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3" r:id="rId4"/>
    <p:sldId id="264" r:id="rId5"/>
    <p:sldId id="259" r:id="rId6"/>
    <p:sldId id="266" r:id="rId7"/>
    <p:sldId id="265" r:id="rId8"/>
    <p:sldId id="260" r:id="rId9"/>
    <p:sldId id="267" r:id="rId10"/>
    <p:sldId id="270" r:id="rId11"/>
    <p:sldId id="271" r:id="rId12"/>
    <p:sldId id="261" r:id="rId13"/>
    <p:sldId id="269" r:id="rId14"/>
    <p:sldId id="268" r:id="rId15"/>
    <p:sldId id="272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5FD59-53BC-4A4E-8C47-A328CA647A64}" v="16" dt="2023-07-04T07:11:54.1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3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RATA AHUJA" userId="929fdb62bded4635" providerId="LiveId" clId="{5045FD59-53BC-4A4E-8C47-A328CA647A64}"/>
    <pc:docChg chg="undo redo custSel addSld delSld modSld sldOrd">
      <pc:chgData name="NAMRATA AHUJA" userId="929fdb62bded4635" providerId="LiveId" clId="{5045FD59-53BC-4A4E-8C47-A328CA647A64}" dt="2023-07-04T07:18:21.790" v="352" actId="20577"/>
      <pc:docMkLst>
        <pc:docMk/>
      </pc:docMkLst>
      <pc:sldChg chg="modSp mod">
        <pc:chgData name="NAMRATA AHUJA" userId="929fdb62bded4635" providerId="LiveId" clId="{5045FD59-53BC-4A4E-8C47-A328CA647A64}" dt="2023-07-04T07:03:09.966" v="214" actId="20577"/>
        <pc:sldMkLst>
          <pc:docMk/>
          <pc:sldMk cId="0" sldId="256"/>
        </pc:sldMkLst>
        <pc:spChg chg="mod">
          <ac:chgData name="NAMRATA AHUJA" userId="929fdb62bded4635" providerId="LiveId" clId="{5045FD59-53BC-4A4E-8C47-A328CA647A64}" dt="2023-07-04T07:03:09.966" v="21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NAMRATA AHUJA" userId="929fdb62bded4635" providerId="LiveId" clId="{5045FD59-53BC-4A4E-8C47-A328CA647A64}" dt="2023-07-03T15:26:58.654" v="104" actId="20577"/>
        <pc:sldMkLst>
          <pc:docMk/>
          <pc:sldMk cId="0" sldId="261"/>
        </pc:sldMkLst>
        <pc:spChg chg="mod">
          <ac:chgData name="NAMRATA AHUJA" userId="929fdb62bded4635" providerId="LiveId" clId="{5045FD59-53BC-4A4E-8C47-A328CA647A64}" dt="2023-07-03T15:26:58.654" v="104" actId="20577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NAMRATA AHUJA" userId="929fdb62bded4635" providerId="LiveId" clId="{5045FD59-53BC-4A4E-8C47-A328CA647A64}" dt="2023-07-03T15:26:43.188" v="92"/>
          <ac:spMkLst>
            <pc:docMk/>
            <pc:sldMk cId="0" sldId="261"/>
            <ac:spMk id="4" creationId="{C39F0DE1-56E9-AF2F-1897-9032AF8FF213}"/>
          </ac:spMkLst>
        </pc:spChg>
        <pc:picChg chg="add mod">
          <ac:chgData name="NAMRATA AHUJA" userId="929fdb62bded4635" providerId="LiveId" clId="{5045FD59-53BC-4A4E-8C47-A328CA647A64}" dt="2023-07-03T15:26:51.115" v="94" actId="1076"/>
          <ac:picMkLst>
            <pc:docMk/>
            <pc:sldMk cId="0" sldId="261"/>
            <ac:picMk id="6" creationId="{C0BACF5E-61C6-F7C2-595A-B32CB47FA182}"/>
          </ac:picMkLst>
        </pc:picChg>
      </pc:sldChg>
      <pc:sldChg chg="delSp del mod">
        <pc:chgData name="NAMRATA AHUJA" userId="929fdb62bded4635" providerId="LiveId" clId="{5045FD59-53BC-4A4E-8C47-A328CA647A64}" dt="2023-07-03T15:33:34.876" v="187" actId="47"/>
        <pc:sldMkLst>
          <pc:docMk/>
          <pc:sldMk cId="0" sldId="262"/>
        </pc:sldMkLst>
        <pc:picChg chg="del">
          <ac:chgData name="NAMRATA AHUJA" userId="929fdb62bded4635" providerId="LiveId" clId="{5045FD59-53BC-4A4E-8C47-A328CA647A64}" dt="2023-07-03T15:33:13.605" v="185" actId="478"/>
          <ac:picMkLst>
            <pc:docMk/>
            <pc:sldMk cId="0" sldId="262"/>
            <ac:picMk id="8" creationId="{00000000-0000-0000-0000-000000000000}"/>
          </ac:picMkLst>
        </pc:picChg>
        <pc:picChg chg="del">
          <ac:chgData name="NAMRATA AHUJA" userId="929fdb62bded4635" providerId="LiveId" clId="{5045FD59-53BC-4A4E-8C47-A328CA647A64}" dt="2023-07-03T15:33:05.902" v="183" actId="478"/>
          <ac:picMkLst>
            <pc:docMk/>
            <pc:sldMk cId="0" sldId="262"/>
            <ac:picMk id="9" creationId="{00000000-0000-0000-0000-000000000000}"/>
          </ac:picMkLst>
        </pc:picChg>
        <pc:picChg chg="del">
          <ac:chgData name="NAMRATA AHUJA" userId="929fdb62bded4635" providerId="LiveId" clId="{5045FD59-53BC-4A4E-8C47-A328CA647A64}" dt="2023-07-03T15:33:08.822" v="184" actId="478"/>
          <ac:picMkLst>
            <pc:docMk/>
            <pc:sldMk cId="0" sldId="262"/>
            <ac:picMk id="10" creationId="{00000000-0000-0000-0000-000000000000}"/>
          </ac:picMkLst>
        </pc:picChg>
        <pc:picChg chg="del">
          <ac:chgData name="NAMRATA AHUJA" userId="929fdb62bded4635" providerId="LiveId" clId="{5045FD59-53BC-4A4E-8C47-A328CA647A64}" dt="2023-07-03T15:33:17.673" v="186" actId="478"/>
          <ac:picMkLst>
            <pc:docMk/>
            <pc:sldMk cId="0" sldId="262"/>
            <ac:picMk id="11" creationId="{00000000-0000-0000-0000-000000000000}"/>
          </ac:picMkLst>
        </pc:picChg>
      </pc:sldChg>
      <pc:sldChg chg="addSp delSp modSp mod">
        <pc:chgData name="NAMRATA AHUJA" userId="929fdb62bded4635" providerId="LiveId" clId="{5045FD59-53BC-4A4E-8C47-A328CA647A64}" dt="2023-07-04T07:18:21.790" v="352" actId="20577"/>
        <pc:sldMkLst>
          <pc:docMk/>
          <pc:sldMk cId="3388095514" sldId="263"/>
        </pc:sldMkLst>
        <pc:spChg chg="mod">
          <ac:chgData name="NAMRATA AHUJA" userId="929fdb62bded4635" providerId="LiveId" clId="{5045FD59-53BC-4A4E-8C47-A328CA647A64}" dt="2023-07-04T07:04:40.462" v="234" actId="20577"/>
          <ac:spMkLst>
            <pc:docMk/>
            <pc:sldMk cId="3388095514" sldId="263"/>
            <ac:spMk id="2" creationId="{CD827216-C456-BBEC-7040-433EE8487C4A}"/>
          </ac:spMkLst>
        </pc:spChg>
        <pc:spChg chg="add">
          <ac:chgData name="NAMRATA AHUJA" userId="929fdb62bded4635" providerId="LiveId" clId="{5045FD59-53BC-4A4E-8C47-A328CA647A64}" dt="2023-07-04T07:05:50.110" v="241" actId="11529"/>
          <ac:spMkLst>
            <pc:docMk/>
            <pc:sldMk cId="3388095514" sldId="263"/>
            <ac:spMk id="8" creationId="{D1895594-4132-4E04-C46F-B1DC5470DAEB}"/>
          </ac:spMkLst>
        </pc:spChg>
        <pc:spChg chg="add mod">
          <ac:chgData name="NAMRATA AHUJA" userId="929fdb62bded4635" providerId="LiveId" clId="{5045FD59-53BC-4A4E-8C47-A328CA647A64}" dt="2023-07-04T07:09:35.898" v="296" actId="255"/>
          <ac:spMkLst>
            <pc:docMk/>
            <pc:sldMk cId="3388095514" sldId="263"/>
            <ac:spMk id="13" creationId="{D5E43AAA-383D-8754-2AEF-30F910220AC4}"/>
          </ac:spMkLst>
        </pc:spChg>
        <pc:spChg chg="add mod">
          <ac:chgData name="NAMRATA AHUJA" userId="929fdb62bded4635" providerId="LiveId" clId="{5045FD59-53BC-4A4E-8C47-A328CA647A64}" dt="2023-07-04T07:08:22.854" v="272" actId="1076"/>
          <ac:spMkLst>
            <pc:docMk/>
            <pc:sldMk cId="3388095514" sldId="263"/>
            <ac:spMk id="14" creationId="{BF8C01F5-0517-7FF1-6091-3110949492F3}"/>
          </ac:spMkLst>
        </pc:spChg>
        <pc:spChg chg="add mod">
          <ac:chgData name="NAMRATA AHUJA" userId="929fdb62bded4635" providerId="LiveId" clId="{5045FD59-53BC-4A4E-8C47-A328CA647A64}" dt="2023-07-04T07:09:27.126" v="295" actId="1076"/>
          <ac:spMkLst>
            <pc:docMk/>
            <pc:sldMk cId="3388095514" sldId="263"/>
            <ac:spMk id="15" creationId="{4A6014FA-713D-604B-57C5-45C6A8A09B61}"/>
          </ac:spMkLst>
        </pc:spChg>
        <pc:spChg chg="add mod">
          <ac:chgData name="NAMRATA AHUJA" userId="929fdb62bded4635" providerId="LiveId" clId="{5045FD59-53BC-4A4E-8C47-A328CA647A64}" dt="2023-07-04T07:18:21.790" v="352" actId="20577"/>
          <ac:spMkLst>
            <pc:docMk/>
            <pc:sldMk cId="3388095514" sldId="263"/>
            <ac:spMk id="18" creationId="{0ABFEA08-6A68-91D2-5099-B053F909B89B}"/>
          </ac:spMkLst>
        </pc:spChg>
        <pc:spChg chg="add mod">
          <ac:chgData name="NAMRATA AHUJA" userId="929fdb62bded4635" providerId="LiveId" clId="{5045FD59-53BC-4A4E-8C47-A328CA647A64}" dt="2023-07-04T07:12:28.938" v="351" actId="20577"/>
          <ac:spMkLst>
            <pc:docMk/>
            <pc:sldMk cId="3388095514" sldId="263"/>
            <ac:spMk id="19" creationId="{894015B7-C4BA-981C-62FD-FFF216DDCA93}"/>
          </ac:spMkLst>
        </pc:spChg>
        <pc:graphicFrameChg chg="del mod modGraphic">
          <ac:chgData name="NAMRATA AHUJA" userId="929fdb62bded4635" providerId="LiveId" clId="{5045FD59-53BC-4A4E-8C47-A328CA647A64}" dt="2023-07-04T07:05:34.018" v="240" actId="478"/>
          <ac:graphicFrameMkLst>
            <pc:docMk/>
            <pc:sldMk cId="3388095514" sldId="263"/>
            <ac:graphicFrameMk id="4" creationId="{680EF5BF-75A3-E609-CEAB-6D47880E0708}"/>
          </ac:graphicFrameMkLst>
        </pc:graphicFrameChg>
        <pc:cxnChg chg="add">
          <ac:chgData name="NAMRATA AHUJA" userId="929fdb62bded4635" providerId="LiveId" clId="{5045FD59-53BC-4A4E-8C47-A328CA647A64}" dt="2023-07-04T07:06:10.337" v="242" actId="11529"/>
          <ac:cxnSpMkLst>
            <pc:docMk/>
            <pc:sldMk cId="3388095514" sldId="263"/>
            <ac:cxnSpMk id="10" creationId="{C5553F20-6FDE-429F-AB10-07A4518E918F}"/>
          </ac:cxnSpMkLst>
        </pc:cxnChg>
        <pc:cxnChg chg="add mod">
          <ac:chgData name="NAMRATA AHUJA" userId="929fdb62bded4635" providerId="LiveId" clId="{5045FD59-53BC-4A4E-8C47-A328CA647A64}" dt="2023-07-04T07:06:26.131" v="244" actId="1076"/>
          <ac:cxnSpMkLst>
            <pc:docMk/>
            <pc:sldMk cId="3388095514" sldId="263"/>
            <ac:cxnSpMk id="11" creationId="{8C013BFF-CFD5-083B-A416-17490319C6D0}"/>
          </ac:cxnSpMkLst>
        </pc:cxnChg>
        <pc:cxnChg chg="add mod">
          <ac:chgData name="NAMRATA AHUJA" userId="929fdb62bded4635" providerId="LiveId" clId="{5045FD59-53BC-4A4E-8C47-A328CA647A64}" dt="2023-07-04T07:06:32.839" v="246" actId="1076"/>
          <ac:cxnSpMkLst>
            <pc:docMk/>
            <pc:sldMk cId="3388095514" sldId="263"/>
            <ac:cxnSpMk id="12" creationId="{7DCA7C6B-DB07-2683-A8F6-83355835FFF0}"/>
          </ac:cxnSpMkLst>
        </pc:cxnChg>
        <pc:cxnChg chg="add">
          <ac:chgData name="NAMRATA AHUJA" userId="929fdb62bded4635" providerId="LiveId" clId="{5045FD59-53BC-4A4E-8C47-A328CA647A64}" dt="2023-07-04T07:09:59.074" v="297" actId="11529"/>
          <ac:cxnSpMkLst>
            <pc:docMk/>
            <pc:sldMk cId="3388095514" sldId="263"/>
            <ac:cxnSpMk id="17" creationId="{969B4E0B-796E-C50E-F5B0-28BE9C199B8E}"/>
          </ac:cxnSpMkLst>
        </pc:cxnChg>
      </pc:sldChg>
      <pc:sldChg chg="addSp delSp modSp add mod ord">
        <pc:chgData name="NAMRATA AHUJA" userId="929fdb62bded4635" providerId="LiveId" clId="{5045FD59-53BC-4A4E-8C47-A328CA647A64}" dt="2023-07-03T15:27:55.202" v="125" actId="20577"/>
        <pc:sldMkLst>
          <pc:docMk/>
          <pc:sldMk cId="3774703605" sldId="267"/>
        </pc:sldMkLst>
        <pc:spChg chg="mod">
          <ac:chgData name="NAMRATA AHUJA" userId="929fdb62bded4635" providerId="LiveId" clId="{5045FD59-53BC-4A4E-8C47-A328CA647A64}" dt="2023-07-03T15:27:55.202" v="125" actId="20577"/>
          <ac:spMkLst>
            <pc:docMk/>
            <pc:sldMk cId="3774703605" sldId="267"/>
            <ac:spMk id="2" creationId="{00000000-0000-0000-0000-000000000000}"/>
          </ac:spMkLst>
        </pc:spChg>
        <pc:spChg chg="del">
          <ac:chgData name="NAMRATA AHUJA" userId="929fdb62bded4635" providerId="LiveId" clId="{5045FD59-53BC-4A4E-8C47-A328CA647A64}" dt="2023-07-03T15:27:43.146" v="109" actId="478"/>
          <ac:spMkLst>
            <pc:docMk/>
            <pc:sldMk cId="3774703605" sldId="267"/>
            <ac:spMk id="4" creationId="{C39F0DE1-56E9-AF2F-1897-9032AF8FF213}"/>
          </ac:spMkLst>
        </pc:spChg>
        <pc:picChg chg="add">
          <ac:chgData name="NAMRATA AHUJA" userId="929fdb62bded4635" providerId="LiveId" clId="{5045FD59-53BC-4A4E-8C47-A328CA647A64}" dt="2023-07-03T15:27:44.708" v="110" actId="22"/>
          <ac:picMkLst>
            <pc:docMk/>
            <pc:sldMk cId="3774703605" sldId="267"/>
            <ac:picMk id="5" creationId="{004B32F0-1CE0-E988-B737-7DFD210FBA7D}"/>
          </ac:picMkLst>
        </pc:picChg>
      </pc:sldChg>
      <pc:sldChg chg="addSp delSp add mod ord">
        <pc:chgData name="NAMRATA AHUJA" userId="929fdb62bded4635" providerId="LiveId" clId="{5045FD59-53BC-4A4E-8C47-A328CA647A64}" dt="2023-07-03T15:32:53.313" v="182" actId="22"/>
        <pc:sldMkLst>
          <pc:docMk/>
          <pc:sldMk cId="2463560350" sldId="268"/>
        </pc:sldMkLst>
        <pc:spChg chg="del">
          <ac:chgData name="NAMRATA AHUJA" userId="929fdb62bded4635" providerId="LiveId" clId="{5045FD59-53BC-4A4E-8C47-A328CA647A64}" dt="2023-07-03T15:32:50.227" v="181" actId="478"/>
          <ac:spMkLst>
            <pc:docMk/>
            <pc:sldMk cId="2463560350" sldId="268"/>
            <ac:spMk id="4" creationId="{C39F0DE1-56E9-AF2F-1897-9032AF8FF213}"/>
          </ac:spMkLst>
        </pc:spChg>
        <pc:spChg chg="add">
          <ac:chgData name="NAMRATA AHUJA" userId="929fdb62bded4635" providerId="LiveId" clId="{5045FD59-53BC-4A4E-8C47-A328CA647A64}" dt="2023-07-03T15:32:53.313" v="182" actId="22"/>
          <ac:spMkLst>
            <pc:docMk/>
            <pc:sldMk cId="2463560350" sldId="268"/>
            <ac:spMk id="5" creationId="{6DE20B0F-4D5A-056C-5DC7-AA04BDEE42BA}"/>
          </ac:spMkLst>
        </pc:spChg>
      </pc:sldChg>
      <pc:sldChg chg="addSp delSp modSp add mod">
        <pc:chgData name="NAMRATA AHUJA" userId="929fdb62bded4635" providerId="LiveId" clId="{5045FD59-53BC-4A4E-8C47-A328CA647A64}" dt="2023-07-03T15:25:02.824" v="52" actId="1076"/>
        <pc:sldMkLst>
          <pc:docMk/>
          <pc:sldMk cId="1734343521" sldId="269"/>
        </pc:sldMkLst>
        <pc:spChg chg="mod">
          <ac:chgData name="NAMRATA AHUJA" userId="929fdb62bded4635" providerId="LiveId" clId="{5045FD59-53BC-4A4E-8C47-A328CA647A64}" dt="2023-07-03T15:24:28.707" v="45" actId="20577"/>
          <ac:spMkLst>
            <pc:docMk/>
            <pc:sldMk cId="1734343521" sldId="269"/>
            <ac:spMk id="2" creationId="{00000000-0000-0000-0000-000000000000}"/>
          </ac:spMkLst>
        </pc:spChg>
        <pc:spChg chg="del mod">
          <ac:chgData name="NAMRATA AHUJA" userId="929fdb62bded4635" providerId="LiveId" clId="{5045FD59-53BC-4A4E-8C47-A328CA647A64}" dt="2023-07-03T15:24:35.826" v="49"/>
          <ac:spMkLst>
            <pc:docMk/>
            <pc:sldMk cId="1734343521" sldId="269"/>
            <ac:spMk id="4" creationId="{C39F0DE1-56E9-AF2F-1897-9032AF8FF213}"/>
          </ac:spMkLst>
        </pc:spChg>
        <pc:picChg chg="add mod">
          <ac:chgData name="NAMRATA AHUJA" userId="929fdb62bded4635" providerId="LiveId" clId="{5045FD59-53BC-4A4E-8C47-A328CA647A64}" dt="2023-07-03T15:25:02.824" v="52" actId="1076"/>
          <ac:picMkLst>
            <pc:docMk/>
            <pc:sldMk cId="1734343521" sldId="269"/>
            <ac:picMk id="5" creationId="{F92C051E-4494-C765-46F4-F520A516F72F}"/>
          </ac:picMkLst>
        </pc:picChg>
      </pc:sldChg>
      <pc:sldChg chg="addSp delSp modSp add mod">
        <pc:chgData name="NAMRATA AHUJA" userId="929fdb62bded4635" providerId="LiveId" clId="{5045FD59-53BC-4A4E-8C47-A328CA647A64}" dt="2023-07-03T15:30:24.145" v="154" actId="14100"/>
        <pc:sldMkLst>
          <pc:docMk/>
          <pc:sldMk cId="2034376071" sldId="270"/>
        </pc:sldMkLst>
        <pc:spChg chg="mod">
          <ac:chgData name="NAMRATA AHUJA" userId="929fdb62bded4635" providerId="LiveId" clId="{5045FD59-53BC-4A4E-8C47-A328CA647A64}" dt="2023-07-03T15:29:26.224" v="150" actId="20577"/>
          <ac:spMkLst>
            <pc:docMk/>
            <pc:sldMk cId="2034376071" sldId="270"/>
            <ac:spMk id="2" creationId="{00000000-0000-0000-0000-000000000000}"/>
          </ac:spMkLst>
        </pc:spChg>
        <pc:picChg chg="add mod">
          <ac:chgData name="NAMRATA AHUJA" userId="929fdb62bded4635" providerId="LiveId" clId="{5045FD59-53BC-4A4E-8C47-A328CA647A64}" dt="2023-07-03T15:29:17.747" v="131" actId="1076"/>
          <ac:picMkLst>
            <pc:docMk/>
            <pc:sldMk cId="2034376071" sldId="270"/>
            <ac:picMk id="4" creationId="{5F782649-BB29-D1AC-9EB4-E2D0B67AFB5C}"/>
          </ac:picMkLst>
        </pc:picChg>
        <pc:picChg chg="del">
          <ac:chgData name="NAMRATA AHUJA" userId="929fdb62bded4635" providerId="LiveId" clId="{5045FD59-53BC-4A4E-8C47-A328CA647A64}" dt="2023-07-03T15:29:06.128" v="128" actId="478"/>
          <ac:picMkLst>
            <pc:docMk/>
            <pc:sldMk cId="2034376071" sldId="270"/>
            <ac:picMk id="5" creationId="{004B32F0-1CE0-E988-B737-7DFD210FBA7D}"/>
          </ac:picMkLst>
        </pc:picChg>
        <pc:picChg chg="add mod">
          <ac:chgData name="NAMRATA AHUJA" userId="929fdb62bded4635" providerId="LiveId" clId="{5045FD59-53BC-4A4E-8C47-A328CA647A64}" dt="2023-07-03T15:30:24.145" v="154" actId="14100"/>
          <ac:picMkLst>
            <pc:docMk/>
            <pc:sldMk cId="2034376071" sldId="270"/>
            <ac:picMk id="7" creationId="{CEE14416-09E7-6739-AA23-A582B5D15671}"/>
          </ac:picMkLst>
        </pc:picChg>
      </pc:sldChg>
      <pc:sldChg chg="addSp delSp modSp add mod">
        <pc:chgData name="NAMRATA AHUJA" userId="929fdb62bded4635" providerId="LiveId" clId="{5045FD59-53BC-4A4E-8C47-A328CA647A64}" dt="2023-07-03T15:31:10.438" v="180" actId="20577"/>
        <pc:sldMkLst>
          <pc:docMk/>
          <pc:sldMk cId="1345928095" sldId="271"/>
        </pc:sldMkLst>
        <pc:spChg chg="mod">
          <ac:chgData name="NAMRATA AHUJA" userId="929fdb62bded4635" providerId="LiveId" clId="{5045FD59-53BC-4A4E-8C47-A328CA647A64}" dt="2023-07-03T15:31:10.438" v="180" actId="20577"/>
          <ac:spMkLst>
            <pc:docMk/>
            <pc:sldMk cId="1345928095" sldId="271"/>
            <ac:spMk id="2" creationId="{00000000-0000-0000-0000-000000000000}"/>
          </ac:spMkLst>
        </pc:spChg>
        <pc:picChg chg="add">
          <ac:chgData name="NAMRATA AHUJA" userId="929fdb62bded4635" providerId="LiveId" clId="{5045FD59-53BC-4A4E-8C47-A328CA647A64}" dt="2023-07-03T15:30:54.660" v="156" actId="22"/>
          <ac:picMkLst>
            <pc:docMk/>
            <pc:sldMk cId="1345928095" sldId="271"/>
            <ac:picMk id="4" creationId="{263FF55B-BF24-610C-1C5B-8B1723F25669}"/>
          </ac:picMkLst>
        </pc:picChg>
        <pc:picChg chg="del">
          <ac:chgData name="NAMRATA AHUJA" userId="929fdb62bded4635" providerId="LiveId" clId="{5045FD59-53BC-4A4E-8C47-A328CA647A64}" dt="2023-07-03T15:30:31.037" v="155" actId="478"/>
          <ac:picMkLst>
            <pc:docMk/>
            <pc:sldMk cId="1345928095" sldId="271"/>
            <ac:picMk id="5" creationId="{004B32F0-1CE0-E988-B737-7DFD210FBA7D}"/>
          </ac:picMkLst>
        </pc:picChg>
      </pc:sldChg>
      <pc:sldChg chg="modSp new mod">
        <pc:chgData name="NAMRATA AHUJA" userId="929fdb62bded4635" providerId="LiveId" clId="{5045FD59-53BC-4A4E-8C47-A328CA647A64}" dt="2023-07-03T15:34:44.651" v="213" actId="20577"/>
        <pc:sldMkLst>
          <pc:docMk/>
          <pc:sldMk cId="2499058850" sldId="272"/>
        </pc:sldMkLst>
        <pc:spChg chg="mod">
          <ac:chgData name="NAMRATA AHUJA" userId="929fdb62bded4635" providerId="LiveId" clId="{5045FD59-53BC-4A4E-8C47-A328CA647A64}" dt="2023-07-03T15:34:44.651" v="213" actId="20577"/>
          <ac:spMkLst>
            <pc:docMk/>
            <pc:sldMk cId="2499058850" sldId="272"/>
            <ac:spMk id="2" creationId="{7D89D3A1-E508-1C41-66EF-FCEEE6DA6405}"/>
          </ac:spMkLst>
        </pc:spChg>
      </pc:sldChg>
      <pc:sldChg chg="add">
        <pc:chgData name="NAMRATA AHUJA" userId="929fdb62bded4635" providerId="LiveId" clId="{5045FD59-53BC-4A4E-8C47-A328CA647A64}" dt="2023-07-04T07:04:25.147" v="215"/>
        <pc:sldMkLst>
          <pc:docMk/>
          <pc:sldMk cId="276270907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7595" y="1290816"/>
            <a:ext cx="4788808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7595" y="1290816"/>
            <a:ext cx="47256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90" dirty="0">
                <a:solidFill>
                  <a:srgbClr val="AE7A51"/>
                </a:solidFill>
                <a:latin typeface="Microsoft Sans Serif"/>
                <a:cs typeface="Microsoft Sans Serif"/>
              </a:rPr>
              <a:t>Digital</a:t>
            </a:r>
            <a:r>
              <a:rPr sz="3800" spc="-50" dirty="0">
                <a:solidFill>
                  <a:srgbClr val="AE7A51"/>
                </a:solidFill>
                <a:latin typeface="Microsoft Sans Serif"/>
                <a:cs typeface="Microsoft Sans Serif"/>
              </a:rPr>
              <a:t> </a:t>
            </a:r>
            <a:r>
              <a:rPr sz="3800" spc="10" dirty="0">
                <a:solidFill>
                  <a:srgbClr val="AE7A51"/>
                </a:solidFill>
                <a:latin typeface="Microsoft Sans Serif"/>
                <a:cs typeface="Microsoft Sans Serif"/>
              </a:rPr>
              <a:t>Design</a:t>
            </a:r>
            <a:r>
              <a:rPr sz="3800" spc="-45" dirty="0">
                <a:solidFill>
                  <a:srgbClr val="AE7A51"/>
                </a:solidFill>
                <a:latin typeface="Microsoft Sans Serif"/>
                <a:cs typeface="Microsoft Sans Serif"/>
              </a:rPr>
              <a:t> </a:t>
            </a:r>
            <a:r>
              <a:rPr sz="3800" spc="-5" dirty="0">
                <a:solidFill>
                  <a:srgbClr val="AE7A51"/>
                </a:solidFill>
                <a:latin typeface="Microsoft Sans Serif"/>
                <a:cs typeface="Microsoft Sans Serif"/>
              </a:rPr>
              <a:t>Project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080" algn="ctr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Arial"/>
                <a:cs typeface="Arial"/>
              </a:rPr>
              <a:t>DESIGN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TOPIC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spc="180" dirty="0"/>
              <a:t>-</a:t>
            </a:r>
            <a:r>
              <a:rPr spc="-25" dirty="0"/>
              <a:t> </a:t>
            </a:r>
            <a:r>
              <a:rPr spc="5" dirty="0"/>
              <a:t>Design</a:t>
            </a:r>
            <a:r>
              <a:rPr spc="-25" dirty="0"/>
              <a:t> </a:t>
            </a:r>
            <a:r>
              <a:rPr spc="-15" dirty="0"/>
              <a:t>an</a:t>
            </a:r>
            <a:r>
              <a:rPr spc="-20" dirty="0"/>
              <a:t> </a:t>
            </a:r>
            <a:r>
              <a:rPr spc="15" dirty="0"/>
              <a:t>elevator</a:t>
            </a:r>
            <a:r>
              <a:rPr spc="-25" dirty="0"/>
              <a:t> </a:t>
            </a:r>
            <a:r>
              <a:rPr spc="5" dirty="0"/>
              <a:t>system </a:t>
            </a:r>
            <a:r>
              <a:rPr spc="-515" dirty="0"/>
              <a:t> </a:t>
            </a:r>
            <a:r>
              <a:rPr spc="15" dirty="0"/>
              <a:t>in </a:t>
            </a:r>
            <a:r>
              <a:rPr spc="-55" dirty="0"/>
              <a:t>a </a:t>
            </a:r>
            <a:r>
              <a:rPr lang="en-IN" spc="85" dirty="0"/>
              <a:t>3</a:t>
            </a:r>
            <a:r>
              <a:rPr spc="85" dirty="0"/>
              <a:t> </a:t>
            </a:r>
            <a:r>
              <a:rPr spc="10" dirty="0"/>
              <a:t>storey </a:t>
            </a:r>
            <a:r>
              <a:rPr spc="25" dirty="0"/>
              <a:t>building. </a:t>
            </a:r>
            <a:endParaRPr spc="-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code-Cases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82649-BB29-D1AC-9EB4-E2D0B67A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2756894" cy="342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14416-09E7-6739-AA23-A582B5D1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3950"/>
            <a:ext cx="2936114" cy="33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code-assignment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FF55B-BF24-610C-1C5B-8B1723F2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2" y="964394"/>
            <a:ext cx="5929356" cy="32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code-Testbench</a:t>
            </a:r>
            <a:endParaRPr sz="2800" spc="7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ACF5E-61C6-F7C2-595A-B32CB47F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150"/>
            <a:ext cx="4305785" cy="31247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Output</a:t>
            </a:r>
            <a:endParaRPr sz="2800" spc="7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C051E-4494-C765-46F4-F520A516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2150"/>
            <a:ext cx="6934200" cy="14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</a:t>
            </a:r>
            <a:endParaRPr sz="2800" spc="7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20B0F-4D5A-056C-5DC7-AA04BDEE42BA}"/>
              </a:ext>
            </a:extLst>
          </p:cNvPr>
          <p:cNvSpPr txBox="1"/>
          <p:nvPr/>
        </p:nvSpPr>
        <p:spPr>
          <a:xfrm>
            <a:off x="2286000" y="23868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https://www.edaplayground.com/x/MbwH</a:t>
            </a:r>
          </a:p>
        </p:txBody>
      </p:sp>
    </p:spTree>
    <p:extLst>
      <p:ext uri="{BB962C8B-B14F-4D97-AF65-F5344CB8AC3E}">
        <p14:creationId xmlns:p14="http://schemas.microsoft.com/office/powerpoint/2010/main" val="246356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3A1-E508-1C41-66EF-FCEEE6DA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14646"/>
            <a:ext cx="6324985" cy="461665"/>
          </a:xfrm>
        </p:spPr>
        <p:txBody>
          <a:bodyPr/>
          <a:lstStyle/>
          <a:p>
            <a:r>
              <a:rPr lang="en-IN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4990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Block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95594-4132-4E04-C46F-B1DC5470DAEB}"/>
              </a:ext>
            </a:extLst>
          </p:cNvPr>
          <p:cNvSpPr/>
          <p:nvPr/>
        </p:nvSpPr>
        <p:spPr>
          <a:xfrm>
            <a:off x="3276600" y="1200150"/>
            <a:ext cx="17526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53F20-6FDE-429F-AB10-07A4518E918F}"/>
              </a:ext>
            </a:extLst>
          </p:cNvPr>
          <p:cNvCxnSpPr/>
          <p:nvPr/>
        </p:nvCxnSpPr>
        <p:spPr>
          <a:xfrm>
            <a:off x="2286000" y="19621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13BFF-CFD5-083B-A416-17490319C6D0}"/>
              </a:ext>
            </a:extLst>
          </p:cNvPr>
          <p:cNvCxnSpPr/>
          <p:nvPr/>
        </p:nvCxnSpPr>
        <p:spPr>
          <a:xfrm>
            <a:off x="2286000" y="24955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CA7C6B-DB07-2683-A8F6-83355835FFF0}"/>
              </a:ext>
            </a:extLst>
          </p:cNvPr>
          <p:cNvCxnSpPr/>
          <p:nvPr/>
        </p:nvCxnSpPr>
        <p:spPr>
          <a:xfrm>
            <a:off x="2286000" y="3028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E43AAA-383D-8754-2AEF-30F910220AC4}"/>
              </a:ext>
            </a:extLst>
          </p:cNvPr>
          <p:cNvSpPr txBox="1"/>
          <p:nvPr/>
        </p:nvSpPr>
        <p:spPr>
          <a:xfrm>
            <a:off x="2334296" y="173355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C01F5-0517-7FF1-6091-3110949492F3}"/>
              </a:ext>
            </a:extLst>
          </p:cNvPr>
          <p:cNvSpPr txBox="1"/>
          <p:nvPr/>
        </p:nvSpPr>
        <p:spPr>
          <a:xfrm>
            <a:off x="2181896" y="2293635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Floor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014FA-713D-604B-57C5-45C6A8A09B61}"/>
              </a:ext>
            </a:extLst>
          </p:cNvPr>
          <p:cNvSpPr txBox="1"/>
          <p:nvPr/>
        </p:nvSpPr>
        <p:spPr>
          <a:xfrm>
            <a:off x="2133600" y="2801442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Floor Level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B4E0B-796E-C50E-F5B0-28BE9C199B8E}"/>
              </a:ext>
            </a:extLst>
          </p:cNvPr>
          <p:cNvCxnSpPr/>
          <p:nvPr/>
        </p:nvCxnSpPr>
        <p:spPr>
          <a:xfrm>
            <a:off x="5029200" y="229363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FEA08-6A68-91D2-5099-B053F909B89B}"/>
              </a:ext>
            </a:extLst>
          </p:cNvPr>
          <p:cNvSpPr txBox="1"/>
          <p:nvPr/>
        </p:nvSpPr>
        <p:spPr>
          <a:xfrm>
            <a:off x="4953000" y="2047414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Current floor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015B7-C4BA-981C-62FD-FFF216DDCA93}"/>
              </a:ext>
            </a:extLst>
          </p:cNvPr>
          <p:cNvSpPr txBox="1"/>
          <p:nvPr/>
        </p:nvSpPr>
        <p:spPr>
          <a:xfrm>
            <a:off x="3657600" y="180975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Elevator</a:t>
            </a:r>
          </a:p>
          <a:p>
            <a:r>
              <a:rPr lang="en-IN" dirty="0"/>
              <a:t>System</a:t>
            </a:r>
          </a:p>
          <a:p>
            <a:r>
              <a:rPr lang="en-IN" dirty="0"/>
              <a:t>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09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Inputs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EF5BF-75A3-E609-CEAB-6D47880E0708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667778"/>
          <a:ext cx="6096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7818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39653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279478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IN" dirty="0"/>
                        <a:t>Buttons Inside Elevator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BUTTONS ON EACH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01522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2U/2D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0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Outputs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EF5BF-75A3-E609-CEAB-6D47880E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74236"/>
              </p:ext>
            </p:extLst>
          </p:nvPr>
        </p:nvGraphicFramePr>
        <p:xfrm>
          <a:off x="1371600" y="1667778"/>
          <a:ext cx="4064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7818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396534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0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Lift door opens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01522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r>
                        <a:rPr lang="en-IN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Lift door remains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6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8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90550"/>
            <a:ext cx="196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State</a:t>
            </a:r>
            <a:r>
              <a:rPr spc="-100" dirty="0"/>
              <a:t> </a:t>
            </a:r>
            <a:r>
              <a:rPr spc="-30" dirty="0"/>
              <a:t>Table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3F389FF-D1BA-6124-1D81-5C93610FE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48771"/>
              </p:ext>
            </p:extLst>
          </p:nvPr>
        </p:nvGraphicFramePr>
        <p:xfrm>
          <a:off x="1524000" y="135255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12510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914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720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3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F1/OPEN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469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90550"/>
            <a:ext cx="196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State</a:t>
            </a:r>
            <a:r>
              <a:rPr spc="-100" dirty="0"/>
              <a:t> </a:t>
            </a:r>
            <a:r>
              <a:rPr spc="-30" dirty="0"/>
              <a:t>Table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3F389FF-D1BA-6124-1D81-5C93610FE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8377"/>
              </p:ext>
            </p:extLst>
          </p:nvPr>
        </p:nvGraphicFramePr>
        <p:xfrm>
          <a:off x="1524000" y="135255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12510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914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720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3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F2/OPEN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590550"/>
            <a:ext cx="1965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State</a:t>
            </a:r>
            <a:r>
              <a:rPr spc="-100" dirty="0"/>
              <a:t> </a:t>
            </a:r>
            <a:r>
              <a:rPr spc="-30" dirty="0"/>
              <a:t>Table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3F389FF-D1BA-6124-1D81-5C93610FE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1662"/>
              </p:ext>
            </p:extLst>
          </p:nvPr>
        </p:nvGraphicFramePr>
        <p:xfrm>
          <a:off x="1524000" y="135255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12510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914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720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8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3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F2/CLOSE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F3/OPEN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242" y="429535"/>
            <a:ext cx="2486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State</a:t>
            </a:r>
            <a:r>
              <a:rPr spc="-90" dirty="0"/>
              <a:t> </a:t>
            </a:r>
            <a:r>
              <a:rPr lang="en-IN" spc="15" dirty="0"/>
              <a:t>Diagram</a:t>
            </a:r>
            <a:endParaRPr spc="1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7E6665-7F38-B4EE-EF77-A53796ECA3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7" b="17407"/>
          <a:stretch/>
        </p:blipFill>
        <p:spPr>
          <a:xfrm>
            <a:off x="3361502" y="1047750"/>
            <a:ext cx="2935158" cy="3001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code-Initialisation</a:t>
            </a:r>
            <a:endParaRPr sz="2800" spc="7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32F0-1CE0-E988-B737-7DFD210F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6" y="1357303"/>
            <a:ext cx="6891388" cy="24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3827</TotalTime>
  <Words>278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Microsoft Sans Serif</vt:lpstr>
      <vt:lpstr>Office Theme</vt:lpstr>
      <vt:lpstr>PowerPoint Presentation</vt:lpstr>
      <vt:lpstr>Block Diagram </vt:lpstr>
      <vt:lpstr>Inputs </vt:lpstr>
      <vt:lpstr>Outputs </vt:lpstr>
      <vt:lpstr>State Table</vt:lpstr>
      <vt:lpstr>State Table</vt:lpstr>
      <vt:lpstr>State Table</vt:lpstr>
      <vt:lpstr>State Diagram</vt:lpstr>
      <vt:lpstr>Verilog code-Initialisation</vt:lpstr>
      <vt:lpstr>Verilog code-Cases</vt:lpstr>
      <vt:lpstr>Verilog code-assignment</vt:lpstr>
      <vt:lpstr>Verilog code-Testbench</vt:lpstr>
      <vt:lpstr>Verilog Output</vt:lpstr>
      <vt:lpstr>Verilog code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AHUJA</dc:creator>
  <cp:lastModifiedBy>NAMRATA AHUJA</cp:lastModifiedBy>
  <cp:revision>1</cp:revision>
  <dcterms:created xsi:type="dcterms:W3CDTF">2023-07-01T15:31:07Z</dcterms:created>
  <dcterms:modified xsi:type="dcterms:W3CDTF">2023-07-04T07:18:31Z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