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3" r:id="rId4"/>
    <p:sldId id="264" r:id="rId5"/>
    <p:sldId id="267" r:id="rId6"/>
    <p:sldId id="270" r:id="rId7"/>
    <p:sldId id="261" r:id="rId8"/>
    <p:sldId id="269" r:id="rId9"/>
    <p:sldId id="268" r:id="rId10"/>
    <p:sldId id="27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0F730-3212-47E5-A032-EBDF63099CE0}" v="25" dt="2023-07-04T18:09:08.2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978" y="3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RATA AHUJA" userId="929fdb62bded4635" providerId="LiveId" clId="{7580F730-3212-47E5-A032-EBDF63099CE0}"/>
    <pc:docChg chg="undo custSel delSld modSld">
      <pc:chgData name="NAMRATA AHUJA" userId="929fdb62bded4635" providerId="LiveId" clId="{7580F730-3212-47E5-A032-EBDF63099CE0}" dt="2023-07-04T18:20:12.050" v="660" actId="1076"/>
      <pc:docMkLst>
        <pc:docMk/>
      </pc:docMkLst>
      <pc:sldChg chg="modSp mod">
        <pc:chgData name="NAMRATA AHUJA" userId="929fdb62bded4635" providerId="LiveId" clId="{7580F730-3212-47E5-A032-EBDF63099CE0}" dt="2023-07-04T17:44:57.482" v="119" actId="20577"/>
        <pc:sldMkLst>
          <pc:docMk/>
          <pc:sldMk cId="0" sldId="256"/>
        </pc:sldMkLst>
        <pc:spChg chg="mod">
          <ac:chgData name="NAMRATA AHUJA" userId="929fdb62bded4635" providerId="LiveId" clId="{7580F730-3212-47E5-A032-EBDF63099CE0}" dt="2023-07-04T17:44:36.423" v="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MRATA AHUJA" userId="929fdb62bded4635" providerId="LiveId" clId="{7580F730-3212-47E5-A032-EBDF63099CE0}" dt="2023-07-04T17:44:57.482" v="119" actId="20577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NAMRATA AHUJA" userId="929fdb62bded4635" providerId="LiveId" clId="{7580F730-3212-47E5-A032-EBDF63099CE0}" dt="2023-07-04T18:10:41.586" v="606" actId="47"/>
        <pc:sldMkLst>
          <pc:docMk/>
          <pc:sldMk cId="0" sldId="259"/>
        </pc:sldMkLst>
      </pc:sldChg>
      <pc:sldChg chg="del">
        <pc:chgData name="NAMRATA AHUJA" userId="929fdb62bded4635" providerId="LiveId" clId="{7580F730-3212-47E5-A032-EBDF63099CE0}" dt="2023-07-04T18:15:15.229" v="609" actId="47"/>
        <pc:sldMkLst>
          <pc:docMk/>
          <pc:sldMk cId="0" sldId="260"/>
        </pc:sldMkLst>
      </pc:sldChg>
      <pc:sldChg chg="addSp delSp modSp mod">
        <pc:chgData name="NAMRATA AHUJA" userId="929fdb62bded4635" providerId="LiveId" clId="{7580F730-3212-47E5-A032-EBDF63099CE0}" dt="2023-07-04T18:20:12.050" v="660" actId="1076"/>
        <pc:sldMkLst>
          <pc:docMk/>
          <pc:sldMk cId="0" sldId="261"/>
        </pc:sldMkLst>
        <pc:picChg chg="add mod">
          <ac:chgData name="NAMRATA AHUJA" userId="929fdb62bded4635" providerId="LiveId" clId="{7580F730-3212-47E5-A032-EBDF63099CE0}" dt="2023-07-04T18:18:37.465" v="649" actId="14100"/>
          <ac:picMkLst>
            <pc:docMk/>
            <pc:sldMk cId="0" sldId="261"/>
            <ac:picMk id="4" creationId="{D2871F2D-4E92-8AF9-B1BE-8245241F5E49}"/>
          </ac:picMkLst>
        </pc:picChg>
        <pc:picChg chg="del">
          <ac:chgData name="NAMRATA AHUJA" userId="929fdb62bded4635" providerId="LiveId" clId="{7580F730-3212-47E5-A032-EBDF63099CE0}" dt="2023-07-04T18:18:29.042" v="645" actId="478"/>
          <ac:picMkLst>
            <pc:docMk/>
            <pc:sldMk cId="0" sldId="261"/>
            <ac:picMk id="6" creationId="{C0BACF5E-61C6-F7C2-595A-B32CB47FA182}"/>
          </ac:picMkLst>
        </pc:picChg>
        <pc:picChg chg="add mod modCrop">
          <ac:chgData name="NAMRATA AHUJA" userId="929fdb62bded4635" providerId="LiveId" clId="{7580F730-3212-47E5-A032-EBDF63099CE0}" dt="2023-07-04T18:20:07.092" v="659" actId="14100"/>
          <ac:picMkLst>
            <pc:docMk/>
            <pc:sldMk cId="0" sldId="261"/>
            <ac:picMk id="7" creationId="{55677F53-E97D-3443-AEE7-A6EFDD30E737}"/>
          </ac:picMkLst>
        </pc:picChg>
        <pc:picChg chg="add mod">
          <ac:chgData name="NAMRATA AHUJA" userId="929fdb62bded4635" providerId="LiveId" clId="{7580F730-3212-47E5-A032-EBDF63099CE0}" dt="2023-07-04T18:20:12.050" v="660" actId="1076"/>
          <ac:picMkLst>
            <pc:docMk/>
            <pc:sldMk cId="0" sldId="261"/>
            <ac:picMk id="9" creationId="{4B0B655E-4413-2BD7-CD08-35AE888FEADD}"/>
          </ac:picMkLst>
        </pc:picChg>
      </pc:sldChg>
      <pc:sldChg chg="addSp delSp modSp mod">
        <pc:chgData name="NAMRATA AHUJA" userId="929fdb62bded4635" providerId="LiveId" clId="{7580F730-3212-47E5-A032-EBDF63099CE0}" dt="2023-07-04T18:08:23.392" v="563" actId="1076"/>
        <pc:sldMkLst>
          <pc:docMk/>
          <pc:sldMk cId="3388095514" sldId="263"/>
        </pc:sldMkLst>
        <pc:spChg chg="add del mod">
          <ac:chgData name="NAMRATA AHUJA" userId="929fdb62bded4635" providerId="LiveId" clId="{7580F730-3212-47E5-A032-EBDF63099CE0}" dt="2023-07-04T17:47:33.041" v="172"/>
          <ac:spMkLst>
            <pc:docMk/>
            <pc:sldMk cId="3388095514" sldId="263"/>
            <ac:spMk id="6" creationId="{457A30DA-E74D-C96F-4B52-8B5BD7939E01}"/>
          </ac:spMkLst>
        </pc:spChg>
        <pc:spChg chg="add mod">
          <ac:chgData name="NAMRATA AHUJA" userId="929fdb62bded4635" providerId="LiveId" clId="{7580F730-3212-47E5-A032-EBDF63099CE0}" dt="2023-07-04T17:51:31.402" v="288" actId="255"/>
          <ac:spMkLst>
            <pc:docMk/>
            <pc:sldMk cId="3388095514" sldId="263"/>
            <ac:spMk id="7" creationId="{521DE9FF-0428-EBB0-9F76-F90F34B1228A}"/>
          </ac:spMkLst>
        </pc:spChg>
        <pc:spChg chg="mod">
          <ac:chgData name="NAMRATA AHUJA" userId="929fdb62bded4635" providerId="LiveId" clId="{7580F730-3212-47E5-A032-EBDF63099CE0}" dt="2023-07-04T17:55:04.385" v="328" actId="14100"/>
          <ac:spMkLst>
            <pc:docMk/>
            <pc:sldMk cId="3388095514" sldId="263"/>
            <ac:spMk id="8" creationId="{D1895594-4132-4E04-C46F-B1DC5470DAEB}"/>
          </ac:spMkLst>
        </pc:spChg>
        <pc:spChg chg="add mod">
          <ac:chgData name="NAMRATA AHUJA" userId="929fdb62bded4635" providerId="LiveId" clId="{7580F730-3212-47E5-A032-EBDF63099CE0}" dt="2023-07-04T17:51:39.171" v="289" actId="255"/>
          <ac:spMkLst>
            <pc:docMk/>
            <pc:sldMk cId="3388095514" sldId="263"/>
            <ac:spMk id="9" creationId="{A1E4B20B-233C-6F97-5103-B03FBB206814}"/>
          </ac:spMkLst>
        </pc:spChg>
        <pc:spChg chg="mod">
          <ac:chgData name="NAMRATA AHUJA" userId="929fdb62bded4635" providerId="LiveId" clId="{7580F730-3212-47E5-A032-EBDF63099CE0}" dt="2023-07-04T17:51:12.840" v="286" actId="1076"/>
          <ac:spMkLst>
            <pc:docMk/>
            <pc:sldMk cId="3388095514" sldId="263"/>
            <ac:spMk id="13" creationId="{D5E43AAA-383D-8754-2AEF-30F910220AC4}"/>
          </ac:spMkLst>
        </pc:spChg>
        <pc:spChg chg="mod">
          <ac:chgData name="NAMRATA AHUJA" userId="929fdb62bded4635" providerId="LiveId" clId="{7580F730-3212-47E5-A032-EBDF63099CE0}" dt="2023-07-04T17:51:23.005" v="287" actId="255"/>
          <ac:spMkLst>
            <pc:docMk/>
            <pc:sldMk cId="3388095514" sldId="263"/>
            <ac:spMk id="14" creationId="{BF8C01F5-0517-7FF1-6091-3110949492F3}"/>
          </ac:spMkLst>
        </pc:spChg>
        <pc:spChg chg="del">
          <ac:chgData name="NAMRATA AHUJA" userId="929fdb62bded4635" providerId="LiveId" clId="{7580F730-3212-47E5-A032-EBDF63099CE0}" dt="2023-07-04T17:46:06.012" v="131" actId="478"/>
          <ac:spMkLst>
            <pc:docMk/>
            <pc:sldMk cId="3388095514" sldId="263"/>
            <ac:spMk id="15" creationId="{4A6014FA-713D-604B-57C5-45C6A8A09B61}"/>
          </ac:spMkLst>
        </pc:spChg>
        <pc:spChg chg="add mod">
          <ac:chgData name="NAMRATA AHUJA" userId="929fdb62bded4635" providerId="LiveId" clId="{7580F730-3212-47E5-A032-EBDF63099CE0}" dt="2023-07-04T17:51:49.027" v="292" actId="255"/>
          <ac:spMkLst>
            <pc:docMk/>
            <pc:sldMk cId="3388095514" sldId="263"/>
            <ac:spMk id="16" creationId="{8C2634A6-E45E-08E5-A495-13A0DF169FEC}"/>
          </ac:spMkLst>
        </pc:spChg>
        <pc:spChg chg="mod">
          <ac:chgData name="NAMRATA AHUJA" userId="929fdb62bded4635" providerId="LiveId" clId="{7580F730-3212-47E5-A032-EBDF63099CE0}" dt="2023-07-04T17:55:22.118" v="331" actId="1076"/>
          <ac:spMkLst>
            <pc:docMk/>
            <pc:sldMk cId="3388095514" sldId="263"/>
            <ac:spMk id="18" creationId="{0ABFEA08-6A68-91D2-5099-B053F909B89B}"/>
          </ac:spMkLst>
        </pc:spChg>
        <pc:spChg chg="del mod">
          <ac:chgData name="NAMRATA AHUJA" userId="929fdb62bded4635" providerId="LiveId" clId="{7580F730-3212-47E5-A032-EBDF63099CE0}" dt="2023-07-04T17:45:59.077" v="130"/>
          <ac:spMkLst>
            <pc:docMk/>
            <pc:sldMk cId="3388095514" sldId="263"/>
            <ac:spMk id="19" creationId="{894015B7-C4BA-981C-62FD-FFF216DDCA93}"/>
          </ac:spMkLst>
        </pc:spChg>
        <pc:spChg chg="add mod">
          <ac:chgData name="NAMRATA AHUJA" userId="929fdb62bded4635" providerId="LiveId" clId="{7580F730-3212-47E5-A032-EBDF63099CE0}" dt="2023-07-04T17:51:58.142" v="293" actId="255"/>
          <ac:spMkLst>
            <pc:docMk/>
            <pc:sldMk cId="3388095514" sldId="263"/>
            <ac:spMk id="20" creationId="{F46E1163-DE96-392A-D0A8-B8F9435EEAE7}"/>
          </ac:spMkLst>
        </pc:spChg>
        <pc:spChg chg="add">
          <ac:chgData name="NAMRATA AHUJA" userId="929fdb62bded4635" providerId="LiveId" clId="{7580F730-3212-47E5-A032-EBDF63099CE0}" dt="2023-07-04T17:49:39.659" v="248" actId="11529"/>
          <ac:spMkLst>
            <pc:docMk/>
            <pc:sldMk cId="3388095514" sldId="263"/>
            <ac:spMk id="21" creationId="{EBAEAAB4-BCD3-8352-D562-44DBFDEE3E5A}"/>
          </ac:spMkLst>
        </pc:spChg>
        <pc:spChg chg="add mod">
          <ac:chgData name="NAMRATA AHUJA" userId="929fdb62bded4635" providerId="LiveId" clId="{7580F730-3212-47E5-A032-EBDF63099CE0}" dt="2023-07-04T17:54:45.617" v="323" actId="1076"/>
          <ac:spMkLst>
            <pc:docMk/>
            <pc:sldMk cId="3388095514" sldId="263"/>
            <ac:spMk id="22" creationId="{EA473486-72D4-5CC0-4628-917F004C9058}"/>
          </ac:spMkLst>
        </pc:spChg>
        <pc:spChg chg="add mod">
          <ac:chgData name="NAMRATA AHUJA" userId="929fdb62bded4635" providerId="LiveId" clId="{7580F730-3212-47E5-A032-EBDF63099CE0}" dt="2023-07-04T17:55:27.702" v="332" actId="1076"/>
          <ac:spMkLst>
            <pc:docMk/>
            <pc:sldMk cId="3388095514" sldId="263"/>
            <ac:spMk id="25" creationId="{F89D665F-1212-3F2C-7C89-080356B7097A}"/>
          </ac:spMkLst>
        </pc:spChg>
        <pc:spChg chg="add mod">
          <ac:chgData name="NAMRATA AHUJA" userId="929fdb62bded4635" providerId="LiveId" clId="{7580F730-3212-47E5-A032-EBDF63099CE0}" dt="2023-07-04T17:55:15.962" v="330" actId="1076"/>
          <ac:spMkLst>
            <pc:docMk/>
            <pc:sldMk cId="3388095514" sldId="263"/>
            <ac:spMk id="26" creationId="{1C9D5BF7-0305-8CF6-F0A1-F4B3B448E75B}"/>
          </ac:spMkLst>
        </pc:spChg>
        <pc:spChg chg="add mod">
          <ac:chgData name="NAMRATA AHUJA" userId="929fdb62bded4635" providerId="LiveId" clId="{7580F730-3212-47E5-A032-EBDF63099CE0}" dt="2023-07-04T17:56:08.986" v="343" actId="14100"/>
          <ac:spMkLst>
            <pc:docMk/>
            <pc:sldMk cId="3388095514" sldId="263"/>
            <ac:spMk id="27" creationId="{5327DD57-B24A-7BD7-2EC5-64BA4F9A927D}"/>
          </ac:spMkLst>
        </pc:spChg>
        <pc:spChg chg="add mod">
          <ac:chgData name="NAMRATA AHUJA" userId="929fdb62bded4635" providerId="LiveId" clId="{7580F730-3212-47E5-A032-EBDF63099CE0}" dt="2023-07-04T18:03:47.532" v="506" actId="14100"/>
          <ac:spMkLst>
            <pc:docMk/>
            <pc:sldMk cId="3388095514" sldId="263"/>
            <ac:spMk id="28" creationId="{3E8B8CA1-84F7-65A9-B8BA-A505A1BE95F6}"/>
          </ac:spMkLst>
        </pc:spChg>
        <pc:spChg chg="add mod">
          <ac:chgData name="NAMRATA AHUJA" userId="929fdb62bded4635" providerId="LiveId" clId="{7580F730-3212-47E5-A032-EBDF63099CE0}" dt="2023-07-04T18:01:39.060" v="494" actId="1076"/>
          <ac:spMkLst>
            <pc:docMk/>
            <pc:sldMk cId="3388095514" sldId="263"/>
            <ac:spMk id="29" creationId="{D8271966-D603-1112-8AC5-4A5D566F8A25}"/>
          </ac:spMkLst>
        </pc:spChg>
        <pc:spChg chg="add mod">
          <ac:chgData name="NAMRATA AHUJA" userId="929fdb62bded4635" providerId="LiveId" clId="{7580F730-3212-47E5-A032-EBDF63099CE0}" dt="2023-07-04T18:00:50.811" v="466" actId="14100"/>
          <ac:spMkLst>
            <pc:docMk/>
            <pc:sldMk cId="3388095514" sldId="263"/>
            <ac:spMk id="30" creationId="{02A223C2-958B-D98D-9518-875230902174}"/>
          </ac:spMkLst>
        </pc:spChg>
        <pc:spChg chg="add mod">
          <ac:chgData name="NAMRATA AHUJA" userId="929fdb62bded4635" providerId="LiveId" clId="{7580F730-3212-47E5-A032-EBDF63099CE0}" dt="2023-07-04T18:03:12.904" v="503" actId="14100"/>
          <ac:spMkLst>
            <pc:docMk/>
            <pc:sldMk cId="3388095514" sldId="263"/>
            <ac:spMk id="31" creationId="{94707049-8D08-6827-7EE9-B28FE782A454}"/>
          </ac:spMkLst>
        </pc:spChg>
        <pc:spChg chg="add mod">
          <ac:chgData name="NAMRATA AHUJA" userId="929fdb62bded4635" providerId="LiveId" clId="{7580F730-3212-47E5-A032-EBDF63099CE0}" dt="2023-07-04T17:55:51.588" v="339" actId="1076"/>
          <ac:spMkLst>
            <pc:docMk/>
            <pc:sldMk cId="3388095514" sldId="263"/>
            <ac:spMk id="32" creationId="{CE561DE0-C578-CE48-95C9-0143D6375229}"/>
          </ac:spMkLst>
        </pc:spChg>
        <pc:spChg chg="add mod">
          <ac:chgData name="NAMRATA AHUJA" userId="929fdb62bded4635" providerId="LiveId" clId="{7580F730-3212-47E5-A032-EBDF63099CE0}" dt="2023-07-04T17:57:08.365" v="384" actId="14100"/>
          <ac:spMkLst>
            <pc:docMk/>
            <pc:sldMk cId="3388095514" sldId="263"/>
            <ac:spMk id="33" creationId="{CF4E562F-D14E-EC9C-7583-A2A6598635E6}"/>
          </ac:spMkLst>
        </pc:spChg>
        <pc:spChg chg="add mod">
          <ac:chgData name="NAMRATA AHUJA" userId="929fdb62bded4635" providerId="LiveId" clId="{7580F730-3212-47E5-A032-EBDF63099CE0}" dt="2023-07-04T17:57:40.743" v="399" actId="1076"/>
          <ac:spMkLst>
            <pc:docMk/>
            <pc:sldMk cId="3388095514" sldId="263"/>
            <ac:spMk id="34" creationId="{72B2E955-692F-9863-52C7-C2D02BE3C52A}"/>
          </ac:spMkLst>
        </pc:spChg>
        <pc:spChg chg="add mod">
          <ac:chgData name="NAMRATA AHUJA" userId="929fdb62bded4635" providerId="LiveId" clId="{7580F730-3212-47E5-A032-EBDF63099CE0}" dt="2023-07-04T17:58:51.800" v="424" actId="14100"/>
          <ac:spMkLst>
            <pc:docMk/>
            <pc:sldMk cId="3388095514" sldId="263"/>
            <ac:spMk id="35" creationId="{1FA5573C-3F87-B276-463D-39CEC07A4EBF}"/>
          </ac:spMkLst>
        </pc:spChg>
        <pc:spChg chg="add mod">
          <ac:chgData name="NAMRATA AHUJA" userId="929fdb62bded4635" providerId="LiveId" clId="{7580F730-3212-47E5-A032-EBDF63099CE0}" dt="2023-07-04T17:59:51.790" v="446" actId="1076"/>
          <ac:spMkLst>
            <pc:docMk/>
            <pc:sldMk cId="3388095514" sldId="263"/>
            <ac:spMk id="36" creationId="{ED002606-1E40-94BE-24FE-C3EA57967CBA}"/>
          </ac:spMkLst>
        </pc:spChg>
        <pc:spChg chg="add mod">
          <ac:chgData name="NAMRATA AHUJA" userId="929fdb62bded4635" providerId="LiveId" clId="{7580F730-3212-47E5-A032-EBDF63099CE0}" dt="2023-07-04T18:00:45.183" v="465" actId="1076"/>
          <ac:spMkLst>
            <pc:docMk/>
            <pc:sldMk cId="3388095514" sldId="263"/>
            <ac:spMk id="37" creationId="{1787A074-62E3-E1CA-4C15-A8088982302E}"/>
          </ac:spMkLst>
        </pc:spChg>
        <pc:spChg chg="add mod">
          <ac:chgData name="NAMRATA AHUJA" userId="929fdb62bded4635" providerId="LiveId" clId="{7580F730-3212-47E5-A032-EBDF63099CE0}" dt="2023-07-04T18:03:54.629" v="507" actId="14100"/>
          <ac:spMkLst>
            <pc:docMk/>
            <pc:sldMk cId="3388095514" sldId="263"/>
            <ac:spMk id="38" creationId="{691039E4-046F-2FF6-2EA0-5799D74134AB}"/>
          </ac:spMkLst>
        </pc:spChg>
        <pc:spChg chg="add mod">
          <ac:chgData name="NAMRATA AHUJA" userId="929fdb62bded4635" providerId="LiveId" clId="{7580F730-3212-47E5-A032-EBDF63099CE0}" dt="2023-07-04T18:04:33.588" v="513" actId="1076"/>
          <ac:spMkLst>
            <pc:docMk/>
            <pc:sldMk cId="3388095514" sldId="263"/>
            <ac:spMk id="44" creationId="{DB134F78-F43E-7F15-3DE2-F35B9EF5EAA3}"/>
          </ac:spMkLst>
        </pc:spChg>
        <pc:spChg chg="add mod">
          <ac:chgData name="NAMRATA AHUJA" userId="929fdb62bded4635" providerId="LiveId" clId="{7580F730-3212-47E5-A032-EBDF63099CE0}" dt="2023-07-04T18:07:30.018" v="538" actId="207"/>
          <ac:spMkLst>
            <pc:docMk/>
            <pc:sldMk cId="3388095514" sldId="263"/>
            <ac:spMk id="45" creationId="{7A7FAAB8-94F6-5A9C-C962-667CDB809AFB}"/>
          </ac:spMkLst>
        </pc:spChg>
        <pc:spChg chg="add mod">
          <ac:chgData name="NAMRATA AHUJA" userId="929fdb62bded4635" providerId="LiveId" clId="{7580F730-3212-47E5-A032-EBDF63099CE0}" dt="2023-07-04T18:08:23.392" v="563" actId="1076"/>
          <ac:spMkLst>
            <pc:docMk/>
            <pc:sldMk cId="3388095514" sldId="263"/>
            <ac:spMk id="46" creationId="{DF941931-B431-458F-57E9-41DA2B3E49F7}"/>
          </ac:spMkLst>
        </pc:spChg>
        <pc:cxnChg chg="add mod">
          <ac:chgData name="NAMRATA AHUJA" userId="929fdb62bded4635" providerId="LiveId" clId="{7580F730-3212-47E5-A032-EBDF63099CE0}" dt="2023-07-04T17:46:22.181" v="135" actId="1076"/>
          <ac:cxnSpMkLst>
            <pc:docMk/>
            <pc:sldMk cId="3388095514" sldId="263"/>
            <ac:cxnSpMk id="3" creationId="{F5467B05-CAA4-32FD-ACEE-EED25D74B37C}"/>
          </ac:cxnSpMkLst>
        </pc:cxnChg>
        <pc:cxnChg chg="add mod">
          <ac:chgData name="NAMRATA AHUJA" userId="929fdb62bded4635" providerId="LiveId" clId="{7580F730-3212-47E5-A032-EBDF63099CE0}" dt="2023-07-04T17:46:26.166" v="136" actId="1076"/>
          <ac:cxnSpMkLst>
            <pc:docMk/>
            <pc:sldMk cId="3388095514" sldId="263"/>
            <ac:cxnSpMk id="4" creationId="{39B091A3-1F54-5DEC-DB18-A8948F79CAC6}"/>
          </ac:cxnSpMkLst>
        </pc:cxnChg>
        <pc:cxnChg chg="add mod">
          <ac:chgData name="NAMRATA AHUJA" userId="929fdb62bded4635" providerId="LiveId" clId="{7580F730-3212-47E5-A032-EBDF63099CE0}" dt="2023-07-04T17:46:30.260" v="137" actId="1076"/>
          <ac:cxnSpMkLst>
            <pc:docMk/>
            <pc:sldMk cId="3388095514" sldId="263"/>
            <ac:cxnSpMk id="5" creationId="{44F67CAD-2FC5-280B-0715-9334A6A63CB9}"/>
          </ac:cxnSpMkLst>
        </pc:cxnChg>
        <pc:cxnChg chg="mod">
          <ac:chgData name="NAMRATA AHUJA" userId="929fdb62bded4635" providerId="LiveId" clId="{7580F730-3212-47E5-A032-EBDF63099CE0}" dt="2023-07-04T17:54:35.660" v="321" actId="1076"/>
          <ac:cxnSpMkLst>
            <pc:docMk/>
            <pc:sldMk cId="3388095514" sldId="263"/>
            <ac:cxnSpMk id="17" creationId="{969B4E0B-796E-C50E-F5B0-28BE9C199B8E}"/>
          </ac:cxnSpMkLst>
        </pc:cxnChg>
        <pc:cxnChg chg="add mod">
          <ac:chgData name="NAMRATA AHUJA" userId="929fdb62bded4635" providerId="LiveId" clId="{7580F730-3212-47E5-A032-EBDF63099CE0}" dt="2023-07-04T17:54:41.025" v="322" actId="1076"/>
          <ac:cxnSpMkLst>
            <pc:docMk/>
            <pc:sldMk cId="3388095514" sldId="263"/>
            <ac:cxnSpMk id="24" creationId="{A3DB849B-E2CB-0A74-B2CB-FB24BF2D634D}"/>
          </ac:cxnSpMkLst>
        </pc:cxnChg>
        <pc:cxnChg chg="add mod">
          <ac:chgData name="NAMRATA AHUJA" userId="929fdb62bded4635" providerId="LiveId" clId="{7580F730-3212-47E5-A032-EBDF63099CE0}" dt="2023-07-04T18:03:07.030" v="502" actId="14100"/>
          <ac:cxnSpMkLst>
            <pc:docMk/>
            <pc:sldMk cId="3388095514" sldId="263"/>
            <ac:cxnSpMk id="40" creationId="{019B88A0-454C-A67A-C000-9D0B2046C2AB}"/>
          </ac:cxnSpMkLst>
        </pc:cxnChg>
        <pc:cxnChg chg="add mod">
          <ac:chgData name="NAMRATA AHUJA" userId="929fdb62bded4635" providerId="LiveId" clId="{7580F730-3212-47E5-A032-EBDF63099CE0}" dt="2023-07-04T18:03:39.537" v="505" actId="13822"/>
          <ac:cxnSpMkLst>
            <pc:docMk/>
            <pc:sldMk cId="3388095514" sldId="263"/>
            <ac:cxnSpMk id="43" creationId="{0D43792D-0050-A636-DBAD-907BA56BE961}"/>
          </ac:cxnSpMkLst>
        </pc:cxnChg>
      </pc:sldChg>
      <pc:sldChg chg="addSp delSp modSp mod">
        <pc:chgData name="NAMRATA AHUJA" userId="929fdb62bded4635" providerId="LiveId" clId="{7580F730-3212-47E5-A032-EBDF63099CE0}" dt="2023-07-04T18:10:20.605" v="605" actId="20577"/>
        <pc:sldMkLst>
          <pc:docMk/>
          <pc:sldMk cId="2658189075" sldId="264"/>
        </pc:sldMkLst>
        <pc:spChg chg="mod">
          <ac:chgData name="NAMRATA AHUJA" userId="929fdb62bded4635" providerId="LiveId" clId="{7580F730-3212-47E5-A032-EBDF63099CE0}" dt="2023-07-04T18:08:46.457" v="592" actId="20577"/>
          <ac:spMkLst>
            <pc:docMk/>
            <pc:sldMk cId="2658189075" sldId="264"/>
            <ac:spMk id="2" creationId="{CD827216-C456-BBEC-7040-433EE8487C4A}"/>
          </ac:spMkLst>
        </pc:spChg>
        <pc:spChg chg="add mod">
          <ac:chgData name="NAMRATA AHUJA" userId="929fdb62bded4635" providerId="LiveId" clId="{7580F730-3212-47E5-A032-EBDF63099CE0}" dt="2023-07-04T18:10:20.605" v="605" actId="20577"/>
          <ac:spMkLst>
            <pc:docMk/>
            <pc:sldMk cId="2658189075" sldId="264"/>
            <ac:spMk id="3" creationId="{6FD316DF-00A3-BD07-B93E-289736A958F1}"/>
          </ac:spMkLst>
        </pc:spChg>
        <pc:graphicFrameChg chg="del">
          <ac:chgData name="NAMRATA AHUJA" userId="929fdb62bded4635" providerId="LiveId" clId="{7580F730-3212-47E5-A032-EBDF63099CE0}" dt="2023-07-04T18:08:53.481" v="593" actId="478"/>
          <ac:graphicFrameMkLst>
            <pc:docMk/>
            <pc:sldMk cId="2658189075" sldId="264"/>
            <ac:graphicFrameMk id="4" creationId="{680EF5BF-75A3-E609-CEAB-6D47880E0708}"/>
          </ac:graphicFrameMkLst>
        </pc:graphicFrameChg>
      </pc:sldChg>
      <pc:sldChg chg="del">
        <pc:chgData name="NAMRATA AHUJA" userId="929fdb62bded4635" providerId="LiveId" clId="{7580F730-3212-47E5-A032-EBDF63099CE0}" dt="2023-07-04T18:10:43.343" v="608" actId="47"/>
        <pc:sldMkLst>
          <pc:docMk/>
          <pc:sldMk cId="4210914616" sldId="265"/>
        </pc:sldMkLst>
      </pc:sldChg>
      <pc:sldChg chg="del">
        <pc:chgData name="NAMRATA AHUJA" userId="929fdb62bded4635" providerId="LiveId" clId="{7580F730-3212-47E5-A032-EBDF63099CE0}" dt="2023-07-04T18:10:42.296" v="607" actId="47"/>
        <pc:sldMkLst>
          <pc:docMk/>
          <pc:sldMk cId="3075088772" sldId="266"/>
        </pc:sldMkLst>
      </pc:sldChg>
      <pc:sldChg chg="addSp delSp mod">
        <pc:chgData name="NAMRATA AHUJA" userId="929fdb62bded4635" providerId="LiveId" clId="{7580F730-3212-47E5-A032-EBDF63099CE0}" dt="2023-07-04T18:17:18.688" v="622" actId="22"/>
        <pc:sldMkLst>
          <pc:docMk/>
          <pc:sldMk cId="3774703605" sldId="267"/>
        </pc:sldMkLst>
        <pc:picChg chg="add">
          <ac:chgData name="NAMRATA AHUJA" userId="929fdb62bded4635" providerId="LiveId" clId="{7580F730-3212-47E5-A032-EBDF63099CE0}" dt="2023-07-04T18:17:18.688" v="622" actId="22"/>
          <ac:picMkLst>
            <pc:docMk/>
            <pc:sldMk cId="3774703605" sldId="267"/>
            <ac:picMk id="4" creationId="{C355784A-8693-8455-73BB-47D736D1EBC4}"/>
          </ac:picMkLst>
        </pc:picChg>
        <pc:picChg chg="del">
          <ac:chgData name="NAMRATA AHUJA" userId="929fdb62bded4635" providerId="LiveId" clId="{7580F730-3212-47E5-A032-EBDF63099CE0}" dt="2023-07-04T18:17:17.535" v="621" actId="478"/>
          <ac:picMkLst>
            <pc:docMk/>
            <pc:sldMk cId="3774703605" sldId="267"/>
            <ac:picMk id="5" creationId="{004B32F0-1CE0-E988-B737-7DFD210FBA7D}"/>
          </ac:picMkLst>
        </pc:picChg>
      </pc:sldChg>
      <pc:sldChg chg="addSp delSp modSp mod">
        <pc:chgData name="NAMRATA AHUJA" userId="929fdb62bded4635" providerId="LiveId" clId="{7580F730-3212-47E5-A032-EBDF63099CE0}" dt="2023-07-04T18:16:33.265" v="620" actId="22"/>
        <pc:sldMkLst>
          <pc:docMk/>
          <pc:sldMk cId="2463560350" sldId="268"/>
        </pc:sldMkLst>
        <pc:spChg chg="add">
          <ac:chgData name="NAMRATA AHUJA" userId="929fdb62bded4635" providerId="LiveId" clId="{7580F730-3212-47E5-A032-EBDF63099CE0}" dt="2023-07-04T18:16:33.265" v="620" actId="22"/>
          <ac:spMkLst>
            <pc:docMk/>
            <pc:sldMk cId="2463560350" sldId="268"/>
            <ac:spMk id="4" creationId="{359CCFD5-D1F9-B6F8-5AC4-09AF457E6C3A}"/>
          </ac:spMkLst>
        </pc:spChg>
        <pc:spChg chg="del mod">
          <ac:chgData name="NAMRATA AHUJA" userId="929fdb62bded4635" providerId="LiveId" clId="{7580F730-3212-47E5-A032-EBDF63099CE0}" dt="2023-07-04T18:16:32.174" v="619" actId="478"/>
          <ac:spMkLst>
            <pc:docMk/>
            <pc:sldMk cId="2463560350" sldId="268"/>
            <ac:spMk id="5" creationId="{6DE20B0F-4D5A-056C-5DC7-AA04BDEE42BA}"/>
          </ac:spMkLst>
        </pc:spChg>
      </pc:sldChg>
      <pc:sldChg chg="addSp delSp modSp mod">
        <pc:chgData name="NAMRATA AHUJA" userId="929fdb62bded4635" providerId="LiveId" clId="{7580F730-3212-47E5-A032-EBDF63099CE0}" dt="2023-07-04T18:16:16.398" v="617" actId="14100"/>
        <pc:sldMkLst>
          <pc:docMk/>
          <pc:sldMk cId="1734343521" sldId="269"/>
        </pc:sldMkLst>
        <pc:picChg chg="add del mod">
          <ac:chgData name="NAMRATA AHUJA" userId="929fdb62bded4635" providerId="LiveId" clId="{7580F730-3212-47E5-A032-EBDF63099CE0}" dt="2023-07-04T18:16:08.684" v="614" actId="478"/>
          <ac:picMkLst>
            <pc:docMk/>
            <pc:sldMk cId="1734343521" sldId="269"/>
            <ac:picMk id="4" creationId="{2FE3B5B0-B3F2-593C-E3D0-A2AD97E7E838}"/>
          </ac:picMkLst>
        </pc:picChg>
        <pc:picChg chg="del">
          <ac:chgData name="NAMRATA AHUJA" userId="929fdb62bded4635" providerId="LiveId" clId="{7580F730-3212-47E5-A032-EBDF63099CE0}" dt="2023-07-04T18:15:22.898" v="610" actId="478"/>
          <ac:picMkLst>
            <pc:docMk/>
            <pc:sldMk cId="1734343521" sldId="269"/>
            <ac:picMk id="5" creationId="{F92C051E-4494-C765-46F4-F520A516F72F}"/>
          </ac:picMkLst>
        </pc:picChg>
        <pc:picChg chg="add mod">
          <ac:chgData name="NAMRATA AHUJA" userId="929fdb62bded4635" providerId="LiveId" clId="{7580F730-3212-47E5-A032-EBDF63099CE0}" dt="2023-07-04T18:16:16.398" v="617" actId="14100"/>
          <ac:picMkLst>
            <pc:docMk/>
            <pc:sldMk cId="1734343521" sldId="269"/>
            <ac:picMk id="7" creationId="{756EC28F-0695-CF76-88C0-323D5C14F498}"/>
          </ac:picMkLst>
        </pc:picChg>
      </pc:sldChg>
      <pc:sldChg chg="addSp delSp modSp mod">
        <pc:chgData name="NAMRATA AHUJA" userId="929fdb62bded4635" providerId="LiveId" clId="{7580F730-3212-47E5-A032-EBDF63099CE0}" dt="2023-07-04T18:17:53.782" v="643" actId="1076"/>
        <pc:sldMkLst>
          <pc:docMk/>
          <pc:sldMk cId="2034376071" sldId="270"/>
        </pc:sldMkLst>
        <pc:spChg chg="mod">
          <ac:chgData name="NAMRATA AHUJA" userId="929fdb62bded4635" providerId="LiveId" clId="{7580F730-3212-47E5-A032-EBDF63099CE0}" dt="2023-07-04T18:17:31.637" v="639" actId="20577"/>
          <ac:spMkLst>
            <pc:docMk/>
            <pc:sldMk cId="2034376071" sldId="270"/>
            <ac:spMk id="2" creationId="{00000000-0000-0000-0000-000000000000}"/>
          </ac:spMkLst>
        </pc:spChg>
        <pc:picChg chg="del">
          <ac:chgData name="NAMRATA AHUJA" userId="929fdb62bded4635" providerId="LiveId" clId="{7580F730-3212-47E5-A032-EBDF63099CE0}" dt="2023-07-04T18:17:49.661" v="641" actId="478"/>
          <ac:picMkLst>
            <pc:docMk/>
            <pc:sldMk cId="2034376071" sldId="270"/>
            <ac:picMk id="4" creationId="{5F782649-BB29-D1AC-9EB4-E2D0B67AFB5C}"/>
          </ac:picMkLst>
        </pc:picChg>
        <pc:picChg chg="add mod">
          <ac:chgData name="NAMRATA AHUJA" userId="929fdb62bded4635" providerId="LiveId" clId="{7580F730-3212-47E5-A032-EBDF63099CE0}" dt="2023-07-04T18:17:53.782" v="643" actId="1076"/>
          <ac:picMkLst>
            <pc:docMk/>
            <pc:sldMk cId="2034376071" sldId="270"/>
            <ac:picMk id="5" creationId="{68A29758-1D6F-25F6-DEFC-CDFC36CA06C5}"/>
          </ac:picMkLst>
        </pc:picChg>
        <pc:picChg chg="del">
          <ac:chgData name="NAMRATA AHUJA" userId="929fdb62bded4635" providerId="LiveId" clId="{7580F730-3212-47E5-A032-EBDF63099CE0}" dt="2023-07-04T18:17:47.715" v="640" actId="478"/>
          <ac:picMkLst>
            <pc:docMk/>
            <pc:sldMk cId="2034376071" sldId="270"/>
            <ac:picMk id="7" creationId="{CEE14416-09E7-6739-AA23-A582B5D15671}"/>
          </ac:picMkLst>
        </pc:picChg>
      </pc:sldChg>
      <pc:sldChg chg="del">
        <pc:chgData name="NAMRATA AHUJA" userId="929fdb62bded4635" providerId="LiveId" clId="{7580F730-3212-47E5-A032-EBDF63099CE0}" dt="2023-07-04T18:18:03.277" v="644" actId="47"/>
        <pc:sldMkLst>
          <pc:docMk/>
          <pc:sldMk cId="1345928095" sldId="271"/>
        </pc:sldMkLst>
      </pc:sldChg>
      <pc:sldChg chg="addSp delSp modSp mod">
        <pc:chgData name="NAMRATA AHUJA" userId="929fdb62bded4635" providerId="LiveId" clId="{7580F730-3212-47E5-A032-EBDF63099CE0}" dt="2023-07-04T18:08:37.556" v="578" actId="20577"/>
        <pc:sldMkLst>
          <pc:docMk/>
          <pc:sldMk cId="2762709073" sldId="273"/>
        </pc:sldMkLst>
        <pc:spChg chg="mod">
          <ac:chgData name="NAMRATA AHUJA" userId="929fdb62bded4635" providerId="LiveId" clId="{7580F730-3212-47E5-A032-EBDF63099CE0}" dt="2023-07-04T18:08:37.556" v="578" actId="20577"/>
          <ac:spMkLst>
            <pc:docMk/>
            <pc:sldMk cId="2762709073" sldId="273"/>
            <ac:spMk id="2" creationId="{CD827216-C456-BBEC-7040-433EE8487C4A}"/>
          </ac:spMkLst>
        </pc:spChg>
        <pc:spChg chg="add mod">
          <ac:chgData name="NAMRATA AHUJA" userId="929fdb62bded4635" providerId="LiveId" clId="{7580F730-3212-47E5-A032-EBDF63099CE0}" dt="2023-07-04T18:07:10.661" v="536" actId="20577"/>
          <ac:spMkLst>
            <pc:docMk/>
            <pc:sldMk cId="2762709073" sldId="273"/>
            <ac:spMk id="3" creationId="{6541B812-7C12-E242-7D7E-9D97F70C7880}"/>
          </ac:spMkLst>
        </pc:spChg>
        <pc:graphicFrameChg chg="del modGraphic">
          <ac:chgData name="NAMRATA AHUJA" userId="929fdb62bded4635" providerId="LiveId" clId="{7580F730-3212-47E5-A032-EBDF63099CE0}" dt="2023-07-04T18:06:28.341" v="515" actId="478"/>
          <ac:graphicFrameMkLst>
            <pc:docMk/>
            <pc:sldMk cId="2762709073" sldId="273"/>
            <ac:graphicFrameMk id="4" creationId="{680EF5BF-75A3-E609-CEAB-6D47880E070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77595" y="1290816"/>
            <a:ext cx="4788808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AE7A5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7595" y="1290816"/>
            <a:ext cx="47256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spc="90" dirty="0">
                <a:solidFill>
                  <a:srgbClr val="AE7A51"/>
                </a:solidFill>
                <a:latin typeface="Microsoft Sans Serif"/>
                <a:cs typeface="Microsoft Sans Serif"/>
              </a:rPr>
              <a:t>Verilog Project</a:t>
            </a:r>
            <a:endParaRPr sz="3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2014767" y="2738165"/>
            <a:ext cx="511446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080" algn="ctr">
              <a:lnSpc>
                <a:spcPct val="100000"/>
              </a:lnSpc>
              <a:spcBef>
                <a:spcPts val="100"/>
              </a:spcBef>
            </a:pPr>
            <a:r>
              <a:rPr lang="en-US" b="1" spc="-30" dirty="0">
                <a:latin typeface="Arial"/>
                <a:cs typeface="Arial"/>
              </a:rPr>
              <a:t>FIFO CONTROLLER</a:t>
            </a:r>
            <a:endParaRPr spc="-5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3A1-E508-1C41-66EF-FCEEE6DA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114646"/>
            <a:ext cx="6324985" cy="461665"/>
          </a:xfrm>
        </p:spPr>
        <p:txBody>
          <a:bodyPr/>
          <a:lstStyle/>
          <a:p>
            <a:r>
              <a:rPr lang="en-IN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49905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Block Diagram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95594-4132-4E04-C46F-B1DC5470DAEB}"/>
              </a:ext>
            </a:extLst>
          </p:cNvPr>
          <p:cNvSpPr/>
          <p:nvPr/>
        </p:nvSpPr>
        <p:spPr>
          <a:xfrm>
            <a:off x="3276600" y="1207786"/>
            <a:ext cx="31242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553F20-6FDE-429F-AB10-07A4518E918F}"/>
              </a:ext>
            </a:extLst>
          </p:cNvPr>
          <p:cNvCxnSpPr/>
          <p:nvPr/>
        </p:nvCxnSpPr>
        <p:spPr>
          <a:xfrm>
            <a:off x="2286000" y="19621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13BFF-CFD5-083B-A416-17490319C6D0}"/>
              </a:ext>
            </a:extLst>
          </p:cNvPr>
          <p:cNvCxnSpPr/>
          <p:nvPr/>
        </p:nvCxnSpPr>
        <p:spPr>
          <a:xfrm>
            <a:off x="2286000" y="24955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CA7C6B-DB07-2683-A8F6-83355835FFF0}"/>
              </a:ext>
            </a:extLst>
          </p:cNvPr>
          <p:cNvCxnSpPr/>
          <p:nvPr/>
        </p:nvCxnSpPr>
        <p:spPr>
          <a:xfrm>
            <a:off x="2286000" y="3028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E43AAA-383D-8754-2AEF-30F910220AC4}"/>
              </a:ext>
            </a:extLst>
          </p:cNvPr>
          <p:cNvSpPr txBox="1"/>
          <p:nvPr/>
        </p:nvSpPr>
        <p:spPr>
          <a:xfrm>
            <a:off x="2355761" y="1755834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</a:t>
            </a:r>
            <a:endParaRPr lang="en-IN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C01F5-0517-7FF1-6091-3110949492F3}"/>
              </a:ext>
            </a:extLst>
          </p:cNvPr>
          <p:cNvSpPr txBox="1"/>
          <p:nvPr/>
        </p:nvSpPr>
        <p:spPr>
          <a:xfrm>
            <a:off x="2181896" y="229363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Write </a:t>
            </a:r>
            <a:r>
              <a:rPr lang="en-US" sz="1000" dirty="0" err="1"/>
              <a:t>Clk</a:t>
            </a:r>
            <a:endParaRPr lang="en-IN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9B4E0B-796E-C50E-F5B0-28BE9C199B8E}"/>
              </a:ext>
            </a:extLst>
          </p:cNvPr>
          <p:cNvCxnSpPr/>
          <p:nvPr/>
        </p:nvCxnSpPr>
        <p:spPr>
          <a:xfrm>
            <a:off x="6400800" y="22669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BFEA08-6A68-91D2-5099-B053F909B89B}"/>
              </a:ext>
            </a:extLst>
          </p:cNvPr>
          <p:cNvSpPr txBox="1"/>
          <p:nvPr/>
        </p:nvSpPr>
        <p:spPr>
          <a:xfrm>
            <a:off x="6324600" y="2061267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 Full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467B05-CAA4-32FD-ACEE-EED25D74B37C}"/>
              </a:ext>
            </a:extLst>
          </p:cNvPr>
          <p:cNvCxnSpPr/>
          <p:nvPr/>
        </p:nvCxnSpPr>
        <p:spPr>
          <a:xfrm>
            <a:off x="2286000" y="28003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B091A3-1F54-5DEC-DB18-A8948F79CAC6}"/>
              </a:ext>
            </a:extLst>
          </p:cNvPr>
          <p:cNvCxnSpPr/>
          <p:nvPr/>
        </p:nvCxnSpPr>
        <p:spPr>
          <a:xfrm>
            <a:off x="2286000" y="33337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F67CAD-2FC5-280B-0715-9334A6A63CB9}"/>
              </a:ext>
            </a:extLst>
          </p:cNvPr>
          <p:cNvCxnSpPr/>
          <p:nvPr/>
        </p:nvCxnSpPr>
        <p:spPr>
          <a:xfrm>
            <a:off x="2286000" y="36385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1DE9FF-0428-EBB0-9F76-F90F34B1228A}"/>
              </a:ext>
            </a:extLst>
          </p:cNvPr>
          <p:cNvSpPr txBox="1"/>
          <p:nvPr/>
        </p:nvSpPr>
        <p:spPr>
          <a:xfrm>
            <a:off x="2203361" y="259334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IN" sz="1000" dirty="0" err="1"/>
              <a:t>ead</a:t>
            </a:r>
            <a:r>
              <a:rPr lang="en-IN" sz="1000" dirty="0"/>
              <a:t> </a:t>
            </a:r>
            <a:r>
              <a:rPr lang="en-IN" sz="1000" dirty="0" err="1"/>
              <a:t>clk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4B20B-233C-6F97-5103-B03FBB206814}"/>
              </a:ext>
            </a:extLst>
          </p:cNvPr>
          <p:cNvSpPr txBox="1"/>
          <p:nvPr/>
        </p:nvSpPr>
        <p:spPr>
          <a:xfrm>
            <a:off x="2272048" y="2808054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write_en</a:t>
            </a:r>
            <a:endParaRPr lang="en-IN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634A6-E45E-08E5-A495-13A0DF169FEC}"/>
              </a:ext>
            </a:extLst>
          </p:cNvPr>
          <p:cNvSpPr txBox="1"/>
          <p:nvPr/>
        </p:nvSpPr>
        <p:spPr>
          <a:xfrm>
            <a:off x="2258096" y="312053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read_en</a:t>
            </a:r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6E1163-DE96-392A-D0A8-B8F9435EEAE7}"/>
              </a:ext>
            </a:extLst>
          </p:cNvPr>
          <p:cNvSpPr txBox="1"/>
          <p:nvPr/>
        </p:nvSpPr>
        <p:spPr>
          <a:xfrm>
            <a:off x="2272048" y="338462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</a:t>
            </a:r>
            <a:r>
              <a:rPr lang="en-US" sz="1000" dirty="0" err="1"/>
              <a:t>i</a:t>
            </a:r>
            <a:r>
              <a:rPr lang="en-US" sz="1000" dirty="0"/>
              <a:t>/p 8</a:t>
            </a:r>
            <a:endParaRPr lang="en-IN" sz="1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BAEAAB4-BCD3-8352-D562-44DBFDEE3E5A}"/>
              </a:ext>
            </a:extLst>
          </p:cNvPr>
          <p:cNvSpPr/>
          <p:nvPr/>
        </p:nvSpPr>
        <p:spPr>
          <a:xfrm>
            <a:off x="2272048" y="3562350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A473486-72D4-5CC0-4628-917F004C9058}"/>
              </a:ext>
            </a:extLst>
          </p:cNvPr>
          <p:cNvSpPr/>
          <p:nvPr/>
        </p:nvSpPr>
        <p:spPr>
          <a:xfrm>
            <a:off x="6400800" y="3232225"/>
            <a:ext cx="99060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DB849B-E2CB-0A74-B2CB-FB24BF2D634D}"/>
              </a:ext>
            </a:extLst>
          </p:cNvPr>
          <p:cNvCxnSpPr/>
          <p:nvPr/>
        </p:nvCxnSpPr>
        <p:spPr>
          <a:xfrm>
            <a:off x="6400800" y="257175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9D665F-1212-3F2C-7C89-080356B7097A}"/>
              </a:ext>
            </a:extLst>
          </p:cNvPr>
          <p:cNvSpPr txBox="1"/>
          <p:nvPr/>
        </p:nvSpPr>
        <p:spPr>
          <a:xfrm>
            <a:off x="6359085" y="2372439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Empty</a:t>
            </a:r>
            <a:endParaRPr lang="en-IN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9D5BF7-0305-8CF6-F0A1-F4B3B448E75B}"/>
              </a:ext>
            </a:extLst>
          </p:cNvPr>
          <p:cNvSpPr txBox="1"/>
          <p:nvPr/>
        </p:nvSpPr>
        <p:spPr>
          <a:xfrm>
            <a:off x="6389120" y="3041697"/>
            <a:ext cx="15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Data_out</a:t>
            </a:r>
            <a:r>
              <a:rPr lang="en-US" sz="1000" dirty="0"/>
              <a:t> 8</a:t>
            </a:r>
            <a:endParaRPr lang="en-IN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27DD57-B24A-7BD7-2EC5-64BA4F9A927D}"/>
              </a:ext>
            </a:extLst>
          </p:cNvPr>
          <p:cNvSpPr/>
          <p:nvPr/>
        </p:nvSpPr>
        <p:spPr>
          <a:xfrm>
            <a:off x="4876800" y="1988427"/>
            <a:ext cx="838200" cy="16364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8B8CA1-84F7-65A9-B8BA-A505A1BE95F6}"/>
              </a:ext>
            </a:extLst>
          </p:cNvPr>
          <p:cNvSpPr/>
          <p:nvPr/>
        </p:nvSpPr>
        <p:spPr>
          <a:xfrm>
            <a:off x="3411155" y="2061267"/>
            <a:ext cx="536228" cy="4917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271966-D603-1112-8AC5-4A5D566F8A25}"/>
              </a:ext>
            </a:extLst>
          </p:cNvPr>
          <p:cNvSpPr/>
          <p:nvPr/>
        </p:nvSpPr>
        <p:spPr>
          <a:xfrm>
            <a:off x="3876235" y="1435636"/>
            <a:ext cx="838200" cy="592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223C2-958B-D98D-9518-875230902174}"/>
              </a:ext>
            </a:extLst>
          </p:cNvPr>
          <p:cNvSpPr/>
          <p:nvPr/>
        </p:nvSpPr>
        <p:spPr>
          <a:xfrm>
            <a:off x="3980428" y="3446403"/>
            <a:ext cx="515371" cy="4893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707049-8D08-6827-7EE9-B28FE782A454}"/>
              </a:ext>
            </a:extLst>
          </p:cNvPr>
          <p:cNvSpPr/>
          <p:nvPr/>
        </p:nvSpPr>
        <p:spPr>
          <a:xfrm>
            <a:off x="3420855" y="2697655"/>
            <a:ext cx="523516" cy="5298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61DE0-C578-CE48-95C9-0143D6375229}"/>
              </a:ext>
            </a:extLst>
          </p:cNvPr>
          <p:cNvSpPr/>
          <p:nvPr/>
        </p:nvSpPr>
        <p:spPr>
          <a:xfrm>
            <a:off x="5943600" y="2171755"/>
            <a:ext cx="457200" cy="4893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E562F-D14E-EC9C-7583-A2A6598635E6}"/>
              </a:ext>
            </a:extLst>
          </p:cNvPr>
          <p:cNvSpPr txBox="1"/>
          <p:nvPr/>
        </p:nvSpPr>
        <p:spPr>
          <a:xfrm>
            <a:off x="5014183" y="2107422"/>
            <a:ext cx="472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RAM</a:t>
            </a:r>
          </a:p>
          <a:p>
            <a:r>
              <a:rPr lang="en-US" sz="1000" dirty="0"/>
              <a:t>000</a:t>
            </a:r>
          </a:p>
          <a:p>
            <a:r>
              <a:rPr lang="en-US" sz="1000" dirty="0"/>
              <a:t>001</a:t>
            </a:r>
          </a:p>
          <a:p>
            <a:r>
              <a:rPr lang="en-US" sz="1000" dirty="0"/>
              <a:t>010</a:t>
            </a:r>
          </a:p>
          <a:p>
            <a:r>
              <a:rPr lang="en-US" sz="1000" dirty="0"/>
              <a:t>011</a:t>
            </a:r>
          </a:p>
          <a:p>
            <a:r>
              <a:rPr lang="en-US" sz="1000" dirty="0"/>
              <a:t>100</a:t>
            </a:r>
          </a:p>
          <a:p>
            <a:r>
              <a:rPr lang="en-US" sz="1000" dirty="0"/>
              <a:t>101</a:t>
            </a:r>
          </a:p>
          <a:p>
            <a:r>
              <a:rPr lang="en-US" sz="1000" dirty="0"/>
              <a:t>110</a:t>
            </a:r>
          </a:p>
          <a:p>
            <a:r>
              <a:rPr lang="en-US" sz="1000" dirty="0"/>
              <a:t>111</a:t>
            </a:r>
            <a:endParaRPr lang="en-IN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B2E955-692F-9863-52C7-C2D02BE3C52A}"/>
              </a:ext>
            </a:extLst>
          </p:cNvPr>
          <p:cNvSpPr txBox="1"/>
          <p:nvPr/>
        </p:nvSpPr>
        <p:spPr>
          <a:xfrm>
            <a:off x="5978480" y="2260211"/>
            <a:ext cx="463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Flag Logic</a:t>
            </a:r>
            <a:endParaRPr lang="en-IN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A5573C-3F87-B276-463D-39CEC07A4EBF}"/>
              </a:ext>
            </a:extLst>
          </p:cNvPr>
          <p:cNvSpPr txBox="1"/>
          <p:nvPr/>
        </p:nvSpPr>
        <p:spPr>
          <a:xfrm>
            <a:off x="3371829" y="2077230"/>
            <a:ext cx="57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Write</a:t>
            </a:r>
          </a:p>
          <a:p>
            <a:r>
              <a:rPr lang="en-US" sz="1000" dirty="0"/>
              <a:t>control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002606-1E40-94BE-24FE-C3EA57967CBA}"/>
              </a:ext>
            </a:extLst>
          </p:cNvPr>
          <p:cNvSpPr txBox="1"/>
          <p:nvPr/>
        </p:nvSpPr>
        <p:spPr>
          <a:xfrm>
            <a:off x="3368468" y="2716455"/>
            <a:ext cx="57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Control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87A074-62E3-E1CA-4C15-A8088982302E}"/>
              </a:ext>
            </a:extLst>
          </p:cNvPr>
          <p:cNvSpPr txBox="1"/>
          <p:nvPr/>
        </p:nvSpPr>
        <p:spPr>
          <a:xfrm>
            <a:off x="3921081" y="3507735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Counter</a:t>
            </a:r>
            <a:endParaRPr lang="en-IN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1039E4-046F-2FF6-2EA0-5799D74134AB}"/>
              </a:ext>
            </a:extLst>
          </p:cNvPr>
          <p:cNvSpPr txBox="1"/>
          <p:nvPr/>
        </p:nvSpPr>
        <p:spPr>
          <a:xfrm>
            <a:off x="3853767" y="1430425"/>
            <a:ext cx="642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Write </a:t>
            </a:r>
          </a:p>
          <a:p>
            <a:r>
              <a:rPr lang="en-US" sz="1000" dirty="0"/>
              <a:t>Pointer </a:t>
            </a:r>
          </a:p>
          <a:p>
            <a:r>
              <a:rPr lang="en-US" sz="1000" dirty="0"/>
              <a:t>Counter</a:t>
            </a:r>
            <a:endParaRPr lang="en-IN" sz="10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19B88A0-454C-A67A-C000-9D0B2046C2AB}"/>
              </a:ext>
            </a:extLst>
          </p:cNvPr>
          <p:cNvCxnSpPr>
            <a:cxnSpLocks/>
            <a:stCxn id="36" idx="3"/>
            <a:endCxn id="30" idx="0"/>
          </p:cNvCxnSpPr>
          <p:nvPr/>
        </p:nvCxnSpPr>
        <p:spPr>
          <a:xfrm>
            <a:off x="3941010" y="2916510"/>
            <a:ext cx="297104" cy="529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D43792D-0050-A636-DBAD-907BA56BE961}"/>
              </a:ext>
            </a:extLst>
          </p:cNvPr>
          <p:cNvCxnSpPr>
            <a:stCxn id="35" idx="3"/>
          </p:cNvCxnSpPr>
          <p:nvPr/>
        </p:nvCxnSpPr>
        <p:spPr>
          <a:xfrm flipV="1">
            <a:off x="3944371" y="2027717"/>
            <a:ext cx="170429" cy="2495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134F78-F43E-7F15-3DE2-F35B9EF5EAA3}"/>
              </a:ext>
            </a:extLst>
          </p:cNvPr>
          <p:cNvSpPr txBox="1"/>
          <p:nvPr/>
        </p:nvSpPr>
        <p:spPr>
          <a:xfrm>
            <a:off x="4660611" y="1162950"/>
            <a:ext cx="8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7FAAB8-94F6-5A9C-C962-667CDB809AFB}"/>
              </a:ext>
            </a:extLst>
          </p:cNvPr>
          <p:cNvSpPr/>
          <p:nvPr/>
        </p:nvSpPr>
        <p:spPr>
          <a:xfrm>
            <a:off x="3420855" y="3384625"/>
            <a:ext cx="455380" cy="9397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941931-B431-458F-57E9-41DA2B3E49F7}"/>
              </a:ext>
            </a:extLst>
          </p:cNvPr>
          <p:cNvSpPr txBox="1"/>
          <p:nvPr/>
        </p:nvSpPr>
        <p:spPr>
          <a:xfrm>
            <a:off x="3409208" y="353851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Static </a:t>
            </a:r>
          </a:p>
          <a:p>
            <a:r>
              <a:rPr lang="en-US" sz="800" dirty="0"/>
              <a:t>memory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38809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Components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1B812-7C12-E242-7D7E-9D97F70C7880}"/>
              </a:ext>
            </a:extLst>
          </p:cNvPr>
          <p:cNvSpPr txBox="1"/>
          <p:nvPr/>
        </p:nvSpPr>
        <p:spPr>
          <a:xfrm>
            <a:off x="1295400" y="127635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FIFO contains:</a:t>
            </a:r>
          </a:p>
          <a:p>
            <a:r>
              <a:rPr lang="en-US" dirty="0"/>
              <a:t>• RAMs</a:t>
            </a:r>
          </a:p>
          <a:p>
            <a:r>
              <a:rPr lang="en-US" dirty="0"/>
              <a:t>• Counters (write, read pointers)</a:t>
            </a:r>
          </a:p>
          <a:p>
            <a:r>
              <a:rPr lang="en-US" dirty="0"/>
              <a:t>• Flag Logic (status)</a:t>
            </a:r>
          </a:p>
          <a:p>
            <a:r>
              <a:rPr lang="en-US" dirty="0"/>
              <a:t>• static Memory (initial </a:t>
            </a:r>
            <a:r>
              <a:rPr lang="en-US" dirty="0" err="1"/>
              <a:t>Addr</a:t>
            </a:r>
            <a:r>
              <a:rPr lang="en-US" dirty="0"/>
              <a:t>=0,FULL =0, EMPTY =1)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7216-C456-BBEC-7040-433EE848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507" y="449284"/>
            <a:ext cx="6324985" cy="461665"/>
          </a:xfrm>
        </p:spPr>
        <p:txBody>
          <a:bodyPr/>
          <a:lstStyle/>
          <a:p>
            <a:r>
              <a:rPr lang="en-IN" dirty="0"/>
              <a:t>Working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316DF-00A3-BD07-B93E-289736A958F1}"/>
              </a:ext>
            </a:extLst>
          </p:cNvPr>
          <p:cNvSpPr txBox="1"/>
          <p:nvPr/>
        </p:nvSpPr>
        <p:spPr>
          <a:xfrm>
            <a:off x="1409507" y="1200150"/>
            <a:ext cx="6134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contain RAM &amp; Logic for Address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writing process data will loading start point of RAM (</a:t>
            </a:r>
            <a:r>
              <a:rPr lang="en-US" dirty="0" err="1"/>
              <a:t>i.e.static</a:t>
            </a:r>
            <a:r>
              <a:rPr lang="en-US" dirty="0"/>
              <a:t> Memory, Address =0, FULL=0, EMPTY=1)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&amp; Read Counters working with write clock and read clock.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write process there is increase in Address in a counter( i.e. Address = Address +1), at every write clock </a:t>
            </a:r>
            <a:r>
              <a:rPr lang="en-US" dirty="0" err="1"/>
              <a:t>edge,when</a:t>
            </a:r>
            <a:r>
              <a:rPr lang="en-US" dirty="0"/>
              <a:t> write enable is </a:t>
            </a:r>
            <a:r>
              <a:rPr lang="en-US" dirty="0" err="1"/>
              <a:t>highEach</a:t>
            </a:r>
            <a:r>
              <a:rPr lang="en-US" dirty="0"/>
              <a:t> read process there is decrease in Address in a counter( i.e. Address = Address -1), at every read clock </a:t>
            </a:r>
            <a:r>
              <a:rPr lang="en-US" dirty="0" err="1"/>
              <a:t>edge,when</a:t>
            </a:r>
            <a:r>
              <a:rPr lang="en-US" dirty="0"/>
              <a:t> read enable is high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18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code-Initialisation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5784A-8693-8455-73BB-47D736D1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12" y="1147752"/>
            <a:ext cx="5291176" cy="28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code-always block</a:t>
            </a:r>
            <a:endParaRPr sz="2800" spc="7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29758-1D6F-25F6-DEFC-CDFC36CA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23950"/>
            <a:ext cx="3171848" cy="356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code-Testbench</a:t>
            </a:r>
            <a:endParaRPr sz="2800" spc="7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71F2D-4E92-8AF9-B1BE-8245241F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95284"/>
            <a:ext cx="3505200" cy="3645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77F53-E97D-3443-AEE7-A6EFDD30E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20"/>
          <a:stretch/>
        </p:blipFill>
        <p:spPr>
          <a:xfrm>
            <a:off x="4114800" y="1150178"/>
            <a:ext cx="2438400" cy="3590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B655E-4413-2BD7-CD08-35AE888FE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23" y="1200150"/>
            <a:ext cx="2085987" cy="2358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Output</a:t>
            </a:r>
            <a:endParaRPr sz="2800" spc="7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EC28F-0695-CF76-88C0-323D5C14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4" y="1504950"/>
            <a:ext cx="7860416" cy="20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3222" y="402934"/>
            <a:ext cx="44547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70" dirty="0"/>
              <a:t>Verilog code</a:t>
            </a:r>
            <a:endParaRPr sz="2800" spc="7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CCFD5-D1F9-B6F8-5AC4-09AF457E6C3A}"/>
              </a:ext>
            </a:extLst>
          </p:cNvPr>
          <p:cNvSpPr txBox="1"/>
          <p:nvPr/>
        </p:nvSpPr>
        <p:spPr>
          <a:xfrm>
            <a:off x="2286000" y="23877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https://www.edaplayground.com/x/u4Ub</a:t>
            </a:r>
          </a:p>
        </p:txBody>
      </p:sp>
    </p:spTree>
    <p:extLst>
      <p:ext uri="{BB962C8B-B14F-4D97-AF65-F5344CB8AC3E}">
        <p14:creationId xmlns:p14="http://schemas.microsoft.com/office/powerpoint/2010/main" val="246356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3863</TotalTime>
  <Words>232</Words>
  <Application>Microsoft Office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Microsoft Sans Serif</vt:lpstr>
      <vt:lpstr>Office Theme</vt:lpstr>
      <vt:lpstr>PowerPoint Presentation</vt:lpstr>
      <vt:lpstr>Block Diagram </vt:lpstr>
      <vt:lpstr>Components </vt:lpstr>
      <vt:lpstr>Working </vt:lpstr>
      <vt:lpstr>Verilog code-Initialisation</vt:lpstr>
      <vt:lpstr>Verilog code-always block</vt:lpstr>
      <vt:lpstr>Verilog code-Testbench</vt:lpstr>
      <vt:lpstr>Verilog Output</vt:lpstr>
      <vt:lpstr>Verilog code</vt:lpstr>
      <vt:lpstr>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 AHUJA</dc:creator>
  <cp:lastModifiedBy>NAMRATA AHUJA</cp:lastModifiedBy>
  <cp:revision>2</cp:revision>
  <dcterms:created xsi:type="dcterms:W3CDTF">2023-07-01T15:31:07Z</dcterms:created>
  <dcterms:modified xsi:type="dcterms:W3CDTF">2023-07-04T18:20:20Z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