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8B50-45C8-408D-934B-7008FBBE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21153"/>
            <a:ext cx="8825658" cy="2257718"/>
          </a:xfrm>
        </p:spPr>
        <p:txBody>
          <a:bodyPr/>
          <a:lstStyle/>
          <a:p>
            <a:r>
              <a:rPr lang="en-US" dirty="0"/>
              <a:t>Chat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B09AD-0011-458A-BEC5-2CA4CF1D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1"/>
            <a:ext cx="8825658" cy="2257718"/>
          </a:xfrm>
        </p:spPr>
        <p:txBody>
          <a:bodyPr>
            <a:normAutofit/>
          </a:bodyPr>
          <a:lstStyle/>
          <a:p>
            <a:r>
              <a:rPr lang="en-US" dirty="0"/>
              <a:t>By, </a:t>
            </a:r>
          </a:p>
          <a:p>
            <a:r>
              <a:rPr lang="en-US" dirty="0"/>
              <a:t>Coding Minds- </a:t>
            </a:r>
            <a:r>
              <a:rPr lang="en-US" dirty="0" err="1"/>
              <a:t>Pujita</a:t>
            </a:r>
            <a:r>
              <a:rPr lang="en-US" dirty="0"/>
              <a:t> </a:t>
            </a:r>
            <a:r>
              <a:rPr lang="en-US" dirty="0" err="1"/>
              <a:t>Mullapudi</a:t>
            </a:r>
            <a:endParaRPr lang="en-US" dirty="0"/>
          </a:p>
          <a:p>
            <a:r>
              <a:rPr lang="en-US" dirty="0"/>
              <a:t>				Namrata </a:t>
            </a:r>
            <a:r>
              <a:rPr lang="en-US" dirty="0" err="1"/>
              <a:t>dutta</a:t>
            </a:r>
            <a:endParaRPr lang="en-US" dirty="0"/>
          </a:p>
          <a:p>
            <a:r>
              <a:rPr lang="en-US" dirty="0"/>
              <a:t>				Srinivas Potluri	</a:t>
            </a:r>
          </a:p>
          <a:p>
            <a:r>
              <a:rPr lang="en-US" dirty="0"/>
              <a:t>				</a:t>
            </a:r>
            <a:r>
              <a:rPr lang="en-US" dirty="0" err="1"/>
              <a:t>saidu</a:t>
            </a:r>
            <a:r>
              <a:rPr lang="en-US" dirty="0"/>
              <a:t> </a:t>
            </a:r>
            <a:r>
              <a:rPr lang="en-US" dirty="0" err="1"/>
              <a:t>babu</a:t>
            </a:r>
            <a:r>
              <a:rPr lang="en-US" dirty="0"/>
              <a:t> </a:t>
            </a:r>
            <a:r>
              <a:rPr lang="en-US" dirty="0" err="1"/>
              <a:t>dosapati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152A-0DE2-4513-BDD3-9FCABE2A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789D-CBFA-4BB5-8BBC-03C68A29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95263"/>
          </a:xfrm>
        </p:spPr>
        <p:txBody>
          <a:bodyPr>
            <a:normAutofit/>
          </a:bodyPr>
          <a:lstStyle/>
          <a:p>
            <a:r>
              <a:rPr lang="en-US" sz="2000" dirty="0"/>
              <a:t>Chat Bot is an Artificial Intelligence application which generates human-like conversations in the form of text or audio.</a:t>
            </a:r>
          </a:p>
          <a:p>
            <a:r>
              <a:rPr lang="en-US" sz="2000" dirty="0"/>
              <a:t>We have used Python as the programming language.</a:t>
            </a:r>
          </a:p>
          <a:p>
            <a:r>
              <a:rPr lang="en-US" sz="2000" dirty="0"/>
              <a:t>The responses are generated from known conversations implemented as training collections.</a:t>
            </a:r>
          </a:p>
          <a:p>
            <a:r>
              <a:rPr lang="en-US" sz="2000" dirty="0"/>
              <a:t>The Chat Bot responds to normal greeting conversation, information about your school and also information about the weather outside.</a:t>
            </a:r>
          </a:p>
        </p:txBody>
      </p:sp>
    </p:spTree>
    <p:extLst>
      <p:ext uri="{BB962C8B-B14F-4D97-AF65-F5344CB8AC3E}">
        <p14:creationId xmlns:p14="http://schemas.microsoft.com/office/powerpoint/2010/main" val="63448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DB4E-D677-4A6B-B8D8-6ABA17A2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ED65-498B-41CB-9784-44821B5E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packages required for running it are – Flask, Chatterbot, </a:t>
            </a:r>
            <a:r>
              <a:rPr lang="en-US" dirty="0" err="1"/>
              <a:t>SQLALchemy</a:t>
            </a:r>
            <a:r>
              <a:rPr lang="en-US" dirty="0"/>
              <a:t>.</a:t>
            </a:r>
          </a:p>
          <a:p>
            <a:r>
              <a:rPr lang="en-US" dirty="0"/>
              <a:t>We are using </a:t>
            </a:r>
            <a:r>
              <a:rPr lang="en-US" dirty="0" err="1"/>
              <a:t>SQLLite</a:t>
            </a:r>
            <a:r>
              <a:rPr lang="en-US" dirty="0"/>
              <a:t> as the database for storing the training data for the </a:t>
            </a:r>
            <a:r>
              <a:rPr lang="en-US" dirty="0" err="1"/>
              <a:t>ChatBot</a:t>
            </a:r>
            <a:r>
              <a:rPr lang="en-US" dirty="0"/>
              <a:t> to refer the known conversations.</a:t>
            </a:r>
          </a:p>
          <a:p>
            <a:r>
              <a:rPr lang="en-US" dirty="0"/>
              <a:t>Each time the user enters a text, the library saves the text and the response, so that it replies very accurately next time.</a:t>
            </a:r>
          </a:p>
          <a:p>
            <a:r>
              <a:rPr lang="en-US" dirty="0"/>
              <a:t>As soon as the input is entered by the user, the program selects the nearest matching response and returns the same.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5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9E31-A606-4EFF-B0FF-44E69811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E5B0CF-5A5C-45F0-85A3-98B6B7AF8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016" y="2300140"/>
            <a:ext cx="5354425" cy="4380644"/>
          </a:xfrm>
        </p:spPr>
      </p:pic>
    </p:spTree>
    <p:extLst>
      <p:ext uri="{BB962C8B-B14F-4D97-AF65-F5344CB8AC3E}">
        <p14:creationId xmlns:p14="http://schemas.microsoft.com/office/powerpoint/2010/main" val="286779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3698-976E-4141-8BBA-11ECF4D5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0F9C-4869-4EC0-AA71-09E0A1CD0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12493" cy="4032970"/>
          </a:xfrm>
        </p:spPr>
        <p:txBody>
          <a:bodyPr/>
          <a:lstStyle/>
          <a:p>
            <a:r>
              <a:rPr lang="en-US" dirty="0"/>
              <a:t>Pip should be installed</a:t>
            </a:r>
          </a:p>
          <a:p>
            <a:r>
              <a:rPr lang="en-US" dirty="0"/>
              <a:t>Pip install chatterbot</a:t>
            </a:r>
          </a:p>
          <a:p>
            <a:r>
              <a:rPr lang="en-US" dirty="0"/>
              <a:t>Flask package is required </a:t>
            </a:r>
          </a:p>
          <a:p>
            <a:r>
              <a:rPr lang="en-US" dirty="0"/>
              <a:t>We have used SQL Alchemy package for storing the 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0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D9F0-BF8C-4B22-9771-320E897C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28316F4-9C5F-44E1-BD39-96929FA1F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201" y="2603500"/>
            <a:ext cx="6872285" cy="293003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464792-1BA3-46D8-8737-BB9E11789A24}"/>
              </a:ext>
            </a:extLst>
          </p:cNvPr>
          <p:cNvSpPr txBox="1"/>
          <p:nvPr/>
        </p:nvSpPr>
        <p:spPr>
          <a:xfrm>
            <a:off x="2111605" y="5533534"/>
            <a:ext cx="818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link: https://youtu.be/xj4lyZr0uaY</a:t>
            </a:r>
          </a:p>
        </p:txBody>
      </p:sp>
    </p:spTree>
    <p:extLst>
      <p:ext uri="{BB962C8B-B14F-4D97-AF65-F5344CB8AC3E}">
        <p14:creationId xmlns:p14="http://schemas.microsoft.com/office/powerpoint/2010/main" val="231129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EAA809E-9ED4-467B-9FEA-8650166F131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1B2C71-9154-4F87-876B-2C5247282E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66CB913-1233-494F-B1BC-03CED0745E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9D8977-5473-482F-BDA7-24D7C5042E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EC3799-3F52-48CE-85CC-83AED368EB4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9E20C7-BB50-4317-93C7-90C8ED80B2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5B68FE-E533-4892-8175-56D5F613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721186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193</TotalTime>
  <Words>193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Chat Bot</vt:lpstr>
      <vt:lpstr>Introduction</vt:lpstr>
      <vt:lpstr>How it works</vt:lpstr>
      <vt:lpstr>Process</vt:lpstr>
      <vt:lpstr>Installation Requirements</vt:lpstr>
      <vt:lpstr>Implementation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</dc:title>
  <dc:creator>Namrata Dutta</dc:creator>
  <cp:lastModifiedBy>Namrata Dutta</cp:lastModifiedBy>
  <cp:revision>9</cp:revision>
  <dcterms:created xsi:type="dcterms:W3CDTF">2018-04-15T23:20:58Z</dcterms:created>
  <dcterms:modified xsi:type="dcterms:W3CDTF">2018-04-16T04:15:40Z</dcterms:modified>
</cp:coreProperties>
</file>