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88" autoAdjust="0"/>
    <p:restoredTop sz="94660"/>
  </p:normalViewPr>
  <p:slideViewPr>
    <p:cSldViewPr>
      <p:cViewPr varScale="1">
        <p:scale>
          <a:sx n="68" d="100"/>
          <a:sy n="6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3ABA-EC1B-4D34-BF9E-BF0941D6761B}" type="datetimeFigureOut">
              <a:rPr lang="en-US" smtClean="0"/>
              <a:t>02/02/2024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2F9D8-35F8-4B41-BC36-8696EA1452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128C9-BBE1-48DB-85D7-01AC4399BFB3}" type="datetimeFigureOut">
              <a:rPr lang="en-US" smtClean="0"/>
              <a:pPr/>
              <a:t>02/02/2024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7495-E54B-445E-959B-C189A45FCA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87495-E54B-445E-959B-C189A45FCA16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87495-E54B-445E-959B-C189A45FCA1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F0356-8055-4FED-81EF-B4A5C59BA93D}" type="datetime1">
              <a:rPr lang="en-US" smtClean="0"/>
              <a:t>02/02/2024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0521C-5FEC-4318-9996-495771ABE442}" type="datetime1">
              <a:rPr lang="en-US" smtClean="0"/>
              <a:t>02/02/2024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A66B-D140-4B9E-924A-0F8C96A0DCA7}" type="datetime1">
              <a:rPr lang="en-US" smtClean="0"/>
              <a:t>02/02/2024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11CDD-8FCF-4C82-8413-3BE54B839C9C}" type="datetime1">
              <a:rPr lang="en-US" smtClean="0"/>
              <a:t>02/02/2024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810426-9218-422B-9F10-A05F7CDC9891}" type="datetime1">
              <a:rPr lang="en-US" smtClean="0"/>
              <a:t>02/02/2024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8796B0-2ED1-4B28-B8BF-DC96865266D2}" type="datetime1">
              <a:rPr lang="en-US" smtClean="0"/>
              <a:t>02/02/2024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9A9E2-AD0C-4071-91BA-5138276DEAFF}" type="datetime1">
              <a:rPr lang="en-US" smtClean="0"/>
              <a:t>02/02/2024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595F5-B9B0-4B3F-8B33-7A98C0B98125}" type="datetime1">
              <a:rPr lang="en-US" smtClean="0"/>
              <a:t>02/02/2024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035D5-03C7-4B3B-8DB6-247B64909FF1}" type="datetime1">
              <a:rPr lang="en-US" smtClean="0"/>
              <a:t>02/02/2024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7C4585-B40F-4585-9CA9-8B8FD423C759}" type="datetime1">
              <a:rPr lang="en-US" smtClean="0"/>
              <a:t>02/02/2024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1EA8A-E3D9-4098-A2A0-B80DADD76138}" type="datetime1">
              <a:rPr lang="en-US" smtClean="0"/>
              <a:t>02/02/2024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F05B6D-4179-47E9-B559-9F89A4DA87F8}" type="datetime1">
              <a:rPr lang="en-US" smtClean="0"/>
              <a:t>02/02/2024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D1DD2DC-0B11-45CB-94A4-66B1DEA6AC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			</a:t>
            </a:r>
            <a:r>
              <a:rPr lang="en-IN" sz="6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Calculator</a:t>
            </a:r>
            <a:r>
              <a:rPr lang="en-IN" sz="6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 </a:t>
            </a:r>
            <a:endParaRPr lang="en-IN" sz="66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&lt;div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&gt;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     </a:t>
            </a:r>
            <a:endParaRPr lang="en-IN" sz="1500" dirty="0" smtClean="0">
              <a:latin typeface="Arial Black" pitchFamily="34" charset="0"/>
              <a:cs typeface="Aharoni" pitchFamily="2" charset="-79"/>
            </a:endParaRP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	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	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&lt;button&gt;00&lt;/button&gt;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        &lt;button &gt;0&lt;/button&gt;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        &lt;button &gt;.&lt;/button&gt;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        &lt;button class="equal-</a:t>
            </a:r>
            <a:r>
              <a:rPr lang="en-IN" sz="1500" dirty="0" err="1" smtClean="0">
                <a:latin typeface="Arial Black" pitchFamily="34" charset="0"/>
                <a:cs typeface="Aharoni" pitchFamily="2" charset="-79"/>
              </a:rPr>
              <a:t>btn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"&gt;=&lt;/button&gt;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    &lt;/div&gt;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&lt;/div&gt;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    &lt;script </a:t>
            </a:r>
            <a:r>
              <a:rPr lang="en-IN" sz="1500" dirty="0" err="1" smtClean="0">
                <a:latin typeface="Arial Black" pitchFamily="34" charset="0"/>
                <a:cs typeface="Aharoni" pitchFamily="2" charset="-79"/>
              </a:rPr>
              <a:t>src</a:t>
            </a: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="script.js"&gt;&lt;/script&gt;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&lt;/body&gt;</a:t>
            </a:r>
          </a:p>
          <a:p>
            <a:pPr>
              <a:buNone/>
            </a:pPr>
            <a:r>
              <a:rPr lang="en-IN" sz="1500" dirty="0" smtClean="0">
                <a:latin typeface="Arial Black" pitchFamily="34" charset="0"/>
                <a:cs typeface="Aharoni" pitchFamily="2" charset="-79"/>
              </a:rPr>
              <a:t>&lt;/html&gt;</a:t>
            </a:r>
          </a:p>
          <a:p>
            <a:endParaRPr lang="en-IN" sz="1500" dirty="0" smtClean="0">
              <a:latin typeface="Arial Black" pitchFamily="34" charset="0"/>
            </a:endParaRPr>
          </a:p>
          <a:p>
            <a:endParaRPr lang="en-IN" sz="1500" dirty="0" smtClean="0"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181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*{margin: 0;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padding: 0;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box-sizing: border-box;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font-family: sans-serif;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font-weight: bold;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body{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width: 100%;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height: 100vh;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display: flex;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justify-content: </a:t>
            </a:r>
            <a:r>
              <a:rPr lang="en-IN" sz="3700" dirty="0" err="1" smtClean="0">
                <a:latin typeface="Arial Black" pitchFamily="34" charset="0"/>
                <a:cs typeface="Aharoni" pitchFamily="2" charset="-79"/>
              </a:rPr>
              <a:t>center</a:t>
            </a: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align-items: </a:t>
            </a:r>
            <a:r>
              <a:rPr lang="en-IN" sz="3700" dirty="0" err="1" smtClean="0">
                <a:latin typeface="Arial Black" pitchFamily="34" charset="0"/>
                <a:cs typeface="Aharoni" pitchFamily="2" charset="-79"/>
              </a:rPr>
              <a:t>center</a:t>
            </a: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background: </a:t>
            </a:r>
            <a:r>
              <a:rPr lang="en-IN" sz="3700" dirty="0" err="1" smtClean="0">
                <a:latin typeface="Arial Black" pitchFamily="34" charset="0"/>
                <a:cs typeface="Aharoni" pitchFamily="2" charset="-79"/>
              </a:rPr>
              <a:t>url</a:t>
            </a: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(back.jpg);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background-size: cover;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.calculator{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padding: 20px;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border: 2px solid #0000;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border-radius: 16px;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box-shadow: 0px 3px 15px </a:t>
            </a:r>
            <a:r>
              <a:rPr lang="en-IN" sz="37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(0,0,0,0.8);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    background: </a:t>
            </a:r>
            <a:r>
              <a:rPr lang="en-IN" sz="37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(0,0,0, 0.5);</a:t>
            </a:r>
          </a:p>
          <a:p>
            <a:pPr>
              <a:buNone/>
            </a:pPr>
            <a:r>
              <a:rPr lang="en-IN" sz="37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input{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width: 320px;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padding: 24px;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margin: 10px;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border-radius: </a:t>
            </a:r>
            <a:r>
              <a:rPr lang="en-IN" sz="1200" dirty="0" err="1" smtClean="0">
                <a:latin typeface="Arial Black" pitchFamily="34" charset="0"/>
              </a:rPr>
              <a:t>rgba</a:t>
            </a:r>
            <a:r>
              <a:rPr lang="en-IN" sz="1200" dirty="0" smtClean="0">
                <a:latin typeface="Arial Black" pitchFamily="34" charset="0"/>
              </a:rPr>
              <a:t>(255,255,255,0.3);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box-shadow: inset 0px </a:t>
            </a:r>
            <a:r>
              <a:rPr lang="en-IN" sz="1200" dirty="0" err="1" smtClean="0">
                <a:latin typeface="Arial Black" pitchFamily="34" charset="0"/>
              </a:rPr>
              <a:t>0px</a:t>
            </a:r>
            <a:r>
              <a:rPr lang="en-IN" sz="1200" dirty="0" smtClean="0">
                <a:latin typeface="Arial Black" pitchFamily="34" charset="0"/>
              </a:rPr>
              <a:t> 0 8px </a:t>
            </a:r>
            <a:r>
              <a:rPr lang="en-IN" sz="1200" dirty="0" err="1" smtClean="0">
                <a:latin typeface="Arial Black" pitchFamily="34" charset="0"/>
              </a:rPr>
              <a:t>rgb</a:t>
            </a:r>
            <a:r>
              <a:rPr lang="en-IN" sz="1200" dirty="0" smtClean="0">
                <a:latin typeface="Arial Black" pitchFamily="34" charset="0"/>
              </a:rPr>
              <a:t>(0, 0,0,0.4);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font-size: 65px;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text-</a:t>
            </a:r>
            <a:r>
              <a:rPr lang="en-IN" sz="1200" dirty="0" err="1" smtClean="0">
                <a:latin typeface="Arial Black" pitchFamily="34" charset="0"/>
              </a:rPr>
              <a:t>align:right</a:t>
            </a:r>
            <a:r>
              <a:rPr lang="en-IN" sz="1200" dirty="0" smtClean="0">
                <a:latin typeface="Arial Black" pitchFamily="34" charset="0"/>
              </a:rPr>
              <a:t>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</a:t>
            </a:r>
            <a:r>
              <a:rPr lang="en-IN" sz="1200" dirty="0" err="1" smtClean="0">
                <a:latin typeface="Arial Black" pitchFamily="34" charset="0"/>
              </a:rPr>
              <a:t>color</a:t>
            </a:r>
            <a:r>
              <a:rPr lang="en-IN" sz="1200" dirty="0" smtClean="0">
                <a:latin typeface="Arial Black" pitchFamily="34" charset="0"/>
              </a:rPr>
              <a:t>: </a:t>
            </a:r>
            <a:r>
              <a:rPr lang="en-IN" sz="1200" dirty="0" err="1" smtClean="0">
                <a:latin typeface="Arial Black" pitchFamily="34" charset="0"/>
              </a:rPr>
              <a:t>rgb</a:t>
            </a:r>
            <a:r>
              <a:rPr lang="en-IN" sz="1200" dirty="0" smtClean="0">
                <a:latin typeface="Arial Black" pitchFamily="34" charset="0"/>
              </a:rPr>
              <a:t>(0,0,0,0.7);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border: solid 2px </a:t>
            </a:r>
            <a:r>
              <a:rPr lang="en-IN" sz="1200" dirty="0" err="1" smtClean="0">
                <a:latin typeface="Arial Black" pitchFamily="34" charset="0"/>
              </a:rPr>
              <a:t>rgba</a:t>
            </a:r>
            <a:r>
              <a:rPr lang="en-IN" sz="1200" dirty="0" smtClean="0">
                <a:latin typeface="Arial Black" pitchFamily="34" charset="0"/>
              </a:rPr>
              <a:t>(0,0,0,0.3);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border-radius:16px;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text-shadow:0px,1px,5px,rgba(0,0,0,0.2);</a:t>
            </a:r>
          </a:p>
          <a:p>
            <a:endParaRPr lang="en-IN" sz="12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}</a:t>
            </a:r>
            <a:endParaRPr lang="en-IN" sz="12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input::placeholder{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</a:t>
            </a:r>
            <a:r>
              <a:rPr lang="en-IN" sz="1200" dirty="0" err="1" smtClean="0">
                <a:latin typeface="Arial Black" pitchFamily="34" charset="0"/>
              </a:rPr>
              <a:t>color:rgb</a:t>
            </a:r>
            <a:r>
              <a:rPr lang="en-IN" sz="1200" dirty="0" smtClean="0">
                <a:latin typeface="Arial Black" pitchFamily="34" charset="0"/>
              </a:rPr>
              <a:t>(92, 20, 148);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/>
            </a:r>
            <a:br>
              <a:rPr lang="en-IN" sz="1200" dirty="0" smtClean="0">
                <a:latin typeface="Arial Black" pitchFamily="34" charset="0"/>
              </a:rPr>
            </a:br>
            <a:r>
              <a:rPr lang="en-IN" sz="1200" dirty="0" smtClean="0">
                <a:latin typeface="Arial Black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button{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width: 60px;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height: 60px;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margin: 10px;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color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:#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fff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background: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(0,0,0, 0.7);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font-size: 24px;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cursor: pointer;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border:  solid 1px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(255,255,255, 0.2);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border-radius: 10px;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text-shadow: 0px 1px 5px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(0,0,0,0.2);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box-shadow:-1px 2px 10px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rgba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(0,0,0,0.5);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.ac, .del{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font-size: 20px;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sz="1200" dirty="0" smtClean="0">
                <a:latin typeface="Arial Black" pitchFamily="34" charset="0"/>
                <a:cs typeface="Aharoni" pitchFamily="2" charset="-79"/>
              </a:rPr>
            </a:b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300" dirty="0" err="1" smtClean="0">
                <a:latin typeface="Arial Black" pitchFamily="34" charset="0"/>
                <a:cs typeface="Aharoni" pitchFamily="2" charset="-79"/>
              </a:rPr>
              <a:t>button:hover</a:t>
            </a:r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{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    </a:t>
            </a:r>
            <a:r>
              <a:rPr lang="en-IN" sz="1300" dirty="0" err="1" smtClean="0">
                <a:latin typeface="Arial Black" pitchFamily="34" charset="0"/>
                <a:cs typeface="Aharoni" pitchFamily="2" charset="-79"/>
              </a:rPr>
              <a:t>color</a:t>
            </a:r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: #</a:t>
            </a:r>
            <a:r>
              <a:rPr lang="en-IN" sz="1300" dirty="0" err="1" smtClean="0">
                <a:latin typeface="Arial Black" pitchFamily="34" charset="0"/>
                <a:cs typeface="Aharoni" pitchFamily="2" charset="-79"/>
              </a:rPr>
              <a:t>fff</a:t>
            </a:r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;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    background: #f67c16;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.equal-</a:t>
            </a:r>
            <a:r>
              <a:rPr lang="en-IN" sz="1300" dirty="0" err="1" smtClean="0">
                <a:latin typeface="Arial Black" pitchFamily="34" charset="0"/>
                <a:cs typeface="Aharoni" pitchFamily="2" charset="-79"/>
              </a:rPr>
              <a:t>btn</a:t>
            </a:r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{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    background: #f67c16;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.operator{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    </a:t>
            </a:r>
            <a:r>
              <a:rPr lang="en-IN" sz="1300" dirty="0" err="1" smtClean="0">
                <a:latin typeface="Arial Black" pitchFamily="34" charset="0"/>
                <a:cs typeface="Aharoni" pitchFamily="2" charset="-79"/>
              </a:rPr>
              <a:t>color</a:t>
            </a:r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:#23ac08;</a:t>
            </a:r>
          </a:p>
          <a:p>
            <a:r>
              <a:rPr lang="en-IN" sz="1300" dirty="0" smtClean="0">
                <a:latin typeface="Arial Black" pitchFamily="34" charset="0"/>
                <a:cs typeface="Aharoni" pitchFamily="2" charset="-79"/>
              </a:rPr>
              <a:t>}</a:t>
            </a:r>
          </a:p>
          <a:p>
            <a:pPr>
              <a:buNone/>
            </a:pPr>
            <a:endParaRPr lang="en-IN" dirty="0" smtClean="0">
              <a:latin typeface="Aharoni" pitchFamily="2" charset="-79"/>
              <a:cs typeface="Aharoni" pitchFamily="2" charset="-79"/>
            </a:endParaRPr>
          </a:p>
          <a:p>
            <a:endParaRPr lang="en-IN" dirty="0" smtClean="0">
              <a:latin typeface="Aharoni" pitchFamily="2" charset="-79"/>
              <a:cs typeface="Aharoni" pitchFamily="2" charset="-79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let display =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document.getElementById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('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inputBox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');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let buttons =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document.querySelectorAll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('button');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sz="1200" dirty="0" smtClean="0">
                <a:latin typeface="Arial Black" pitchFamily="34" charset="0"/>
                <a:cs typeface="Aharoni" pitchFamily="2" charset="-79"/>
              </a:rPr>
            </a:b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let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buttonsArray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Array.from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(buttons);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let string ='';</a:t>
            </a:r>
          </a:p>
          <a:p>
            <a:pPr>
              <a:buNone/>
            </a:pP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buttonsArray.forEach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btn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=&gt; 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sz="1200" dirty="0" smtClean="0">
                <a:latin typeface="Arial Black" pitchFamily="34" charset="0"/>
                <a:cs typeface="Aharoni" pitchFamily="2" charset="-79"/>
              </a:rPr>
            </a:b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sz="1200" dirty="0" smtClean="0">
                <a:latin typeface="Arial Black" pitchFamily="34" charset="0"/>
                <a:cs typeface="Aharoni" pitchFamily="2" charset="-79"/>
              </a:rPr>
            </a:b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btn.addEventListener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('click',(e)=&gt; 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if(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e.target.innerHTML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== 'DEL'){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string =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string.substring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(0, string.length-1);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//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display.value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 string;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sz="1200" dirty="0" smtClean="0">
                <a:latin typeface="Arial Black" pitchFamily="34" charset="0"/>
                <a:cs typeface="Aharoni" pitchFamily="2" charset="-79"/>
              </a:rPr>
            </a:b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}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else if(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e.target.innerHTML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== 'AC'){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string ='';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</a:t>
            </a:r>
            <a:r>
              <a:rPr lang="en-IN" sz="1200" dirty="0" err="1" smtClean="0">
                <a:latin typeface="Arial Black" pitchFamily="34" charset="0"/>
                <a:cs typeface="Aharoni" pitchFamily="2" charset="-79"/>
              </a:rPr>
              <a:t>display.value</a:t>
            </a: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= string;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}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</a:t>
            </a:r>
            <a:endParaRPr lang="en-IN" sz="12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209801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else if(</a:t>
            </a:r>
            <a:r>
              <a:rPr lang="en-IN" dirty="0" err="1" smtClean="0">
                <a:latin typeface="Aharoni" pitchFamily="2" charset="-79"/>
                <a:cs typeface="Aharoni" pitchFamily="2" charset="-79"/>
              </a:rPr>
              <a:t>e.target.innerHTML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> == '='){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    string = </a:t>
            </a:r>
            <a:r>
              <a:rPr lang="en-IN" dirty="0" err="1" smtClean="0">
                <a:latin typeface="Aharoni" pitchFamily="2" charset="-79"/>
                <a:cs typeface="Aharoni" pitchFamily="2" charset="-79"/>
              </a:rPr>
              <a:t>eval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>(string);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    </a:t>
            </a:r>
            <a:r>
              <a:rPr lang="en-IN" dirty="0" err="1" smtClean="0">
                <a:latin typeface="Aharoni" pitchFamily="2" charset="-79"/>
                <a:cs typeface="Aharoni" pitchFamily="2" charset="-79"/>
              </a:rPr>
              <a:t>display.value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> = string;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dirty="0" smtClean="0">
                <a:latin typeface="Aharoni" pitchFamily="2" charset="-79"/>
                <a:cs typeface="Aharoni" pitchFamily="2" charset="-79"/>
              </a:rPr>
            </a:br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}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else{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    string += </a:t>
            </a:r>
            <a:r>
              <a:rPr lang="en-IN" dirty="0" err="1" smtClean="0">
                <a:latin typeface="Aharoni" pitchFamily="2" charset="-79"/>
                <a:cs typeface="Aharoni" pitchFamily="2" charset="-79"/>
              </a:rPr>
              <a:t>e.target.innerHTML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>;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    </a:t>
            </a:r>
            <a:r>
              <a:rPr lang="en-IN" dirty="0" err="1" smtClean="0">
                <a:latin typeface="Aharoni" pitchFamily="2" charset="-79"/>
                <a:cs typeface="Aharoni" pitchFamily="2" charset="-79"/>
              </a:rPr>
              <a:t>display.value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> = string;</a:t>
            </a:r>
          </a:p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        }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      </a:t>
            </a:r>
          </a:p>
          <a:p>
            <a:r>
              <a:rPr lang="en-IN" dirty="0" smtClean="0"/>
              <a:t> });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});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Arial Black" pitchFamily="34" charset="0"/>
              </a:rPr>
              <a:t>Accessibility from any device with an internet connection.</a:t>
            </a:r>
          </a:p>
          <a:p>
            <a:r>
              <a:rPr lang="en-US" sz="1600" dirty="0" smtClean="0">
                <a:latin typeface="Arial Black" pitchFamily="34" charset="0"/>
              </a:rPr>
              <a:t>Expanded functionality with a wider range of functions and capabilities.</a:t>
            </a:r>
          </a:p>
          <a:p>
            <a:r>
              <a:rPr lang="en-US" sz="1600" dirty="0" smtClean="0">
                <a:latin typeface="Arial Black" pitchFamily="34" charset="0"/>
              </a:rPr>
              <a:t>Regular updates and upgrades without the need to purchase a new calculator.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:\calculator\calculator ppt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"/>
            <a:ext cx="9144000" cy="662608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             </a:t>
            </a:r>
            <a:br>
              <a:rPr lang="en-IN" b="1" dirty="0" smtClean="0"/>
            </a:br>
            <a:r>
              <a:rPr lang="en-IN" b="1" dirty="0" smtClean="0"/>
              <a:t>	</a:t>
            </a:r>
            <a:r>
              <a:rPr lang="en-IN" b="1" dirty="0" smtClean="0"/>
              <a:t>	</a:t>
            </a:r>
            <a:r>
              <a:rPr lang="en-IN" b="1" dirty="0" smtClean="0"/>
              <a:t> </a:t>
            </a:r>
            <a:r>
              <a:rPr lang="en-IN" sz="6000" b="1" dirty="0" smtClean="0"/>
              <a:t>Abacus</a:t>
            </a:r>
            <a:r>
              <a:rPr lang="en-IN" sz="6000" b="1" dirty="0" smtClean="0"/>
              <a:t/>
            </a:r>
            <a:br>
              <a:rPr lang="en-IN" sz="6000" b="1" dirty="0" smtClean="0"/>
            </a:b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It is an instrument that is used to calculate or count by using sliding counters and a rod. It was indeed the world's first calculator. It was first used in India, Europe, China, and Russia.</a:t>
            </a:r>
          </a:p>
          <a:p>
            <a:endParaRPr lang="en-US" dirty="0" smtClean="0"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Abacus</a:t>
            </a:r>
            <a:endParaRPr lang="en-IN" dirty="0"/>
          </a:p>
        </p:txBody>
      </p:sp>
      <p:pic>
        <p:nvPicPr>
          <p:cNvPr id="2050" name="Picture 2" descr="H:\calculator\calculator\abacu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92396"/>
            <a:ext cx="6428019" cy="369880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The most simple mathematical operations: addition, subtraction, multiplication, division.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 descr="H:\calculator\81lLtZIG6NL._AC_UF1000,1000_QL80_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1278" y="1447800"/>
            <a:ext cx="4766996" cy="4800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Calculator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38012" y="1447801"/>
            <a:ext cx="79964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For making online calculator we used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  <a:cs typeface="Aharoni" pitchFamily="2" charset="-79"/>
              </a:rPr>
              <a:t>HTML (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Hyper Text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Markup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 Language</a:t>
            </a:r>
            <a:r>
              <a:rPr lang="en-US" dirty="0" smtClean="0">
                <a:latin typeface="Arial Black" pitchFamily="34" charset="0"/>
                <a:cs typeface="Aharoni" pitchFamily="2" charset="-79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  <a:cs typeface="Aharoni" pitchFamily="2" charset="-79"/>
              </a:rPr>
              <a:t>CSS(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Cascading Style Sheets</a:t>
            </a:r>
            <a:r>
              <a:rPr lang="en-US" dirty="0" smtClean="0">
                <a:latin typeface="Arial Black" pitchFamily="34" charset="0"/>
                <a:cs typeface="Aharoni" pitchFamily="2" charset="-79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Java script</a:t>
            </a:r>
            <a:endParaRPr lang="en-IN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&lt;!DOCTYPE html&gt;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&lt;html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lang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="en"&gt;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&lt;head&gt;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&lt;meta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charset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="UTF-8"&gt;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&lt;link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rel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="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stylesheet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"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href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="style.css"&gt;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&lt;meta name="viewport" content="width=device-width, initial-scale=1.0"&gt;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IN" dirty="0" smtClean="0">
                <a:latin typeface="Arial Black" pitchFamily="34" charset="0"/>
                <a:cs typeface="Aharoni" pitchFamily="2" charset="-79"/>
              </a:rPr>
            </a:br>
            <a:r>
              <a:rPr lang="en-IN" dirty="0" smtClean="0">
                <a:latin typeface="Arial Black" pitchFamily="34" charset="0"/>
                <a:cs typeface="Aharoni" pitchFamily="2" charset="-79"/>
              </a:rPr>
              <a:t>    &lt;title&gt;calculator&lt;/title&gt;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	&lt;/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head&gt;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&lt;body&gt;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&lt;div class="calculator"&gt;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&lt;input type="text" placeholder="0" id="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inputBox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" </a:t>
            </a:r>
            <a:r>
              <a:rPr lang="en-IN" dirty="0" err="1" smtClean="0">
                <a:latin typeface="Arial Black" pitchFamily="34" charset="0"/>
                <a:cs typeface="Aharoni" pitchFamily="2" charset="-79"/>
              </a:rPr>
              <a:t>readonly</a:t>
            </a:r>
            <a:r>
              <a:rPr lang="en-IN" dirty="0" smtClean="0">
                <a:latin typeface="Arial Black" pitchFamily="34" charset="0"/>
                <a:cs typeface="Aharoni" pitchFamily="2" charset="-79"/>
              </a:rPr>
              <a:t>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&lt;div&gt;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    &lt;button class="operator ac"&gt;AC&lt;/button&gt;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    &lt;button class="operator del"&gt;Del&lt;/button&gt;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    &lt;button class="operator"&gt;%&lt;/button&gt;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    &lt;button class="operator"&gt;/&lt;/button&gt;</a:t>
            </a:r>
          </a:p>
          <a:p>
            <a:pPr>
              <a:buNone/>
            </a:pPr>
            <a:r>
              <a:rPr lang="en-IN" dirty="0" smtClean="0">
                <a:latin typeface="Arial Black" pitchFamily="34" charset="0"/>
                <a:cs typeface="Aharoni" pitchFamily="2" charset="-79"/>
              </a:rPr>
              <a:t>        &lt;/div&gt;</a:t>
            </a:r>
          </a:p>
          <a:p>
            <a:pPr>
              <a:buNone/>
            </a:pPr>
            <a:r>
              <a:rPr lang="en-IN" dirty="0" smtClean="0"/>
              <a:t>      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&lt;div&gt;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           &lt;button&gt;7&lt;/button&gt;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&gt;8&lt;/button&gt;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&gt;9&lt;/button&gt;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class="operator"&gt;*&lt;/button&gt;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&lt;/div&gt;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&lt;div&gt;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&lt;button&gt;4&lt;/button&gt;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&gt;5&lt;/button&gt;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&gt;6&lt;/button&gt;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class="operator"&gt;-&lt;/button&gt;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&lt;/div&gt;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&lt;div&gt;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&lt;button&gt;1&lt;/button&gt;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&gt;2&lt;/button&gt;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&gt;3&lt;/button&gt;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    &lt;button class="operator"&gt;+&lt;/button&gt;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  <a:cs typeface="Aharoni" pitchFamily="2" charset="-79"/>
              </a:rPr>
              <a:t>        &lt;/div&gt;</a:t>
            </a:r>
          </a:p>
          <a:p>
            <a:pPr>
              <a:buNone/>
            </a:pPr>
            <a:r>
              <a:rPr lang="en-IN" sz="1200" dirty="0" smtClean="0">
                <a:latin typeface="Arial Black" pitchFamily="34" charset="0"/>
              </a:rPr>
              <a:t>       </a:t>
            </a:r>
            <a:endParaRPr lang="en-IN" sz="1200" dirty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2DC-0B11-45CB-94A4-66B1DEA6AC5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198</Words>
  <Application>Microsoft Office PowerPoint</Application>
  <PresentationFormat>On-screen Show (4:3)</PresentationFormat>
  <Paragraphs>181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Slide 1</vt:lpstr>
      <vt:lpstr>                    Abacus </vt:lpstr>
      <vt:lpstr>                Abacus</vt:lpstr>
      <vt:lpstr>Electronic Calculator</vt:lpstr>
      <vt:lpstr> </vt:lpstr>
      <vt:lpstr>Online Calculator</vt:lpstr>
      <vt:lpstr>Slide 7</vt:lpstr>
      <vt:lpstr>HTML code</vt:lpstr>
      <vt:lpstr>Slide 9</vt:lpstr>
      <vt:lpstr>Slide 10</vt:lpstr>
      <vt:lpstr>CSS code</vt:lpstr>
      <vt:lpstr>Slide 12</vt:lpstr>
      <vt:lpstr>Slide 13</vt:lpstr>
      <vt:lpstr>Slide 14</vt:lpstr>
      <vt:lpstr>Java script  code</vt:lpstr>
      <vt:lpstr>Slide 16</vt:lpstr>
      <vt:lpstr>Advantages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 </dc:title>
  <dc:creator>pc</dc:creator>
  <cp:lastModifiedBy>pc</cp:lastModifiedBy>
  <cp:revision>12</cp:revision>
  <dcterms:created xsi:type="dcterms:W3CDTF">2024-02-01T15:07:49Z</dcterms:created>
  <dcterms:modified xsi:type="dcterms:W3CDTF">2024-02-02T14:43:18Z</dcterms:modified>
</cp:coreProperties>
</file>