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sldIdLst>
    <p:sldId id="292" r:id="rId2"/>
    <p:sldId id="309" r:id="rId3"/>
    <p:sldId id="310" r:id="rId4"/>
    <p:sldId id="312" r:id="rId5"/>
    <p:sldId id="311" r:id="rId6"/>
    <p:sldId id="313" r:id="rId7"/>
    <p:sldId id="314" r:id="rId8"/>
    <p:sldId id="299" r:id="rId9"/>
    <p:sldId id="297" r:id="rId10"/>
    <p:sldId id="303" r:id="rId11"/>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Daytona Condensed" panose="020B0506030503040204" pitchFamily="34" charset="0"/>
      <p:regular r:id="rId16"/>
    </p:embeddedFont>
  </p:embeddedFontLst>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511A"/>
    <a:srgbClr val="1D7873"/>
    <a:srgbClr val="F0A262"/>
    <a:srgbClr val="8D5FDF"/>
    <a:srgbClr val="E99938"/>
    <a:srgbClr val="EF2E33"/>
    <a:srgbClr val="688557"/>
    <a:srgbClr val="1F1F1F"/>
    <a:srgbClr val="262626"/>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94" autoAdjust="0"/>
    <p:restoredTop sz="92679" autoAdjust="0"/>
  </p:normalViewPr>
  <p:slideViewPr>
    <p:cSldViewPr snapToGrid="0">
      <p:cViewPr varScale="1">
        <p:scale>
          <a:sx n="76" d="100"/>
          <a:sy n="76" d="100"/>
        </p:scale>
        <p:origin x="1248" y="53"/>
      </p:cViewPr>
      <p:guideLst/>
    </p:cSldViewPr>
  </p:slideViewPr>
  <p:notesTextViewPr>
    <p:cViewPr>
      <p:scale>
        <a:sx n="1" d="1"/>
        <a:sy n="1" d="1"/>
      </p:scale>
      <p:origin x="0" y="0"/>
    </p:cViewPr>
  </p:notesTextViewPr>
  <p:sorterViewPr>
    <p:cViewPr varScale="1">
      <p:scale>
        <a:sx n="1" d="1"/>
        <a:sy n="1" d="1"/>
      </p:scale>
      <p:origin x="0" y="-705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DA5B61-49F2-8711-23C2-27F2F151843A}"/>
              </a:ext>
            </a:extLst>
          </p:cNvPr>
          <p:cNvSpPr/>
          <p:nvPr userDrawn="1"/>
        </p:nvSpPr>
        <p:spPr bwMode="auto">
          <a:xfrm>
            <a:off x="223026" y="217141"/>
            <a:ext cx="11745951" cy="6423722"/>
          </a:xfrm>
          <a:prstGeom prst="rect">
            <a:avLst/>
          </a:prstGeom>
          <a:noFill/>
          <a:ln>
            <a:solidFill>
              <a:srgbClr val="260202"/>
            </a:solidFill>
          </a:ln>
        </p:spPr>
        <p:txBody>
          <a:bodyPr vert="horz" wrap="square" lIns="91440" tIns="45720" rIns="91440" bIns="45720" numCol="1" rtlCol="0" anchor="t" anchorCtr="0" compatLnSpc="1">
            <a:prstTxWarp prst="textNoShape">
              <a:avLst/>
            </a:prstTxWarp>
          </a:bodyPr>
          <a:lstStyle/>
          <a:p>
            <a:pPr algn="ctr"/>
            <a:endParaRPr lang="en-US" sz="1800"/>
          </a:p>
        </p:txBody>
      </p:sp>
    </p:spTree>
    <p:extLst>
      <p:ext uri="{BB962C8B-B14F-4D97-AF65-F5344CB8AC3E}">
        <p14:creationId xmlns:p14="http://schemas.microsoft.com/office/powerpoint/2010/main" val="31469237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lement-Slide">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3247953-95C3-4341-C662-B6647518066E}"/>
              </a:ext>
            </a:extLst>
          </p:cNvPr>
          <p:cNvSpPr/>
          <p:nvPr userDrawn="1"/>
        </p:nvSpPr>
        <p:spPr>
          <a:xfrm flipH="1">
            <a:off x="0" y="6331820"/>
            <a:ext cx="12192000" cy="526180"/>
          </a:xfrm>
          <a:custGeom>
            <a:avLst/>
            <a:gdLst>
              <a:gd name="connsiteX0" fmla="*/ 609075 w 9144000"/>
              <a:gd name="connsiteY0" fmla="*/ 428517 h 526180"/>
              <a:gd name="connsiteX1" fmla="*/ 609687 w 9144000"/>
              <a:gd name="connsiteY1" fmla="*/ 437933 h 526180"/>
              <a:gd name="connsiteX2" fmla="*/ 594710 w 9144000"/>
              <a:gd name="connsiteY2" fmla="*/ 437933 h 526180"/>
              <a:gd name="connsiteX3" fmla="*/ 594153 w 9144000"/>
              <a:gd name="connsiteY3" fmla="*/ 428517 h 526180"/>
              <a:gd name="connsiteX4" fmla="*/ 3832520 w 9144000"/>
              <a:gd name="connsiteY4" fmla="*/ 428517 h 526180"/>
              <a:gd name="connsiteX5" fmla="*/ 3831963 w 9144000"/>
              <a:gd name="connsiteY5" fmla="*/ 437933 h 526180"/>
              <a:gd name="connsiteX6" fmla="*/ 3816986 w 9144000"/>
              <a:gd name="connsiteY6" fmla="*/ 437933 h 526180"/>
              <a:gd name="connsiteX7" fmla="*/ 3817598 w 9144000"/>
              <a:gd name="connsiteY7" fmla="*/ 428517 h 526180"/>
              <a:gd name="connsiteX8" fmla="*/ 5326402 w 9144000"/>
              <a:gd name="connsiteY8" fmla="*/ 428517 h 526180"/>
              <a:gd name="connsiteX9" fmla="*/ 5327014 w 9144000"/>
              <a:gd name="connsiteY9" fmla="*/ 437933 h 526180"/>
              <a:gd name="connsiteX10" fmla="*/ 5312036 w 9144000"/>
              <a:gd name="connsiteY10" fmla="*/ 437933 h 526180"/>
              <a:gd name="connsiteX11" fmla="*/ 5311480 w 9144000"/>
              <a:gd name="connsiteY11" fmla="*/ 428517 h 526180"/>
              <a:gd name="connsiteX12" fmla="*/ 8549847 w 9144000"/>
              <a:gd name="connsiteY12" fmla="*/ 428517 h 526180"/>
              <a:gd name="connsiteX13" fmla="*/ 8549290 w 9144000"/>
              <a:gd name="connsiteY13" fmla="*/ 437933 h 526180"/>
              <a:gd name="connsiteX14" fmla="*/ 8534313 w 9144000"/>
              <a:gd name="connsiteY14" fmla="*/ 437933 h 526180"/>
              <a:gd name="connsiteX15" fmla="*/ 8534925 w 9144000"/>
              <a:gd name="connsiteY15" fmla="*/ 428517 h 526180"/>
              <a:gd name="connsiteX16" fmla="*/ 1899033 w 9144000"/>
              <a:gd name="connsiteY16" fmla="*/ 428424 h 526180"/>
              <a:gd name="connsiteX17" fmla="*/ 1899033 w 9144000"/>
              <a:gd name="connsiteY17" fmla="*/ 437877 h 526180"/>
              <a:gd name="connsiteX18" fmla="*/ 1888617 w 9144000"/>
              <a:gd name="connsiteY18" fmla="*/ 438396 h 526180"/>
              <a:gd name="connsiteX19" fmla="*/ 1888617 w 9144000"/>
              <a:gd name="connsiteY19" fmla="*/ 428424 h 526180"/>
              <a:gd name="connsiteX20" fmla="*/ 2538057 w 9144000"/>
              <a:gd name="connsiteY20" fmla="*/ 428424 h 526180"/>
              <a:gd name="connsiteX21" fmla="*/ 2538057 w 9144000"/>
              <a:gd name="connsiteY21" fmla="*/ 438396 h 526180"/>
              <a:gd name="connsiteX22" fmla="*/ 2527640 w 9144000"/>
              <a:gd name="connsiteY22" fmla="*/ 437877 h 526180"/>
              <a:gd name="connsiteX23" fmla="*/ 2527640 w 9144000"/>
              <a:gd name="connsiteY23" fmla="*/ 428424 h 526180"/>
              <a:gd name="connsiteX24" fmla="*/ 6616360 w 9144000"/>
              <a:gd name="connsiteY24" fmla="*/ 428424 h 526180"/>
              <a:gd name="connsiteX25" fmla="*/ 6616360 w 9144000"/>
              <a:gd name="connsiteY25" fmla="*/ 437877 h 526180"/>
              <a:gd name="connsiteX26" fmla="*/ 6605944 w 9144000"/>
              <a:gd name="connsiteY26" fmla="*/ 438396 h 526180"/>
              <a:gd name="connsiteX27" fmla="*/ 6605944 w 9144000"/>
              <a:gd name="connsiteY27" fmla="*/ 428424 h 526180"/>
              <a:gd name="connsiteX28" fmla="*/ 7255383 w 9144000"/>
              <a:gd name="connsiteY28" fmla="*/ 428424 h 526180"/>
              <a:gd name="connsiteX29" fmla="*/ 7255383 w 9144000"/>
              <a:gd name="connsiteY29" fmla="*/ 438396 h 526180"/>
              <a:gd name="connsiteX30" fmla="*/ 7244967 w 9144000"/>
              <a:gd name="connsiteY30" fmla="*/ 437877 h 526180"/>
              <a:gd name="connsiteX31" fmla="*/ 7244967 w 9144000"/>
              <a:gd name="connsiteY31" fmla="*/ 428424 h 526180"/>
              <a:gd name="connsiteX32" fmla="*/ 631115 w 9144000"/>
              <a:gd name="connsiteY32" fmla="*/ 428349 h 526180"/>
              <a:gd name="connsiteX33" fmla="*/ 631559 w 9144000"/>
              <a:gd name="connsiteY33" fmla="*/ 437803 h 526180"/>
              <a:gd name="connsiteX34" fmla="*/ 620901 w 9144000"/>
              <a:gd name="connsiteY34" fmla="*/ 438359 h 526180"/>
              <a:gd name="connsiteX35" fmla="*/ 620901 w 9144000"/>
              <a:gd name="connsiteY35" fmla="*/ 428349 h 526180"/>
              <a:gd name="connsiteX36" fmla="*/ 3805772 w 9144000"/>
              <a:gd name="connsiteY36" fmla="*/ 428349 h 526180"/>
              <a:gd name="connsiteX37" fmla="*/ 3805772 w 9144000"/>
              <a:gd name="connsiteY37" fmla="*/ 438359 h 526180"/>
              <a:gd name="connsiteX38" fmla="*/ 3795114 w 9144000"/>
              <a:gd name="connsiteY38" fmla="*/ 437803 h 526180"/>
              <a:gd name="connsiteX39" fmla="*/ 3795559 w 9144000"/>
              <a:gd name="connsiteY39" fmla="*/ 428349 h 526180"/>
              <a:gd name="connsiteX40" fmla="*/ 5348441 w 9144000"/>
              <a:gd name="connsiteY40" fmla="*/ 428349 h 526180"/>
              <a:gd name="connsiteX41" fmla="*/ 5348886 w 9144000"/>
              <a:gd name="connsiteY41" fmla="*/ 437803 h 526180"/>
              <a:gd name="connsiteX42" fmla="*/ 5338227 w 9144000"/>
              <a:gd name="connsiteY42" fmla="*/ 438359 h 526180"/>
              <a:gd name="connsiteX43" fmla="*/ 5338227 w 9144000"/>
              <a:gd name="connsiteY43" fmla="*/ 428349 h 526180"/>
              <a:gd name="connsiteX44" fmla="*/ 8523099 w 9144000"/>
              <a:gd name="connsiteY44" fmla="*/ 428349 h 526180"/>
              <a:gd name="connsiteX45" fmla="*/ 8523099 w 9144000"/>
              <a:gd name="connsiteY45" fmla="*/ 438359 h 526180"/>
              <a:gd name="connsiteX46" fmla="*/ 8512441 w 9144000"/>
              <a:gd name="connsiteY46" fmla="*/ 437803 h 526180"/>
              <a:gd name="connsiteX47" fmla="*/ 8512886 w 9144000"/>
              <a:gd name="connsiteY47" fmla="*/ 428349 h 526180"/>
              <a:gd name="connsiteX48" fmla="*/ 1921666 w 9144000"/>
              <a:gd name="connsiteY48" fmla="*/ 428312 h 526180"/>
              <a:gd name="connsiteX49" fmla="*/ 1921666 w 9144000"/>
              <a:gd name="connsiteY49" fmla="*/ 437840 h 526180"/>
              <a:gd name="connsiteX50" fmla="*/ 1906819 w 9144000"/>
              <a:gd name="connsiteY50" fmla="*/ 437840 h 526180"/>
              <a:gd name="connsiteX51" fmla="*/ 1906819 w 9144000"/>
              <a:gd name="connsiteY51" fmla="*/ 428312 h 526180"/>
              <a:gd name="connsiteX52" fmla="*/ 2519855 w 9144000"/>
              <a:gd name="connsiteY52" fmla="*/ 428312 h 526180"/>
              <a:gd name="connsiteX53" fmla="*/ 2519855 w 9144000"/>
              <a:gd name="connsiteY53" fmla="*/ 437840 h 526180"/>
              <a:gd name="connsiteX54" fmla="*/ 2505007 w 9144000"/>
              <a:gd name="connsiteY54" fmla="*/ 437840 h 526180"/>
              <a:gd name="connsiteX55" fmla="*/ 2505007 w 9144000"/>
              <a:gd name="connsiteY55" fmla="*/ 428312 h 526180"/>
              <a:gd name="connsiteX56" fmla="*/ 6638992 w 9144000"/>
              <a:gd name="connsiteY56" fmla="*/ 428312 h 526180"/>
              <a:gd name="connsiteX57" fmla="*/ 6638992 w 9144000"/>
              <a:gd name="connsiteY57" fmla="*/ 437840 h 526180"/>
              <a:gd name="connsiteX58" fmla="*/ 6624146 w 9144000"/>
              <a:gd name="connsiteY58" fmla="*/ 437840 h 526180"/>
              <a:gd name="connsiteX59" fmla="*/ 6624146 w 9144000"/>
              <a:gd name="connsiteY59" fmla="*/ 428312 h 526180"/>
              <a:gd name="connsiteX60" fmla="*/ 7237182 w 9144000"/>
              <a:gd name="connsiteY60" fmla="*/ 428312 h 526180"/>
              <a:gd name="connsiteX61" fmla="*/ 7237182 w 9144000"/>
              <a:gd name="connsiteY61" fmla="*/ 437840 h 526180"/>
              <a:gd name="connsiteX62" fmla="*/ 7222334 w 9144000"/>
              <a:gd name="connsiteY62" fmla="*/ 437840 h 526180"/>
              <a:gd name="connsiteX63" fmla="*/ 7222334 w 9144000"/>
              <a:gd name="connsiteY63" fmla="*/ 428312 h 526180"/>
              <a:gd name="connsiteX64" fmla="*/ 575932 w 9144000"/>
              <a:gd name="connsiteY64" fmla="*/ 428201 h 526180"/>
              <a:gd name="connsiteX65" fmla="*/ 586869 w 9144000"/>
              <a:gd name="connsiteY65" fmla="*/ 428738 h 526180"/>
              <a:gd name="connsiteX66" fmla="*/ 586869 w 9144000"/>
              <a:gd name="connsiteY66" fmla="*/ 437858 h 526180"/>
              <a:gd name="connsiteX67" fmla="*/ 576415 w 9144000"/>
              <a:gd name="connsiteY67" fmla="*/ 437858 h 526180"/>
              <a:gd name="connsiteX68" fmla="*/ 575932 w 9144000"/>
              <a:gd name="connsiteY68" fmla="*/ 428201 h 526180"/>
              <a:gd name="connsiteX69" fmla="*/ 3850741 w 9144000"/>
              <a:gd name="connsiteY69" fmla="*/ 428201 h 526180"/>
              <a:gd name="connsiteX70" fmla="*/ 3850259 w 9144000"/>
              <a:gd name="connsiteY70" fmla="*/ 437858 h 526180"/>
              <a:gd name="connsiteX71" fmla="*/ 3839804 w 9144000"/>
              <a:gd name="connsiteY71" fmla="*/ 437858 h 526180"/>
              <a:gd name="connsiteX72" fmla="*/ 3839804 w 9144000"/>
              <a:gd name="connsiteY72" fmla="*/ 428738 h 526180"/>
              <a:gd name="connsiteX73" fmla="*/ 3850741 w 9144000"/>
              <a:gd name="connsiteY73" fmla="*/ 428201 h 526180"/>
              <a:gd name="connsiteX74" fmla="*/ 5293259 w 9144000"/>
              <a:gd name="connsiteY74" fmla="*/ 428201 h 526180"/>
              <a:gd name="connsiteX75" fmla="*/ 5304196 w 9144000"/>
              <a:gd name="connsiteY75" fmla="*/ 428738 h 526180"/>
              <a:gd name="connsiteX76" fmla="*/ 5304196 w 9144000"/>
              <a:gd name="connsiteY76" fmla="*/ 437858 h 526180"/>
              <a:gd name="connsiteX77" fmla="*/ 5293742 w 9144000"/>
              <a:gd name="connsiteY77" fmla="*/ 437858 h 526180"/>
              <a:gd name="connsiteX78" fmla="*/ 5293259 w 9144000"/>
              <a:gd name="connsiteY78" fmla="*/ 428201 h 526180"/>
              <a:gd name="connsiteX79" fmla="*/ 8568068 w 9144000"/>
              <a:gd name="connsiteY79" fmla="*/ 428201 h 526180"/>
              <a:gd name="connsiteX80" fmla="*/ 8567586 w 9144000"/>
              <a:gd name="connsiteY80" fmla="*/ 437858 h 526180"/>
              <a:gd name="connsiteX81" fmla="*/ 8557131 w 9144000"/>
              <a:gd name="connsiteY81" fmla="*/ 437858 h 526180"/>
              <a:gd name="connsiteX82" fmla="*/ 8557131 w 9144000"/>
              <a:gd name="connsiteY82" fmla="*/ 428738 h 526180"/>
              <a:gd name="connsiteX83" fmla="*/ 8568068 w 9144000"/>
              <a:gd name="connsiteY83" fmla="*/ 428201 h 526180"/>
              <a:gd name="connsiteX84" fmla="*/ 1753952 w 9144000"/>
              <a:gd name="connsiteY84" fmla="*/ 403678 h 526180"/>
              <a:gd name="connsiteX85" fmla="*/ 1758364 w 9144000"/>
              <a:gd name="connsiteY85" fmla="*/ 408479 h 526180"/>
              <a:gd name="connsiteX86" fmla="*/ 1757623 w 9144000"/>
              <a:gd name="connsiteY86" fmla="*/ 438341 h 526180"/>
              <a:gd name="connsiteX87" fmla="*/ 1757623 w 9144000"/>
              <a:gd name="connsiteY87" fmla="*/ 438322 h 526180"/>
              <a:gd name="connsiteX88" fmla="*/ 1753989 w 9144000"/>
              <a:gd name="connsiteY88" fmla="*/ 437840 h 526180"/>
              <a:gd name="connsiteX89" fmla="*/ 1753952 w 9144000"/>
              <a:gd name="connsiteY89" fmla="*/ 403678 h 526180"/>
              <a:gd name="connsiteX90" fmla="*/ 2672721 w 9144000"/>
              <a:gd name="connsiteY90" fmla="*/ 403678 h 526180"/>
              <a:gd name="connsiteX91" fmla="*/ 2672684 w 9144000"/>
              <a:gd name="connsiteY91" fmla="*/ 437840 h 526180"/>
              <a:gd name="connsiteX92" fmla="*/ 2669052 w 9144000"/>
              <a:gd name="connsiteY92" fmla="*/ 438322 h 526180"/>
              <a:gd name="connsiteX93" fmla="*/ 2669052 w 9144000"/>
              <a:gd name="connsiteY93" fmla="*/ 438341 h 526180"/>
              <a:gd name="connsiteX94" fmla="*/ 2668309 w 9144000"/>
              <a:gd name="connsiteY94" fmla="*/ 408479 h 526180"/>
              <a:gd name="connsiteX95" fmla="*/ 2672721 w 9144000"/>
              <a:gd name="connsiteY95" fmla="*/ 403678 h 526180"/>
              <a:gd name="connsiteX96" fmla="*/ 6471279 w 9144000"/>
              <a:gd name="connsiteY96" fmla="*/ 403678 h 526180"/>
              <a:gd name="connsiteX97" fmla="*/ 6475690 w 9144000"/>
              <a:gd name="connsiteY97" fmla="*/ 408479 h 526180"/>
              <a:gd name="connsiteX98" fmla="*/ 6474949 w 9144000"/>
              <a:gd name="connsiteY98" fmla="*/ 438341 h 526180"/>
              <a:gd name="connsiteX99" fmla="*/ 6474949 w 9144000"/>
              <a:gd name="connsiteY99" fmla="*/ 438322 h 526180"/>
              <a:gd name="connsiteX100" fmla="*/ 6471316 w 9144000"/>
              <a:gd name="connsiteY100" fmla="*/ 437840 h 526180"/>
              <a:gd name="connsiteX101" fmla="*/ 6471279 w 9144000"/>
              <a:gd name="connsiteY101" fmla="*/ 403678 h 526180"/>
              <a:gd name="connsiteX102" fmla="*/ 7390048 w 9144000"/>
              <a:gd name="connsiteY102" fmla="*/ 403678 h 526180"/>
              <a:gd name="connsiteX103" fmla="*/ 7390011 w 9144000"/>
              <a:gd name="connsiteY103" fmla="*/ 437840 h 526180"/>
              <a:gd name="connsiteX104" fmla="*/ 7386378 w 9144000"/>
              <a:gd name="connsiteY104" fmla="*/ 438322 h 526180"/>
              <a:gd name="connsiteX105" fmla="*/ 7386378 w 9144000"/>
              <a:gd name="connsiteY105" fmla="*/ 438341 h 526180"/>
              <a:gd name="connsiteX106" fmla="*/ 7385636 w 9144000"/>
              <a:gd name="connsiteY106" fmla="*/ 408479 h 526180"/>
              <a:gd name="connsiteX107" fmla="*/ 7390048 w 9144000"/>
              <a:gd name="connsiteY107" fmla="*/ 403678 h 526180"/>
              <a:gd name="connsiteX108" fmla="*/ 1680735 w 9144000"/>
              <a:gd name="connsiteY108" fmla="*/ 403492 h 526180"/>
              <a:gd name="connsiteX109" fmla="*/ 1682162 w 9144000"/>
              <a:gd name="connsiteY109" fmla="*/ 436802 h 526180"/>
              <a:gd name="connsiteX110" fmla="*/ 1677417 w 9144000"/>
              <a:gd name="connsiteY110" fmla="*/ 437117 h 526180"/>
              <a:gd name="connsiteX111" fmla="*/ 1680735 w 9144000"/>
              <a:gd name="connsiteY111" fmla="*/ 403492 h 526180"/>
              <a:gd name="connsiteX112" fmla="*/ 2745939 w 9144000"/>
              <a:gd name="connsiteY112" fmla="*/ 403492 h 526180"/>
              <a:gd name="connsiteX113" fmla="*/ 2749256 w 9144000"/>
              <a:gd name="connsiteY113" fmla="*/ 437117 h 526180"/>
              <a:gd name="connsiteX114" fmla="*/ 2744511 w 9144000"/>
              <a:gd name="connsiteY114" fmla="*/ 436802 h 526180"/>
              <a:gd name="connsiteX115" fmla="*/ 2745939 w 9144000"/>
              <a:gd name="connsiteY115" fmla="*/ 403492 h 526180"/>
              <a:gd name="connsiteX116" fmla="*/ 6398062 w 9144000"/>
              <a:gd name="connsiteY116" fmla="*/ 403492 h 526180"/>
              <a:gd name="connsiteX117" fmla="*/ 6399489 w 9144000"/>
              <a:gd name="connsiteY117" fmla="*/ 436802 h 526180"/>
              <a:gd name="connsiteX118" fmla="*/ 6394744 w 9144000"/>
              <a:gd name="connsiteY118" fmla="*/ 437117 h 526180"/>
              <a:gd name="connsiteX119" fmla="*/ 6398062 w 9144000"/>
              <a:gd name="connsiteY119" fmla="*/ 403492 h 526180"/>
              <a:gd name="connsiteX120" fmla="*/ 7463265 w 9144000"/>
              <a:gd name="connsiteY120" fmla="*/ 403492 h 526180"/>
              <a:gd name="connsiteX121" fmla="*/ 7466583 w 9144000"/>
              <a:gd name="connsiteY121" fmla="*/ 437117 h 526180"/>
              <a:gd name="connsiteX122" fmla="*/ 7461838 w 9144000"/>
              <a:gd name="connsiteY122" fmla="*/ 436802 h 526180"/>
              <a:gd name="connsiteX123" fmla="*/ 7463265 w 9144000"/>
              <a:gd name="connsiteY123" fmla="*/ 403492 h 526180"/>
              <a:gd name="connsiteX124" fmla="*/ 4534411 w 9144000"/>
              <a:gd name="connsiteY124" fmla="*/ 378641 h 526180"/>
              <a:gd name="connsiteX125" fmla="*/ 4536694 w 9144000"/>
              <a:gd name="connsiteY125" fmla="*/ 388701 h 526180"/>
              <a:gd name="connsiteX126" fmla="*/ 4535235 w 9144000"/>
              <a:gd name="connsiteY126" fmla="*/ 390635 h 526180"/>
              <a:gd name="connsiteX127" fmla="*/ 4533459 w 9144000"/>
              <a:gd name="connsiteY127" fmla="*/ 391760 h 526180"/>
              <a:gd name="connsiteX128" fmla="*/ 4533349 w 9144000"/>
              <a:gd name="connsiteY128" fmla="*/ 393135 h 526180"/>
              <a:gd name="connsiteX129" fmla="*/ 4531337 w 9144000"/>
              <a:gd name="connsiteY129" fmla="*/ 395801 h 526180"/>
              <a:gd name="connsiteX130" fmla="*/ 4529466 w 9144000"/>
              <a:gd name="connsiteY130" fmla="*/ 404842 h 526180"/>
              <a:gd name="connsiteX131" fmla="*/ 4529464 w 9144000"/>
              <a:gd name="connsiteY131" fmla="*/ 404842 h 526180"/>
              <a:gd name="connsiteX132" fmla="*/ 4529345 w 9144000"/>
              <a:gd name="connsiteY132" fmla="*/ 404484 h 526180"/>
              <a:gd name="connsiteX133" fmla="*/ 4524766 w 9144000"/>
              <a:gd name="connsiteY133" fmla="*/ 386439 h 526180"/>
              <a:gd name="connsiteX134" fmla="*/ 4530040 w 9144000"/>
              <a:gd name="connsiteY134" fmla="*/ 381857 h 526180"/>
              <a:gd name="connsiteX135" fmla="*/ 4609590 w 9144000"/>
              <a:gd name="connsiteY135" fmla="*/ 378641 h 526180"/>
              <a:gd name="connsiteX136" fmla="*/ 4613961 w 9144000"/>
              <a:gd name="connsiteY136" fmla="*/ 381857 h 526180"/>
              <a:gd name="connsiteX137" fmla="*/ 4619235 w 9144000"/>
              <a:gd name="connsiteY137" fmla="*/ 386439 h 526180"/>
              <a:gd name="connsiteX138" fmla="*/ 4614655 w 9144000"/>
              <a:gd name="connsiteY138" fmla="*/ 404486 h 526180"/>
              <a:gd name="connsiteX139" fmla="*/ 4614537 w 9144000"/>
              <a:gd name="connsiteY139" fmla="*/ 404842 h 526180"/>
              <a:gd name="connsiteX140" fmla="*/ 4614536 w 9144000"/>
              <a:gd name="connsiteY140" fmla="*/ 404842 h 526180"/>
              <a:gd name="connsiteX141" fmla="*/ 4612664 w 9144000"/>
              <a:gd name="connsiteY141" fmla="*/ 395801 h 526180"/>
              <a:gd name="connsiteX142" fmla="*/ 4610652 w 9144000"/>
              <a:gd name="connsiteY142" fmla="*/ 393134 h 526180"/>
              <a:gd name="connsiteX143" fmla="*/ 4610541 w 9144000"/>
              <a:gd name="connsiteY143" fmla="*/ 391760 h 526180"/>
              <a:gd name="connsiteX144" fmla="*/ 4608767 w 9144000"/>
              <a:gd name="connsiteY144" fmla="*/ 390636 h 526180"/>
              <a:gd name="connsiteX145" fmla="*/ 4607307 w 9144000"/>
              <a:gd name="connsiteY145" fmla="*/ 388701 h 526180"/>
              <a:gd name="connsiteX146" fmla="*/ 1711690 w 9144000"/>
              <a:gd name="connsiteY146" fmla="*/ 358654 h 526180"/>
              <a:gd name="connsiteX147" fmla="*/ 1717751 w 9144000"/>
              <a:gd name="connsiteY147" fmla="*/ 363937 h 526180"/>
              <a:gd name="connsiteX148" fmla="*/ 1723906 w 9144000"/>
              <a:gd name="connsiteY148" fmla="*/ 358784 h 526180"/>
              <a:gd name="connsiteX149" fmla="*/ 1748763 w 9144000"/>
              <a:gd name="connsiteY149" fmla="*/ 385328 h 526180"/>
              <a:gd name="connsiteX150" fmla="*/ 1739790 w 9144000"/>
              <a:gd name="connsiteY150" fmla="*/ 387774 h 526180"/>
              <a:gd name="connsiteX151" fmla="*/ 1747223 w 9144000"/>
              <a:gd name="connsiteY151" fmla="*/ 391778 h 526180"/>
              <a:gd name="connsiteX152" fmla="*/ 1747205 w 9144000"/>
              <a:gd name="connsiteY152" fmla="*/ 391778 h 526180"/>
              <a:gd name="connsiteX153" fmla="*/ 1747205 w 9144000"/>
              <a:gd name="connsiteY153" fmla="*/ 436988 h 526180"/>
              <a:gd name="connsiteX154" fmla="*/ 1733581 w 9144000"/>
              <a:gd name="connsiteY154" fmla="*/ 438007 h 526180"/>
              <a:gd name="connsiteX155" fmla="*/ 1729707 w 9144000"/>
              <a:gd name="connsiteY155" fmla="*/ 424754 h 526180"/>
              <a:gd name="connsiteX156" fmla="*/ 1726056 w 9144000"/>
              <a:gd name="connsiteY156" fmla="*/ 437451 h 526180"/>
              <a:gd name="connsiteX157" fmla="*/ 1688482 w 9144000"/>
              <a:gd name="connsiteY157" fmla="*/ 437451 h 526180"/>
              <a:gd name="connsiteX158" fmla="*/ 1688482 w 9144000"/>
              <a:gd name="connsiteY158" fmla="*/ 392779 h 526180"/>
              <a:gd name="connsiteX159" fmla="*/ 1694247 w 9144000"/>
              <a:gd name="connsiteY159" fmla="*/ 387533 h 526180"/>
              <a:gd name="connsiteX160" fmla="*/ 1686908 w 9144000"/>
              <a:gd name="connsiteY160" fmla="*/ 385105 h 526180"/>
              <a:gd name="connsiteX161" fmla="*/ 1711690 w 9144000"/>
              <a:gd name="connsiteY161" fmla="*/ 358654 h 526180"/>
              <a:gd name="connsiteX162" fmla="*/ 2714984 w 9144000"/>
              <a:gd name="connsiteY162" fmla="*/ 358654 h 526180"/>
              <a:gd name="connsiteX163" fmla="*/ 2739766 w 9144000"/>
              <a:gd name="connsiteY163" fmla="*/ 385105 h 526180"/>
              <a:gd name="connsiteX164" fmla="*/ 2732426 w 9144000"/>
              <a:gd name="connsiteY164" fmla="*/ 387533 h 526180"/>
              <a:gd name="connsiteX165" fmla="*/ 2738191 w 9144000"/>
              <a:gd name="connsiteY165" fmla="*/ 392779 h 526180"/>
              <a:gd name="connsiteX166" fmla="*/ 2738191 w 9144000"/>
              <a:gd name="connsiteY166" fmla="*/ 437451 h 526180"/>
              <a:gd name="connsiteX167" fmla="*/ 2700618 w 9144000"/>
              <a:gd name="connsiteY167" fmla="*/ 437451 h 526180"/>
              <a:gd name="connsiteX168" fmla="*/ 2696967 w 9144000"/>
              <a:gd name="connsiteY168" fmla="*/ 424754 h 526180"/>
              <a:gd name="connsiteX169" fmla="*/ 2693092 w 9144000"/>
              <a:gd name="connsiteY169" fmla="*/ 438007 h 526180"/>
              <a:gd name="connsiteX170" fmla="*/ 2679468 w 9144000"/>
              <a:gd name="connsiteY170" fmla="*/ 436988 h 526180"/>
              <a:gd name="connsiteX171" fmla="*/ 2679468 w 9144000"/>
              <a:gd name="connsiteY171" fmla="*/ 391778 h 526180"/>
              <a:gd name="connsiteX172" fmla="*/ 2679450 w 9144000"/>
              <a:gd name="connsiteY172" fmla="*/ 391778 h 526180"/>
              <a:gd name="connsiteX173" fmla="*/ 2686883 w 9144000"/>
              <a:gd name="connsiteY173" fmla="*/ 387774 h 526180"/>
              <a:gd name="connsiteX174" fmla="*/ 2677912 w 9144000"/>
              <a:gd name="connsiteY174" fmla="*/ 385328 h 526180"/>
              <a:gd name="connsiteX175" fmla="*/ 2702769 w 9144000"/>
              <a:gd name="connsiteY175" fmla="*/ 358784 h 526180"/>
              <a:gd name="connsiteX176" fmla="*/ 2708923 w 9144000"/>
              <a:gd name="connsiteY176" fmla="*/ 363937 h 526180"/>
              <a:gd name="connsiteX177" fmla="*/ 2714984 w 9144000"/>
              <a:gd name="connsiteY177" fmla="*/ 358654 h 526180"/>
              <a:gd name="connsiteX178" fmla="*/ 6429017 w 9144000"/>
              <a:gd name="connsiteY178" fmla="*/ 358654 h 526180"/>
              <a:gd name="connsiteX179" fmla="*/ 6435079 w 9144000"/>
              <a:gd name="connsiteY179" fmla="*/ 363937 h 526180"/>
              <a:gd name="connsiteX180" fmla="*/ 6441233 w 9144000"/>
              <a:gd name="connsiteY180" fmla="*/ 358784 h 526180"/>
              <a:gd name="connsiteX181" fmla="*/ 6466089 w 9144000"/>
              <a:gd name="connsiteY181" fmla="*/ 385328 h 526180"/>
              <a:gd name="connsiteX182" fmla="*/ 6457117 w 9144000"/>
              <a:gd name="connsiteY182" fmla="*/ 387774 h 526180"/>
              <a:gd name="connsiteX183" fmla="*/ 6464550 w 9144000"/>
              <a:gd name="connsiteY183" fmla="*/ 391778 h 526180"/>
              <a:gd name="connsiteX184" fmla="*/ 6464532 w 9144000"/>
              <a:gd name="connsiteY184" fmla="*/ 391778 h 526180"/>
              <a:gd name="connsiteX185" fmla="*/ 6464532 w 9144000"/>
              <a:gd name="connsiteY185" fmla="*/ 436988 h 526180"/>
              <a:gd name="connsiteX186" fmla="*/ 6450908 w 9144000"/>
              <a:gd name="connsiteY186" fmla="*/ 438007 h 526180"/>
              <a:gd name="connsiteX187" fmla="*/ 6447033 w 9144000"/>
              <a:gd name="connsiteY187" fmla="*/ 424754 h 526180"/>
              <a:gd name="connsiteX188" fmla="*/ 6443383 w 9144000"/>
              <a:gd name="connsiteY188" fmla="*/ 437451 h 526180"/>
              <a:gd name="connsiteX189" fmla="*/ 6405810 w 9144000"/>
              <a:gd name="connsiteY189" fmla="*/ 437451 h 526180"/>
              <a:gd name="connsiteX190" fmla="*/ 6405810 w 9144000"/>
              <a:gd name="connsiteY190" fmla="*/ 392779 h 526180"/>
              <a:gd name="connsiteX191" fmla="*/ 6411574 w 9144000"/>
              <a:gd name="connsiteY191" fmla="*/ 387533 h 526180"/>
              <a:gd name="connsiteX192" fmla="*/ 6404234 w 9144000"/>
              <a:gd name="connsiteY192" fmla="*/ 385105 h 526180"/>
              <a:gd name="connsiteX193" fmla="*/ 6429017 w 9144000"/>
              <a:gd name="connsiteY193" fmla="*/ 358654 h 526180"/>
              <a:gd name="connsiteX194" fmla="*/ 7432310 w 9144000"/>
              <a:gd name="connsiteY194" fmla="*/ 358654 h 526180"/>
              <a:gd name="connsiteX195" fmla="*/ 7457093 w 9144000"/>
              <a:gd name="connsiteY195" fmla="*/ 385105 h 526180"/>
              <a:gd name="connsiteX196" fmla="*/ 7449753 w 9144000"/>
              <a:gd name="connsiteY196" fmla="*/ 387533 h 526180"/>
              <a:gd name="connsiteX197" fmla="*/ 7455517 w 9144000"/>
              <a:gd name="connsiteY197" fmla="*/ 392779 h 526180"/>
              <a:gd name="connsiteX198" fmla="*/ 7455517 w 9144000"/>
              <a:gd name="connsiteY198" fmla="*/ 437451 h 526180"/>
              <a:gd name="connsiteX199" fmla="*/ 7417945 w 9144000"/>
              <a:gd name="connsiteY199" fmla="*/ 437451 h 526180"/>
              <a:gd name="connsiteX200" fmla="*/ 7414293 w 9144000"/>
              <a:gd name="connsiteY200" fmla="*/ 424754 h 526180"/>
              <a:gd name="connsiteX201" fmla="*/ 7410419 w 9144000"/>
              <a:gd name="connsiteY201" fmla="*/ 438007 h 526180"/>
              <a:gd name="connsiteX202" fmla="*/ 7396795 w 9144000"/>
              <a:gd name="connsiteY202" fmla="*/ 436988 h 526180"/>
              <a:gd name="connsiteX203" fmla="*/ 7396795 w 9144000"/>
              <a:gd name="connsiteY203" fmla="*/ 391778 h 526180"/>
              <a:gd name="connsiteX204" fmla="*/ 7396777 w 9144000"/>
              <a:gd name="connsiteY204" fmla="*/ 391778 h 526180"/>
              <a:gd name="connsiteX205" fmla="*/ 7404210 w 9144000"/>
              <a:gd name="connsiteY205" fmla="*/ 387774 h 526180"/>
              <a:gd name="connsiteX206" fmla="*/ 7395238 w 9144000"/>
              <a:gd name="connsiteY206" fmla="*/ 385328 h 526180"/>
              <a:gd name="connsiteX207" fmla="*/ 7420095 w 9144000"/>
              <a:gd name="connsiteY207" fmla="*/ 358784 h 526180"/>
              <a:gd name="connsiteX208" fmla="*/ 7426249 w 9144000"/>
              <a:gd name="connsiteY208" fmla="*/ 363937 h 526180"/>
              <a:gd name="connsiteX209" fmla="*/ 7432310 w 9144000"/>
              <a:gd name="connsiteY209" fmla="*/ 358654 h 526180"/>
              <a:gd name="connsiteX210" fmla="*/ 898126 w 9144000"/>
              <a:gd name="connsiteY210" fmla="*/ 354835 h 526180"/>
              <a:gd name="connsiteX211" fmla="*/ 901795 w 9144000"/>
              <a:gd name="connsiteY211" fmla="*/ 367329 h 526180"/>
              <a:gd name="connsiteX212" fmla="*/ 900165 w 9144000"/>
              <a:gd name="connsiteY212" fmla="*/ 381213 h 526180"/>
              <a:gd name="connsiteX213" fmla="*/ 900146 w 9144000"/>
              <a:gd name="connsiteY213" fmla="*/ 381213 h 526180"/>
              <a:gd name="connsiteX214" fmla="*/ 898126 w 9144000"/>
              <a:gd name="connsiteY214" fmla="*/ 354835 h 526180"/>
              <a:gd name="connsiteX215" fmla="*/ 3528548 w 9144000"/>
              <a:gd name="connsiteY215" fmla="*/ 354835 h 526180"/>
              <a:gd name="connsiteX216" fmla="*/ 3526528 w 9144000"/>
              <a:gd name="connsiteY216" fmla="*/ 381213 h 526180"/>
              <a:gd name="connsiteX217" fmla="*/ 3526509 w 9144000"/>
              <a:gd name="connsiteY217" fmla="*/ 381213 h 526180"/>
              <a:gd name="connsiteX218" fmla="*/ 3524878 w 9144000"/>
              <a:gd name="connsiteY218" fmla="*/ 367329 h 526180"/>
              <a:gd name="connsiteX219" fmla="*/ 3528548 w 9144000"/>
              <a:gd name="connsiteY219" fmla="*/ 354835 h 526180"/>
              <a:gd name="connsiteX220" fmla="*/ 5615453 w 9144000"/>
              <a:gd name="connsiteY220" fmla="*/ 354835 h 526180"/>
              <a:gd name="connsiteX221" fmla="*/ 5619123 w 9144000"/>
              <a:gd name="connsiteY221" fmla="*/ 367329 h 526180"/>
              <a:gd name="connsiteX222" fmla="*/ 5617492 w 9144000"/>
              <a:gd name="connsiteY222" fmla="*/ 381213 h 526180"/>
              <a:gd name="connsiteX223" fmla="*/ 5617472 w 9144000"/>
              <a:gd name="connsiteY223" fmla="*/ 381213 h 526180"/>
              <a:gd name="connsiteX224" fmla="*/ 5615453 w 9144000"/>
              <a:gd name="connsiteY224" fmla="*/ 354835 h 526180"/>
              <a:gd name="connsiteX225" fmla="*/ 8245875 w 9144000"/>
              <a:gd name="connsiteY225" fmla="*/ 354835 h 526180"/>
              <a:gd name="connsiteX226" fmla="*/ 8243855 w 9144000"/>
              <a:gd name="connsiteY226" fmla="*/ 381213 h 526180"/>
              <a:gd name="connsiteX227" fmla="*/ 8243836 w 9144000"/>
              <a:gd name="connsiteY227" fmla="*/ 381213 h 526180"/>
              <a:gd name="connsiteX228" fmla="*/ 8242205 w 9144000"/>
              <a:gd name="connsiteY228" fmla="*/ 367329 h 526180"/>
              <a:gd name="connsiteX229" fmla="*/ 8245875 w 9144000"/>
              <a:gd name="connsiteY229" fmla="*/ 354835 h 526180"/>
              <a:gd name="connsiteX230" fmla="*/ 4572000 w 9144000"/>
              <a:gd name="connsiteY230" fmla="*/ 338956 h 526180"/>
              <a:gd name="connsiteX231" fmla="*/ 4579166 w 9144000"/>
              <a:gd name="connsiteY231" fmla="*/ 340551 h 526180"/>
              <a:gd name="connsiteX232" fmla="*/ 4598254 w 9144000"/>
              <a:gd name="connsiteY232" fmla="*/ 347095 h 526180"/>
              <a:gd name="connsiteX233" fmla="*/ 4611267 w 9144000"/>
              <a:gd name="connsiteY233" fmla="*/ 364930 h 526180"/>
              <a:gd name="connsiteX234" fmla="*/ 4610763 w 9144000"/>
              <a:gd name="connsiteY234" fmla="*/ 365515 h 526180"/>
              <a:gd name="connsiteX235" fmla="*/ 4610375 w 9144000"/>
              <a:gd name="connsiteY235" fmla="*/ 364919 h 526180"/>
              <a:gd name="connsiteX236" fmla="*/ 4604617 w 9144000"/>
              <a:gd name="connsiteY236" fmla="*/ 371335 h 526180"/>
              <a:gd name="connsiteX237" fmla="*/ 4601913 w 9144000"/>
              <a:gd name="connsiteY237" fmla="*/ 363270 h 526180"/>
              <a:gd name="connsiteX238" fmla="*/ 4601610 w 9144000"/>
              <a:gd name="connsiteY238" fmla="*/ 366799 h 526180"/>
              <a:gd name="connsiteX239" fmla="*/ 4600124 w 9144000"/>
              <a:gd name="connsiteY239" fmla="*/ 363659 h 526180"/>
              <a:gd name="connsiteX240" fmla="*/ 4600161 w 9144000"/>
              <a:gd name="connsiteY240" fmla="*/ 370258 h 526180"/>
              <a:gd name="connsiteX241" fmla="*/ 4600180 w 9144000"/>
              <a:gd name="connsiteY241" fmla="*/ 370220 h 526180"/>
              <a:gd name="connsiteX242" fmla="*/ 4601199 w 9144000"/>
              <a:gd name="connsiteY242" fmla="*/ 374465 h 526180"/>
              <a:gd name="connsiteX243" fmla="*/ 4593801 w 9144000"/>
              <a:gd name="connsiteY243" fmla="*/ 373411 h 526180"/>
              <a:gd name="connsiteX244" fmla="*/ 4588714 w 9144000"/>
              <a:gd name="connsiteY244" fmla="*/ 372049 h 526180"/>
              <a:gd name="connsiteX245" fmla="*/ 4580782 w 9144000"/>
              <a:gd name="connsiteY245" fmla="*/ 361638 h 526180"/>
              <a:gd name="connsiteX246" fmla="*/ 4575387 w 9144000"/>
              <a:gd name="connsiteY246" fmla="*/ 359303 h 526180"/>
              <a:gd name="connsiteX247" fmla="*/ 4573275 w 9144000"/>
              <a:gd name="connsiteY247" fmla="*/ 343418 h 526180"/>
              <a:gd name="connsiteX248" fmla="*/ 4572000 w 9144000"/>
              <a:gd name="connsiteY248" fmla="*/ 348084 h 526180"/>
              <a:gd name="connsiteX249" fmla="*/ 4570726 w 9144000"/>
              <a:gd name="connsiteY249" fmla="*/ 343418 h 526180"/>
              <a:gd name="connsiteX250" fmla="*/ 4568613 w 9144000"/>
              <a:gd name="connsiteY250" fmla="*/ 359303 h 526180"/>
              <a:gd name="connsiteX251" fmla="*/ 4563218 w 9144000"/>
              <a:gd name="connsiteY251" fmla="*/ 361638 h 526180"/>
              <a:gd name="connsiteX252" fmla="*/ 4555288 w 9144000"/>
              <a:gd name="connsiteY252" fmla="*/ 372049 h 526180"/>
              <a:gd name="connsiteX253" fmla="*/ 4550200 w 9144000"/>
              <a:gd name="connsiteY253" fmla="*/ 373410 h 526180"/>
              <a:gd name="connsiteX254" fmla="*/ 4542802 w 9144000"/>
              <a:gd name="connsiteY254" fmla="*/ 374465 h 526180"/>
              <a:gd name="connsiteX255" fmla="*/ 4543821 w 9144000"/>
              <a:gd name="connsiteY255" fmla="*/ 370220 h 526180"/>
              <a:gd name="connsiteX256" fmla="*/ 4543840 w 9144000"/>
              <a:gd name="connsiteY256" fmla="*/ 370258 h 526180"/>
              <a:gd name="connsiteX257" fmla="*/ 4543877 w 9144000"/>
              <a:gd name="connsiteY257" fmla="*/ 363659 h 526180"/>
              <a:gd name="connsiteX258" fmla="*/ 4542392 w 9144000"/>
              <a:gd name="connsiteY258" fmla="*/ 366799 h 526180"/>
              <a:gd name="connsiteX259" fmla="*/ 4542088 w 9144000"/>
              <a:gd name="connsiteY259" fmla="*/ 363270 h 526180"/>
              <a:gd name="connsiteX260" fmla="*/ 4539383 w 9144000"/>
              <a:gd name="connsiteY260" fmla="*/ 371334 h 526180"/>
              <a:gd name="connsiteX261" fmla="*/ 4533627 w 9144000"/>
              <a:gd name="connsiteY261" fmla="*/ 364919 h 526180"/>
              <a:gd name="connsiteX262" fmla="*/ 4533238 w 9144000"/>
              <a:gd name="connsiteY262" fmla="*/ 365515 h 526180"/>
              <a:gd name="connsiteX263" fmla="*/ 4532733 w 9144000"/>
              <a:gd name="connsiteY263" fmla="*/ 364930 h 526180"/>
              <a:gd name="connsiteX264" fmla="*/ 4545746 w 9144000"/>
              <a:gd name="connsiteY264" fmla="*/ 347095 h 526180"/>
              <a:gd name="connsiteX265" fmla="*/ 4564835 w 9144000"/>
              <a:gd name="connsiteY265" fmla="*/ 340551 h 526180"/>
              <a:gd name="connsiteX266" fmla="*/ 1059403 w 9144000"/>
              <a:gd name="connsiteY266" fmla="*/ 323456 h 526180"/>
              <a:gd name="connsiteX267" fmla="*/ 1082818 w 9144000"/>
              <a:gd name="connsiteY267" fmla="*/ 328347 h 526180"/>
              <a:gd name="connsiteX268" fmla="*/ 1096183 w 9144000"/>
              <a:gd name="connsiteY268" fmla="*/ 336782 h 526180"/>
              <a:gd name="connsiteX269" fmla="*/ 1096702 w 9144000"/>
              <a:gd name="connsiteY269" fmla="*/ 411389 h 526180"/>
              <a:gd name="connsiteX270" fmla="*/ 1088583 w 9144000"/>
              <a:gd name="connsiteY270" fmla="*/ 421065 h 526180"/>
              <a:gd name="connsiteX271" fmla="*/ 1073587 w 9144000"/>
              <a:gd name="connsiteY271" fmla="*/ 421065 h 526180"/>
              <a:gd name="connsiteX272" fmla="*/ 1073624 w 9144000"/>
              <a:gd name="connsiteY272" fmla="*/ 388701 h 526180"/>
              <a:gd name="connsiteX273" fmla="*/ 1070436 w 9144000"/>
              <a:gd name="connsiteY273" fmla="*/ 368534 h 526180"/>
              <a:gd name="connsiteX274" fmla="*/ 1060983 w 9144000"/>
              <a:gd name="connsiteY274" fmla="*/ 352500 h 526180"/>
              <a:gd name="connsiteX275" fmla="*/ 1059445 w 9144000"/>
              <a:gd name="connsiteY275" fmla="*/ 345642 h 526180"/>
              <a:gd name="connsiteX276" fmla="*/ 1054125 w 9144000"/>
              <a:gd name="connsiteY276" fmla="*/ 345531 h 526180"/>
              <a:gd name="connsiteX277" fmla="*/ 1055664 w 9144000"/>
              <a:gd name="connsiteY277" fmla="*/ 351814 h 526180"/>
              <a:gd name="connsiteX278" fmla="*/ 1054088 w 9144000"/>
              <a:gd name="connsiteY278" fmla="*/ 353816 h 526180"/>
              <a:gd name="connsiteX279" fmla="*/ 1050585 w 9144000"/>
              <a:gd name="connsiteY279" fmla="*/ 359951 h 526180"/>
              <a:gd name="connsiteX280" fmla="*/ 1045895 w 9144000"/>
              <a:gd name="connsiteY280" fmla="*/ 389665 h 526180"/>
              <a:gd name="connsiteX281" fmla="*/ 1050251 w 9144000"/>
              <a:gd name="connsiteY281" fmla="*/ 393001 h 526180"/>
              <a:gd name="connsiteX282" fmla="*/ 1046803 w 9144000"/>
              <a:gd name="connsiteY282" fmla="*/ 420787 h 526180"/>
              <a:gd name="connsiteX283" fmla="*/ 1031084 w 9144000"/>
              <a:gd name="connsiteY283" fmla="*/ 420787 h 526180"/>
              <a:gd name="connsiteX284" fmla="*/ 1022836 w 9144000"/>
              <a:gd name="connsiteY284" fmla="*/ 411370 h 526180"/>
              <a:gd name="connsiteX285" fmla="*/ 1022836 w 9144000"/>
              <a:gd name="connsiteY285" fmla="*/ 337579 h 526180"/>
              <a:gd name="connsiteX286" fmla="*/ 1036571 w 9144000"/>
              <a:gd name="connsiteY286" fmla="*/ 328255 h 526180"/>
              <a:gd name="connsiteX287" fmla="*/ 1059403 w 9144000"/>
              <a:gd name="connsiteY287" fmla="*/ 323456 h 526180"/>
              <a:gd name="connsiteX288" fmla="*/ 3367270 w 9144000"/>
              <a:gd name="connsiteY288" fmla="*/ 323456 h 526180"/>
              <a:gd name="connsiteX289" fmla="*/ 3390102 w 9144000"/>
              <a:gd name="connsiteY289" fmla="*/ 328255 h 526180"/>
              <a:gd name="connsiteX290" fmla="*/ 3403837 w 9144000"/>
              <a:gd name="connsiteY290" fmla="*/ 337579 h 526180"/>
              <a:gd name="connsiteX291" fmla="*/ 3403837 w 9144000"/>
              <a:gd name="connsiteY291" fmla="*/ 411370 h 526180"/>
              <a:gd name="connsiteX292" fmla="*/ 3395589 w 9144000"/>
              <a:gd name="connsiteY292" fmla="*/ 420787 h 526180"/>
              <a:gd name="connsiteX293" fmla="*/ 3379871 w 9144000"/>
              <a:gd name="connsiteY293" fmla="*/ 420787 h 526180"/>
              <a:gd name="connsiteX294" fmla="*/ 3376423 w 9144000"/>
              <a:gd name="connsiteY294" fmla="*/ 393001 h 526180"/>
              <a:gd name="connsiteX295" fmla="*/ 3380778 w 9144000"/>
              <a:gd name="connsiteY295" fmla="*/ 389665 h 526180"/>
              <a:gd name="connsiteX296" fmla="*/ 3376089 w 9144000"/>
              <a:gd name="connsiteY296" fmla="*/ 359951 h 526180"/>
              <a:gd name="connsiteX297" fmla="*/ 3372586 w 9144000"/>
              <a:gd name="connsiteY297" fmla="*/ 353816 h 526180"/>
              <a:gd name="connsiteX298" fmla="*/ 3371010 w 9144000"/>
              <a:gd name="connsiteY298" fmla="*/ 351814 h 526180"/>
              <a:gd name="connsiteX299" fmla="*/ 3372548 w 9144000"/>
              <a:gd name="connsiteY299" fmla="*/ 345531 h 526180"/>
              <a:gd name="connsiteX300" fmla="*/ 3367229 w 9144000"/>
              <a:gd name="connsiteY300" fmla="*/ 345642 h 526180"/>
              <a:gd name="connsiteX301" fmla="*/ 3365690 w 9144000"/>
              <a:gd name="connsiteY301" fmla="*/ 352500 h 526180"/>
              <a:gd name="connsiteX302" fmla="*/ 3356237 w 9144000"/>
              <a:gd name="connsiteY302" fmla="*/ 368534 h 526180"/>
              <a:gd name="connsiteX303" fmla="*/ 3353049 w 9144000"/>
              <a:gd name="connsiteY303" fmla="*/ 388701 h 526180"/>
              <a:gd name="connsiteX304" fmla="*/ 3353086 w 9144000"/>
              <a:gd name="connsiteY304" fmla="*/ 421065 h 526180"/>
              <a:gd name="connsiteX305" fmla="*/ 3338090 w 9144000"/>
              <a:gd name="connsiteY305" fmla="*/ 421065 h 526180"/>
              <a:gd name="connsiteX306" fmla="*/ 3329971 w 9144000"/>
              <a:gd name="connsiteY306" fmla="*/ 411389 h 526180"/>
              <a:gd name="connsiteX307" fmla="*/ 3330491 w 9144000"/>
              <a:gd name="connsiteY307" fmla="*/ 336782 h 526180"/>
              <a:gd name="connsiteX308" fmla="*/ 3343855 w 9144000"/>
              <a:gd name="connsiteY308" fmla="*/ 328347 h 526180"/>
              <a:gd name="connsiteX309" fmla="*/ 3367270 w 9144000"/>
              <a:gd name="connsiteY309" fmla="*/ 323456 h 526180"/>
              <a:gd name="connsiteX310" fmla="*/ 5776730 w 9144000"/>
              <a:gd name="connsiteY310" fmla="*/ 323456 h 526180"/>
              <a:gd name="connsiteX311" fmla="*/ 5800146 w 9144000"/>
              <a:gd name="connsiteY311" fmla="*/ 328347 h 526180"/>
              <a:gd name="connsiteX312" fmla="*/ 5813510 w 9144000"/>
              <a:gd name="connsiteY312" fmla="*/ 336782 h 526180"/>
              <a:gd name="connsiteX313" fmla="*/ 5814029 w 9144000"/>
              <a:gd name="connsiteY313" fmla="*/ 411389 h 526180"/>
              <a:gd name="connsiteX314" fmla="*/ 5805910 w 9144000"/>
              <a:gd name="connsiteY314" fmla="*/ 421065 h 526180"/>
              <a:gd name="connsiteX315" fmla="*/ 5790914 w 9144000"/>
              <a:gd name="connsiteY315" fmla="*/ 421065 h 526180"/>
              <a:gd name="connsiteX316" fmla="*/ 5790952 w 9144000"/>
              <a:gd name="connsiteY316" fmla="*/ 388701 h 526180"/>
              <a:gd name="connsiteX317" fmla="*/ 5787763 w 9144000"/>
              <a:gd name="connsiteY317" fmla="*/ 368534 h 526180"/>
              <a:gd name="connsiteX318" fmla="*/ 5778310 w 9144000"/>
              <a:gd name="connsiteY318" fmla="*/ 352500 h 526180"/>
              <a:gd name="connsiteX319" fmla="*/ 5776771 w 9144000"/>
              <a:gd name="connsiteY319" fmla="*/ 345642 h 526180"/>
              <a:gd name="connsiteX320" fmla="*/ 5771452 w 9144000"/>
              <a:gd name="connsiteY320" fmla="*/ 345531 h 526180"/>
              <a:gd name="connsiteX321" fmla="*/ 5772990 w 9144000"/>
              <a:gd name="connsiteY321" fmla="*/ 351814 h 526180"/>
              <a:gd name="connsiteX322" fmla="*/ 5771415 w 9144000"/>
              <a:gd name="connsiteY322" fmla="*/ 353816 h 526180"/>
              <a:gd name="connsiteX323" fmla="*/ 5767912 w 9144000"/>
              <a:gd name="connsiteY323" fmla="*/ 359951 h 526180"/>
              <a:gd name="connsiteX324" fmla="*/ 5763222 w 9144000"/>
              <a:gd name="connsiteY324" fmla="*/ 389665 h 526180"/>
              <a:gd name="connsiteX325" fmla="*/ 5767577 w 9144000"/>
              <a:gd name="connsiteY325" fmla="*/ 393001 h 526180"/>
              <a:gd name="connsiteX326" fmla="*/ 5764130 w 9144000"/>
              <a:gd name="connsiteY326" fmla="*/ 420787 h 526180"/>
              <a:gd name="connsiteX327" fmla="*/ 5748412 w 9144000"/>
              <a:gd name="connsiteY327" fmla="*/ 420787 h 526180"/>
              <a:gd name="connsiteX328" fmla="*/ 5740163 w 9144000"/>
              <a:gd name="connsiteY328" fmla="*/ 411370 h 526180"/>
              <a:gd name="connsiteX329" fmla="*/ 5740163 w 9144000"/>
              <a:gd name="connsiteY329" fmla="*/ 337579 h 526180"/>
              <a:gd name="connsiteX330" fmla="*/ 5753899 w 9144000"/>
              <a:gd name="connsiteY330" fmla="*/ 328255 h 526180"/>
              <a:gd name="connsiteX331" fmla="*/ 5776730 w 9144000"/>
              <a:gd name="connsiteY331" fmla="*/ 323456 h 526180"/>
              <a:gd name="connsiteX332" fmla="*/ 8084597 w 9144000"/>
              <a:gd name="connsiteY332" fmla="*/ 323456 h 526180"/>
              <a:gd name="connsiteX333" fmla="*/ 8107429 w 9144000"/>
              <a:gd name="connsiteY333" fmla="*/ 328255 h 526180"/>
              <a:gd name="connsiteX334" fmla="*/ 8121164 w 9144000"/>
              <a:gd name="connsiteY334" fmla="*/ 337579 h 526180"/>
              <a:gd name="connsiteX335" fmla="*/ 8121164 w 9144000"/>
              <a:gd name="connsiteY335" fmla="*/ 411370 h 526180"/>
              <a:gd name="connsiteX336" fmla="*/ 8112916 w 9144000"/>
              <a:gd name="connsiteY336" fmla="*/ 420787 h 526180"/>
              <a:gd name="connsiteX337" fmla="*/ 8097197 w 9144000"/>
              <a:gd name="connsiteY337" fmla="*/ 420787 h 526180"/>
              <a:gd name="connsiteX338" fmla="*/ 8093749 w 9144000"/>
              <a:gd name="connsiteY338" fmla="*/ 393001 h 526180"/>
              <a:gd name="connsiteX339" fmla="*/ 8098105 w 9144000"/>
              <a:gd name="connsiteY339" fmla="*/ 389665 h 526180"/>
              <a:gd name="connsiteX340" fmla="*/ 8093415 w 9144000"/>
              <a:gd name="connsiteY340" fmla="*/ 359951 h 526180"/>
              <a:gd name="connsiteX341" fmla="*/ 8089913 w 9144000"/>
              <a:gd name="connsiteY341" fmla="*/ 353816 h 526180"/>
              <a:gd name="connsiteX342" fmla="*/ 8088336 w 9144000"/>
              <a:gd name="connsiteY342" fmla="*/ 351814 h 526180"/>
              <a:gd name="connsiteX343" fmla="*/ 8089875 w 9144000"/>
              <a:gd name="connsiteY343" fmla="*/ 345531 h 526180"/>
              <a:gd name="connsiteX344" fmla="*/ 8084555 w 9144000"/>
              <a:gd name="connsiteY344" fmla="*/ 345642 h 526180"/>
              <a:gd name="connsiteX345" fmla="*/ 8083017 w 9144000"/>
              <a:gd name="connsiteY345" fmla="*/ 352500 h 526180"/>
              <a:gd name="connsiteX346" fmla="*/ 8073564 w 9144000"/>
              <a:gd name="connsiteY346" fmla="*/ 368534 h 526180"/>
              <a:gd name="connsiteX347" fmla="*/ 8070376 w 9144000"/>
              <a:gd name="connsiteY347" fmla="*/ 388701 h 526180"/>
              <a:gd name="connsiteX348" fmla="*/ 8070413 w 9144000"/>
              <a:gd name="connsiteY348" fmla="*/ 421065 h 526180"/>
              <a:gd name="connsiteX349" fmla="*/ 8055417 w 9144000"/>
              <a:gd name="connsiteY349" fmla="*/ 421065 h 526180"/>
              <a:gd name="connsiteX350" fmla="*/ 8047298 w 9144000"/>
              <a:gd name="connsiteY350" fmla="*/ 411389 h 526180"/>
              <a:gd name="connsiteX351" fmla="*/ 8047817 w 9144000"/>
              <a:gd name="connsiteY351" fmla="*/ 336782 h 526180"/>
              <a:gd name="connsiteX352" fmla="*/ 8061182 w 9144000"/>
              <a:gd name="connsiteY352" fmla="*/ 328347 h 526180"/>
              <a:gd name="connsiteX353" fmla="*/ 8084597 w 9144000"/>
              <a:gd name="connsiteY353" fmla="*/ 323456 h 526180"/>
              <a:gd name="connsiteX354" fmla="*/ 1718437 w 9144000"/>
              <a:gd name="connsiteY354" fmla="*/ 281748 h 526180"/>
              <a:gd name="connsiteX355" fmla="*/ 1718426 w 9144000"/>
              <a:gd name="connsiteY355" fmla="*/ 281758 h 526180"/>
              <a:gd name="connsiteX356" fmla="*/ 1726889 w 9144000"/>
              <a:gd name="connsiteY356" fmla="*/ 291943 h 526180"/>
              <a:gd name="connsiteX357" fmla="*/ 1717529 w 9144000"/>
              <a:gd name="connsiteY357" fmla="*/ 300321 h 526180"/>
              <a:gd name="connsiteX358" fmla="*/ 1708576 w 9144000"/>
              <a:gd name="connsiteY358" fmla="*/ 290608 h 526180"/>
              <a:gd name="connsiteX359" fmla="*/ 1718426 w 9144000"/>
              <a:gd name="connsiteY359" fmla="*/ 281758 h 526180"/>
              <a:gd name="connsiteX360" fmla="*/ 1718418 w 9144000"/>
              <a:gd name="connsiteY360" fmla="*/ 281748 h 526180"/>
              <a:gd name="connsiteX361" fmla="*/ 2708255 w 9144000"/>
              <a:gd name="connsiteY361" fmla="*/ 281748 h 526180"/>
              <a:gd name="connsiteX362" fmla="*/ 2708247 w 9144000"/>
              <a:gd name="connsiteY362" fmla="*/ 281758 h 526180"/>
              <a:gd name="connsiteX363" fmla="*/ 2718098 w 9144000"/>
              <a:gd name="connsiteY363" fmla="*/ 290608 h 526180"/>
              <a:gd name="connsiteX364" fmla="*/ 2709144 w 9144000"/>
              <a:gd name="connsiteY364" fmla="*/ 300321 h 526180"/>
              <a:gd name="connsiteX365" fmla="*/ 2699784 w 9144000"/>
              <a:gd name="connsiteY365" fmla="*/ 291943 h 526180"/>
              <a:gd name="connsiteX366" fmla="*/ 2708247 w 9144000"/>
              <a:gd name="connsiteY366" fmla="*/ 281758 h 526180"/>
              <a:gd name="connsiteX367" fmla="*/ 2708237 w 9144000"/>
              <a:gd name="connsiteY367" fmla="*/ 281748 h 526180"/>
              <a:gd name="connsiteX368" fmla="*/ 6435764 w 9144000"/>
              <a:gd name="connsiteY368" fmla="*/ 281748 h 526180"/>
              <a:gd name="connsiteX369" fmla="*/ 6435753 w 9144000"/>
              <a:gd name="connsiteY369" fmla="*/ 281758 h 526180"/>
              <a:gd name="connsiteX370" fmla="*/ 6444216 w 9144000"/>
              <a:gd name="connsiteY370" fmla="*/ 291943 h 526180"/>
              <a:gd name="connsiteX371" fmla="*/ 6434856 w 9144000"/>
              <a:gd name="connsiteY371" fmla="*/ 300321 h 526180"/>
              <a:gd name="connsiteX372" fmla="*/ 6425903 w 9144000"/>
              <a:gd name="connsiteY372" fmla="*/ 290608 h 526180"/>
              <a:gd name="connsiteX373" fmla="*/ 6435753 w 9144000"/>
              <a:gd name="connsiteY373" fmla="*/ 281758 h 526180"/>
              <a:gd name="connsiteX374" fmla="*/ 6435746 w 9144000"/>
              <a:gd name="connsiteY374" fmla="*/ 281748 h 526180"/>
              <a:gd name="connsiteX375" fmla="*/ 7425582 w 9144000"/>
              <a:gd name="connsiteY375" fmla="*/ 281748 h 526180"/>
              <a:gd name="connsiteX376" fmla="*/ 7425574 w 9144000"/>
              <a:gd name="connsiteY376" fmla="*/ 281758 h 526180"/>
              <a:gd name="connsiteX377" fmla="*/ 7435424 w 9144000"/>
              <a:gd name="connsiteY377" fmla="*/ 290608 h 526180"/>
              <a:gd name="connsiteX378" fmla="*/ 7426471 w 9144000"/>
              <a:gd name="connsiteY378" fmla="*/ 300321 h 526180"/>
              <a:gd name="connsiteX379" fmla="*/ 7417111 w 9144000"/>
              <a:gd name="connsiteY379" fmla="*/ 291943 h 526180"/>
              <a:gd name="connsiteX380" fmla="*/ 7425574 w 9144000"/>
              <a:gd name="connsiteY380" fmla="*/ 281758 h 526180"/>
              <a:gd name="connsiteX381" fmla="*/ 7425563 w 9144000"/>
              <a:gd name="connsiteY381" fmla="*/ 281748 h 526180"/>
              <a:gd name="connsiteX382" fmla="*/ 803388 w 9144000"/>
              <a:gd name="connsiteY382" fmla="*/ 194110 h 526180"/>
              <a:gd name="connsiteX383" fmla="*/ 822517 w 9144000"/>
              <a:gd name="connsiteY383" fmla="*/ 212571 h 526180"/>
              <a:gd name="connsiteX384" fmla="*/ 805112 w 9144000"/>
              <a:gd name="connsiteY384" fmla="*/ 231608 h 526180"/>
              <a:gd name="connsiteX385" fmla="*/ 805112 w 9144000"/>
              <a:gd name="connsiteY385" fmla="*/ 231626 h 526180"/>
              <a:gd name="connsiteX386" fmla="*/ 785445 w 9144000"/>
              <a:gd name="connsiteY386" fmla="*/ 213814 h 526180"/>
              <a:gd name="connsiteX387" fmla="*/ 803388 w 9144000"/>
              <a:gd name="connsiteY387" fmla="*/ 194110 h 526180"/>
              <a:gd name="connsiteX388" fmla="*/ 3623285 w 9144000"/>
              <a:gd name="connsiteY388" fmla="*/ 194110 h 526180"/>
              <a:gd name="connsiteX389" fmla="*/ 3641228 w 9144000"/>
              <a:gd name="connsiteY389" fmla="*/ 213814 h 526180"/>
              <a:gd name="connsiteX390" fmla="*/ 3621561 w 9144000"/>
              <a:gd name="connsiteY390" fmla="*/ 231626 h 526180"/>
              <a:gd name="connsiteX391" fmla="*/ 3621561 w 9144000"/>
              <a:gd name="connsiteY391" fmla="*/ 231608 h 526180"/>
              <a:gd name="connsiteX392" fmla="*/ 3604156 w 9144000"/>
              <a:gd name="connsiteY392" fmla="*/ 212571 h 526180"/>
              <a:gd name="connsiteX393" fmla="*/ 3623285 w 9144000"/>
              <a:gd name="connsiteY393" fmla="*/ 194110 h 526180"/>
              <a:gd name="connsiteX394" fmla="*/ 5520715 w 9144000"/>
              <a:gd name="connsiteY394" fmla="*/ 194110 h 526180"/>
              <a:gd name="connsiteX395" fmla="*/ 5539844 w 9144000"/>
              <a:gd name="connsiteY395" fmla="*/ 212571 h 526180"/>
              <a:gd name="connsiteX396" fmla="*/ 5522439 w 9144000"/>
              <a:gd name="connsiteY396" fmla="*/ 231608 h 526180"/>
              <a:gd name="connsiteX397" fmla="*/ 5522439 w 9144000"/>
              <a:gd name="connsiteY397" fmla="*/ 231626 h 526180"/>
              <a:gd name="connsiteX398" fmla="*/ 5502772 w 9144000"/>
              <a:gd name="connsiteY398" fmla="*/ 213814 h 526180"/>
              <a:gd name="connsiteX399" fmla="*/ 5520715 w 9144000"/>
              <a:gd name="connsiteY399" fmla="*/ 194110 h 526180"/>
              <a:gd name="connsiteX400" fmla="*/ 8340612 w 9144000"/>
              <a:gd name="connsiteY400" fmla="*/ 194110 h 526180"/>
              <a:gd name="connsiteX401" fmla="*/ 8358555 w 9144000"/>
              <a:gd name="connsiteY401" fmla="*/ 213814 h 526180"/>
              <a:gd name="connsiteX402" fmla="*/ 8338888 w 9144000"/>
              <a:gd name="connsiteY402" fmla="*/ 231626 h 526180"/>
              <a:gd name="connsiteX403" fmla="*/ 8338888 w 9144000"/>
              <a:gd name="connsiteY403" fmla="*/ 231608 h 526180"/>
              <a:gd name="connsiteX404" fmla="*/ 8321483 w 9144000"/>
              <a:gd name="connsiteY404" fmla="*/ 212571 h 526180"/>
              <a:gd name="connsiteX405" fmla="*/ 8340612 w 9144000"/>
              <a:gd name="connsiteY405" fmla="*/ 194110 h 526180"/>
              <a:gd name="connsiteX406" fmla="*/ 1262970 w 9144000"/>
              <a:gd name="connsiteY406" fmla="*/ 169957 h 526180"/>
              <a:gd name="connsiteX407" fmla="*/ 1262970 w 9144000"/>
              <a:gd name="connsiteY407" fmla="*/ 183118 h 526180"/>
              <a:gd name="connsiteX408" fmla="*/ 1262970 w 9144000"/>
              <a:gd name="connsiteY408" fmla="*/ 183137 h 526180"/>
              <a:gd name="connsiteX409" fmla="*/ 1256575 w 9144000"/>
              <a:gd name="connsiteY409" fmla="*/ 183137 h 526180"/>
              <a:gd name="connsiteX410" fmla="*/ 1256575 w 9144000"/>
              <a:gd name="connsiteY410" fmla="*/ 170662 h 526180"/>
              <a:gd name="connsiteX411" fmla="*/ 1262970 w 9144000"/>
              <a:gd name="connsiteY411" fmla="*/ 169957 h 526180"/>
              <a:gd name="connsiteX412" fmla="*/ 3163703 w 9144000"/>
              <a:gd name="connsiteY412" fmla="*/ 169957 h 526180"/>
              <a:gd name="connsiteX413" fmla="*/ 3170098 w 9144000"/>
              <a:gd name="connsiteY413" fmla="*/ 170662 h 526180"/>
              <a:gd name="connsiteX414" fmla="*/ 3170098 w 9144000"/>
              <a:gd name="connsiteY414" fmla="*/ 183137 h 526180"/>
              <a:gd name="connsiteX415" fmla="*/ 3163703 w 9144000"/>
              <a:gd name="connsiteY415" fmla="*/ 183137 h 526180"/>
              <a:gd name="connsiteX416" fmla="*/ 3163703 w 9144000"/>
              <a:gd name="connsiteY416" fmla="*/ 183118 h 526180"/>
              <a:gd name="connsiteX417" fmla="*/ 5980297 w 9144000"/>
              <a:gd name="connsiteY417" fmla="*/ 169957 h 526180"/>
              <a:gd name="connsiteX418" fmla="*/ 5980297 w 9144000"/>
              <a:gd name="connsiteY418" fmla="*/ 183118 h 526180"/>
              <a:gd name="connsiteX419" fmla="*/ 5980297 w 9144000"/>
              <a:gd name="connsiteY419" fmla="*/ 183137 h 526180"/>
              <a:gd name="connsiteX420" fmla="*/ 5973902 w 9144000"/>
              <a:gd name="connsiteY420" fmla="*/ 183137 h 526180"/>
              <a:gd name="connsiteX421" fmla="*/ 5973902 w 9144000"/>
              <a:gd name="connsiteY421" fmla="*/ 170662 h 526180"/>
              <a:gd name="connsiteX422" fmla="*/ 5980297 w 9144000"/>
              <a:gd name="connsiteY422" fmla="*/ 169957 h 526180"/>
              <a:gd name="connsiteX423" fmla="*/ 7881030 w 9144000"/>
              <a:gd name="connsiteY423" fmla="*/ 169957 h 526180"/>
              <a:gd name="connsiteX424" fmla="*/ 7887425 w 9144000"/>
              <a:gd name="connsiteY424" fmla="*/ 170662 h 526180"/>
              <a:gd name="connsiteX425" fmla="*/ 7887425 w 9144000"/>
              <a:gd name="connsiteY425" fmla="*/ 183137 h 526180"/>
              <a:gd name="connsiteX426" fmla="*/ 7881030 w 9144000"/>
              <a:gd name="connsiteY426" fmla="*/ 183137 h 526180"/>
              <a:gd name="connsiteX427" fmla="*/ 7881030 w 9144000"/>
              <a:gd name="connsiteY427" fmla="*/ 183118 h 526180"/>
              <a:gd name="connsiteX428" fmla="*/ 815918 w 9144000"/>
              <a:gd name="connsiteY428" fmla="*/ 146620 h 526180"/>
              <a:gd name="connsiteX429" fmla="*/ 816363 w 9144000"/>
              <a:gd name="connsiteY429" fmla="*/ 154146 h 526180"/>
              <a:gd name="connsiteX430" fmla="*/ 792415 w 9144000"/>
              <a:gd name="connsiteY430" fmla="*/ 154146 h 526180"/>
              <a:gd name="connsiteX431" fmla="*/ 792044 w 9144000"/>
              <a:gd name="connsiteY431" fmla="*/ 146620 h 526180"/>
              <a:gd name="connsiteX432" fmla="*/ 3634629 w 9144000"/>
              <a:gd name="connsiteY432" fmla="*/ 146620 h 526180"/>
              <a:gd name="connsiteX433" fmla="*/ 3634258 w 9144000"/>
              <a:gd name="connsiteY433" fmla="*/ 154146 h 526180"/>
              <a:gd name="connsiteX434" fmla="*/ 3610310 w 9144000"/>
              <a:gd name="connsiteY434" fmla="*/ 154146 h 526180"/>
              <a:gd name="connsiteX435" fmla="*/ 3610755 w 9144000"/>
              <a:gd name="connsiteY435" fmla="*/ 146620 h 526180"/>
              <a:gd name="connsiteX436" fmla="*/ 5533245 w 9144000"/>
              <a:gd name="connsiteY436" fmla="*/ 146620 h 526180"/>
              <a:gd name="connsiteX437" fmla="*/ 5533690 w 9144000"/>
              <a:gd name="connsiteY437" fmla="*/ 154146 h 526180"/>
              <a:gd name="connsiteX438" fmla="*/ 5509742 w 9144000"/>
              <a:gd name="connsiteY438" fmla="*/ 154146 h 526180"/>
              <a:gd name="connsiteX439" fmla="*/ 5509371 w 9144000"/>
              <a:gd name="connsiteY439" fmla="*/ 146620 h 526180"/>
              <a:gd name="connsiteX440" fmla="*/ 8351956 w 9144000"/>
              <a:gd name="connsiteY440" fmla="*/ 146620 h 526180"/>
              <a:gd name="connsiteX441" fmla="*/ 8351585 w 9144000"/>
              <a:gd name="connsiteY441" fmla="*/ 154146 h 526180"/>
              <a:gd name="connsiteX442" fmla="*/ 8327637 w 9144000"/>
              <a:gd name="connsiteY442" fmla="*/ 154146 h 526180"/>
              <a:gd name="connsiteX443" fmla="*/ 8328082 w 9144000"/>
              <a:gd name="connsiteY443" fmla="*/ 146620 h 526180"/>
              <a:gd name="connsiteX444" fmla="*/ 771896 w 9144000"/>
              <a:gd name="connsiteY444" fmla="*/ 146398 h 526180"/>
              <a:gd name="connsiteX445" fmla="*/ 771896 w 9144000"/>
              <a:gd name="connsiteY445" fmla="*/ 154424 h 526180"/>
              <a:gd name="connsiteX446" fmla="*/ 771896 w 9144000"/>
              <a:gd name="connsiteY446" fmla="*/ 154442 h 526180"/>
              <a:gd name="connsiteX447" fmla="*/ 760792 w 9144000"/>
              <a:gd name="connsiteY447" fmla="*/ 153720 h 526180"/>
              <a:gd name="connsiteX448" fmla="*/ 761089 w 9144000"/>
              <a:gd name="connsiteY448" fmla="*/ 146898 h 526180"/>
              <a:gd name="connsiteX449" fmla="*/ 771896 w 9144000"/>
              <a:gd name="connsiteY449" fmla="*/ 146398 h 526180"/>
              <a:gd name="connsiteX450" fmla="*/ 3654778 w 9144000"/>
              <a:gd name="connsiteY450" fmla="*/ 146398 h 526180"/>
              <a:gd name="connsiteX451" fmla="*/ 3665584 w 9144000"/>
              <a:gd name="connsiteY451" fmla="*/ 146898 h 526180"/>
              <a:gd name="connsiteX452" fmla="*/ 3665881 w 9144000"/>
              <a:gd name="connsiteY452" fmla="*/ 153720 h 526180"/>
              <a:gd name="connsiteX453" fmla="*/ 3654778 w 9144000"/>
              <a:gd name="connsiteY453" fmla="*/ 154442 h 526180"/>
              <a:gd name="connsiteX454" fmla="*/ 3654778 w 9144000"/>
              <a:gd name="connsiteY454" fmla="*/ 154424 h 526180"/>
              <a:gd name="connsiteX455" fmla="*/ 5489222 w 9144000"/>
              <a:gd name="connsiteY455" fmla="*/ 146398 h 526180"/>
              <a:gd name="connsiteX456" fmla="*/ 5489222 w 9144000"/>
              <a:gd name="connsiteY456" fmla="*/ 154424 h 526180"/>
              <a:gd name="connsiteX457" fmla="*/ 5489222 w 9144000"/>
              <a:gd name="connsiteY457" fmla="*/ 154442 h 526180"/>
              <a:gd name="connsiteX458" fmla="*/ 5478119 w 9144000"/>
              <a:gd name="connsiteY458" fmla="*/ 153720 h 526180"/>
              <a:gd name="connsiteX459" fmla="*/ 5478416 w 9144000"/>
              <a:gd name="connsiteY459" fmla="*/ 146898 h 526180"/>
              <a:gd name="connsiteX460" fmla="*/ 5489222 w 9144000"/>
              <a:gd name="connsiteY460" fmla="*/ 146398 h 526180"/>
              <a:gd name="connsiteX461" fmla="*/ 8372105 w 9144000"/>
              <a:gd name="connsiteY461" fmla="*/ 146398 h 526180"/>
              <a:gd name="connsiteX462" fmla="*/ 8382911 w 9144000"/>
              <a:gd name="connsiteY462" fmla="*/ 146898 h 526180"/>
              <a:gd name="connsiteX463" fmla="*/ 8383208 w 9144000"/>
              <a:gd name="connsiteY463" fmla="*/ 153720 h 526180"/>
              <a:gd name="connsiteX464" fmla="*/ 8372105 w 9144000"/>
              <a:gd name="connsiteY464" fmla="*/ 154442 h 526180"/>
              <a:gd name="connsiteX465" fmla="*/ 8372105 w 9144000"/>
              <a:gd name="connsiteY465" fmla="*/ 154424 h 526180"/>
              <a:gd name="connsiteX466" fmla="*/ 847170 w 9144000"/>
              <a:gd name="connsiteY466" fmla="*/ 146380 h 526180"/>
              <a:gd name="connsiteX467" fmla="*/ 847875 w 9144000"/>
              <a:gd name="connsiteY467" fmla="*/ 154127 h 526180"/>
              <a:gd name="connsiteX468" fmla="*/ 836011 w 9144000"/>
              <a:gd name="connsiteY468" fmla="*/ 154127 h 526180"/>
              <a:gd name="connsiteX469" fmla="*/ 836011 w 9144000"/>
              <a:gd name="connsiteY469" fmla="*/ 146972 h 526180"/>
              <a:gd name="connsiteX470" fmla="*/ 847170 w 9144000"/>
              <a:gd name="connsiteY470" fmla="*/ 146380 h 526180"/>
              <a:gd name="connsiteX471" fmla="*/ 3579503 w 9144000"/>
              <a:gd name="connsiteY471" fmla="*/ 146380 h 526180"/>
              <a:gd name="connsiteX472" fmla="*/ 3590662 w 9144000"/>
              <a:gd name="connsiteY472" fmla="*/ 146972 h 526180"/>
              <a:gd name="connsiteX473" fmla="*/ 3590662 w 9144000"/>
              <a:gd name="connsiteY473" fmla="*/ 154127 h 526180"/>
              <a:gd name="connsiteX474" fmla="*/ 3578799 w 9144000"/>
              <a:gd name="connsiteY474" fmla="*/ 154127 h 526180"/>
              <a:gd name="connsiteX475" fmla="*/ 3579503 w 9144000"/>
              <a:gd name="connsiteY475" fmla="*/ 146380 h 526180"/>
              <a:gd name="connsiteX476" fmla="*/ 5564496 w 9144000"/>
              <a:gd name="connsiteY476" fmla="*/ 146380 h 526180"/>
              <a:gd name="connsiteX477" fmla="*/ 5565202 w 9144000"/>
              <a:gd name="connsiteY477" fmla="*/ 154127 h 526180"/>
              <a:gd name="connsiteX478" fmla="*/ 5553338 w 9144000"/>
              <a:gd name="connsiteY478" fmla="*/ 154127 h 526180"/>
              <a:gd name="connsiteX479" fmla="*/ 5553338 w 9144000"/>
              <a:gd name="connsiteY479" fmla="*/ 146972 h 526180"/>
              <a:gd name="connsiteX480" fmla="*/ 5564496 w 9144000"/>
              <a:gd name="connsiteY480" fmla="*/ 146380 h 526180"/>
              <a:gd name="connsiteX481" fmla="*/ 8296830 w 9144000"/>
              <a:gd name="connsiteY481" fmla="*/ 146380 h 526180"/>
              <a:gd name="connsiteX482" fmla="*/ 8307989 w 9144000"/>
              <a:gd name="connsiteY482" fmla="*/ 146972 h 526180"/>
              <a:gd name="connsiteX483" fmla="*/ 8307989 w 9144000"/>
              <a:gd name="connsiteY483" fmla="*/ 154127 h 526180"/>
              <a:gd name="connsiteX484" fmla="*/ 8296126 w 9144000"/>
              <a:gd name="connsiteY484" fmla="*/ 154127 h 526180"/>
              <a:gd name="connsiteX485" fmla="*/ 8296830 w 9144000"/>
              <a:gd name="connsiteY485" fmla="*/ 146380 h 526180"/>
              <a:gd name="connsiteX486" fmla="*/ 816215 w 9144000"/>
              <a:gd name="connsiteY486" fmla="*/ 128306 h 526180"/>
              <a:gd name="connsiteX487" fmla="*/ 816400 w 9144000"/>
              <a:gd name="connsiteY487" fmla="*/ 141097 h 526180"/>
              <a:gd name="connsiteX488" fmla="*/ 791618 w 9144000"/>
              <a:gd name="connsiteY488" fmla="*/ 141097 h 526180"/>
              <a:gd name="connsiteX489" fmla="*/ 791210 w 9144000"/>
              <a:gd name="connsiteY489" fmla="*/ 133422 h 526180"/>
              <a:gd name="connsiteX490" fmla="*/ 791618 w 9144000"/>
              <a:gd name="connsiteY490" fmla="*/ 128306 h 526180"/>
              <a:gd name="connsiteX491" fmla="*/ 3635056 w 9144000"/>
              <a:gd name="connsiteY491" fmla="*/ 128306 h 526180"/>
              <a:gd name="connsiteX492" fmla="*/ 3635464 w 9144000"/>
              <a:gd name="connsiteY492" fmla="*/ 133422 h 526180"/>
              <a:gd name="connsiteX493" fmla="*/ 3635056 w 9144000"/>
              <a:gd name="connsiteY493" fmla="*/ 141097 h 526180"/>
              <a:gd name="connsiteX494" fmla="*/ 3610273 w 9144000"/>
              <a:gd name="connsiteY494" fmla="*/ 141097 h 526180"/>
              <a:gd name="connsiteX495" fmla="*/ 3610458 w 9144000"/>
              <a:gd name="connsiteY495" fmla="*/ 128306 h 526180"/>
              <a:gd name="connsiteX496" fmla="*/ 5533541 w 9144000"/>
              <a:gd name="connsiteY496" fmla="*/ 128306 h 526180"/>
              <a:gd name="connsiteX497" fmla="*/ 5533728 w 9144000"/>
              <a:gd name="connsiteY497" fmla="*/ 141097 h 526180"/>
              <a:gd name="connsiteX498" fmla="*/ 5508944 w 9144000"/>
              <a:gd name="connsiteY498" fmla="*/ 141097 h 526180"/>
              <a:gd name="connsiteX499" fmla="*/ 5508537 w 9144000"/>
              <a:gd name="connsiteY499" fmla="*/ 133422 h 526180"/>
              <a:gd name="connsiteX500" fmla="*/ 5508944 w 9144000"/>
              <a:gd name="connsiteY500" fmla="*/ 128306 h 526180"/>
              <a:gd name="connsiteX501" fmla="*/ 8352383 w 9144000"/>
              <a:gd name="connsiteY501" fmla="*/ 128306 h 526180"/>
              <a:gd name="connsiteX502" fmla="*/ 8352791 w 9144000"/>
              <a:gd name="connsiteY502" fmla="*/ 133422 h 526180"/>
              <a:gd name="connsiteX503" fmla="*/ 8352383 w 9144000"/>
              <a:gd name="connsiteY503" fmla="*/ 141097 h 526180"/>
              <a:gd name="connsiteX504" fmla="*/ 8327600 w 9144000"/>
              <a:gd name="connsiteY504" fmla="*/ 141097 h 526180"/>
              <a:gd name="connsiteX505" fmla="*/ 8327785 w 9144000"/>
              <a:gd name="connsiteY505" fmla="*/ 128306 h 526180"/>
              <a:gd name="connsiteX506" fmla="*/ 8340297 w 9144000"/>
              <a:gd name="connsiteY506" fmla="*/ 0 h 526180"/>
              <a:gd name="connsiteX507" fmla="*/ 8338852 w 9144000"/>
              <a:gd name="connsiteY507" fmla="*/ 186 h 526180"/>
              <a:gd name="connsiteX508" fmla="*/ 8335497 w 9144000"/>
              <a:gd name="connsiteY508" fmla="*/ 16868 h 526180"/>
              <a:gd name="connsiteX509" fmla="*/ 8337869 w 9144000"/>
              <a:gd name="connsiteY509" fmla="*/ 20891 h 526180"/>
              <a:gd name="connsiteX510" fmla="*/ 8336442 w 9144000"/>
              <a:gd name="connsiteY510" fmla="*/ 23096 h 526180"/>
              <a:gd name="connsiteX511" fmla="*/ 8326229 w 9144000"/>
              <a:gd name="connsiteY511" fmla="*/ 32382 h 526180"/>
              <a:gd name="connsiteX512" fmla="*/ 8315125 w 9144000"/>
              <a:gd name="connsiteY512" fmla="*/ 48713 h 526180"/>
              <a:gd name="connsiteX513" fmla="*/ 8310343 w 9144000"/>
              <a:gd name="connsiteY513" fmla="*/ 76943 h 526180"/>
              <a:gd name="connsiteX514" fmla="*/ 8305209 w 9144000"/>
              <a:gd name="connsiteY514" fmla="*/ 87435 h 526180"/>
              <a:gd name="connsiteX515" fmla="*/ 8310398 w 9144000"/>
              <a:gd name="connsiteY515" fmla="*/ 90771 h 526180"/>
              <a:gd name="connsiteX516" fmla="*/ 8310398 w 9144000"/>
              <a:gd name="connsiteY516" fmla="*/ 141541 h 526180"/>
              <a:gd name="connsiteX517" fmla="*/ 8289731 w 9144000"/>
              <a:gd name="connsiteY517" fmla="*/ 141541 h 526180"/>
              <a:gd name="connsiteX518" fmla="*/ 8288768 w 9144000"/>
              <a:gd name="connsiteY518" fmla="*/ 159058 h 526180"/>
              <a:gd name="connsiteX519" fmla="*/ 8294050 w 9144000"/>
              <a:gd name="connsiteY519" fmla="*/ 178781 h 526180"/>
              <a:gd name="connsiteX520" fmla="*/ 8295773 w 9144000"/>
              <a:gd name="connsiteY520" fmla="*/ 235927 h 526180"/>
              <a:gd name="connsiteX521" fmla="*/ 8295366 w 9144000"/>
              <a:gd name="connsiteY521" fmla="*/ 258430 h 526180"/>
              <a:gd name="connsiteX522" fmla="*/ 8294272 w 9144000"/>
              <a:gd name="connsiteY522" fmla="*/ 281303 h 526180"/>
              <a:gd name="connsiteX523" fmla="*/ 8293030 w 9144000"/>
              <a:gd name="connsiteY523" fmla="*/ 286568 h 526180"/>
              <a:gd name="connsiteX524" fmla="*/ 8294291 w 9144000"/>
              <a:gd name="connsiteY524" fmla="*/ 302434 h 526180"/>
              <a:gd name="connsiteX525" fmla="*/ 8294662 w 9144000"/>
              <a:gd name="connsiteY525" fmla="*/ 426607 h 526180"/>
              <a:gd name="connsiteX526" fmla="*/ 8293476 w 9144000"/>
              <a:gd name="connsiteY526" fmla="*/ 438229 h 526180"/>
              <a:gd name="connsiteX527" fmla="*/ 8279740 w 9144000"/>
              <a:gd name="connsiteY527" fmla="*/ 416579 h 526180"/>
              <a:gd name="connsiteX528" fmla="*/ 8274068 w 9144000"/>
              <a:gd name="connsiteY528" fmla="*/ 404309 h 526180"/>
              <a:gd name="connsiteX529" fmla="*/ 8263540 w 9144000"/>
              <a:gd name="connsiteY529" fmla="*/ 420676 h 526180"/>
              <a:gd name="connsiteX530" fmla="*/ 8255680 w 9144000"/>
              <a:gd name="connsiteY530" fmla="*/ 438507 h 526180"/>
              <a:gd name="connsiteX531" fmla="*/ 8251399 w 9144000"/>
              <a:gd name="connsiteY531" fmla="*/ 411945 h 526180"/>
              <a:gd name="connsiteX532" fmla="*/ 8257014 w 9144000"/>
              <a:gd name="connsiteY532" fmla="*/ 408016 h 526180"/>
              <a:gd name="connsiteX533" fmla="*/ 8250119 w 9144000"/>
              <a:gd name="connsiteY533" fmla="*/ 403938 h 526180"/>
              <a:gd name="connsiteX534" fmla="*/ 8250046 w 9144000"/>
              <a:gd name="connsiteY534" fmla="*/ 390647 h 526180"/>
              <a:gd name="connsiteX535" fmla="*/ 8249544 w 9144000"/>
              <a:gd name="connsiteY535" fmla="*/ 376226 h 526180"/>
              <a:gd name="connsiteX536" fmla="*/ 8250082 w 9144000"/>
              <a:gd name="connsiteY536" fmla="*/ 353298 h 526180"/>
              <a:gd name="connsiteX537" fmla="*/ 8246504 w 9144000"/>
              <a:gd name="connsiteY537" fmla="*/ 342231 h 526180"/>
              <a:gd name="connsiteX538" fmla="*/ 8244577 w 9144000"/>
              <a:gd name="connsiteY538" fmla="*/ 347384 h 526180"/>
              <a:gd name="connsiteX539" fmla="*/ 8243947 w 9144000"/>
              <a:gd name="connsiteY539" fmla="*/ 346791 h 526180"/>
              <a:gd name="connsiteX540" fmla="*/ 8224447 w 9144000"/>
              <a:gd name="connsiteY540" fmla="*/ 318672 h 526180"/>
              <a:gd name="connsiteX541" fmla="*/ 8212251 w 9144000"/>
              <a:gd name="connsiteY541" fmla="*/ 297707 h 526180"/>
              <a:gd name="connsiteX542" fmla="*/ 8212214 w 9144000"/>
              <a:gd name="connsiteY542" fmla="*/ 286957 h 526180"/>
              <a:gd name="connsiteX543" fmla="*/ 8210341 w 9144000"/>
              <a:gd name="connsiteY543" fmla="*/ 286679 h 526180"/>
              <a:gd name="connsiteX544" fmla="*/ 8208636 w 9144000"/>
              <a:gd name="connsiteY544" fmla="*/ 296077 h 526180"/>
              <a:gd name="connsiteX545" fmla="*/ 8208302 w 9144000"/>
              <a:gd name="connsiteY545" fmla="*/ 305752 h 526180"/>
              <a:gd name="connsiteX546" fmla="*/ 8199812 w 9144000"/>
              <a:gd name="connsiteY546" fmla="*/ 317151 h 526180"/>
              <a:gd name="connsiteX547" fmla="*/ 8186300 w 9144000"/>
              <a:gd name="connsiteY547" fmla="*/ 326568 h 526180"/>
              <a:gd name="connsiteX548" fmla="*/ 8176161 w 9144000"/>
              <a:gd name="connsiteY548" fmla="*/ 342935 h 526180"/>
              <a:gd name="connsiteX549" fmla="*/ 8173770 w 9144000"/>
              <a:gd name="connsiteY549" fmla="*/ 341990 h 526180"/>
              <a:gd name="connsiteX550" fmla="*/ 8170526 w 9144000"/>
              <a:gd name="connsiteY550" fmla="*/ 352723 h 526180"/>
              <a:gd name="connsiteX551" fmla="*/ 8172472 w 9144000"/>
              <a:gd name="connsiteY551" fmla="*/ 366346 h 526180"/>
              <a:gd name="connsiteX552" fmla="*/ 8169951 w 9144000"/>
              <a:gd name="connsiteY552" fmla="*/ 398877 h 526180"/>
              <a:gd name="connsiteX553" fmla="*/ 8171212 w 9144000"/>
              <a:gd name="connsiteY553" fmla="*/ 403938 h 526180"/>
              <a:gd name="connsiteX554" fmla="*/ 8164038 w 9144000"/>
              <a:gd name="connsiteY554" fmla="*/ 407719 h 526180"/>
              <a:gd name="connsiteX555" fmla="*/ 8170656 w 9144000"/>
              <a:gd name="connsiteY555" fmla="*/ 412390 h 526180"/>
              <a:gd name="connsiteX556" fmla="*/ 8167950 w 9144000"/>
              <a:gd name="connsiteY556" fmla="*/ 440491 h 526180"/>
              <a:gd name="connsiteX557" fmla="*/ 8165651 w 9144000"/>
              <a:gd name="connsiteY557" fmla="*/ 435041 h 526180"/>
              <a:gd name="connsiteX558" fmla="*/ 8154881 w 9144000"/>
              <a:gd name="connsiteY558" fmla="*/ 418396 h 526180"/>
              <a:gd name="connsiteX559" fmla="*/ 8147560 w 9144000"/>
              <a:gd name="connsiteY559" fmla="*/ 404919 h 526180"/>
              <a:gd name="connsiteX560" fmla="*/ 8138291 w 9144000"/>
              <a:gd name="connsiteY560" fmla="*/ 418934 h 526180"/>
              <a:gd name="connsiteX561" fmla="*/ 8130710 w 9144000"/>
              <a:gd name="connsiteY561" fmla="*/ 410147 h 526180"/>
              <a:gd name="connsiteX562" fmla="*/ 8131136 w 9144000"/>
              <a:gd name="connsiteY562" fmla="*/ 337319 h 526180"/>
              <a:gd name="connsiteX563" fmla="*/ 8142666 w 9144000"/>
              <a:gd name="connsiteY563" fmla="*/ 331758 h 526180"/>
              <a:gd name="connsiteX564" fmla="*/ 8144483 w 9144000"/>
              <a:gd name="connsiteY564" fmla="*/ 326050 h 526180"/>
              <a:gd name="connsiteX565" fmla="*/ 8151563 w 9144000"/>
              <a:gd name="connsiteY565" fmla="*/ 325030 h 526180"/>
              <a:gd name="connsiteX566" fmla="*/ 8167412 w 9144000"/>
              <a:gd name="connsiteY566" fmla="*/ 297115 h 526180"/>
              <a:gd name="connsiteX567" fmla="*/ 8138422 w 9144000"/>
              <a:gd name="connsiteY567" fmla="*/ 290367 h 526180"/>
              <a:gd name="connsiteX568" fmla="*/ 8130692 w 9144000"/>
              <a:gd name="connsiteY568" fmla="*/ 280969 h 526180"/>
              <a:gd name="connsiteX569" fmla="*/ 8131527 w 9144000"/>
              <a:gd name="connsiteY569" fmla="*/ 260524 h 526180"/>
              <a:gd name="connsiteX570" fmla="*/ 8125891 w 9144000"/>
              <a:gd name="connsiteY570" fmla="*/ 250571 h 526180"/>
              <a:gd name="connsiteX571" fmla="*/ 8123889 w 9144000"/>
              <a:gd name="connsiteY571" fmla="*/ 255130 h 526180"/>
              <a:gd name="connsiteX572" fmla="*/ 8110710 w 9144000"/>
              <a:gd name="connsiteY572" fmla="*/ 229013 h 526180"/>
              <a:gd name="connsiteX573" fmla="*/ 8090784 w 9144000"/>
              <a:gd name="connsiteY573" fmla="*/ 216205 h 526180"/>
              <a:gd name="connsiteX574" fmla="*/ 8087744 w 9144000"/>
              <a:gd name="connsiteY574" fmla="*/ 210606 h 526180"/>
              <a:gd name="connsiteX575" fmla="*/ 8087095 w 9144000"/>
              <a:gd name="connsiteY575" fmla="*/ 202896 h 526180"/>
              <a:gd name="connsiteX576" fmla="*/ 8087021 w 9144000"/>
              <a:gd name="connsiteY576" fmla="*/ 196982 h 526180"/>
              <a:gd name="connsiteX577" fmla="*/ 8086224 w 9144000"/>
              <a:gd name="connsiteY577" fmla="*/ 191848 h 526180"/>
              <a:gd name="connsiteX578" fmla="*/ 8084037 w 9144000"/>
              <a:gd name="connsiteY578" fmla="*/ 181876 h 526180"/>
              <a:gd name="connsiteX579" fmla="*/ 8081998 w 9144000"/>
              <a:gd name="connsiteY579" fmla="*/ 192571 h 526180"/>
              <a:gd name="connsiteX580" fmla="*/ 8079940 w 9144000"/>
              <a:gd name="connsiteY580" fmla="*/ 200876 h 526180"/>
              <a:gd name="connsiteX581" fmla="*/ 8078068 w 9144000"/>
              <a:gd name="connsiteY581" fmla="*/ 215037 h 526180"/>
              <a:gd name="connsiteX582" fmla="*/ 8044981 w 9144000"/>
              <a:gd name="connsiteY582" fmla="*/ 254296 h 526180"/>
              <a:gd name="connsiteX583" fmla="*/ 8043313 w 9144000"/>
              <a:gd name="connsiteY583" fmla="*/ 253203 h 526180"/>
              <a:gd name="connsiteX584" fmla="*/ 8041775 w 9144000"/>
              <a:gd name="connsiteY584" fmla="*/ 251497 h 526180"/>
              <a:gd name="connsiteX585" fmla="*/ 8037511 w 9144000"/>
              <a:gd name="connsiteY585" fmla="*/ 259153 h 526180"/>
              <a:gd name="connsiteX586" fmla="*/ 8037251 w 9144000"/>
              <a:gd name="connsiteY586" fmla="*/ 284454 h 526180"/>
              <a:gd name="connsiteX587" fmla="*/ 8031746 w 9144000"/>
              <a:gd name="connsiteY587" fmla="*/ 289645 h 526180"/>
              <a:gd name="connsiteX588" fmla="*/ 7999512 w 9144000"/>
              <a:gd name="connsiteY588" fmla="*/ 294667 h 526180"/>
              <a:gd name="connsiteX589" fmla="*/ 8016325 w 9144000"/>
              <a:gd name="connsiteY589" fmla="*/ 324974 h 526180"/>
              <a:gd name="connsiteX590" fmla="*/ 8023906 w 9144000"/>
              <a:gd name="connsiteY590" fmla="*/ 325938 h 526180"/>
              <a:gd name="connsiteX591" fmla="*/ 8036936 w 9144000"/>
              <a:gd name="connsiteY591" fmla="*/ 337412 h 526180"/>
              <a:gd name="connsiteX592" fmla="*/ 8037530 w 9144000"/>
              <a:gd name="connsiteY592" fmla="*/ 411445 h 526180"/>
              <a:gd name="connsiteX593" fmla="*/ 8030449 w 9144000"/>
              <a:gd name="connsiteY593" fmla="*/ 419693 h 526180"/>
              <a:gd name="connsiteX594" fmla="*/ 8032933 w 9144000"/>
              <a:gd name="connsiteY594" fmla="*/ 433725 h 526180"/>
              <a:gd name="connsiteX595" fmla="*/ 8027891 w 9144000"/>
              <a:gd name="connsiteY595" fmla="*/ 437599 h 526180"/>
              <a:gd name="connsiteX596" fmla="*/ 8017733 w 9144000"/>
              <a:gd name="connsiteY596" fmla="*/ 437599 h 526180"/>
              <a:gd name="connsiteX597" fmla="*/ 8017733 w 9144000"/>
              <a:gd name="connsiteY597" fmla="*/ 425217 h 526180"/>
              <a:gd name="connsiteX598" fmla="*/ 8028262 w 9144000"/>
              <a:gd name="connsiteY598" fmla="*/ 418080 h 526180"/>
              <a:gd name="connsiteX599" fmla="*/ 8019624 w 9144000"/>
              <a:gd name="connsiteY599" fmla="*/ 413892 h 526180"/>
              <a:gd name="connsiteX600" fmla="*/ 8015231 w 9144000"/>
              <a:gd name="connsiteY600" fmla="*/ 386736 h 526180"/>
              <a:gd name="connsiteX601" fmla="*/ 8010393 w 9144000"/>
              <a:gd name="connsiteY601" fmla="*/ 399600 h 526180"/>
              <a:gd name="connsiteX602" fmla="*/ 8007168 w 9144000"/>
              <a:gd name="connsiteY602" fmla="*/ 394669 h 526180"/>
              <a:gd name="connsiteX603" fmla="*/ 8004443 w 9144000"/>
              <a:gd name="connsiteY603" fmla="*/ 368905 h 526180"/>
              <a:gd name="connsiteX604" fmla="*/ 8015973 w 9144000"/>
              <a:gd name="connsiteY604" fmla="*/ 352667 h 526180"/>
              <a:gd name="connsiteX605" fmla="*/ 8006963 w 9144000"/>
              <a:gd name="connsiteY605" fmla="*/ 348478 h 526180"/>
              <a:gd name="connsiteX606" fmla="*/ 8005314 w 9144000"/>
              <a:gd name="connsiteY606" fmla="*/ 334928 h 526180"/>
              <a:gd name="connsiteX607" fmla="*/ 8003479 w 9144000"/>
              <a:gd name="connsiteY607" fmla="*/ 334706 h 526180"/>
              <a:gd name="connsiteX608" fmla="*/ 7999958 w 9144000"/>
              <a:gd name="connsiteY608" fmla="*/ 340284 h 526180"/>
              <a:gd name="connsiteX609" fmla="*/ 7999160 w 9144000"/>
              <a:gd name="connsiteY609" fmla="*/ 339246 h 526180"/>
              <a:gd name="connsiteX610" fmla="*/ 8000717 w 9144000"/>
              <a:gd name="connsiteY610" fmla="*/ 332055 h 526180"/>
              <a:gd name="connsiteX611" fmla="*/ 7996602 w 9144000"/>
              <a:gd name="connsiteY611" fmla="*/ 319413 h 526180"/>
              <a:gd name="connsiteX612" fmla="*/ 7984739 w 9144000"/>
              <a:gd name="connsiteY612" fmla="*/ 300747 h 526180"/>
              <a:gd name="connsiteX613" fmla="*/ 7972061 w 9144000"/>
              <a:gd name="connsiteY613" fmla="*/ 319321 h 526180"/>
              <a:gd name="connsiteX614" fmla="*/ 7967816 w 9144000"/>
              <a:gd name="connsiteY614" fmla="*/ 331907 h 526180"/>
              <a:gd name="connsiteX615" fmla="*/ 7969613 w 9144000"/>
              <a:gd name="connsiteY615" fmla="*/ 340044 h 526180"/>
              <a:gd name="connsiteX616" fmla="*/ 7963627 w 9144000"/>
              <a:gd name="connsiteY616" fmla="*/ 333111 h 526180"/>
              <a:gd name="connsiteX617" fmla="*/ 7961551 w 9144000"/>
              <a:gd name="connsiteY617" fmla="*/ 348459 h 526180"/>
              <a:gd name="connsiteX618" fmla="*/ 7953080 w 9144000"/>
              <a:gd name="connsiteY618" fmla="*/ 352018 h 526180"/>
              <a:gd name="connsiteX619" fmla="*/ 7954655 w 9144000"/>
              <a:gd name="connsiteY619" fmla="*/ 354094 h 526180"/>
              <a:gd name="connsiteX620" fmla="*/ 7963905 w 9144000"/>
              <a:gd name="connsiteY620" fmla="*/ 365809 h 526180"/>
              <a:gd name="connsiteX621" fmla="*/ 7963905 w 9144000"/>
              <a:gd name="connsiteY621" fmla="*/ 381342 h 526180"/>
              <a:gd name="connsiteX622" fmla="*/ 7950763 w 9144000"/>
              <a:gd name="connsiteY622" fmla="*/ 382955 h 526180"/>
              <a:gd name="connsiteX623" fmla="*/ 7950910 w 9144000"/>
              <a:gd name="connsiteY623" fmla="*/ 344251 h 526180"/>
              <a:gd name="connsiteX624" fmla="*/ 7954136 w 9144000"/>
              <a:gd name="connsiteY624" fmla="*/ 337690 h 526180"/>
              <a:gd name="connsiteX625" fmla="*/ 7949836 w 9144000"/>
              <a:gd name="connsiteY625" fmla="*/ 335076 h 526180"/>
              <a:gd name="connsiteX626" fmla="*/ 7948594 w 9144000"/>
              <a:gd name="connsiteY626" fmla="*/ 317263 h 526180"/>
              <a:gd name="connsiteX627" fmla="*/ 7946703 w 9144000"/>
              <a:gd name="connsiteY627" fmla="*/ 316948 h 526180"/>
              <a:gd name="connsiteX628" fmla="*/ 7944146 w 9144000"/>
              <a:gd name="connsiteY628" fmla="*/ 323102 h 526180"/>
              <a:gd name="connsiteX629" fmla="*/ 7943237 w 9144000"/>
              <a:gd name="connsiteY629" fmla="*/ 323010 h 526180"/>
              <a:gd name="connsiteX630" fmla="*/ 7942903 w 9144000"/>
              <a:gd name="connsiteY630" fmla="*/ 306401 h 526180"/>
              <a:gd name="connsiteX631" fmla="*/ 7933024 w 9144000"/>
              <a:gd name="connsiteY631" fmla="*/ 292258 h 526180"/>
              <a:gd name="connsiteX632" fmla="*/ 7930596 w 9144000"/>
              <a:gd name="connsiteY632" fmla="*/ 280099 h 526180"/>
              <a:gd name="connsiteX633" fmla="*/ 7918917 w 9144000"/>
              <a:gd name="connsiteY633" fmla="*/ 299302 h 526180"/>
              <a:gd name="connsiteX634" fmla="*/ 7918936 w 9144000"/>
              <a:gd name="connsiteY634" fmla="*/ 280136 h 526180"/>
              <a:gd name="connsiteX635" fmla="*/ 7925498 w 9144000"/>
              <a:gd name="connsiteY635" fmla="*/ 263990 h 526180"/>
              <a:gd name="connsiteX636" fmla="*/ 7918176 w 9144000"/>
              <a:gd name="connsiteY636" fmla="*/ 260895 h 526180"/>
              <a:gd name="connsiteX637" fmla="*/ 7917731 w 9144000"/>
              <a:gd name="connsiteY637" fmla="*/ 248495 h 526180"/>
              <a:gd name="connsiteX638" fmla="*/ 7917731 w 9144000"/>
              <a:gd name="connsiteY638" fmla="*/ 235872 h 526180"/>
              <a:gd name="connsiteX639" fmla="*/ 7913097 w 9144000"/>
              <a:gd name="connsiteY639" fmla="*/ 232109 h 526180"/>
              <a:gd name="connsiteX640" fmla="*/ 7913264 w 9144000"/>
              <a:gd name="connsiteY640" fmla="*/ 212590 h 526180"/>
              <a:gd name="connsiteX641" fmla="*/ 7911893 w 9144000"/>
              <a:gd name="connsiteY641" fmla="*/ 202358 h 526180"/>
              <a:gd name="connsiteX642" fmla="*/ 7899881 w 9144000"/>
              <a:gd name="connsiteY642" fmla="*/ 196056 h 526180"/>
              <a:gd name="connsiteX643" fmla="*/ 7899066 w 9144000"/>
              <a:gd name="connsiteY643" fmla="*/ 166825 h 526180"/>
              <a:gd name="connsiteX644" fmla="*/ 7893153 w 9144000"/>
              <a:gd name="connsiteY644" fmla="*/ 153312 h 526180"/>
              <a:gd name="connsiteX645" fmla="*/ 7893023 w 9144000"/>
              <a:gd name="connsiteY645" fmla="*/ 152403 h 526180"/>
              <a:gd name="connsiteX646" fmla="*/ 7883440 w 9144000"/>
              <a:gd name="connsiteY646" fmla="*/ 133089 h 526180"/>
              <a:gd name="connsiteX647" fmla="*/ 7880696 w 9144000"/>
              <a:gd name="connsiteY647" fmla="*/ 140577 h 526180"/>
              <a:gd name="connsiteX648" fmla="*/ 7879047 w 9144000"/>
              <a:gd name="connsiteY648" fmla="*/ 145564 h 526180"/>
              <a:gd name="connsiteX649" fmla="*/ 7874913 w 9144000"/>
              <a:gd name="connsiteY649" fmla="*/ 159225 h 526180"/>
              <a:gd name="connsiteX650" fmla="*/ 7869093 w 9144000"/>
              <a:gd name="connsiteY650" fmla="*/ 166713 h 526180"/>
              <a:gd name="connsiteX651" fmla="*/ 7868073 w 9144000"/>
              <a:gd name="connsiteY651" fmla="*/ 196037 h 526180"/>
              <a:gd name="connsiteX652" fmla="*/ 7856118 w 9144000"/>
              <a:gd name="connsiteY652" fmla="*/ 202469 h 526180"/>
              <a:gd name="connsiteX653" fmla="*/ 7854190 w 9144000"/>
              <a:gd name="connsiteY653" fmla="*/ 206696 h 526180"/>
              <a:gd name="connsiteX654" fmla="*/ 7854894 w 9144000"/>
              <a:gd name="connsiteY654" fmla="*/ 225528 h 526180"/>
              <a:gd name="connsiteX655" fmla="*/ 7855524 w 9144000"/>
              <a:gd name="connsiteY655" fmla="*/ 241729 h 526180"/>
              <a:gd name="connsiteX656" fmla="*/ 7853745 w 9144000"/>
              <a:gd name="connsiteY656" fmla="*/ 241877 h 526180"/>
              <a:gd name="connsiteX657" fmla="*/ 7851465 w 9144000"/>
              <a:gd name="connsiteY657" fmla="*/ 233295 h 526180"/>
              <a:gd name="connsiteX658" fmla="*/ 7850093 w 9144000"/>
              <a:gd name="connsiteY658" fmla="*/ 236891 h 526180"/>
              <a:gd name="connsiteX659" fmla="*/ 7850149 w 9144000"/>
              <a:gd name="connsiteY659" fmla="*/ 252610 h 526180"/>
              <a:gd name="connsiteX660" fmla="*/ 7849241 w 9144000"/>
              <a:gd name="connsiteY660" fmla="*/ 261488 h 526180"/>
              <a:gd name="connsiteX661" fmla="*/ 7844310 w 9144000"/>
              <a:gd name="connsiteY661" fmla="*/ 263120 h 526180"/>
              <a:gd name="connsiteX662" fmla="*/ 7845051 w 9144000"/>
              <a:gd name="connsiteY662" fmla="*/ 265603 h 526180"/>
              <a:gd name="connsiteX663" fmla="*/ 7849223 w 9144000"/>
              <a:gd name="connsiteY663" fmla="*/ 277819 h 526180"/>
              <a:gd name="connsiteX664" fmla="*/ 7849111 w 9144000"/>
              <a:gd name="connsiteY664" fmla="*/ 299191 h 526180"/>
              <a:gd name="connsiteX665" fmla="*/ 7837192 w 9144000"/>
              <a:gd name="connsiteY665" fmla="*/ 279987 h 526180"/>
              <a:gd name="connsiteX666" fmla="*/ 7834412 w 9144000"/>
              <a:gd name="connsiteY666" fmla="*/ 291961 h 526180"/>
              <a:gd name="connsiteX667" fmla="*/ 7826997 w 9144000"/>
              <a:gd name="connsiteY667" fmla="*/ 302360 h 526180"/>
              <a:gd name="connsiteX668" fmla="*/ 7824606 w 9144000"/>
              <a:gd name="connsiteY668" fmla="*/ 313834 h 526180"/>
              <a:gd name="connsiteX669" fmla="*/ 7824254 w 9144000"/>
              <a:gd name="connsiteY669" fmla="*/ 323213 h 526180"/>
              <a:gd name="connsiteX670" fmla="*/ 7821697 w 9144000"/>
              <a:gd name="connsiteY670" fmla="*/ 316874 h 526180"/>
              <a:gd name="connsiteX671" fmla="*/ 7819732 w 9144000"/>
              <a:gd name="connsiteY671" fmla="*/ 317652 h 526180"/>
              <a:gd name="connsiteX672" fmla="*/ 7818786 w 9144000"/>
              <a:gd name="connsiteY672" fmla="*/ 329219 h 526180"/>
              <a:gd name="connsiteX673" fmla="*/ 7814931 w 9144000"/>
              <a:gd name="connsiteY673" fmla="*/ 337078 h 526180"/>
              <a:gd name="connsiteX674" fmla="*/ 7817248 w 9144000"/>
              <a:gd name="connsiteY674" fmla="*/ 349682 h 526180"/>
              <a:gd name="connsiteX675" fmla="*/ 7817359 w 9144000"/>
              <a:gd name="connsiteY675" fmla="*/ 382380 h 526180"/>
              <a:gd name="connsiteX676" fmla="*/ 7804106 w 9144000"/>
              <a:gd name="connsiteY676" fmla="*/ 381731 h 526180"/>
              <a:gd name="connsiteX677" fmla="*/ 7804124 w 9144000"/>
              <a:gd name="connsiteY677" fmla="*/ 364103 h 526180"/>
              <a:gd name="connsiteX678" fmla="*/ 7812335 w 9144000"/>
              <a:gd name="connsiteY678" fmla="*/ 354409 h 526180"/>
              <a:gd name="connsiteX679" fmla="*/ 7815524 w 9144000"/>
              <a:gd name="connsiteY679" fmla="*/ 352481 h 526180"/>
              <a:gd name="connsiteX680" fmla="*/ 7806515 w 9144000"/>
              <a:gd name="connsiteY680" fmla="*/ 348385 h 526180"/>
              <a:gd name="connsiteX681" fmla="*/ 7802882 w 9144000"/>
              <a:gd name="connsiteY681" fmla="*/ 334224 h 526180"/>
              <a:gd name="connsiteX682" fmla="*/ 7799249 w 9144000"/>
              <a:gd name="connsiteY682" fmla="*/ 339932 h 526180"/>
              <a:gd name="connsiteX683" fmla="*/ 7798341 w 9144000"/>
              <a:gd name="connsiteY683" fmla="*/ 339655 h 526180"/>
              <a:gd name="connsiteX684" fmla="*/ 7799880 w 9144000"/>
              <a:gd name="connsiteY684" fmla="*/ 333019 h 526180"/>
              <a:gd name="connsiteX685" fmla="*/ 7795431 w 9144000"/>
              <a:gd name="connsiteY685" fmla="*/ 318895 h 526180"/>
              <a:gd name="connsiteX686" fmla="*/ 7785124 w 9144000"/>
              <a:gd name="connsiteY686" fmla="*/ 299895 h 526180"/>
              <a:gd name="connsiteX687" fmla="*/ 7782993 w 9144000"/>
              <a:gd name="connsiteY687" fmla="*/ 300451 h 526180"/>
              <a:gd name="connsiteX688" fmla="*/ 7782215 w 9144000"/>
              <a:gd name="connsiteY688" fmla="*/ 304028 h 526180"/>
              <a:gd name="connsiteX689" fmla="*/ 7776005 w 9144000"/>
              <a:gd name="connsiteY689" fmla="*/ 315446 h 526180"/>
              <a:gd name="connsiteX690" fmla="*/ 7767571 w 9144000"/>
              <a:gd name="connsiteY690" fmla="*/ 335187 h 526180"/>
              <a:gd name="connsiteX691" fmla="*/ 7762399 w 9144000"/>
              <a:gd name="connsiteY691" fmla="*/ 335187 h 526180"/>
              <a:gd name="connsiteX692" fmla="*/ 7761398 w 9144000"/>
              <a:gd name="connsiteY692" fmla="*/ 348144 h 526180"/>
              <a:gd name="connsiteX693" fmla="*/ 7752928 w 9144000"/>
              <a:gd name="connsiteY693" fmla="*/ 352018 h 526180"/>
              <a:gd name="connsiteX694" fmla="*/ 7753854 w 9144000"/>
              <a:gd name="connsiteY694" fmla="*/ 353668 h 526180"/>
              <a:gd name="connsiteX695" fmla="*/ 7763437 w 9144000"/>
              <a:gd name="connsiteY695" fmla="*/ 367329 h 526180"/>
              <a:gd name="connsiteX696" fmla="*/ 7760843 w 9144000"/>
              <a:gd name="connsiteY696" fmla="*/ 383066 h 526180"/>
              <a:gd name="connsiteX697" fmla="*/ 7760750 w 9144000"/>
              <a:gd name="connsiteY697" fmla="*/ 391129 h 526180"/>
              <a:gd name="connsiteX698" fmla="*/ 7757302 w 9144000"/>
              <a:gd name="connsiteY698" fmla="*/ 399007 h 526180"/>
              <a:gd name="connsiteX699" fmla="*/ 7753428 w 9144000"/>
              <a:gd name="connsiteY699" fmla="*/ 388460 h 526180"/>
              <a:gd name="connsiteX700" fmla="*/ 7748146 w 9144000"/>
              <a:gd name="connsiteY700" fmla="*/ 413743 h 526180"/>
              <a:gd name="connsiteX701" fmla="*/ 7739656 w 9144000"/>
              <a:gd name="connsiteY701" fmla="*/ 417784 h 526180"/>
              <a:gd name="connsiteX702" fmla="*/ 7750240 w 9144000"/>
              <a:gd name="connsiteY702" fmla="*/ 425235 h 526180"/>
              <a:gd name="connsiteX703" fmla="*/ 7750240 w 9144000"/>
              <a:gd name="connsiteY703" fmla="*/ 437432 h 526180"/>
              <a:gd name="connsiteX704" fmla="*/ 7734596 w 9144000"/>
              <a:gd name="connsiteY704" fmla="*/ 437432 h 526180"/>
              <a:gd name="connsiteX705" fmla="*/ 7731630 w 9144000"/>
              <a:gd name="connsiteY705" fmla="*/ 428183 h 526180"/>
              <a:gd name="connsiteX706" fmla="*/ 7730166 w 9144000"/>
              <a:gd name="connsiteY706" fmla="*/ 428015 h 526180"/>
              <a:gd name="connsiteX707" fmla="*/ 7726847 w 9144000"/>
              <a:gd name="connsiteY707" fmla="*/ 438674 h 526180"/>
              <a:gd name="connsiteX708" fmla="*/ 7720119 w 9144000"/>
              <a:gd name="connsiteY708" fmla="*/ 434930 h 526180"/>
              <a:gd name="connsiteX709" fmla="*/ 7725568 w 9144000"/>
              <a:gd name="connsiteY709" fmla="*/ 428220 h 526180"/>
              <a:gd name="connsiteX710" fmla="*/ 7716301 w 9144000"/>
              <a:gd name="connsiteY710" fmla="*/ 422473 h 526180"/>
              <a:gd name="connsiteX711" fmla="*/ 7720526 w 9144000"/>
              <a:gd name="connsiteY711" fmla="*/ 418655 h 526180"/>
              <a:gd name="connsiteX712" fmla="*/ 7716894 w 9144000"/>
              <a:gd name="connsiteY712" fmla="*/ 417284 h 526180"/>
              <a:gd name="connsiteX713" fmla="*/ 7716115 w 9144000"/>
              <a:gd name="connsiteY713" fmla="*/ 416152 h 526180"/>
              <a:gd name="connsiteX714" fmla="*/ 7715559 w 9144000"/>
              <a:gd name="connsiteY714" fmla="*/ 395726 h 526180"/>
              <a:gd name="connsiteX715" fmla="*/ 7712612 w 9144000"/>
              <a:gd name="connsiteY715" fmla="*/ 385864 h 526180"/>
              <a:gd name="connsiteX716" fmla="*/ 7714243 w 9144000"/>
              <a:gd name="connsiteY716" fmla="*/ 381825 h 526180"/>
              <a:gd name="connsiteX717" fmla="*/ 7707107 w 9144000"/>
              <a:gd name="connsiteY717" fmla="*/ 377116 h 526180"/>
              <a:gd name="connsiteX718" fmla="*/ 7709331 w 9144000"/>
              <a:gd name="connsiteY718" fmla="*/ 374428 h 526180"/>
              <a:gd name="connsiteX719" fmla="*/ 7706272 w 9144000"/>
              <a:gd name="connsiteY719" fmla="*/ 362936 h 526180"/>
              <a:gd name="connsiteX720" fmla="*/ 7703473 w 9144000"/>
              <a:gd name="connsiteY720" fmla="*/ 346698 h 526180"/>
              <a:gd name="connsiteX721" fmla="*/ 7704196 w 9144000"/>
              <a:gd name="connsiteY721" fmla="*/ 340452 h 526180"/>
              <a:gd name="connsiteX722" fmla="*/ 7697450 w 9144000"/>
              <a:gd name="connsiteY722" fmla="*/ 336912 h 526180"/>
              <a:gd name="connsiteX723" fmla="*/ 7699637 w 9144000"/>
              <a:gd name="connsiteY723" fmla="*/ 333834 h 526180"/>
              <a:gd name="connsiteX724" fmla="*/ 7697116 w 9144000"/>
              <a:gd name="connsiteY724" fmla="*/ 321155 h 526180"/>
              <a:gd name="connsiteX725" fmla="*/ 7693872 w 9144000"/>
              <a:gd name="connsiteY725" fmla="*/ 307810 h 526180"/>
              <a:gd name="connsiteX726" fmla="*/ 7697320 w 9144000"/>
              <a:gd name="connsiteY726" fmla="*/ 303806 h 526180"/>
              <a:gd name="connsiteX727" fmla="*/ 7692204 w 9144000"/>
              <a:gd name="connsiteY727" fmla="*/ 300266 h 526180"/>
              <a:gd name="connsiteX728" fmla="*/ 7690924 w 9144000"/>
              <a:gd name="connsiteY728" fmla="*/ 285252 h 526180"/>
              <a:gd name="connsiteX729" fmla="*/ 7690535 w 9144000"/>
              <a:gd name="connsiteY729" fmla="*/ 271275 h 526180"/>
              <a:gd name="connsiteX730" fmla="*/ 7684400 w 9144000"/>
              <a:gd name="connsiteY730" fmla="*/ 268383 h 526180"/>
              <a:gd name="connsiteX731" fmla="*/ 7687403 w 9144000"/>
              <a:gd name="connsiteY731" fmla="*/ 253369 h 526180"/>
              <a:gd name="connsiteX732" fmla="*/ 7683010 w 9144000"/>
              <a:gd name="connsiteY732" fmla="*/ 250163 h 526180"/>
              <a:gd name="connsiteX733" fmla="*/ 7687199 w 9144000"/>
              <a:gd name="connsiteY733" fmla="*/ 239504 h 526180"/>
              <a:gd name="connsiteX734" fmla="*/ 7679636 w 9144000"/>
              <a:gd name="connsiteY734" fmla="*/ 236279 h 526180"/>
              <a:gd name="connsiteX735" fmla="*/ 7683769 w 9144000"/>
              <a:gd name="connsiteY735" fmla="*/ 215704 h 526180"/>
              <a:gd name="connsiteX736" fmla="*/ 7680174 w 9144000"/>
              <a:gd name="connsiteY736" fmla="*/ 214406 h 526180"/>
              <a:gd name="connsiteX737" fmla="*/ 7686346 w 9144000"/>
              <a:gd name="connsiteY737" fmla="*/ 205194 h 526180"/>
              <a:gd name="connsiteX738" fmla="*/ 7682416 w 9144000"/>
              <a:gd name="connsiteY738" fmla="*/ 203007 h 526180"/>
              <a:gd name="connsiteX739" fmla="*/ 7686124 w 9144000"/>
              <a:gd name="connsiteY739" fmla="*/ 195240 h 526180"/>
              <a:gd name="connsiteX740" fmla="*/ 7682287 w 9144000"/>
              <a:gd name="connsiteY740" fmla="*/ 193275 h 526180"/>
              <a:gd name="connsiteX741" fmla="*/ 7680359 w 9144000"/>
              <a:gd name="connsiteY741" fmla="*/ 177223 h 526180"/>
              <a:gd name="connsiteX742" fmla="*/ 7676356 w 9144000"/>
              <a:gd name="connsiteY742" fmla="*/ 159169 h 526180"/>
              <a:gd name="connsiteX743" fmla="*/ 7671054 w 9144000"/>
              <a:gd name="connsiteY743" fmla="*/ 161375 h 526180"/>
              <a:gd name="connsiteX744" fmla="*/ 7651907 w 9144000"/>
              <a:gd name="connsiteY744" fmla="*/ 132478 h 526180"/>
              <a:gd name="connsiteX745" fmla="*/ 7651461 w 9144000"/>
              <a:gd name="connsiteY745" fmla="*/ 137204 h 526180"/>
              <a:gd name="connsiteX746" fmla="*/ 7658227 w 9144000"/>
              <a:gd name="connsiteY746" fmla="*/ 149605 h 526180"/>
              <a:gd name="connsiteX747" fmla="*/ 7651109 w 9144000"/>
              <a:gd name="connsiteY747" fmla="*/ 169661 h 526180"/>
              <a:gd name="connsiteX748" fmla="*/ 7647235 w 9144000"/>
              <a:gd name="connsiteY748" fmla="*/ 163710 h 526180"/>
              <a:gd name="connsiteX749" fmla="*/ 7651054 w 9144000"/>
              <a:gd name="connsiteY749" fmla="*/ 155703 h 526180"/>
              <a:gd name="connsiteX750" fmla="*/ 7644400 w 9144000"/>
              <a:gd name="connsiteY750" fmla="*/ 134498 h 526180"/>
              <a:gd name="connsiteX751" fmla="*/ 7642156 w 9144000"/>
              <a:gd name="connsiteY751" fmla="*/ 145731 h 526180"/>
              <a:gd name="connsiteX752" fmla="*/ 7638115 w 9144000"/>
              <a:gd name="connsiteY752" fmla="*/ 154090 h 526180"/>
              <a:gd name="connsiteX753" fmla="*/ 7633834 w 9144000"/>
              <a:gd name="connsiteY753" fmla="*/ 145285 h 526180"/>
              <a:gd name="connsiteX754" fmla="*/ 7631462 w 9144000"/>
              <a:gd name="connsiteY754" fmla="*/ 135091 h 526180"/>
              <a:gd name="connsiteX755" fmla="*/ 7628681 w 9144000"/>
              <a:gd name="connsiteY755" fmla="*/ 146991 h 526180"/>
              <a:gd name="connsiteX756" fmla="*/ 7624696 w 9144000"/>
              <a:gd name="connsiteY756" fmla="*/ 154424 h 526180"/>
              <a:gd name="connsiteX757" fmla="*/ 7617095 w 9144000"/>
              <a:gd name="connsiteY757" fmla="*/ 135017 h 526180"/>
              <a:gd name="connsiteX758" fmla="*/ 7614464 w 9144000"/>
              <a:gd name="connsiteY758" fmla="*/ 145749 h 526180"/>
              <a:gd name="connsiteX759" fmla="*/ 7610516 w 9144000"/>
              <a:gd name="connsiteY759" fmla="*/ 154053 h 526180"/>
              <a:gd name="connsiteX760" fmla="*/ 7602712 w 9144000"/>
              <a:gd name="connsiteY760" fmla="*/ 135146 h 526180"/>
              <a:gd name="connsiteX761" fmla="*/ 7601117 w 9144000"/>
              <a:gd name="connsiteY761" fmla="*/ 146806 h 526180"/>
              <a:gd name="connsiteX762" fmla="*/ 7597114 w 9144000"/>
              <a:gd name="connsiteY762" fmla="*/ 154868 h 526180"/>
              <a:gd name="connsiteX763" fmla="*/ 7592981 w 9144000"/>
              <a:gd name="connsiteY763" fmla="*/ 144841 h 526180"/>
              <a:gd name="connsiteX764" fmla="*/ 7590664 w 9144000"/>
              <a:gd name="connsiteY764" fmla="*/ 134998 h 526180"/>
              <a:gd name="connsiteX765" fmla="*/ 7582934 w 9144000"/>
              <a:gd name="connsiteY765" fmla="*/ 153979 h 526180"/>
              <a:gd name="connsiteX766" fmla="*/ 7578911 w 9144000"/>
              <a:gd name="connsiteY766" fmla="*/ 145249 h 526180"/>
              <a:gd name="connsiteX767" fmla="*/ 7576928 w 9144000"/>
              <a:gd name="connsiteY767" fmla="*/ 135184 h 526180"/>
              <a:gd name="connsiteX768" fmla="*/ 7575019 w 9144000"/>
              <a:gd name="connsiteY768" fmla="*/ 135166 h 526180"/>
              <a:gd name="connsiteX769" fmla="*/ 7572850 w 9144000"/>
              <a:gd name="connsiteY769" fmla="*/ 144970 h 526180"/>
              <a:gd name="connsiteX770" fmla="*/ 7569736 w 9144000"/>
              <a:gd name="connsiteY770" fmla="*/ 153924 h 526180"/>
              <a:gd name="connsiteX771" fmla="*/ 7565325 w 9144000"/>
              <a:gd name="connsiteY771" fmla="*/ 145119 h 526180"/>
              <a:gd name="connsiteX772" fmla="*/ 7562989 w 9144000"/>
              <a:gd name="connsiteY772" fmla="*/ 134609 h 526180"/>
              <a:gd name="connsiteX773" fmla="*/ 7555463 w 9144000"/>
              <a:gd name="connsiteY773" fmla="*/ 155091 h 526180"/>
              <a:gd name="connsiteX774" fmla="*/ 7560079 w 9144000"/>
              <a:gd name="connsiteY774" fmla="*/ 163173 h 526180"/>
              <a:gd name="connsiteX775" fmla="*/ 7556038 w 9144000"/>
              <a:gd name="connsiteY775" fmla="*/ 169327 h 526180"/>
              <a:gd name="connsiteX776" fmla="*/ 7548716 w 9144000"/>
              <a:gd name="connsiteY776" fmla="*/ 152960 h 526180"/>
              <a:gd name="connsiteX777" fmla="*/ 7553684 w 9144000"/>
              <a:gd name="connsiteY777" fmla="*/ 138872 h 526180"/>
              <a:gd name="connsiteX778" fmla="*/ 7554630 w 9144000"/>
              <a:gd name="connsiteY778" fmla="*/ 132589 h 526180"/>
              <a:gd name="connsiteX779" fmla="*/ 7536872 w 9144000"/>
              <a:gd name="connsiteY779" fmla="*/ 161616 h 526180"/>
              <a:gd name="connsiteX780" fmla="*/ 7531144 w 9144000"/>
              <a:gd name="connsiteY780" fmla="*/ 159206 h 526180"/>
              <a:gd name="connsiteX781" fmla="*/ 7528809 w 9144000"/>
              <a:gd name="connsiteY781" fmla="*/ 175833 h 526180"/>
              <a:gd name="connsiteX782" fmla="*/ 7526307 w 9144000"/>
              <a:gd name="connsiteY782" fmla="*/ 177112 h 526180"/>
              <a:gd name="connsiteX783" fmla="*/ 7524712 w 9144000"/>
              <a:gd name="connsiteY783" fmla="*/ 193146 h 526180"/>
              <a:gd name="connsiteX784" fmla="*/ 7521246 w 9144000"/>
              <a:gd name="connsiteY784" fmla="*/ 194944 h 526180"/>
              <a:gd name="connsiteX785" fmla="*/ 7524064 w 9144000"/>
              <a:gd name="connsiteY785" fmla="*/ 202655 h 526180"/>
              <a:gd name="connsiteX786" fmla="*/ 7520634 w 9144000"/>
              <a:gd name="connsiteY786" fmla="*/ 205250 h 526180"/>
              <a:gd name="connsiteX787" fmla="*/ 7527085 w 9144000"/>
              <a:gd name="connsiteY787" fmla="*/ 214481 h 526180"/>
              <a:gd name="connsiteX788" fmla="*/ 7523452 w 9144000"/>
              <a:gd name="connsiteY788" fmla="*/ 216445 h 526180"/>
              <a:gd name="connsiteX789" fmla="*/ 7527214 w 9144000"/>
              <a:gd name="connsiteY789" fmla="*/ 236075 h 526180"/>
              <a:gd name="connsiteX790" fmla="*/ 7519875 w 9144000"/>
              <a:gd name="connsiteY790" fmla="*/ 239430 h 526180"/>
              <a:gd name="connsiteX791" fmla="*/ 7524119 w 9144000"/>
              <a:gd name="connsiteY791" fmla="*/ 249996 h 526180"/>
              <a:gd name="connsiteX792" fmla="*/ 7519226 w 9144000"/>
              <a:gd name="connsiteY792" fmla="*/ 253740 h 526180"/>
              <a:gd name="connsiteX793" fmla="*/ 7523210 w 9144000"/>
              <a:gd name="connsiteY793" fmla="*/ 267698 h 526180"/>
              <a:gd name="connsiteX794" fmla="*/ 7517928 w 9144000"/>
              <a:gd name="connsiteY794" fmla="*/ 270738 h 526180"/>
              <a:gd name="connsiteX795" fmla="*/ 7514907 w 9144000"/>
              <a:gd name="connsiteY795" fmla="*/ 300210 h 526180"/>
              <a:gd name="connsiteX796" fmla="*/ 7511255 w 9144000"/>
              <a:gd name="connsiteY796" fmla="*/ 302453 h 526180"/>
              <a:gd name="connsiteX797" fmla="*/ 7509902 w 9144000"/>
              <a:gd name="connsiteY797" fmla="*/ 304084 h 526180"/>
              <a:gd name="connsiteX798" fmla="*/ 7513035 w 9144000"/>
              <a:gd name="connsiteY798" fmla="*/ 307550 h 526180"/>
              <a:gd name="connsiteX799" fmla="*/ 7509828 w 9144000"/>
              <a:gd name="connsiteY799" fmla="*/ 320952 h 526180"/>
              <a:gd name="connsiteX800" fmla="*/ 7509736 w 9144000"/>
              <a:gd name="connsiteY800" fmla="*/ 329997 h 526180"/>
              <a:gd name="connsiteX801" fmla="*/ 7507029 w 9144000"/>
              <a:gd name="connsiteY801" fmla="*/ 334335 h 526180"/>
              <a:gd name="connsiteX802" fmla="*/ 7509846 w 9144000"/>
              <a:gd name="connsiteY802" fmla="*/ 336355 h 526180"/>
              <a:gd name="connsiteX803" fmla="*/ 7502506 w 9144000"/>
              <a:gd name="connsiteY803" fmla="*/ 340637 h 526180"/>
              <a:gd name="connsiteX804" fmla="*/ 7504044 w 9144000"/>
              <a:gd name="connsiteY804" fmla="*/ 346012 h 526180"/>
              <a:gd name="connsiteX805" fmla="*/ 7500523 w 9144000"/>
              <a:gd name="connsiteY805" fmla="*/ 360897 h 526180"/>
              <a:gd name="connsiteX806" fmla="*/ 7497075 w 9144000"/>
              <a:gd name="connsiteY806" fmla="*/ 374317 h 526180"/>
              <a:gd name="connsiteX807" fmla="*/ 7500319 w 9144000"/>
              <a:gd name="connsiteY807" fmla="*/ 377172 h 526180"/>
              <a:gd name="connsiteX808" fmla="*/ 7492793 w 9144000"/>
              <a:gd name="connsiteY808" fmla="*/ 381398 h 526180"/>
              <a:gd name="connsiteX809" fmla="*/ 7494814 w 9144000"/>
              <a:gd name="connsiteY809" fmla="*/ 387608 h 526180"/>
              <a:gd name="connsiteX810" fmla="*/ 7491125 w 9144000"/>
              <a:gd name="connsiteY810" fmla="*/ 403122 h 526180"/>
              <a:gd name="connsiteX811" fmla="*/ 7484879 w 9144000"/>
              <a:gd name="connsiteY811" fmla="*/ 419286 h 526180"/>
              <a:gd name="connsiteX812" fmla="*/ 7475388 w 9144000"/>
              <a:gd name="connsiteY812" fmla="*/ 439619 h 526180"/>
              <a:gd name="connsiteX813" fmla="*/ 7471365 w 9144000"/>
              <a:gd name="connsiteY813" fmla="*/ 435004 h 526180"/>
              <a:gd name="connsiteX814" fmla="*/ 7472144 w 9144000"/>
              <a:gd name="connsiteY814" fmla="*/ 403752 h 526180"/>
              <a:gd name="connsiteX815" fmla="*/ 7472459 w 9144000"/>
              <a:gd name="connsiteY815" fmla="*/ 401138 h 526180"/>
              <a:gd name="connsiteX816" fmla="*/ 7477446 w 9144000"/>
              <a:gd name="connsiteY816" fmla="*/ 387162 h 526180"/>
              <a:gd name="connsiteX817" fmla="*/ 7473998 w 9144000"/>
              <a:gd name="connsiteY817" fmla="*/ 386236 h 526180"/>
              <a:gd name="connsiteX818" fmla="*/ 7470661 w 9144000"/>
              <a:gd name="connsiteY818" fmla="*/ 385197 h 526180"/>
              <a:gd name="connsiteX819" fmla="*/ 7470717 w 9144000"/>
              <a:gd name="connsiteY819" fmla="*/ 351184 h 526180"/>
              <a:gd name="connsiteX820" fmla="*/ 7472051 w 9144000"/>
              <a:gd name="connsiteY820" fmla="*/ 346865 h 526180"/>
              <a:gd name="connsiteX821" fmla="*/ 7480318 w 9144000"/>
              <a:gd name="connsiteY821" fmla="*/ 333000 h 526180"/>
              <a:gd name="connsiteX822" fmla="*/ 7469160 w 9144000"/>
              <a:gd name="connsiteY822" fmla="*/ 331684 h 526180"/>
              <a:gd name="connsiteX823" fmla="*/ 7469846 w 9144000"/>
              <a:gd name="connsiteY823" fmla="*/ 326494 h 526180"/>
              <a:gd name="connsiteX824" fmla="*/ 7465082 w 9144000"/>
              <a:gd name="connsiteY824" fmla="*/ 323065 h 526180"/>
              <a:gd name="connsiteX825" fmla="*/ 7463710 w 9144000"/>
              <a:gd name="connsiteY825" fmla="*/ 311517 h 526180"/>
              <a:gd name="connsiteX826" fmla="*/ 7460114 w 9144000"/>
              <a:gd name="connsiteY826" fmla="*/ 323677 h 526180"/>
              <a:gd name="connsiteX827" fmla="*/ 7457927 w 9144000"/>
              <a:gd name="connsiteY827" fmla="*/ 323528 h 526180"/>
              <a:gd name="connsiteX828" fmla="*/ 7446509 w 9144000"/>
              <a:gd name="connsiteY828" fmla="*/ 308606 h 526180"/>
              <a:gd name="connsiteX829" fmla="*/ 7446509 w 9144000"/>
              <a:gd name="connsiteY829" fmla="*/ 300562 h 526180"/>
              <a:gd name="connsiteX830" fmla="*/ 7441282 w 9144000"/>
              <a:gd name="connsiteY830" fmla="*/ 296706 h 526180"/>
              <a:gd name="connsiteX831" fmla="*/ 7443135 w 9144000"/>
              <a:gd name="connsiteY831" fmla="*/ 272981 h 526180"/>
              <a:gd name="connsiteX832" fmla="*/ 7427880 w 9144000"/>
              <a:gd name="connsiteY832" fmla="*/ 267030 h 526180"/>
              <a:gd name="connsiteX833" fmla="*/ 7426008 w 9144000"/>
              <a:gd name="connsiteY833" fmla="*/ 256966 h 526180"/>
              <a:gd name="connsiteX834" fmla="*/ 7424748 w 9144000"/>
              <a:gd name="connsiteY834" fmla="*/ 266549 h 526180"/>
              <a:gd name="connsiteX835" fmla="*/ 7409400 w 9144000"/>
              <a:gd name="connsiteY835" fmla="*/ 273129 h 526180"/>
              <a:gd name="connsiteX836" fmla="*/ 7411142 w 9144000"/>
              <a:gd name="connsiteY836" fmla="*/ 296651 h 526180"/>
              <a:gd name="connsiteX837" fmla="*/ 7406063 w 9144000"/>
              <a:gd name="connsiteY837" fmla="*/ 300358 h 526180"/>
              <a:gd name="connsiteX838" fmla="*/ 7406063 w 9144000"/>
              <a:gd name="connsiteY838" fmla="*/ 307847 h 526180"/>
              <a:gd name="connsiteX839" fmla="*/ 7394589 w 9144000"/>
              <a:gd name="connsiteY839" fmla="*/ 324344 h 526180"/>
              <a:gd name="connsiteX840" fmla="*/ 7391401 w 9144000"/>
              <a:gd name="connsiteY840" fmla="*/ 311702 h 526180"/>
              <a:gd name="connsiteX841" fmla="*/ 7389381 w 9144000"/>
              <a:gd name="connsiteY841" fmla="*/ 311665 h 526180"/>
              <a:gd name="connsiteX842" fmla="*/ 7387138 w 9144000"/>
              <a:gd name="connsiteY842" fmla="*/ 321100 h 526180"/>
              <a:gd name="connsiteX843" fmla="*/ 7388472 w 9144000"/>
              <a:gd name="connsiteY843" fmla="*/ 321675 h 526180"/>
              <a:gd name="connsiteX844" fmla="*/ 7382875 w 9144000"/>
              <a:gd name="connsiteY844" fmla="*/ 326549 h 526180"/>
              <a:gd name="connsiteX845" fmla="*/ 7383597 w 9144000"/>
              <a:gd name="connsiteY845" fmla="*/ 331721 h 526180"/>
              <a:gd name="connsiteX846" fmla="*/ 7372180 w 9144000"/>
              <a:gd name="connsiteY846" fmla="*/ 332777 h 526180"/>
              <a:gd name="connsiteX847" fmla="*/ 7379927 w 9144000"/>
              <a:gd name="connsiteY847" fmla="*/ 346458 h 526180"/>
              <a:gd name="connsiteX848" fmla="*/ 7381707 w 9144000"/>
              <a:gd name="connsiteY848" fmla="*/ 352444 h 526180"/>
              <a:gd name="connsiteX849" fmla="*/ 7381781 w 9144000"/>
              <a:gd name="connsiteY849" fmla="*/ 385272 h 526180"/>
              <a:gd name="connsiteX850" fmla="*/ 7374793 w 9144000"/>
              <a:gd name="connsiteY850" fmla="*/ 387125 h 526180"/>
              <a:gd name="connsiteX851" fmla="*/ 7379945 w 9144000"/>
              <a:gd name="connsiteY851" fmla="*/ 393019 h 526180"/>
              <a:gd name="connsiteX852" fmla="*/ 7380373 w 9144000"/>
              <a:gd name="connsiteY852" fmla="*/ 437543 h 526180"/>
              <a:gd name="connsiteX853" fmla="*/ 7361113 w 9144000"/>
              <a:gd name="connsiteY853" fmla="*/ 437543 h 526180"/>
              <a:gd name="connsiteX854" fmla="*/ 7361113 w 9144000"/>
              <a:gd name="connsiteY854" fmla="*/ 389164 h 526180"/>
              <a:gd name="connsiteX855" fmla="*/ 7373885 w 9144000"/>
              <a:gd name="connsiteY855" fmla="*/ 379989 h 526180"/>
              <a:gd name="connsiteX856" fmla="*/ 7361595 w 9144000"/>
              <a:gd name="connsiteY856" fmla="*/ 378951 h 526180"/>
              <a:gd name="connsiteX857" fmla="*/ 7360335 w 9144000"/>
              <a:gd name="connsiteY857" fmla="*/ 358301 h 526180"/>
              <a:gd name="connsiteX858" fmla="*/ 7355219 w 9144000"/>
              <a:gd name="connsiteY858" fmla="*/ 339488 h 526180"/>
              <a:gd name="connsiteX859" fmla="*/ 7355107 w 9144000"/>
              <a:gd name="connsiteY859" fmla="*/ 335113 h 526180"/>
              <a:gd name="connsiteX860" fmla="*/ 7353087 w 9144000"/>
              <a:gd name="connsiteY860" fmla="*/ 331888 h 526180"/>
              <a:gd name="connsiteX861" fmla="*/ 7347694 w 9144000"/>
              <a:gd name="connsiteY861" fmla="*/ 356301 h 526180"/>
              <a:gd name="connsiteX862" fmla="*/ 7343226 w 9144000"/>
              <a:gd name="connsiteY862" fmla="*/ 346031 h 526180"/>
              <a:gd name="connsiteX863" fmla="*/ 7343170 w 9144000"/>
              <a:gd name="connsiteY863" fmla="*/ 335873 h 526180"/>
              <a:gd name="connsiteX864" fmla="*/ 7337684 w 9144000"/>
              <a:gd name="connsiteY864" fmla="*/ 352704 h 526180"/>
              <a:gd name="connsiteX865" fmla="*/ 7333272 w 9144000"/>
              <a:gd name="connsiteY865" fmla="*/ 350647 h 526180"/>
              <a:gd name="connsiteX866" fmla="*/ 7337035 w 9144000"/>
              <a:gd name="connsiteY866" fmla="*/ 332926 h 526180"/>
              <a:gd name="connsiteX867" fmla="*/ 7321984 w 9144000"/>
              <a:gd name="connsiteY867" fmla="*/ 302156 h 526180"/>
              <a:gd name="connsiteX868" fmla="*/ 7311900 w 9144000"/>
              <a:gd name="connsiteY868" fmla="*/ 295743 h 526180"/>
              <a:gd name="connsiteX869" fmla="*/ 7310603 w 9144000"/>
              <a:gd name="connsiteY869" fmla="*/ 275001 h 526180"/>
              <a:gd name="connsiteX870" fmla="*/ 7308415 w 9144000"/>
              <a:gd name="connsiteY870" fmla="*/ 288810 h 526180"/>
              <a:gd name="connsiteX871" fmla="*/ 7298777 w 9144000"/>
              <a:gd name="connsiteY871" fmla="*/ 301897 h 526180"/>
              <a:gd name="connsiteX872" fmla="*/ 7282539 w 9144000"/>
              <a:gd name="connsiteY872" fmla="*/ 321915 h 526180"/>
              <a:gd name="connsiteX873" fmla="*/ 7282168 w 9144000"/>
              <a:gd name="connsiteY873" fmla="*/ 330109 h 526180"/>
              <a:gd name="connsiteX874" fmla="*/ 7286932 w 9144000"/>
              <a:gd name="connsiteY874" fmla="*/ 350442 h 526180"/>
              <a:gd name="connsiteX875" fmla="*/ 7280630 w 9144000"/>
              <a:gd name="connsiteY875" fmla="*/ 353316 h 526180"/>
              <a:gd name="connsiteX876" fmla="*/ 7279240 w 9144000"/>
              <a:gd name="connsiteY876" fmla="*/ 337764 h 526180"/>
              <a:gd name="connsiteX877" fmla="*/ 7277052 w 9144000"/>
              <a:gd name="connsiteY877" fmla="*/ 337523 h 526180"/>
              <a:gd name="connsiteX878" fmla="*/ 7272233 w 9144000"/>
              <a:gd name="connsiteY878" fmla="*/ 356690 h 526180"/>
              <a:gd name="connsiteX879" fmla="*/ 7268934 w 9144000"/>
              <a:gd name="connsiteY879" fmla="*/ 339932 h 526180"/>
              <a:gd name="connsiteX880" fmla="*/ 7265560 w 9144000"/>
              <a:gd name="connsiteY880" fmla="*/ 331870 h 526180"/>
              <a:gd name="connsiteX881" fmla="*/ 7259555 w 9144000"/>
              <a:gd name="connsiteY881" fmla="*/ 357912 h 526180"/>
              <a:gd name="connsiteX882" fmla="*/ 7258350 w 9144000"/>
              <a:gd name="connsiteY882" fmla="*/ 378988 h 526180"/>
              <a:gd name="connsiteX883" fmla="*/ 7247303 w 9144000"/>
              <a:gd name="connsiteY883" fmla="*/ 379729 h 526180"/>
              <a:gd name="connsiteX884" fmla="*/ 7258999 w 9144000"/>
              <a:gd name="connsiteY884" fmla="*/ 389387 h 526180"/>
              <a:gd name="connsiteX885" fmla="*/ 7258999 w 9144000"/>
              <a:gd name="connsiteY885" fmla="*/ 424660 h 526180"/>
              <a:gd name="connsiteX886" fmla="*/ 7207381 w 9144000"/>
              <a:gd name="connsiteY886" fmla="*/ 424660 h 526180"/>
              <a:gd name="connsiteX887" fmla="*/ 7204452 w 9144000"/>
              <a:gd name="connsiteY887" fmla="*/ 416394 h 526180"/>
              <a:gd name="connsiteX888" fmla="*/ 7200171 w 9144000"/>
              <a:gd name="connsiteY888" fmla="*/ 412297 h 526180"/>
              <a:gd name="connsiteX889" fmla="*/ 7196901 w 9144000"/>
              <a:gd name="connsiteY889" fmla="*/ 408016 h 526180"/>
              <a:gd name="connsiteX890" fmla="*/ 7196773 w 9144000"/>
              <a:gd name="connsiteY890" fmla="*/ 389090 h 526180"/>
              <a:gd name="connsiteX891" fmla="*/ 7210507 w 9144000"/>
              <a:gd name="connsiteY891" fmla="*/ 380212 h 526180"/>
              <a:gd name="connsiteX892" fmla="*/ 7197922 w 9144000"/>
              <a:gd name="connsiteY892" fmla="*/ 378840 h 526180"/>
              <a:gd name="connsiteX893" fmla="*/ 7195475 w 9144000"/>
              <a:gd name="connsiteY893" fmla="*/ 359321 h 526180"/>
              <a:gd name="connsiteX894" fmla="*/ 7191119 w 9144000"/>
              <a:gd name="connsiteY894" fmla="*/ 346106 h 526180"/>
              <a:gd name="connsiteX895" fmla="*/ 7189711 w 9144000"/>
              <a:gd name="connsiteY895" fmla="*/ 333389 h 526180"/>
              <a:gd name="connsiteX896" fmla="*/ 7187282 w 9144000"/>
              <a:gd name="connsiteY896" fmla="*/ 345086 h 526180"/>
              <a:gd name="connsiteX897" fmla="*/ 7184557 w 9144000"/>
              <a:gd name="connsiteY897" fmla="*/ 357320 h 526180"/>
              <a:gd name="connsiteX898" fmla="*/ 7176624 w 9144000"/>
              <a:gd name="connsiteY898" fmla="*/ 335892 h 526180"/>
              <a:gd name="connsiteX899" fmla="*/ 7175474 w 9144000"/>
              <a:gd name="connsiteY899" fmla="*/ 353316 h 526180"/>
              <a:gd name="connsiteX900" fmla="*/ 7170025 w 9144000"/>
              <a:gd name="connsiteY900" fmla="*/ 350813 h 526180"/>
              <a:gd name="connsiteX901" fmla="*/ 7173695 w 9144000"/>
              <a:gd name="connsiteY901" fmla="*/ 326679 h 526180"/>
              <a:gd name="connsiteX902" fmla="*/ 7158144 w 9144000"/>
              <a:gd name="connsiteY902" fmla="*/ 302268 h 526180"/>
              <a:gd name="connsiteX903" fmla="*/ 7147950 w 9144000"/>
              <a:gd name="connsiteY903" fmla="*/ 295539 h 526180"/>
              <a:gd name="connsiteX904" fmla="*/ 7145872 w 9144000"/>
              <a:gd name="connsiteY904" fmla="*/ 276781 h 526180"/>
              <a:gd name="connsiteX905" fmla="*/ 7145168 w 9144000"/>
              <a:gd name="connsiteY905" fmla="*/ 276781 h 526180"/>
              <a:gd name="connsiteX906" fmla="*/ 7144223 w 9144000"/>
              <a:gd name="connsiteY906" fmla="*/ 293685 h 526180"/>
              <a:gd name="connsiteX907" fmla="*/ 7134306 w 9144000"/>
              <a:gd name="connsiteY907" fmla="*/ 302119 h 526180"/>
              <a:gd name="connsiteX908" fmla="*/ 7118588 w 9144000"/>
              <a:gd name="connsiteY908" fmla="*/ 329812 h 526180"/>
              <a:gd name="connsiteX909" fmla="*/ 7122703 w 9144000"/>
              <a:gd name="connsiteY909" fmla="*/ 350405 h 526180"/>
              <a:gd name="connsiteX910" fmla="*/ 7116586 w 9144000"/>
              <a:gd name="connsiteY910" fmla="*/ 353538 h 526180"/>
              <a:gd name="connsiteX911" fmla="*/ 7115085 w 9144000"/>
              <a:gd name="connsiteY911" fmla="*/ 337319 h 526180"/>
              <a:gd name="connsiteX912" fmla="*/ 7108949 w 9144000"/>
              <a:gd name="connsiteY912" fmla="*/ 356653 h 526180"/>
              <a:gd name="connsiteX913" fmla="*/ 7101739 w 9144000"/>
              <a:gd name="connsiteY913" fmla="*/ 331758 h 526180"/>
              <a:gd name="connsiteX914" fmla="*/ 7100701 w 9144000"/>
              <a:gd name="connsiteY914" fmla="*/ 340100 h 526180"/>
              <a:gd name="connsiteX915" fmla="*/ 7096271 w 9144000"/>
              <a:gd name="connsiteY915" fmla="*/ 357060 h 526180"/>
              <a:gd name="connsiteX916" fmla="*/ 7096623 w 9144000"/>
              <a:gd name="connsiteY916" fmla="*/ 368701 h 526180"/>
              <a:gd name="connsiteX917" fmla="*/ 7093119 w 9144000"/>
              <a:gd name="connsiteY917" fmla="*/ 378895 h 526180"/>
              <a:gd name="connsiteX918" fmla="*/ 7083629 w 9144000"/>
              <a:gd name="connsiteY918" fmla="*/ 379841 h 526180"/>
              <a:gd name="connsiteX919" fmla="*/ 7095233 w 9144000"/>
              <a:gd name="connsiteY919" fmla="*/ 390165 h 526180"/>
              <a:gd name="connsiteX920" fmla="*/ 7093954 w 9144000"/>
              <a:gd name="connsiteY920" fmla="*/ 440249 h 526180"/>
              <a:gd name="connsiteX921" fmla="*/ 7093865 w 9144000"/>
              <a:gd name="connsiteY921" fmla="*/ 452304 h 526180"/>
              <a:gd name="connsiteX922" fmla="*/ 7092995 w 9144000"/>
              <a:gd name="connsiteY922" fmla="*/ 455987 h 526180"/>
              <a:gd name="connsiteX923" fmla="*/ 7082633 w 9144000"/>
              <a:gd name="connsiteY923" fmla="*/ 453263 h 526180"/>
              <a:gd name="connsiteX924" fmla="*/ 7080983 w 9144000"/>
              <a:gd name="connsiteY924" fmla="*/ 442789 h 526180"/>
              <a:gd name="connsiteX925" fmla="*/ 7069411 w 9144000"/>
              <a:gd name="connsiteY925" fmla="*/ 441408 h 526180"/>
              <a:gd name="connsiteX926" fmla="*/ 7060348 w 9144000"/>
              <a:gd name="connsiteY926" fmla="*/ 424568 h 526180"/>
              <a:gd name="connsiteX927" fmla="*/ 7060644 w 9144000"/>
              <a:gd name="connsiteY927" fmla="*/ 417858 h 526180"/>
              <a:gd name="connsiteX928" fmla="*/ 7049738 w 9144000"/>
              <a:gd name="connsiteY928" fmla="*/ 405601 h 526180"/>
              <a:gd name="connsiteX929" fmla="*/ 7037488 w 9144000"/>
              <a:gd name="connsiteY929" fmla="*/ 396319 h 526180"/>
              <a:gd name="connsiteX930" fmla="*/ 7037257 w 9144000"/>
              <a:gd name="connsiteY930" fmla="*/ 393891 h 526180"/>
              <a:gd name="connsiteX931" fmla="*/ 7033384 w 9144000"/>
              <a:gd name="connsiteY931" fmla="*/ 360471 h 526180"/>
              <a:gd name="connsiteX932" fmla="*/ 7032457 w 9144000"/>
              <a:gd name="connsiteY932" fmla="*/ 360526 h 526180"/>
              <a:gd name="connsiteX933" fmla="*/ 7032205 w 9144000"/>
              <a:gd name="connsiteY933" fmla="*/ 362077 h 526180"/>
              <a:gd name="connsiteX934" fmla="*/ 7031599 w 9144000"/>
              <a:gd name="connsiteY934" fmla="*/ 361953 h 526180"/>
              <a:gd name="connsiteX935" fmla="*/ 7027317 w 9144000"/>
              <a:gd name="connsiteY935" fmla="*/ 387274 h 526180"/>
              <a:gd name="connsiteX936" fmla="*/ 7014509 w 9144000"/>
              <a:gd name="connsiteY936" fmla="*/ 387274 h 526180"/>
              <a:gd name="connsiteX937" fmla="*/ 7010325 w 9144000"/>
              <a:gd name="connsiteY937" fmla="*/ 387107 h 526180"/>
              <a:gd name="connsiteX938" fmla="*/ 7007822 w 9144000"/>
              <a:gd name="connsiteY938" fmla="*/ 370239 h 526180"/>
              <a:gd name="connsiteX939" fmla="*/ 7007792 w 9144000"/>
              <a:gd name="connsiteY939" fmla="*/ 369995 h 526180"/>
              <a:gd name="connsiteX940" fmla="*/ 7007335 w 9144000"/>
              <a:gd name="connsiteY940" fmla="*/ 358895 h 526180"/>
              <a:gd name="connsiteX941" fmla="*/ 7005981 w 9144000"/>
              <a:gd name="connsiteY941" fmla="*/ 351777 h 526180"/>
              <a:gd name="connsiteX942" fmla="*/ 7004447 w 9144000"/>
              <a:gd name="connsiteY942" fmla="*/ 343122 h 526180"/>
              <a:gd name="connsiteX943" fmla="*/ 7002003 w 9144000"/>
              <a:gd name="connsiteY943" fmla="*/ 303899 h 526180"/>
              <a:gd name="connsiteX944" fmla="*/ 7001927 w 9144000"/>
              <a:gd name="connsiteY944" fmla="*/ 299339 h 526180"/>
              <a:gd name="connsiteX945" fmla="*/ 7000209 w 9144000"/>
              <a:gd name="connsiteY945" fmla="*/ 296917 h 526180"/>
              <a:gd name="connsiteX946" fmla="*/ 7000032 w 9144000"/>
              <a:gd name="connsiteY946" fmla="*/ 292536 h 526180"/>
              <a:gd name="connsiteX947" fmla="*/ 6998358 w 9144000"/>
              <a:gd name="connsiteY947" fmla="*/ 294309 h 526180"/>
              <a:gd name="connsiteX948" fmla="*/ 6997349 w 9144000"/>
              <a:gd name="connsiteY948" fmla="*/ 292888 h 526180"/>
              <a:gd name="connsiteX949" fmla="*/ 6997516 w 9144000"/>
              <a:gd name="connsiteY949" fmla="*/ 266715 h 526180"/>
              <a:gd name="connsiteX950" fmla="*/ 6994717 w 9144000"/>
              <a:gd name="connsiteY950" fmla="*/ 247679 h 526180"/>
              <a:gd name="connsiteX951" fmla="*/ 6992906 w 9144000"/>
              <a:gd name="connsiteY951" fmla="*/ 244382 h 526180"/>
              <a:gd name="connsiteX952" fmla="*/ 6986929 w 9144000"/>
              <a:gd name="connsiteY952" fmla="*/ 224119 h 526180"/>
              <a:gd name="connsiteX953" fmla="*/ 6983188 w 9144000"/>
              <a:gd name="connsiteY953" fmla="*/ 205417 h 526180"/>
              <a:gd name="connsiteX954" fmla="*/ 6977275 w 9144000"/>
              <a:gd name="connsiteY954" fmla="*/ 178855 h 526180"/>
              <a:gd name="connsiteX955" fmla="*/ 6976410 w 9144000"/>
              <a:gd name="connsiteY955" fmla="*/ 180937 h 526180"/>
              <a:gd name="connsiteX956" fmla="*/ 6976139 w 9144000"/>
              <a:gd name="connsiteY956" fmla="*/ 180041 h 526180"/>
              <a:gd name="connsiteX957" fmla="*/ 6973822 w 9144000"/>
              <a:gd name="connsiteY957" fmla="*/ 184990 h 526180"/>
              <a:gd name="connsiteX958" fmla="*/ 6962664 w 9144000"/>
              <a:gd name="connsiteY958" fmla="*/ 237336 h 526180"/>
              <a:gd name="connsiteX959" fmla="*/ 6960828 w 9144000"/>
              <a:gd name="connsiteY959" fmla="*/ 243490 h 526180"/>
              <a:gd name="connsiteX960" fmla="*/ 6955119 w 9144000"/>
              <a:gd name="connsiteY960" fmla="*/ 267494 h 526180"/>
              <a:gd name="connsiteX961" fmla="*/ 6955210 w 9144000"/>
              <a:gd name="connsiteY961" fmla="*/ 295309 h 526180"/>
              <a:gd name="connsiteX962" fmla="*/ 6955038 w 9144000"/>
              <a:gd name="connsiteY962" fmla="*/ 295640 h 526180"/>
              <a:gd name="connsiteX963" fmla="*/ 6954938 w 9144000"/>
              <a:gd name="connsiteY963" fmla="*/ 295603 h 526180"/>
              <a:gd name="connsiteX964" fmla="*/ 6952344 w 9144000"/>
              <a:gd name="connsiteY964" fmla="*/ 292685 h 526180"/>
              <a:gd name="connsiteX965" fmla="*/ 6952151 w 9144000"/>
              <a:gd name="connsiteY965" fmla="*/ 296308 h 526180"/>
              <a:gd name="connsiteX966" fmla="*/ 6950504 w 9144000"/>
              <a:gd name="connsiteY966" fmla="*/ 320989 h 526180"/>
              <a:gd name="connsiteX967" fmla="*/ 6947377 w 9144000"/>
              <a:gd name="connsiteY967" fmla="*/ 347618 h 526180"/>
              <a:gd name="connsiteX968" fmla="*/ 6931083 w 9144000"/>
              <a:gd name="connsiteY968" fmla="*/ 324437 h 526180"/>
              <a:gd name="connsiteX969" fmla="*/ 6930664 w 9144000"/>
              <a:gd name="connsiteY969" fmla="*/ 325028 h 526180"/>
              <a:gd name="connsiteX970" fmla="*/ 6930244 w 9144000"/>
              <a:gd name="connsiteY970" fmla="*/ 324437 h 526180"/>
              <a:gd name="connsiteX971" fmla="*/ 6913950 w 9144000"/>
              <a:gd name="connsiteY971" fmla="*/ 347618 h 526180"/>
              <a:gd name="connsiteX972" fmla="*/ 6910824 w 9144000"/>
              <a:gd name="connsiteY972" fmla="*/ 320989 h 526180"/>
              <a:gd name="connsiteX973" fmla="*/ 6909177 w 9144000"/>
              <a:gd name="connsiteY973" fmla="*/ 296308 h 526180"/>
              <a:gd name="connsiteX974" fmla="*/ 6908984 w 9144000"/>
              <a:gd name="connsiteY974" fmla="*/ 292685 h 526180"/>
              <a:gd name="connsiteX975" fmla="*/ 6906389 w 9144000"/>
              <a:gd name="connsiteY975" fmla="*/ 295603 h 526180"/>
              <a:gd name="connsiteX976" fmla="*/ 6906289 w 9144000"/>
              <a:gd name="connsiteY976" fmla="*/ 295640 h 526180"/>
              <a:gd name="connsiteX977" fmla="*/ 6906116 w 9144000"/>
              <a:gd name="connsiteY977" fmla="*/ 295309 h 526180"/>
              <a:gd name="connsiteX978" fmla="*/ 6906208 w 9144000"/>
              <a:gd name="connsiteY978" fmla="*/ 267494 h 526180"/>
              <a:gd name="connsiteX979" fmla="*/ 6900499 w 9144000"/>
              <a:gd name="connsiteY979" fmla="*/ 243490 h 526180"/>
              <a:gd name="connsiteX980" fmla="*/ 6898664 w 9144000"/>
              <a:gd name="connsiteY980" fmla="*/ 237336 h 526180"/>
              <a:gd name="connsiteX981" fmla="*/ 6887505 w 9144000"/>
              <a:gd name="connsiteY981" fmla="*/ 184990 h 526180"/>
              <a:gd name="connsiteX982" fmla="*/ 6885188 w 9144000"/>
              <a:gd name="connsiteY982" fmla="*/ 180041 h 526180"/>
              <a:gd name="connsiteX983" fmla="*/ 6884917 w 9144000"/>
              <a:gd name="connsiteY983" fmla="*/ 180937 h 526180"/>
              <a:gd name="connsiteX984" fmla="*/ 6884052 w 9144000"/>
              <a:gd name="connsiteY984" fmla="*/ 178855 h 526180"/>
              <a:gd name="connsiteX985" fmla="*/ 6878139 w 9144000"/>
              <a:gd name="connsiteY985" fmla="*/ 205417 h 526180"/>
              <a:gd name="connsiteX986" fmla="*/ 6874399 w 9144000"/>
              <a:gd name="connsiteY986" fmla="*/ 224119 h 526180"/>
              <a:gd name="connsiteX987" fmla="*/ 6868420 w 9144000"/>
              <a:gd name="connsiteY987" fmla="*/ 244382 h 526180"/>
              <a:gd name="connsiteX988" fmla="*/ 6866610 w 9144000"/>
              <a:gd name="connsiteY988" fmla="*/ 247679 h 526180"/>
              <a:gd name="connsiteX989" fmla="*/ 6863810 w 9144000"/>
              <a:gd name="connsiteY989" fmla="*/ 266715 h 526180"/>
              <a:gd name="connsiteX990" fmla="*/ 6863978 w 9144000"/>
              <a:gd name="connsiteY990" fmla="*/ 292888 h 526180"/>
              <a:gd name="connsiteX991" fmla="*/ 6862970 w 9144000"/>
              <a:gd name="connsiteY991" fmla="*/ 294309 h 526180"/>
              <a:gd name="connsiteX992" fmla="*/ 6861295 w 9144000"/>
              <a:gd name="connsiteY992" fmla="*/ 292536 h 526180"/>
              <a:gd name="connsiteX993" fmla="*/ 6861118 w 9144000"/>
              <a:gd name="connsiteY993" fmla="*/ 296917 h 526180"/>
              <a:gd name="connsiteX994" fmla="*/ 6859399 w 9144000"/>
              <a:gd name="connsiteY994" fmla="*/ 299339 h 526180"/>
              <a:gd name="connsiteX995" fmla="*/ 6859326 w 9144000"/>
              <a:gd name="connsiteY995" fmla="*/ 303899 h 526180"/>
              <a:gd name="connsiteX996" fmla="*/ 6856880 w 9144000"/>
              <a:gd name="connsiteY996" fmla="*/ 343122 h 526180"/>
              <a:gd name="connsiteX997" fmla="*/ 6855345 w 9144000"/>
              <a:gd name="connsiteY997" fmla="*/ 351777 h 526180"/>
              <a:gd name="connsiteX998" fmla="*/ 6853991 w 9144000"/>
              <a:gd name="connsiteY998" fmla="*/ 358895 h 526180"/>
              <a:gd name="connsiteX999" fmla="*/ 6853535 w 9144000"/>
              <a:gd name="connsiteY999" fmla="*/ 369995 h 526180"/>
              <a:gd name="connsiteX1000" fmla="*/ 6853504 w 9144000"/>
              <a:gd name="connsiteY1000" fmla="*/ 370239 h 526180"/>
              <a:gd name="connsiteX1001" fmla="*/ 6851002 w 9144000"/>
              <a:gd name="connsiteY1001" fmla="*/ 387107 h 526180"/>
              <a:gd name="connsiteX1002" fmla="*/ 6846817 w 9144000"/>
              <a:gd name="connsiteY1002" fmla="*/ 387274 h 526180"/>
              <a:gd name="connsiteX1003" fmla="*/ 6834010 w 9144000"/>
              <a:gd name="connsiteY1003" fmla="*/ 387274 h 526180"/>
              <a:gd name="connsiteX1004" fmla="*/ 6829729 w 9144000"/>
              <a:gd name="connsiteY1004" fmla="*/ 361953 h 526180"/>
              <a:gd name="connsiteX1005" fmla="*/ 6829122 w 9144000"/>
              <a:gd name="connsiteY1005" fmla="*/ 362077 h 526180"/>
              <a:gd name="connsiteX1006" fmla="*/ 6828870 w 9144000"/>
              <a:gd name="connsiteY1006" fmla="*/ 360526 h 526180"/>
              <a:gd name="connsiteX1007" fmla="*/ 6827943 w 9144000"/>
              <a:gd name="connsiteY1007" fmla="*/ 360471 h 526180"/>
              <a:gd name="connsiteX1008" fmla="*/ 6824070 w 9144000"/>
              <a:gd name="connsiteY1008" fmla="*/ 393891 h 526180"/>
              <a:gd name="connsiteX1009" fmla="*/ 6823840 w 9144000"/>
              <a:gd name="connsiteY1009" fmla="*/ 396319 h 526180"/>
              <a:gd name="connsiteX1010" fmla="*/ 6811589 w 9144000"/>
              <a:gd name="connsiteY1010" fmla="*/ 405601 h 526180"/>
              <a:gd name="connsiteX1011" fmla="*/ 6800683 w 9144000"/>
              <a:gd name="connsiteY1011" fmla="*/ 417858 h 526180"/>
              <a:gd name="connsiteX1012" fmla="*/ 6800979 w 9144000"/>
              <a:gd name="connsiteY1012" fmla="*/ 424568 h 526180"/>
              <a:gd name="connsiteX1013" fmla="*/ 6791916 w 9144000"/>
              <a:gd name="connsiteY1013" fmla="*/ 441408 h 526180"/>
              <a:gd name="connsiteX1014" fmla="*/ 6780344 w 9144000"/>
              <a:gd name="connsiteY1014" fmla="*/ 442789 h 526180"/>
              <a:gd name="connsiteX1015" fmla="*/ 6778693 w 9144000"/>
              <a:gd name="connsiteY1015" fmla="*/ 453263 h 526180"/>
              <a:gd name="connsiteX1016" fmla="*/ 6768332 w 9144000"/>
              <a:gd name="connsiteY1016" fmla="*/ 455987 h 526180"/>
              <a:gd name="connsiteX1017" fmla="*/ 6767461 w 9144000"/>
              <a:gd name="connsiteY1017" fmla="*/ 452304 h 526180"/>
              <a:gd name="connsiteX1018" fmla="*/ 6767374 w 9144000"/>
              <a:gd name="connsiteY1018" fmla="*/ 440249 h 526180"/>
              <a:gd name="connsiteX1019" fmla="*/ 6766094 w 9144000"/>
              <a:gd name="connsiteY1019" fmla="*/ 390165 h 526180"/>
              <a:gd name="connsiteX1020" fmla="*/ 6777697 w 9144000"/>
              <a:gd name="connsiteY1020" fmla="*/ 379841 h 526180"/>
              <a:gd name="connsiteX1021" fmla="*/ 6768207 w 9144000"/>
              <a:gd name="connsiteY1021" fmla="*/ 378895 h 526180"/>
              <a:gd name="connsiteX1022" fmla="*/ 6764704 w 9144000"/>
              <a:gd name="connsiteY1022" fmla="*/ 368701 h 526180"/>
              <a:gd name="connsiteX1023" fmla="*/ 6765056 w 9144000"/>
              <a:gd name="connsiteY1023" fmla="*/ 357060 h 526180"/>
              <a:gd name="connsiteX1024" fmla="*/ 6760626 w 9144000"/>
              <a:gd name="connsiteY1024" fmla="*/ 340100 h 526180"/>
              <a:gd name="connsiteX1025" fmla="*/ 6759588 w 9144000"/>
              <a:gd name="connsiteY1025" fmla="*/ 331758 h 526180"/>
              <a:gd name="connsiteX1026" fmla="*/ 6752378 w 9144000"/>
              <a:gd name="connsiteY1026" fmla="*/ 356653 h 526180"/>
              <a:gd name="connsiteX1027" fmla="*/ 6746242 w 9144000"/>
              <a:gd name="connsiteY1027" fmla="*/ 337319 h 526180"/>
              <a:gd name="connsiteX1028" fmla="*/ 6744741 w 9144000"/>
              <a:gd name="connsiteY1028" fmla="*/ 353538 h 526180"/>
              <a:gd name="connsiteX1029" fmla="*/ 6738623 w 9144000"/>
              <a:gd name="connsiteY1029" fmla="*/ 350405 h 526180"/>
              <a:gd name="connsiteX1030" fmla="*/ 6742738 w 9144000"/>
              <a:gd name="connsiteY1030" fmla="*/ 329812 h 526180"/>
              <a:gd name="connsiteX1031" fmla="*/ 6727020 w 9144000"/>
              <a:gd name="connsiteY1031" fmla="*/ 302119 h 526180"/>
              <a:gd name="connsiteX1032" fmla="*/ 6717104 w 9144000"/>
              <a:gd name="connsiteY1032" fmla="*/ 293685 h 526180"/>
              <a:gd name="connsiteX1033" fmla="*/ 6716158 w 9144000"/>
              <a:gd name="connsiteY1033" fmla="*/ 276781 h 526180"/>
              <a:gd name="connsiteX1034" fmla="*/ 6715454 w 9144000"/>
              <a:gd name="connsiteY1034" fmla="*/ 276781 h 526180"/>
              <a:gd name="connsiteX1035" fmla="*/ 6713378 w 9144000"/>
              <a:gd name="connsiteY1035" fmla="*/ 295539 h 526180"/>
              <a:gd name="connsiteX1036" fmla="*/ 6703183 w 9144000"/>
              <a:gd name="connsiteY1036" fmla="*/ 302268 h 526180"/>
              <a:gd name="connsiteX1037" fmla="*/ 6687631 w 9144000"/>
              <a:gd name="connsiteY1037" fmla="*/ 326679 h 526180"/>
              <a:gd name="connsiteX1038" fmla="*/ 6691301 w 9144000"/>
              <a:gd name="connsiteY1038" fmla="*/ 350813 h 526180"/>
              <a:gd name="connsiteX1039" fmla="*/ 6685852 w 9144000"/>
              <a:gd name="connsiteY1039" fmla="*/ 353316 h 526180"/>
              <a:gd name="connsiteX1040" fmla="*/ 6684703 w 9144000"/>
              <a:gd name="connsiteY1040" fmla="*/ 335892 h 526180"/>
              <a:gd name="connsiteX1041" fmla="*/ 6676770 w 9144000"/>
              <a:gd name="connsiteY1041" fmla="*/ 357320 h 526180"/>
              <a:gd name="connsiteX1042" fmla="*/ 6674044 w 9144000"/>
              <a:gd name="connsiteY1042" fmla="*/ 345086 h 526180"/>
              <a:gd name="connsiteX1043" fmla="*/ 6671616 w 9144000"/>
              <a:gd name="connsiteY1043" fmla="*/ 333389 h 526180"/>
              <a:gd name="connsiteX1044" fmla="*/ 6670207 w 9144000"/>
              <a:gd name="connsiteY1044" fmla="*/ 346106 h 526180"/>
              <a:gd name="connsiteX1045" fmla="*/ 6665852 w 9144000"/>
              <a:gd name="connsiteY1045" fmla="*/ 359321 h 526180"/>
              <a:gd name="connsiteX1046" fmla="*/ 6663404 w 9144000"/>
              <a:gd name="connsiteY1046" fmla="*/ 378840 h 526180"/>
              <a:gd name="connsiteX1047" fmla="*/ 6650820 w 9144000"/>
              <a:gd name="connsiteY1047" fmla="*/ 380212 h 526180"/>
              <a:gd name="connsiteX1048" fmla="*/ 6664554 w 9144000"/>
              <a:gd name="connsiteY1048" fmla="*/ 389090 h 526180"/>
              <a:gd name="connsiteX1049" fmla="*/ 6664427 w 9144000"/>
              <a:gd name="connsiteY1049" fmla="*/ 408016 h 526180"/>
              <a:gd name="connsiteX1050" fmla="*/ 6661156 w 9144000"/>
              <a:gd name="connsiteY1050" fmla="*/ 412297 h 526180"/>
              <a:gd name="connsiteX1051" fmla="*/ 6656874 w 9144000"/>
              <a:gd name="connsiteY1051" fmla="*/ 416394 h 526180"/>
              <a:gd name="connsiteX1052" fmla="*/ 6653947 w 9144000"/>
              <a:gd name="connsiteY1052" fmla="*/ 424660 h 526180"/>
              <a:gd name="connsiteX1053" fmla="*/ 6602329 w 9144000"/>
              <a:gd name="connsiteY1053" fmla="*/ 424660 h 526180"/>
              <a:gd name="connsiteX1054" fmla="*/ 6602329 w 9144000"/>
              <a:gd name="connsiteY1054" fmla="*/ 389387 h 526180"/>
              <a:gd name="connsiteX1055" fmla="*/ 6614026 w 9144000"/>
              <a:gd name="connsiteY1055" fmla="*/ 379729 h 526180"/>
              <a:gd name="connsiteX1056" fmla="*/ 6602978 w 9144000"/>
              <a:gd name="connsiteY1056" fmla="*/ 378988 h 526180"/>
              <a:gd name="connsiteX1057" fmla="*/ 6601772 w 9144000"/>
              <a:gd name="connsiteY1057" fmla="*/ 357912 h 526180"/>
              <a:gd name="connsiteX1058" fmla="*/ 6595767 w 9144000"/>
              <a:gd name="connsiteY1058" fmla="*/ 331870 h 526180"/>
              <a:gd name="connsiteX1059" fmla="*/ 6592393 w 9144000"/>
              <a:gd name="connsiteY1059" fmla="*/ 339932 h 526180"/>
              <a:gd name="connsiteX1060" fmla="*/ 6589094 w 9144000"/>
              <a:gd name="connsiteY1060" fmla="*/ 356690 h 526180"/>
              <a:gd name="connsiteX1061" fmla="*/ 6584275 w 9144000"/>
              <a:gd name="connsiteY1061" fmla="*/ 337523 h 526180"/>
              <a:gd name="connsiteX1062" fmla="*/ 6582087 w 9144000"/>
              <a:gd name="connsiteY1062" fmla="*/ 337764 h 526180"/>
              <a:gd name="connsiteX1063" fmla="*/ 6580697 w 9144000"/>
              <a:gd name="connsiteY1063" fmla="*/ 353316 h 526180"/>
              <a:gd name="connsiteX1064" fmla="*/ 6574395 w 9144000"/>
              <a:gd name="connsiteY1064" fmla="*/ 350442 h 526180"/>
              <a:gd name="connsiteX1065" fmla="*/ 6579159 w 9144000"/>
              <a:gd name="connsiteY1065" fmla="*/ 330109 h 526180"/>
              <a:gd name="connsiteX1066" fmla="*/ 6578788 w 9144000"/>
              <a:gd name="connsiteY1066" fmla="*/ 321915 h 526180"/>
              <a:gd name="connsiteX1067" fmla="*/ 6562550 w 9144000"/>
              <a:gd name="connsiteY1067" fmla="*/ 301897 h 526180"/>
              <a:gd name="connsiteX1068" fmla="*/ 6552911 w 9144000"/>
              <a:gd name="connsiteY1068" fmla="*/ 288810 h 526180"/>
              <a:gd name="connsiteX1069" fmla="*/ 6550724 w 9144000"/>
              <a:gd name="connsiteY1069" fmla="*/ 275001 h 526180"/>
              <a:gd name="connsiteX1070" fmla="*/ 6549427 w 9144000"/>
              <a:gd name="connsiteY1070" fmla="*/ 295743 h 526180"/>
              <a:gd name="connsiteX1071" fmla="*/ 6539343 w 9144000"/>
              <a:gd name="connsiteY1071" fmla="*/ 302156 h 526180"/>
              <a:gd name="connsiteX1072" fmla="*/ 6524291 w 9144000"/>
              <a:gd name="connsiteY1072" fmla="*/ 332926 h 526180"/>
              <a:gd name="connsiteX1073" fmla="*/ 6528054 w 9144000"/>
              <a:gd name="connsiteY1073" fmla="*/ 350647 h 526180"/>
              <a:gd name="connsiteX1074" fmla="*/ 6523644 w 9144000"/>
              <a:gd name="connsiteY1074" fmla="*/ 352704 h 526180"/>
              <a:gd name="connsiteX1075" fmla="*/ 6518156 w 9144000"/>
              <a:gd name="connsiteY1075" fmla="*/ 335873 h 526180"/>
              <a:gd name="connsiteX1076" fmla="*/ 6518101 w 9144000"/>
              <a:gd name="connsiteY1076" fmla="*/ 346031 h 526180"/>
              <a:gd name="connsiteX1077" fmla="*/ 6513634 w 9144000"/>
              <a:gd name="connsiteY1077" fmla="*/ 356301 h 526180"/>
              <a:gd name="connsiteX1078" fmla="*/ 6508239 w 9144000"/>
              <a:gd name="connsiteY1078" fmla="*/ 331888 h 526180"/>
              <a:gd name="connsiteX1079" fmla="*/ 6506220 w 9144000"/>
              <a:gd name="connsiteY1079" fmla="*/ 335113 h 526180"/>
              <a:gd name="connsiteX1080" fmla="*/ 6506108 w 9144000"/>
              <a:gd name="connsiteY1080" fmla="*/ 339488 h 526180"/>
              <a:gd name="connsiteX1081" fmla="*/ 6500992 w 9144000"/>
              <a:gd name="connsiteY1081" fmla="*/ 358301 h 526180"/>
              <a:gd name="connsiteX1082" fmla="*/ 6499733 w 9144000"/>
              <a:gd name="connsiteY1082" fmla="*/ 378951 h 526180"/>
              <a:gd name="connsiteX1083" fmla="*/ 6487442 w 9144000"/>
              <a:gd name="connsiteY1083" fmla="*/ 379989 h 526180"/>
              <a:gd name="connsiteX1084" fmla="*/ 6500214 w 9144000"/>
              <a:gd name="connsiteY1084" fmla="*/ 389164 h 526180"/>
              <a:gd name="connsiteX1085" fmla="*/ 6500214 w 9144000"/>
              <a:gd name="connsiteY1085" fmla="*/ 437543 h 526180"/>
              <a:gd name="connsiteX1086" fmla="*/ 6480955 w 9144000"/>
              <a:gd name="connsiteY1086" fmla="*/ 437543 h 526180"/>
              <a:gd name="connsiteX1087" fmla="*/ 6481382 w 9144000"/>
              <a:gd name="connsiteY1087" fmla="*/ 393019 h 526180"/>
              <a:gd name="connsiteX1088" fmla="*/ 6486534 w 9144000"/>
              <a:gd name="connsiteY1088" fmla="*/ 387125 h 526180"/>
              <a:gd name="connsiteX1089" fmla="*/ 6479546 w 9144000"/>
              <a:gd name="connsiteY1089" fmla="*/ 385272 h 526180"/>
              <a:gd name="connsiteX1090" fmla="*/ 6479620 w 9144000"/>
              <a:gd name="connsiteY1090" fmla="*/ 352444 h 526180"/>
              <a:gd name="connsiteX1091" fmla="*/ 6481399 w 9144000"/>
              <a:gd name="connsiteY1091" fmla="*/ 346458 h 526180"/>
              <a:gd name="connsiteX1092" fmla="*/ 6489149 w 9144000"/>
              <a:gd name="connsiteY1092" fmla="*/ 332777 h 526180"/>
              <a:gd name="connsiteX1093" fmla="*/ 6477729 w 9144000"/>
              <a:gd name="connsiteY1093" fmla="*/ 331721 h 526180"/>
              <a:gd name="connsiteX1094" fmla="*/ 6478453 w 9144000"/>
              <a:gd name="connsiteY1094" fmla="*/ 326549 h 526180"/>
              <a:gd name="connsiteX1095" fmla="*/ 6472854 w 9144000"/>
              <a:gd name="connsiteY1095" fmla="*/ 321675 h 526180"/>
              <a:gd name="connsiteX1096" fmla="*/ 6474189 w 9144000"/>
              <a:gd name="connsiteY1096" fmla="*/ 321100 h 526180"/>
              <a:gd name="connsiteX1097" fmla="*/ 6471946 w 9144000"/>
              <a:gd name="connsiteY1097" fmla="*/ 311665 h 526180"/>
              <a:gd name="connsiteX1098" fmla="*/ 6469926 w 9144000"/>
              <a:gd name="connsiteY1098" fmla="*/ 311702 h 526180"/>
              <a:gd name="connsiteX1099" fmla="*/ 6466738 w 9144000"/>
              <a:gd name="connsiteY1099" fmla="*/ 324344 h 526180"/>
              <a:gd name="connsiteX1100" fmla="*/ 6455263 w 9144000"/>
              <a:gd name="connsiteY1100" fmla="*/ 307847 h 526180"/>
              <a:gd name="connsiteX1101" fmla="*/ 6455263 w 9144000"/>
              <a:gd name="connsiteY1101" fmla="*/ 300358 h 526180"/>
              <a:gd name="connsiteX1102" fmla="*/ 6450185 w 9144000"/>
              <a:gd name="connsiteY1102" fmla="*/ 296651 h 526180"/>
              <a:gd name="connsiteX1103" fmla="*/ 6451927 w 9144000"/>
              <a:gd name="connsiteY1103" fmla="*/ 273129 h 526180"/>
              <a:gd name="connsiteX1104" fmla="*/ 6436580 w 9144000"/>
              <a:gd name="connsiteY1104" fmla="*/ 266549 h 526180"/>
              <a:gd name="connsiteX1105" fmla="*/ 6435319 w 9144000"/>
              <a:gd name="connsiteY1105" fmla="*/ 256966 h 526180"/>
              <a:gd name="connsiteX1106" fmla="*/ 6433447 w 9144000"/>
              <a:gd name="connsiteY1106" fmla="*/ 267030 h 526180"/>
              <a:gd name="connsiteX1107" fmla="*/ 6418192 w 9144000"/>
              <a:gd name="connsiteY1107" fmla="*/ 272981 h 526180"/>
              <a:gd name="connsiteX1108" fmla="*/ 6420045 w 9144000"/>
              <a:gd name="connsiteY1108" fmla="*/ 296706 h 526180"/>
              <a:gd name="connsiteX1109" fmla="*/ 6414818 w 9144000"/>
              <a:gd name="connsiteY1109" fmla="*/ 300562 h 526180"/>
              <a:gd name="connsiteX1110" fmla="*/ 6414818 w 9144000"/>
              <a:gd name="connsiteY1110" fmla="*/ 308606 h 526180"/>
              <a:gd name="connsiteX1111" fmla="*/ 6403400 w 9144000"/>
              <a:gd name="connsiteY1111" fmla="*/ 323528 h 526180"/>
              <a:gd name="connsiteX1112" fmla="*/ 6401213 w 9144000"/>
              <a:gd name="connsiteY1112" fmla="*/ 323677 h 526180"/>
              <a:gd name="connsiteX1113" fmla="*/ 6397618 w 9144000"/>
              <a:gd name="connsiteY1113" fmla="*/ 311517 h 526180"/>
              <a:gd name="connsiteX1114" fmla="*/ 6396245 w 9144000"/>
              <a:gd name="connsiteY1114" fmla="*/ 323065 h 526180"/>
              <a:gd name="connsiteX1115" fmla="*/ 6391481 w 9144000"/>
              <a:gd name="connsiteY1115" fmla="*/ 326494 h 526180"/>
              <a:gd name="connsiteX1116" fmla="*/ 6392167 w 9144000"/>
              <a:gd name="connsiteY1116" fmla="*/ 331684 h 526180"/>
              <a:gd name="connsiteX1117" fmla="*/ 6381009 w 9144000"/>
              <a:gd name="connsiteY1117" fmla="*/ 333000 h 526180"/>
              <a:gd name="connsiteX1118" fmla="*/ 6389276 w 9144000"/>
              <a:gd name="connsiteY1118" fmla="*/ 346865 h 526180"/>
              <a:gd name="connsiteX1119" fmla="*/ 6390610 w 9144000"/>
              <a:gd name="connsiteY1119" fmla="*/ 351184 h 526180"/>
              <a:gd name="connsiteX1120" fmla="*/ 6390666 w 9144000"/>
              <a:gd name="connsiteY1120" fmla="*/ 385197 h 526180"/>
              <a:gd name="connsiteX1121" fmla="*/ 6387329 w 9144000"/>
              <a:gd name="connsiteY1121" fmla="*/ 386236 h 526180"/>
              <a:gd name="connsiteX1122" fmla="*/ 6383882 w 9144000"/>
              <a:gd name="connsiteY1122" fmla="*/ 387162 h 526180"/>
              <a:gd name="connsiteX1123" fmla="*/ 6388868 w 9144000"/>
              <a:gd name="connsiteY1123" fmla="*/ 401138 h 526180"/>
              <a:gd name="connsiteX1124" fmla="*/ 6389183 w 9144000"/>
              <a:gd name="connsiteY1124" fmla="*/ 403752 h 526180"/>
              <a:gd name="connsiteX1125" fmla="*/ 6389962 w 9144000"/>
              <a:gd name="connsiteY1125" fmla="*/ 435004 h 526180"/>
              <a:gd name="connsiteX1126" fmla="*/ 6385939 w 9144000"/>
              <a:gd name="connsiteY1126" fmla="*/ 439619 h 526180"/>
              <a:gd name="connsiteX1127" fmla="*/ 6376449 w 9144000"/>
              <a:gd name="connsiteY1127" fmla="*/ 419286 h 526180"/>
              <a:gd name="connsiteX1128" fmla="*/ 6370201 w 9144000"/>
              <a:gd name="connsiteY1128" fmla="*/ 403122 h 526180"/>
              <a:gd name="connsiteX1129" fmla="*/ 6366514 w 9144000"/>
              <a:gd name="connsiteY1129" fmla="*/ 387608 h 526180"/>
              <a:gd name="connsiteX1130" fmla="*/ 6368534 w 9144000"/>
              <a:gd name="connsiteY1130" fmla="*/ 381398 h 526180"/>
              <a:gd name="connsiteX1131" fmla="*/ 6361009 w 9144000"/>
              <a:gd name="connsiteY1131" fmla="*/ 377172 h 526180"/>
              <a:gd name="connsiteX1132" fmla="*/ 6364252 w 9144000"/>
              <a:gd name="connsiteY1132" fmla="*/ 374317 h 526180"/>
              <a:gd name="connsiteX1133" fmla="*/ 6360804 w 9144000"/>
              <a:gd name="connsiteY1133" fmla="*/ 360897 h 526180"/>
              <a:gd name="connsiteX1134" fmla="*/ 6357282 w 9144000"/>
              <a:gd name="connsiteY1134" fmla="*/ 346012 h 526180"/>
              <a:gd name="connsiteX1135" fmla="*/ 6358821 w 9144000"/>
              <a:gd name="connsiteY1135" fmla="*/ 340637 h 526180"/>
              <a:gd name="connsiteX1136" fmla="*/ 6351480 w 9144000"/>
              <a:gd name="connsiteY1136" fmla="*/ 336355 h 526180"/>
              <a:gd name="connsiteX1137" fmla="*/ 6354298 w 9144000"/>
              <a:gd name="connsiteY1137" fmla="*/ 334335 h 526180"/>
              <a:gd name="connsiteX1138" fmla="*/ 6351592 w 9144000"/>
              <a:gd name="connsiteY1138" fmla="*/ 329997 h 526180"/>
              <a:gd name="connsiteX1139" fmla="*/ 6351500 w 9144000"/>
              <a:gd name="connsiteY1139" fmla="*/ 320952 h 526180"/>
              <a:gd name="connsiteX1140" fmla="*/ 6348292 w 9144000"/>
              <a:gd name="connsiteY1140" fmla="*/ 307550 h 526180"/>
              <a:gd name="connsiteX1141" fmla="*/ 6351426 w 9144000"/>
              <a:gd name="connsiteY1141" fmla="*/ 304084 h 526180"/>
              <a:gd name="connsiteX1142" fmla="*/ 6350071 w 9144000"/>
              <a:gd name="connsiteY1142" fmla="*/ 302453 h 526180"/>
              <a:gd name="connsiteX1143" fmla="*/ 6346421 w 9144000"/>
              <a:gd name="connsiteY1143" fmla="*/ 300210 h 526180"/>
              <a:gd name="connsiteX1144" fmla="*/ 6343399 w 9144000"/>
              <a:gd name="connsiteY1144" fmla="*/ 270738 h 526180"/>
              <a:gd name="connsiteX1145" fmla="*/ 6338116 w 9144000"/>
              <a:gd name="connsiteY1145" fmla="*/ 267698 h 526180"/>
              <a:gd name="connsiteX1146" fmla="*/ 6342101 w 9144000"/>
              <a:gd name="connsiteY1146" fmla="*/ 253740 h 526180"/>
              <a:gd name="connsiteX1147" fmla="*/ 6337207 w 9144000"/>
              <a:gd name="connsiteY1147" fmla="*/ 249996 h 526180"/>
              <a:gd name="connsiteX1148" fmla="*/ 6341453 w 9144000"/>
              <a:gd name="connsiteY1148" fmla="*/ 239430 h 526180"/>
              <a:gd name="connsiteX1149" fmla="*/ 6334112 w 9144000"/>
              <a:gd name="connsiteY1149" fmla="*/ 236075 h 526180"/>
              <a:gd name="connsiteX1150" fmla="*/ 6337875 w 9144000"/>
              <a:gd name="connsiteY1150" fmla="*/ 216445 h 526180"/>
              <a:gd name="connsiteX1151" fmla="*/ 6334242 w 9144000"/>
              <a:gd name="connsiteY1151" fmla="*/ 214481 h 526180"/>
              <a:gd name="connsiteX1152" fmla="*/ 6340693 w 9144000"/>
              <a:gd name="connsiteY1152" fmla="*/ 205250 h 526180"/>
              <a:gd name="connsiteX1153" fmla="*/ 6337264 w 9144000"/>
              <a:gd name="connsiteY1153" fmla="*/ 202655 h 526180"/>
              <a:gd name="connsiteX1154" fmla="*/ 6340081 w 9144000"/>
              <a:gd name="connsiteY1154" fmla="*/ 194944 h 526180"/>
              <a:gd name="connsiteX1155" fmla="*/ 6336615 w 9144000"/>
              <a:gd name="connsiteY1155" fmla="*/ 193146 h 526180"/>
              <a:gd name="connsiteX1156" fmla="*/ 6335021 w 9144000"/>
              <a:gd name="connsiteY1156" fmla="*/ 177112 h 526180"/>
              <a:gd name="connsiteX1157" fmla="*/ 6332518 w 9144000"/>
              <a:gd name="connsiteY1157" fmla="*/ 175833 h 526180"/>
              <a:gd name="connsiteX1158" fmla="*/ 6330183 w 9144000"/>
              <a:gd name="connsiteY1158" fmla="*/ 159206 h 526180"/>
              <a:gd name="connsiteX1159" fmla="*/ 6324455 w 9144000"/>
              <a:gd name="connsiteY1159" fmla="*/ 161616 h 526180"/>
              <a:gd name="connsiteX1160" fmla="*/ 6306698 w 9144000"/>
              <a:gd name="connsiteY1160" fmla="*/ 132589 h 526180"/>
              <a:gd name="connsiteX1161" fmla="*/ 6307643 w 9144000"/>
              <a:gd name="connsiteY1161" fmla="*/ 138872 h 526180"/>
              <a:gd name="connsiteX1162" fmla="*/ 6312610 w 9144000"/>
              <a:gd name="connsiteY1162" fmla="*/ 152960 h 526180"/>
              <a:gd name="connsiteX1163" fmla="*/ 6305289 w 9144000"/>
              <a:gd name="connsiteY1163" fmla="*/ 169327 h 526180"/>
              <a:gd name="connsiteX1164" fmla="*/ 6301248 w 9144000"/>
              <a:gd name="connsiteY1164" fmla="*/ 163173 h 526180"/>
              <a:gd name="connsiteX1165" fmla="*/ 6305863 w 9144000"/>
              <a:gd name="connsiteY1165" fmla="*/ 155091 h 526180"/>
              <a:gd name="connsiteX1166" fmla="*/ 6298338 w 9144000"/>
              <a:gd name="connsiteY1166" fmla="*/ 134609 h 526180"/>
              <a:gd name="connsiteX1167" fmla="*/ 6296002 w 9144000"/>
              <a:gd name="connsiteY1167" fmla="*/ 145119 h 526180"/>
              <a:gd name="connsiteX1168" fmla="*/ 6291591 w 9144000"/>
              <a:gd name="connsiteY1168" fmla="*/ 153924 h 526180"/>
              <a:gd name="connsiteX1169" fmla="*/ 6288476 w 9144000"/>
              <a:gd name="connsiteY1169" fmla="*/ 144970 h 526180"/>
              <a:gd name="connsiteX1170" fmla="*/ 6286308 w 9144000"/>
              <a:gd name="connsiteY1170" fmla="*/ 135166 h 526180"/>
              <a:gd name="connsiteX1171" fmla="*/ 6284399 w 9144000"/>
              <a:gd name="connsiteY1171" fmla="*/ 135184 h 526180"/>
              <a:gd name="connsiteX1172" fmla="*/ 6282415 w 9144000"/>
              <a:gd name="connsiteY1172" fmla="*/ 145249 h 526180"/>
              <a:gd name="connsiteX1173" fmla="*/ 6278393 w 9144000"/>
              <a:gd name="connsiteY1173" fmla="*/ 153979 h 526180"/>
              <a:gd name="connsiteX1174" fmla="*/ 6270663 w 9144000"/>
              <a:gd name="connsiteY1174" fmla="*/ 134998 h 526180"/>
              <a:gd name="connsiteX1175" fmla="*/ 6268346 w 9144000"/>
              <a:gd name="connsiteY1175" fmla="*/ 144841 h 526180"/>
              <a:gd name="connsiteX1176" fmla="*/ 6264213 w 9144000"/>
              <a:gd name="connsiteY1176" fmla="*/ 154868 h 526180"/>
              <a:gd name="connsiteX1177" fmla="*/ 6260209 w 9144000"/>
              <a:gd name="connsiteY1177" fmla="*/ 146806 h 526180"/>
              <a:gd name="connsiteX1178" fmla="*/ 6258615 w 9144000"/>
              <a:gd name="connsiteY1178" fmla="*/ 135146 h 526180"/>
              <a:gd name="connsiteX1179" fmla="*/ 6250812 w 9144000"/>
              <a:gd name="connsiteY1179" fmla="*/ 154053 h 526180"/>
              <a:gd name="connsiteX1180" fmla="*/ 6246863 w 9144000"/>
              <a:gd name="connsiteY1180" fmla="*/ 145749 h 526180"/>
              <a:gd name="connsiteX1181" fmla="*/ 6244232 w 9144000"/>
              <a:gd name="connsiteY1181" fmla="*/ 135017 h 526180"/>
              <a:gd name="connsiteX1182" fmla="*/ 6236632 w 9144000"/>
              <a:gd name="connsiteY1182" fmla="*/ 154424 h 526180"/>
              <a:gd name="connsiteX1183" fmla="*/ 6232647 w 9144000"/>
              <a:gd name="connsiteY1183" fmla="*/ 146991 h 526180"/>
              <a:gd name="connsiteX1184" fmla="*/ 6229866 w 9144000"/>
              <a:gd name="connsiteY1184" fmla="*/ 135091 h 526180"/>
              <a:gd name="connsiteX1185" fmla="*/ 6227493 w 9144000"/>
              <a:gd name="connsiteY1185" fmla="*/ 145285 h 526180"/>
              <a:gd name="connsiteX1186" fmla="*/ 6223211 w 9144000"/>
              <a:gd name="connsiteY1186" fmla="*/ 154090 h 526180"/>
              <a:gd name="connsiteX1187" fmla="*/ 6219171 w 9144000"/>
              <a:gd name="connsiteY1187" fmla="*/ 145731 h 526180"/>
              <a:gd name="connsiteX1188" fmla="*/ 6216928 w 9144000"/>
              <a:gd name="connsiteY1188" fmla="*/ 134498 h 526180"/>
              <a:gd name="connsiteX1189" fmla="*/ 6210274 w 9144000"/>
              <a:gd name="connsiteY1189" fmla="*/ 155703 h 526180"/>
              <a:gd name="connsiteX1190" fmla="*/ 6214092 w 9144000"/>
              <a:gd name="connsiteY1190" fmla="*/ 163710 h 526180"/>
              <a:gd name="connsiteX1191" fmla="*/ 6210217 w 9144000"/>
              <a:gd name="connsiteY1191" fmla="*/ 169661 h 526180"/>
              <a:gd name="connsiteX1192" fmla="*/ 6203099 w 9144000"/>
              <a:gd name="connsiteY1192" fmla="*/ 149605 h 526180"/>
              <a:gd name="connsiteX1193" fmla="*/ 6209865 w 9144000"/>
              <a:gd name="connsiteY1193" fmla="*/ 137204 h 526180"/>
              <a:gd name="connsiteX1194" fmla="*/ 6209421 w 9144000"/>
              <a:gd name="connsiteY1194" fmla="*/ 132478 h 526180"/>
              <a:gd name="connsiteX1195" fmla="*/ 6190273 w 9144000"/>
              <a:gd name="connsiteY1195" fmla="*/ 161375 h 526180"/>
              <a:gd name="connsiteX1196" fmla="*/ 6184973 w 9144000"/>
              <a:gd name="connsiteY1196" fmla="*/ 159169 h 526180"/>
              <a:gd name="connsiteX1197" fmla="*/ 6180967 w 9144000"/>
              <a:gd name="connsiteY1197" fmla="*/ 177223 h 526180"/>
              <a:gd name="connsiteX1198" fmla="*/ 6179040 w 9144000"/>
              <a:gd name="connsiteY1198" fmla="*/ 193275 h 526180"/>
              <a:gd name="connsiteX1199" fmla="*/ 6175204 w 9144000"/>
              <a:gd name="connsiteY1199" fmla="*/ 195240 h 526180"/>
              <a:gd name="connsiteX1200" fmla="*/ 6178910 w 9144000"/>
              <a:gd name="connsiteY1200" fmla="*/ 203007 h 526180"/>
              <a:gd name="connsiteX1201" fmla="*/ 6174981 w 9144000"/>
              <a:gd name="connsiteY1201" fmla="*/ 205194 h 526180"/>
              <a:gd name="connsiteX1202" fmla="*/ 6181153 w 9144000"/>
              <a:gd name="connsiteY1202" fmla="*/ 214406 h 526180"/>
              <a:gd name="connsiteX1203" fmla="*/ 6177558 w 9144000"/>
              <a:gd name="connsiteY1203" fmla="*/ 215704 h 526180"/>
              <a:gd name="connsiteX1204" fmla="*/ 6181690 w 9144000"/>
              <a:gd name="connsiteY1204" fmla="*/ 236279 h 526180"/>
              <a:gd name="connsiteX1205" fmla="*/ 6174128 w 9144000"/>
              <a:gd name="connsiteY1205" fmla="*/ 239504 h 526180"/>
              <a:gd name="connsiteX1206" fmla="*/ 6178317 w 9144000"/>
              <a:gd name="connsiteY1206" fmla="*/ 250163 h 526180"/>
              <a:gd name="connsiteX1207" fmla="*/ 6173924 w 9144000"/>
              <a:gd name="connsiteY1207" fmla="*/ 253369 h 526180"/>
              <a:gd name="connsiteX1208" fmla="*/ 6176926 w 9144000"/>
              <a:gd name="connsiteY1208" fmla="*/ 268383 h 526180"/>
              <a:gd name="connsiteX1209" fmla="*/ 6170792 w 9144000"/>
              <a:gd name="connsiteY1209" fmla="*/ 271275 h 526180"/>
              <a:gd name="connsiteX1210" fmla="*/ 6170402 w 9144000"/>
              <a:gd name="connsiteY1210" fmla="*/ 285252 h 526180"/>
              <a:gd name="connsiteX1211" fmla="*/ 6169123 w 9144000"/>
              <a:gd name="connsiteY1211" fmla="*/ 300266 h 526180"/>
              <a:gd name="connsiteX1212" fmla="*/ 6164007 w 9144000"/>
              <a:gd name="connsiteY1212" fmla="*/ 303806 h 526180"/>
              <a:gd name="connsiteX1213" fmla="*/ 6167455 w 9144000"/>
              <a:gd name="connsiteY1213" fmla="*/ 307810 h 526180"/>
              <a:gd name="connsiteX1214" fmla="*/ 6164211 w 9144000"/>
              <a:gd name="connsiteY1214" fmla="*/ 321155 h 526180"/>
              <a:gd name="connsiteX1215" fmla="*/ 6161691 w 9144000"/>
              <a:gd name="connsiteY1215" fmla="*/ 333834 h 526180"/>
              <a:gd name="connsiteX1216" fmla="*/ 6163877 w 9144000"/>
              <a:gd name="connsiteY1216" fmla="*/ 336912 h 526180"/>
              <a:gd name="connsiteX1217" fmla="*/ 6157131 w 9144000"/>
              <a:gd name="connsiteY1217" fmla="*/ 340452 h 526180"/>
              <a:gd name="connsiteX1218" fmla="*/ 6157853 w 9144000"/>
              <a:gd name="connsiteY1218" fmla="*/ 346698 h 526180"/>
              <a:gd name="connsiteX1219" fmla="*/ 6155054 w 9144000"/>
              <a:gd name="connsiteY1219" fmla="*/ 362936 h 526180"/>
              <a:gd name="connsiteX1220" fmla="*/ 6151997 w 9144000"/>
              <a:gd name="connsiteY1220" fmla="*/ 374428 h 526180"/>
              <a:gd name="connsiteX1221" fmla="*/ 6154221 w 9144000"/>
              <a:gd name="connsiteY1221" fmla="*/ 377116 h 526180"/>
              <a:gd name="connsiteX1222" fmla="*/ 6147084 w 9144000"/>
              <a:gd name="connsiteY1222" fmla="*/ 381825 h 526180"/>
              <a:gd name="connsiteX1223" fmla="*/ 6148715 w 9144000"/>
              <a:gd name="connsiteY1223" fmla="*/ 385864 h 526180"/>
              <a:gd name="connsiteX1224" fmla="*/ 6145768 w 9144000"/>
              <a:gd name="connsiteY1224" fmla="*/ 395726 h 526180"/>
              <a:gd name="connsiteX1225" fmla="*/ 6145212 w 9144000"/>
              <a:gd name="connsiteY1225" fmla="*/ 416152 h 526180"/>
              <a:gd name="connsiteX1226" fmla="*/ 6144433 w 9144000"/>
              <a:gd name="connsiteY1226" fmla="*/ 417284 h 526180"/>
              <a:gd name="connsiteX1227" fmla="*/ 6140801 w 9144000"/>
              <a:gd name="connsiteY1227" fmla="*/ 418655 h 526180"/>
              <a:gd name="connsiteX1228" fmla="*/ 6145027 w 9144000"/>
              <a:gd name="connsiteY1228" fmla="*/ 422473 h 526180"/>
              <a:gd name="connsiteX1229" fmla="*/ 6135759 w 9144000"/>
              <a:gd name="connsiteY1229" fmla="*/ 428220 h 526180"/>
              <a:gd name="connsiteX1230" fmla="*/ 6141208 w 9144000"/>
              <a:gd name="connsiteY1230" fmla="*/ 434930 h 526180"/>
              <a:gd name="connsiteX1231" fmla="*/ 6134480 w 9144000"/>
              <a:gd name="connsiteY1231" fmla="*/ 438674 h 526180"/>
              <a:gd name="connsiteX1232" fmla="*/ 6131161 w 9144000"/>
              <a:gd name="connsiteY1232" fmla="*/ 428015 h 526180"/>
              <a:gd name="connsiteX1233" fmla="*/ 6129698 w 9144000"/>
              <a:gd name="connsiteY1233" fmla="*/ 428183 h 526180"/>
              <a:gd name="connsiteX1234" fmla="*/ 6126731 w 9144000"/>
              <a:gd name="connsiteY1234" fmla="*/ 437432 h 526180"/>
              <a:gd name="connsiteX1235" fmla="*/ 6111087 w 9144000"/>
              <a:gd name="connsiteY1235" fmla="*/ 437432 h 526180"/>
              <a:gd name="connsiteX1236" fmla="*/ 6111087 w 9144000"/>
              <a:gd name="connsiteY1236" fmla="*/ 425235 h 526180"/>
              <a:gd name="connsiteX1237" fmla="*/ 6121671 w 9144000"/>
              <a:gd name="connsiteY1237" fmla="*/ 417784 h 526180"/>
              <a:gd name="connsiteX1238" fmla="*/ 6113181 w 9144000"/>
              <a:gd name="connsiteY1238" fmla="*/ 413743 h 526180"/>
              <a:gd name="connsiteX1239" fmla="*/ 6107899 w 9144000"/>
              <a:gd name="connsiteY1239" fmla="*/ 388460 h 526180"/>
              <a:gd name="connsiteX1240" fmla="*/ 6104025 w 9144000"/>
              <a:gd name="connsiteY1240" fmla="*/ 399007 h 526180"/>
              <a:gd name="connsiteX1241" fmla="*/ 6100577 w 9144000"/>
              <a:gd name="connsiteY1241" fmla="*/ 391129 h 526180"/>
              <a:gd name="connsiteX1242" fmla="*/ 6100484 w 9144000"/>
              <a:gd name="connsiteY1242" fmla="*/ 383066 h 526180"/>
              <a:gd name="connsiteX1243" fmla="*/ 6097889 w 9144000"/>
              <a:gd name="connsiteY1243" fmla="*/ 367329 h 526180"/>
              <a:gd name="connsiteX1244" fmla="*/ 6107473 w 9144000"/>
              <a:gd name="connsiteY1244" fmla="*/ 353668 h 526180"/>
              <a:gd name="connsiteX1245" fmla="*/ 6108400 w 9144000"/>
              <a:gd name="connsiteY1245" fmla="*/ 352018 h 526180"/>
              <a:gd name="connsiteX1246" fmla="*/ 6099928 w 9144000"/>
              <a:gd name="connsiteY1246" fmla="*/ 348144 h 526180"/>
              <a:gd name="connsiteX1247" fmla="*/ 6098928 w 9144000"/>
              <a:gd name="connsiteY1247" fmla="*/ 335187 h 526180"/>
              <a:gd name="connsiteX1248" fmla="*/ 6093756 w 9144000"/>
              <a:gd name="connsiteY1248" fmla="*/ 335187 h 526180"/>
              <a:gd name="connsiteX1249" fmla="*/ 6085322 w 9144000"/>
              <a:gd name="connsiteY1249" fmla="*/ 315446 h 526180"/>
              <a:gd name="connsiteX1250" fmla="*/ 6079112 w 9144000"/>
              <a:gd name="connsiteY1250" fmla="*/ 304028 h 526180"/>
              <a:gd name="connsiteX1251" fmla="*/ 6078334 w 9144000"/>
              <a:gd name="connsiteY1251" fmla="*/ 300451 h 526180"/>
              <a:gd name="connsiteX1252" fmla="*/ 6076203 w 9144000"/>
              <a:gd name="connsiteY1252" fmla="*/ 299895 h 526180"/>
              <a:gd name="connsiteX1253" fmla="*/ 6065897 w 9144000"/>
              <a:gd name="connsiteY1253" fmla="*/ 318895 h 526180"/>
              <a:gd name="connsiteX1254" fmla="*/ 6061447 w 9144000"/>
              <a:gd name="connsiteY1254" fmla="*/ 333019 h 526180"/>
              <a:gd name="connsiteX1255" fmla="*/ 6062987 w 9144000"/>
              <a:gd name="connsiteY1255" fmla="*/ 339655 h 526180"/>
              <a:gd name="connsiteX1256" fmla="*/ 6062078 w 9144000"/>
              <a:gd name="connsiteY1256" fmla="*/ 339932 h 526180"/>
              <a:gd name="connsiteX1257" fmla="*/ 6058444 w 9144000"/>
              <a:gd name="connsiteY1257" fmla="*/ 334224 h 526180"/>
              <a:gd name="connsiteX1258" fmla="*/ 6054812 w 9144000"/>
              <a:gd name="connsiteY1258" fmla="*/ 348385 h 526180"/>
              <a:gd name="connsiteX1259" fmla="*/ 6045803 w 9144000"/>
              <a:gd name="connsiteY1259" fmla="*/ 352481 h 526180"/>
              <a:gd name="connsiteX1260" fmla="*/ 6048991 w 9144000"/>
              <a:gd name="connsiteY1260" fmla="*/ 354409 h 526180"/>
              <a:gd name="connsiteX1261" fmla="*/ 6057203 w 9144000"/>
              <a:gd name="connsiteY1261" fmla="*/ 364103 h 526180"/>
              <a:gd name="connsiteX1262" fmla="*/ 6057222 w 9144000"/>
              <a:gd name="connsiteY1262" fmla="*/ 381731 h 526180"/>
              <a:gd name="connsiteX1263" fmla="*/ 6043968 w 9144000"/>
              <a:gd name="connsiteY1263" fmla="*/ 382380 h 526180"/>
              <a:gd name="connsiteX1264" fmla="*/ 6044079 w 9144000"/>
              <a:gd name="connsiteY1264" fmla="*/ 349682 h 526180"/>
              <a:gd name="connsiteX1265" fmla="*/ 6046396 w 9144000"/>
              <a:gd name="connsiteY1265" fmla="*/ 337078 h 526180"/>
              <a:gd name="connsiteX1266" fmla="*/ 6042540 w 9144000"/>
              <a:gd name="connsiteY1266" fmla="*/ 329219 h 526180"/>
              <a:gd name="connsiteX1267" fmla="*/ 6041596 w 9144000"/>
              <a:gd name="connsiteY1267" fmla="*/ 317652 h 526180"/>
              <a:gd name="connsiteX1268" fmla="*/ 6039631 w 9144000"/>
              <a:gd name="connsiteY1268" fmla="*/ 316874 h 526180"/>
              <a:gd name="connsiteX1269" fmla="*/ 6037073 w 9144000"/>
              <a:gd name="connsiteY1269" fmla="*/ 323213 h 526180"/>
              <a:gd name="connsiteX1270" fmla="*/ 6036721 w 9144000"/>
              <a:gd name="connsiteY1270" fmla="*/ 313834 h 526180"/>
              <a:gd name="connsiteX1271" fmla="*/ 6034330 w 9144000"/>
              <a:gd name="connsiteY1271" fmla="*/ 302360 h 526180"/>
              <a:gd name="connsiteX1272" fmla="*/ 6026915 w 9144000"/>
              <a:gd name="connsiteY1272" fmla="*/ 291961 h 526180"/>
              <a:gd name="connsiteX1273" fmla="*/ 6024134 w 9144000"/>
              <a:gd name="connsiteY1273" fmla="*/ 279987 h 526180"/>
              <a:gd name="connsiteX1274" fmla="*/ 6012216 w 9144000"/>
              <a:gd name="connsiteY1274" fmla="*/ 299191 h 526180"/>
              <a:gd name="connsiteX1275" fmla="*/ 6012105 w 9144000"/>
              <a:gd name="connsiteY1275" fmla="*/ 277819 h 526180"/>
              <a:gd name="connsiteX1276" fmla="*/ 6016275 w 9144000"/>
              <a:gd name="connsiteY1276" fmla="*/ 265603 h 526180"/>
              <a:gd name="connsiteX1277" fmla="*/ 6017016 w 9144000"/>
              <a:gd name="connsiteY1277" fmla="*/ 263120 h 526180"/>
              <a:gd name="connsiteX1278" fmla="*/ 6012086 w 9144000"/>
              <a:gd name="connsiteY1278" fmla="*/ 261488 h 526180"/>
              <a:gd name="connsiteX1279" fmla="*/ 6011178 w 9144000"/>
              <a:gd name="connsiteY1279" fmla="*/ 252610 h 526180"/>
              <a:gd name="connsiteX1280" fmla="*/ 6011233 w 9144000"/>
              <a:gd name="connsiteY1280" fmla="*/ 236891 h 526180"/>
              <a:gd name="connsiteX1281" fmla="*/ 6009861 w 9144000"/>
              <a:gd name="connsiteY1281" fmla="*/ 233295 h 526180"/>
              <a:gd name="connsiteX1282" fmla="*/ 6007582 w 9144000"/>
              <a:gd name="connsiteY1282" fmla="*/ 241877 h 526180"/>
              <a:gd name="connsiteX1283" fmla="*/ 6005803 w 9144000"/>
              <a:gd name="connsiteY1283" fmla="*/ 241729 h 526180"/>
              <a:gd name="connsiteX1284" fmla="*/ 6006433 w 9144000"/>
              <a:gd name="connsiteY1284" fmla="*/ 225528 h 526180"/>
              <a:gd name="connsiteX1285" fmla="*/ 6007138 w 9144000"/>
              <a:gd name="connsiteY1285" fmla="*/ 206696 h 526180"/>
              <a:gd name="connsiteX1286" fmla="*/ 6005209 w 9144000"/>
              <a:gd name="connsiteY1286" fmla="*/ 202469 h 526180"/>
              <a:gd name="connsiteX1287" fmla="*/ 5993254 w 9144000"/>
              <a:gd name="connsiteY1287" fmla="*/ 196037 h 526180"/>
              <a:gd name="connsiteX1288" fmla="*/ 5992234 w 9144000"/>
              <a:gd name="connsiteY1288" fmla="*/ 166713 h 526180"/>
              <a:gd name="connsiteX1289" fmla="*/ 5986413 w 9144000"/>
              <a:gd name="connsiteY1289" fmla="*/ 159225 h 526180"/>
              <a:gd name="connsiteX1290" fmla="*/ 5982281 w 9144000"/>
              <a:gd name="connsiteY1290" fmla="*/ 145564 h 526180"/>
              <a:gd name="connsiteX1291" fmla="*/ 5980630 w 9144000"/>
              <a:gd name="connsiteY1291" fmla="*/ 140577 h 526180"/>
              <a:gd name="connsiteX1292" fmla="*/ 5977887 w 9144000"/>
              <a:gd name="connsiteY1292" fmla="*/ 133089 h 526180"/>
              <a:gd name="connsiteX1293" fmla="*/ 5968305 w 9144000"/>
              <a:gd name="connsiteY1293" fmla="*/ 152403 h 526180"/>
              <a:gd name="connsiteX1294" fmla="*/ 5968174 w 9144000"/>
              <a:gd name="connsiteY1294" fmla="*/ 153312 h 526180"/>
              <a:gd name="connsiteX1295" fmla="*/ 5962262 w 9144000"/>
              <a:gd name="connsiteY1295" fmla="*/ 166825 h 526180"/>
              <a:gd name="connsiteX1296" fmla="*/ 5961445 w 9144000"/>
              <a:gd name="connsiteY1296" fmla="*/ 196056 h 526180"/>
              <a:gd name="connsiteX1297" fmla="*/ 5949434 w 9144000"/>
              <a:gd name="connsiteY1297" fmla="*/ 202358 h 526180"/>
              <a:gd name="connsiteX1298" fmla="*/ 5948063 w 9144000"/>
              <a:gd name="connsiteY1298" fmla="*/ 212590 h 526180"/>
              <a:gd name="connsiteX1299" fmla="*/ 5948230 w 9144000"/>
              <a:gd name="connsiteY1299" fmla="*/ 232109 h 526180"/>
              <a:gd name="connsiteX1300" fmla="*/ 5943596 w 9144000"/>
              <a:gd name="connsiteY1300" fmla="*/ 235872 h 526180"/>
              <a:gd name="connsiteX1301" fmla="*/ 5943596 w 9144000"/>
              <a:gd name="connsiteY1301" fmla="*/ 248495 h 526180"/>
              <a:gd name="connsiteX1302" fmla="*/ 5943151 w 9144000"/>
              <a:gd name="connsiteY1302" fmla="*/ 260895 h 526180"/>
              <a:gd name="connsiteX1303" fmla="*/ 5935829 w 9144000"/>
              <a:gd name="connsiteY1303" fmla="*/ 263990 h 526180"/>
              <a:gd name="connsiteX1304" fmla="*/ 5942392 w 9144000"/>
              <a:gd name="connsiteY1304" fmla="*/ 280136 h 526180"/>
              <a:gd name="connsiteX1305" fmla="*/ 5942409 w 9144000"/>
              <a:gd name="connsiteY1305" fmla="*/ 299302 h 526180"/>
              <a:gd name="connsiteX1306" fmla="*/ 5930732 w 9144000"/>
              <a:gd name="connsiteY1306" fmla="*/ 280099 h 526180"/>
              <a:gd name="connsiteX1307" fmla="*/ 5928304 w 9144000"/>
              <a:gd name="connsiteY1307" fmla="*/ 292258 h 526180"/>
              <a:gd name="connsiteX1308" fmla="*/ 5918424 w 9144000"/>
              <a:gd name="connsiteY1308" fmla="*/ 306401 h 526180"/>
              <a:gd name="connsiteX1309" fmla="*/ 5918090 w 9144000"/>
              <a:gd name="connsiteY1309" fmla="*/ 323010 h 526180"/>
              <a:gd name="connsiteX1310" fmla="*/ 5917182 w 9144000"/>
              <a:gd name="connsiteY1310" fmla="*/ 323102 h 526180"/>
              <a:gd name="connsiteX1311" fmla="*/ 5914624 w 9144000"/>
              <a:gd name="connsiteY1311" fmla="*/ 316948 h 526180"/>
              <a:gd name="connsiteX1312" fmla="*/ 5912733 w 9144000"/>
              <a:gd name="connsiteY1312" fmla="*/ 317263 h 526180"/>
              <a:gd name="connsiteX1313" fmla="*/ 5911492 w 9144000"/>
              <a:gd name="connsiteY1313" fmla="*/ 335076 h 526180"/>
              <a:gd name="connsiteX1314" fmla="*/ 5907191 w 9144000"/>
              <a:gd name="connsiteY1314" fmla="*/ 337690 h 526180"/>
              <a:gd name="connsiteX1315" fmla="*/ 5910416 w 9144000"/>
              <a:gd name="connsiteY1315" fmla="*/ 344251 h 526180"/>
              <a:gd name="connsiteX1316" fmla="*/ 5910565 w 9144000"/>
              <a:gd name="connsiteY1316" fmla="*/ 382955 h 526180"/>
              <a:gd name="connsiteX1317" fmla="*/ 5897422 w 9144000"/>
              <a:gd name="connsiteY1317" fmla="*/ 381342 h 526180"/>
              <a:gd name="connsiteX1318" fmla="*/ 5897422 w 9144000"/>
              <a:gd name="connsiteY1318" fmla="*/ 365809 h 526180"/>
              <a:gd name="connsiteX1319" fmla="*/ 5906673 w 9144000"/>
              <a:gd name="connsiteY1319" fmla="*/ 354094 h 526180"/>
              <a:gd name="connsiteX1320" fmla="*/ 5908247 w 9144000"/>
              <a:gd name="connsiteY1320" fmla="*/ 352018 h 526180"/>
              <a:gd name="connsiteX1321" fmla="*/ 5899777 w 9144000"/>
              <a:gd name="connsiteY1321" fmla="*/ 348459 h 526180"/>
              <a:gd name="connsiteX1322" fmla="*/ 5897700 w 9144000"/>
              <a:gd name="connsiteY1322" fmla="*/ 333111 h 526180"/>
              <a:gd name="connsiteX1323" fmla="*/ 5891713 w 9144000"/>
              <a:gd name="connsiteY1323" fmla="*/ 340044 h 526180"/>
              <a:gd name="connsiteX1324" fmla="*/ 5893511 w 9144000"/>
              <a:gd name="connsiteY1324" fmla="*/ 331907 h 526180"/>
              <a:gd name="connsiteX1325" fmla="*/ 5889266 w 9144000"/>
              <a:gd name="connsiteY1325" fmla="*/ 319321 h 526180"/>
              <a:gd name="connsiteX1326" fmla="*/ 5876588 w 9144000"/>
              <a:gd name="connsiteY1326" fmla="*/ 300747 h 526180"/>
              <a:gd name="connsiteX1327" fmla="*/ 5864725 w 9144000"/>
              <a:gd name="connsiteY1327" fmla="*/ 319413 h 526180"/>
              <a:gd name="connsiteX1328" fmla="*/ 5860610 w 9144000"/>
              <a:gd name="connsiteY1328" fmla="*/ 332055 h 526180"/>
              <a:gd name="connsiteX1329" fmla="*/ 5862166 w 9144000"/>
              <a:gd name="connsiteY1329" fmla="*/ 339246 h 526180"/>
              <a:gd name="connsiteX1330" fmla="*/ 5861370 w 9144000"/>
              <a:gd name="connsiteY1330" fmla="*/ 340284 h 526180"/>
              <a:gd name="connsiteX1331" fmla="*/ 5857848 w 9144000"/>
              <a:gd name="connsiteY1331" fmla="*/ 334706 h 526180"/>
              <a:gd name="connsiteX1332" fmla="*/ 5856012 w 9144000"/>
              <a:gd name="connsiteY1332" fmla="*/ 334928 h 526180"/>
              <a:gd name="connsiteX1333" fmla="*/ 5854364 w 9144000"/>
              <a:gd name="connsiteY1333" fmla="*/ 348478 h 526180"/>
              <a:gd name="connsiteX1334" fmla="*/ 5845355 w 9144000"/>
              <a:gd name="connsiteY1334" fmla="*/ 352667 h 526180"/>
              <a:gd name="connsiteX1335" fmla="*/ 5856884 w 9144000"/>
              <a:gd name="connsiteY1335" fmla="*/ 368905 h 526180"/>
              <a:gd name="connsiteX1336" fmla="*/ 5854159 w 9144000"/>
              <a:gd name="connsiteY1336" fmla="*/ 394669 h 526180"/>
              <a:gd name="connsiteX1337" fmla="*/ 5850934 w 9144000"/>
              <a:gd name="connsiteY1337" fmla="*/ 399600 h 526180"/>
              <a:gd name="connsiteX1338" fmla="*/ 5846097 w 9144000"/>
              <a:gd name="connsiteY1338" fmla="*/ 386736 h 526180"/>
              <a:gd name="connsiteX1339" fmla="*/ 5841703 w 9144000"/>
              <a:gd name="connsiteY1339" fmla="*/ 413892 h 526180"/>
              <a:gd name="connsiteX1340" fmla="*/ 5833065 w 9144000"/>
              <a:gd name="connsiteY1340" fmla="*/ 418080 h 526180"/>
              <a:gd name="connsiteX1341" fmla="*/ 5843594 w 9144000"/>
              <a:gd name="connsiteY1341" fmla="*/ 425217 h 526180"/>
              <a:gd name="connsiteX1342" fmla="*/ 5843594 w 9144000"/>
              <a:gd name="connsiteY1342" fmla="*/ 437599 h 526180"/>
              <a:gd name="connsiteX1343" fmla="*/ 5833436 w 9144000"/>
              <a:gd name="connsiteY1343" fmla="*/ 437599 h 526180"/>
              <a:gd name="connsiteX1344" fmla="*/ 5828394 w 9144000"/>
              <a:gd name="connsiteY1344" fmla="*/ 433725 h 526180"/>
              <a:gd name="connsiteX1345" fmla="*/ 5830879 w 9144000"/>
              <a:gd name="connsiteY1345" fmla="*/ 419693 h 526180"/>
              <a:gd name="connsiteX1346" fmla="*/ 5823798 w 9144000"/>
              <a:gd name="connsiteY1346" fmla="*/ 411445 h 526180"/>
              <a:gd name="connsiteX1347" fmla="*/ 5824390 w 9144000"/>
              <a:gd name="connsiteY1347" fmla="*/ 337412 h 526180"/>
              <a:gd name="connsiteX1348" fmla="*/ 5837422 w 9144000"/>
              <a:gd name="connsiteY1348" fmla="*/ 325938 h 526180"/>
              <a:gd name="connsiteX1349" fmla="*/ 5845002 w 9144000"/>
              <a:gd name="connsiteY1349" fmla="*/ 324974 h 526180"/>
              <a:gd name="connsiteX1350" fmla="*/ 5861814 w 9144000"/>
              <a:gd name="connsiteY1350" fmla="*/ 294667 h 526180"/>
              <a:gd name="connsiteX1351" fmla="*/ 5829581 w 9144000"/>
              <a:gd name="connsiteY1351" fmla="*/ 289645 h 526180"/>
              <a:gd name="connsiteX1352" fmla="*/ 5824076 w 9144000"/>
              <a:gd name="connsiteY1352" fmla="*/ 284454 h 526180"/>
              <a:gd name="connsiteX1353" fmla="*/ 5823816 w 9144000"/>
              <a:gd name="connsiteY1353" fmla="*/ 259153 h 526180"/>
              <a:gd name="connsiteX1354" fmla="*/ 5819552 w 9144000"/>
              <a:gd name="connsiteY1354" fmla="*/ 251497 h 526180"/>
              <a:gd name="connsiteX1355" fmla="*/ 5818014 w 9144000"/>
              <a:gd name="connsiteY1355" fmla="*/ 253203 h 526180"/>
              <a:gd name="connsiteX1356" fmla="*/ 5816346 w 9144000"/>
              <a:gd name="connsiteY1356" fmla="*/ 254296 h 526180"/>
              <a:gd name="connsiteX1357" fmla="*/ 5783259 w 9144000"/>
              <a:gd name="connsiteY1357" fmla="*/ 215037 h 526180"/>
              <a:gd name="connsiteX1358" fmla="*/ 5781387 w 9144000"/>
              <a:gd name="connsiteY1358" fmla="*/ 200876 h 526180"/>
              <a:gd name="connsiteX1359" fmla="*/ 5779329 w 9144000"/>
              <a:gd name="connsiteY1359" fmla="*/ 192571 h 526180"/>
              <a:gd name="connsiteX1360" fmla="*/ 5777290 w 9144000"/>
              <a:gd name="connsiteY1360" fmla="*/ 181876 h 526180"/>
              <a:gd name="connsiteX1361" fmla="*/ 5775103 w 9144000"/>
              <a:gd name="connsiteY1361" fmla="*/ 191848 h 526180"/>
              <a:gd name="connsiteX1362" fmla="*/ 5774306 w 9144000"/>
              <a:gd name="connsiteY1362" fmla="*/ 196982 h 526180"/>
              <a:gd name="connsiteX1363" fmla="*/ 5774232 w 9144000"/>
              <a:gd name="connsiteY1363" fmla="*/ 202896 h 526180"/>
              <a:gd name="connsiteX1364" fmla="*/ 5773583 w 9144000"/>
              <a:gd name="connsiteY1364" fmla="*/ 210606 h 526180"/>
              <a:gd name="connsiteX1365" fmla="*/ 5770543 w 9144000"/>
              <a:gd name="connsiteY1365" fmla="*/ 216205 h 526180"/>
              <a:gd name="connsiteX1366" fmla="*/ 5750617 w 9144000"/>
              <a:gd name="connsiteY1366" fmla="*/ 229013 h 526180"/>
              <a:gd name="connsiteX1367" fmla="*/ 5737438 w 9144000"/>
              <a:gd name="connsiteY1367" fmla="*/ 255130 h 526180"/>
              <a:gd name="connsiteX1368" fmla="*/ 5735436 w 9144000"/>
              <a:gd name="connsiteY1368" fmla="*/ 250571 h 526180"/>
              <a:gd name="connsiteX1369" fmla="*/ 5729802 w 9144000"/>
              <a:gd name="connsiteY1369" fmla="*/ 260524 h 526180"/>
              <a:gd name="connsiteX1370" fmla="*/ 5730636 w 9144000"/>
              <a:gd name="connsiteY1370" fmla="*/ 280969 h 526180"/>
              <a:gd name="connsiteX1371" fmla="*/ 5722907 w 9144000"/>
              <a:gd name="connsiteY1371" fmla="*/ 290367 h 526180"/>
              <a:gd name="connsiteX1372" fmla="*/ 5693916 w 9144000"/>
              <a:gd name="connsiteY1372" fmla="*/ 297115 h 526180"/>
              <a:gd name="connsiteX1373" fmla="*/ 5709764 w 9144000"/>
              <a:gd name="connsiteY1373" fmla="*/ 325030 h 526180"/>
              <a:gd name="connsiteX1374" fmla="*/ 5716845 w 9144000"/>
              <a:gd name="connsiteY1374" fmla="*/ 326050 h 526180"/>
              <a:gd name="connsiteX1375" fmla="*/ 5718661 w 9144000"/>
              <a:gd name="connsiteY1375" fmla="*/ 331758 h 526180"/>
              <a:gd name="connsiteX1376" fmla="*/ 5730191 w 9144000"/>
              <a:gd name="connsiteY1376" fmla="*/ 337319 h 526180"/>
              <a:gd name="connsiteX1377" fmla="*/ 5730617 w 9144000"/>
              <a:gd name="connsiteY1377" fmla="*/ 410147 h 526180"/>
              <a:gd name="connsiteX1378" fmla="*/ 5723036 w 9144000"/>
              <a:gd name="connsiteY1378" fmla="*/ 418934 h 526180"/>
              <a:gd name="connsiteX1379" fmla="*/ 5713767 w 9144000"/>
              <a:gd name="connsiteY1379" fmla="*/ 404919 h 526180"/>
              <a:gd name="connsiteX1380" fmla="*/ 5706446 w 9144000"/>
              <a:gd name="connsiteY1380" fmla="*/ 418396 h 526180"/>
              <a:gd name="connsiteX1381" fmla="*/ 5695676 w 9144000"/>
              <a:gd name="connsiteY1381" fmla="*/ 435041 h 526180"/>
              <a:gd name="connsiteX1382" fmla="*/ 5693377 w 9144000"/>
              <a:gd name="connsiteY1382" fmla="*/ 440491 h 526180"/>
              <a:gd name="connsiteX1383" fmla="*/ 5690672 w 9144000"/>
              <a:gd name="connsiteY1383" fmla="*/ 412390 h 526180"/>
              <a:gd name="connsiteX1384" fmla="*/ 5697289 w 9144000"/>
              <a:gd name="connsiteY1384" fmla="*/ 407719 h 526180"/>
              <a:gd name="connsiteX1385" fmla="*/ 5690116 w 9144000"/>
              <a:gd name="connsiteY1385" fmla="*/ 403938 h 526180"/>
              <a:gd name="connsiteX1386" fmla="*/ 5691376 w 9144000"/>
              <a:gd name="connsiteY1386" fmla="*/ 398877 h 526180"/>
              <a:gd name="connsiteX1387" fmla="*/ 5688855 w 9144000"/>
              <a:gd name="connsiteY1387" fmla="*/ 366346 h 526180"/>
              <a:gd name="connsiteX1388" fmla="*/ 5690801 w 9144000"/>
              <a:gd name="connsiteY1388" fmla="*/ 352723 h 526180"/>
              <a:gd name="connsiteX1389" fmla="*/ 5687557 w 9144000"/>
              <a:gd name="connsiteY1389" fmla="*/ 341990 h 526180"/>
              <a:gd name="connsiteX1390" fmla="*/ 5685166 w 9144000"/>
              <a:gd name="connsiteY1390" fmla="*/ 342935 h 526180"/>
              <a:gd name="connsiteX1391" fmla="*/ 5675027 w 9144000"/>
              <a:gd name="connsiteY1391" fmla="*/ 326568 h 526180"/>
              <a:gd name="connsiteX1392" fmla="*/ 5661515 w 9144000"/>
              <a:gd name="connsiteY1392" fmla="*/ 317151 h 526180"/>
              <a:gd name="connsiteX1393" fmla="*/ 5653025 w 9144000"/>
              <a:gd name="connsiteY1393" fmla="*/ 305752 h 526180"/>
              <a:gd name="connsiteX1394" fmla="*/ 5652691 w 9144000"/>
              <a:gd name="connsiteY1394" fmla="*/ 296077 h 526180"/>
              <a:gd name="connsiteX1395" fmla="*/ 5650986 w 9144000"/>
              <a:gd name="connsiteY1395" fmla="*/ 286679 h 526180"/>
              <a:gd name="connsiteX1396" fmla="*/ 5649114 w 9144000"/>
              <a:gd name="connsiteY1396" fmla="*/ 286957 h 526180"/>
              <a:gd name="connsiteX1397" fmla="*/ 5649077 w 9144000"/>
              <a:gd name="connsiteY1397" fmla="*/ 297707 h 526180"/>
              <a:gd name="connsiteX1398" fmla="*/ 5636880 w 9144000"/>
              <a:gd name="connsiteY1398" fmla="*/ 318672 h 526180"/>
              <a:gd name="connsiteX1399" fmla="*/ 5617380 w 9144000"/>
              <a:gd name="connsiteY1399" fmla="*/ 346791 h 526180"/>
              <a:gd name="connsiteX1400" fmla="*/ 5616750 w 9144000"/>
              <a:gd name="connsiteY1400" fmla="*/ 347384 h 526180"/>
              <a:gd name="connsiteX1401" fmla="*/ 5614823 w 9144000"/>
              <a:gd name="connsiteY1401" fmla="*/ 342231 h 526180"/>
              <a:gd name="connsiteX1402" fmla="*/ 5611245 w 9144000"/>
              <a:gd name="connsiteY1402" fmla="*/ 353298 h 526180"/>
              <a:gd name="connsiteX1403" fmla="*/ 5611783 w 9144000"/>
              <a:gd name="connsiteY1403" fmla="*/ 376226 h 526180"/>
              <a:gd name="connsiteX1404" fmla="*/ 5611282 w 9144000"/>
              <a:gd name="connsiteY1404" fmla="*/ 390647 h 526180"/>
              <a:gd name="connsiteX1405" fmla="*/ 5611208 w 9144000"/>
              <a:gd name="connsiteY1405" fmla="*/ 403938 h 526180"/>
              <a:gd name="connsiteX1406" fmla="*/ 5604313 w 9144000"/>
              <a:gd name="connsiteY1406" fmla="*/ 408016 h 526180"/>
              <a:gd name="connsiteX1407" fmla="*/ 5609929 w 9144000"/>
              <a:gd name="connsiteY1407" fmla="*/ 411945 h 526180"/>
              <a:gd name="connsiteX1408" fmla="*/ 5605646 w 9144000"/>
              <a:gd name="connsiteY1408" fmla="*/ 438507 h 526180"/>
              <a:gd name="connsiteX1409" fmla="*/ 5597787 w 9144000"/>
              <a:gd name="connsiteY1409" fmla="*/ 420676 h 526180"/>
              <a:gd name="connsiteX1410" fmla="*/ 5587259 w 9144000"/>
              <a:gd name="connsiteY1410" fmla="*/ 404309 h 526180"/>
              <a:gd name="connsiteX1411" fmla="*/ 5581587 w 9144000"/>
              <a:gd name="connsiteY1411" fmla="*/ 416579 h 526180"/>
              <a:gd name="connsiteX1412" fmla="*/ 5567852 w 9144000"/>
              <a:gd name="connsiteY1412" fmla="*/ 438229 h 526180"/>
              <a:gd name="connsiteX1413" fmla="*/ 5566666 w 9144000"/>
              <a:gd name="connsiteY1413" fmla="*/ 426607 h 526180"/>
              <a:gd name="connsiteX1414" fmla="*/ 5567036 w 9144000"/>
              <a:gd name="connsiteY1414" fmla="*/ 302434 h 526180"/>
              <a:gd name="connsiteX1415" fmla="*/ 5568297 w 9144000"/>
              <a:gd name="connsiteY1415" fmla="*/ 286568 h 526180"/>
              <a:gd name="connsiteX1416" fmla="*/ 5567055 w 9144000"/>
              <a:gd name="connsiteY1416" fmla="*/ 281303 h 526180"/>
              <a:gd name="connsiteX1417" fmla="*/ 5565961 w 9144000"/>
              <a:gd name="connsiteY1417" fmla="*/ 258430 h 526180"/>
              <a:gd name="connsiteX1418" fmla="*/ 5565554 w 9144000"/>
              <a:gd name="connsiteY1418" fmla="*/ 235927 h 526180"/>
              <a:gd name="connsiteX1419" fmla="*/ 5567278 w 9144000"/>
              <a:gd name="connsiteY1419" fmla="*/ 178781 h 526180"/>
              <a:gd name="connsiteX1420" fmla="*/ 5572561 w 9144000"/>
              <a:gd name="connsiteY1420" fmla="*/ 159058 h 526180"/>
              <a:gd name="connsiteX1421" fmla="*/ 5571596 w 9144000"/>
              <a:gd name="connsiteY1421" fmla="*/ 141541 h 526180"/>
              <a:gd name="connsiteX1422" fmla="*/ 5550929 w 9144000"/>
              <a:gd name="connsiteY1422" fmla="*/ 141541 h 526180"/>
              <a:gd name="connsiteX1423" fmla="*/ 5550929 w 9144000"/>
              <a:gd name="connsiteY1423" fmla="*/ 90771 h 526180"/>
              <a:gd name="connsiteX1424" fmla="*/ 5556119 w 9144000"/>
              <a:gd name="connsiteY1424" fmla="*/ 87435 h 526180"/>
              <a:gd name="connsiteX1425" fmla="*/ 5550984 w 9144000"/>
              <a:gd name="connsiteY1425" fmla="*/ 76943 h 526180"/>
              <a:gd name="connsiteX1426" fmla="*/ 5546202 w 9144000"/>
              <a:gd name="connsiteY1426" fmla="*/ 48713 h 526180"/>
              <a:gd name="connsiteX1427" fmla="*/ 5535100 w 9144000"/>
              <a:gd name="connsiteY1427" fmla="*/ 32382 h 526180"/>
              <a:gd name="connsiteX1428" fmla="*/ 5524886 w 9144000"/>
              <a:gd name="connsiteY1428" fmla="*/ 23096 h 526180"/>
              <a:gd name="connsiteX1429" fmla="*/ 5523458 w 9144000"/>
              <a:gd name="connsiteY1429" fmla="*/ 20891 h 526180"/>
              <a:gd name="connsiteX1430" fmla="*/ 5525831 w 9144000"/>
              <a:gd name="connsiteY1430" fmla="*/ 16868 h 526180"/>
              <a:gd name="connsiteX1431" fmla="*/ 5522476 w 9144000"/>
              <a:gd name="connsiteY1431" fmla="*/ 186 h 526180"/>
              <a:gd name="connsiteX1432" fmla="*/ 5521030 w 9144000"/>
              <a:gd name="connsiteY1432" fmla="*/ 0 h 526180"/>
              <a:gd name="connsiteX1433" fmla="*/ 5517137 w 9144000"/>
              <a:gd name="connsiteY1433" fmla="*/ 16367 h 526180"/>
              <a:gd name="connsiteX1434" fmla="*/ 5519732 w 9144000"/>
              <a:gd name="connsiteY1434" fmla="*/ 21817 h 526180"/>
              <a:gd name="connsiteX1435" fmla="*/ 5508927 w 9144000"/>
              <a:gd name="connsiteY1435" fmla="*/ 31772 h 526180"/>
              <a:gd name="connsiteX1436" fmla="*/ 5494153 w 9144000"/>
              <a:gd name="connsiteY1436" fmla="*/ 57073 h 526180"/>
              <a:gd name="connsiteX1437" fmla="*/ 5492652 w 9144000"/>
              <a:gd name="connsiteY1437" fmla="*/ 77240 h 526180"/>
              <a:gd name="connsiteX1438" fmla="*/ 5486701 w 9144000"/>
              <a:gd name="connsiteY1438" fmla="*/ 87676 h 526180"/>
              <a:gd name="connsiteX1439" fmla="*/ 5492392 w 9144000"/>
              <a:gd name="connsiteY1439" fmla="*/ 90530 h 526180"/>
              <a:gd name="connsiteX1440" fmla="*/ 5492392 w 9144000"/>
              <a:gd name="connsiteY1440" fmla="*/ 142061 h 526180"/>
              <a:gd name="connsiteX1441" fmla="*/ 5471576 w 9144000"/>
              <a:gd name="connsiteY1441" fmla="*/ 142061 h 526180"/>
              <a:gd name="connsiteX1442" fmla="*/ 5470167 w 9144000"/>
              <a:gd name="connsiteY1442" fmla="*/ 156741 h 526180"/>
              <a:gd name="connsiteX1443" fmla="*/ 5475395 w 9144000"/>
              <a:gd name="connsiteY1443" fmla="*/ 171960 h 526180"/>
              <a:gd name="connsiteX1444" fmla="*/ 5477415 w 9144000"/>
              <a:gd name="connsiteY1444" fmla="*/ 201914 h 526180"/>
              <a:gd name="connsiteX1445" fmla="*/ 5477600 w 9144000"/>
              <a:gd name="connsiteY1445" fmla="*/ 230625 h 526180"/>
              <a:gd name="connsiteX1446" fmla="*/ 5477377 w 9144000"/>
              <a:gd name="connsiteY1446" fmla="*/ 259523 h 526180"/>
              <a:gd name="connsiteX1447" fmla="*/ 5476469 w 9144000"/>
              <a:gd name="connsiteY1447" fmla="*/ 282490 h 526180"/>
              <a:gd name="connsiteX1448" fmla="*/ 5474653 w 9144000"/>
              <a:gd name="connsiteY1448" fmla="*/ 287235 h 526180"/>
              <a:gd name="connsiteX1449" fmla="*/ 5476525 w 9144000"/>
              <a:gd name="connsiteY1449" fmla="*/ 301081 h 526180"/>
              <a:gd name="connsiteX1450" fmla="*/ 5476506 w 9144000"/>
              <a:gd name="connsiteY1450" fmla="*/ 389127 h 526180"/>
              <a:gd name="connsiteX1451" fmla="*/ 5473614 w 9144000"/>
              <a:gd name="connsiteY1451" fmla="*/ 437821 h 526180"/>
              <a:gd name="connsiteX1452" fmla="*/ 5454802 w 9144000"/>
              <a:gd name="connsiteY1452" fmla="*/ 437821 h 526180"/>
              <a:gd name="connsiteX1453" fmla="*/ 5454802 w 9144000"/>
              <a:gd name="connsiteY1453" fmla="*/ 389294 h 526180"/>
              <a:gd name="connsiteX1454" fmla="*/ 5465755 w 9144000"/>
              <a:gd name="connsiteY1454" fmla="*/ 379915 h 526180"/>
              <a:gd name="connsiteX1455" fmla="*/ 5455469 w 9144000"/>
              <a:gd name="connsiteY1455" fmla="*/ 379081 h 526180"/>
              <a:gd name="connsiteX1456" fmla="*/ 5453837 w 9144000"/>
              <a:gd name="connsiteY1456" fmla="*/ 358191 h 526180"/>
              <a:gd name="connsiteX1457" fmla="*/ 5448610 w 9144000"/>
              <a:gd name="connsiteY1457" fmla="*/ 340341 h 526180"/>
              <a:gd name="connsiteX1458" fmla="*/ 5447294 w 9144000"/>
              <a:gd name="connsiteY1458" fmla="*/ 332407 h 526180"/>
              <a:gd name="connsiteX1459" fmla="*/ 5440639 w 9144000"/>
              <a:gd name="connsiteY1459" fmla="*/ 356708 h 526180"/>
              <a:gd name="connsiteX1460" fmla="*/ 5433948 w 9144000"/>
              <a:gd name="connsiteY1460" fmla="*/ 337282 h 526180"/>
              <a:gd name="connsiteX1461" fmla="*/ 5432910 w 9144000"/>
              <a:gd name="connsiteY1461" fmla="*/ 353871 h 526180"/>
              <a:gd name="connsiteX1462" fmla="*/ 5425885 w 9144000"/>
              <a:gd name="connsiteY1462" fmla="*/ 349905 h 526180"/>
              <a:gd name="connsiteX1463" fmla="*/ 5430352 w 9144000"/>
              <a:gd name="connsiteY1463" fmla="*/ 331907 h 526180"/>
              <a:gd name="connsiteX1464" fmla="*/ 5414189 w 9144000"/>
              <a:gd name="connsiteY1464" fmla="*/ 301934 h 526180"/>
              <a:gd name="connsiteX1465" fmla="*/ 5404958 w 9144000"/>
              <a:gd name="connsiteY1465" fmla="*/ 293944 h 526180"/>
              <a:gd name="connsiteX1466" fmla="*/ 5403994 w 9144000"/>
              <a:gd name="connsiteY1466" fmla="*/ 276984 h 526180"/>
              <a:gd name="connsiteX1467" fmla="*/ 5403177 w 9144000"/>
              <a:gd name="connsiteY1467" fmla="*/ 276947 h 526180"/>
              <a:gd name="connsiteX1468" fmla="*/ 5401509 w 9144000"/>
              <a:gd name="connsiteY1468" fmla="*/ 295762 h 526180"/>
              <a:gd name="connsiteX1469" fmla="*/ 5390593 w 9144000"/>
              <a:gd name="connsiteY1469" fmla="*/ 302731 h 526180"/>
              <a:gd name="connsiteX1470" fmla="*/ 5375616 w 9144000"/>
              <a:gd name="connsiteY1470" fmla="*/ 329219 h 526180"/>
              <a:gd name="connsiteX1471" fmla="*/ 5380249 w 9144000"/>
              <a:gd name="connsiteY1471" fmla="*/ 350925 h 526180"/>
              <a:gd name="connsiteX1472" fmla="*/ 5373576 w 9144000"/>
              <a:gd name="connsiteY1472" fmla="*/ 352964 h 526180"/>
              <a:gd name="connsiteX1473" fmla="*/ 5372724 w 9144000"/>
              <a:gd name="connsiteY1473" fmla="*/ 336763 h 526180"/>
              <a:gd name="connsiteX1474" fmla="*/ 5364457 w 9144000"/>
              <a:gd name="connsiteY1474" fmla="*/ 357116 h 526180"/>
              <a:gd name="connsiteX1475" fmla="*/ 5361935 w 9144000"/>
              <a:gd name="connsiteY1475" fmla="*/ 344956 h 526180"/>
              <a:gd name="connsiteX1476" fmla="*/ 5358469 w 9144000"/>
              <a:gd name="connsiteY1476" fmla="*/ 332388 h 526180"/>
              <a:gd name="connsiteX1477" fmla="*/ 5352871 w 9144000"/>
              <a:gd name="connsiteY1477" fmla="*/ 358043 h 526180"/>
              <a:gd name="connsiteX1478" fmla="*/ 5351018 w 9144000"/>
              <a:gd name="connsiteY1478" fmla="*/ 379229 h 526180"/>
              <a:gd name="connsiteX1479" fmla="*/ 5340952 w 9144000"/>
              <a:gd name="connsiteY1479" fmla="*/ 379915 h 526180"/>
              <a:gd name="connsiteX1480" fmla="*/ 5340378 w 9144000"/>
              <a:gd name="connsiteY1480" fmla="*/ 381360 h 526180"/>
              <a:gd name="connsiteX1481" fmla="*/ 5352538 w 9144000"/>
              <a:gd name="connsiteY1481" fmla="*/ 389257 h 526180"/>
              <a:gd name="connsiteX1482" fmla="*/ 5352538 w 9144000"/>
              <a:gd name="connsiteY1482" fmla="*/ 406940 h 526180"/>
              <a:gd name="connsiteX1483" fmla="*/ 5352166 w 9144000"/>
              <a:gd name="connsiteY1483" fmla="*/ 425366 h 526180"/>
              <a:gd name="connsiteX1484" fmla="*/ 5290183 w 9144000"/>
              <a:gd name="connsiteY1484" fmla="*/ 425291 h 526180"/>
              <a:gd name="connsiteX1485" fmla="*/ 5290183 w 9144000"/>
              <a:gd name="connsiteY1485" fmla="*/ 389201 h 526180"/>
              <a:gd name="connsiteX1486" fmla="*/ 5302249 w 9144000"/>
              <a:gd name="connsiteY1486" fmla="*/ 381213 h 526180"/>
              <a:gd name="connsiteX1487" fmla="*/ 5301601 w 9144000"/>
              <a:gd name="connsiteY1487" fmla="*/ 379804 h 526180"/>
              <a:gd name="connsiteX1488" fmla="*/ 5290776 w 9144000"/>
              <a:gd name="connsiteY1488" fmla="*/ 379118 h 526180"/>
              <a:gd name="connsiteX1489" fmla="*/ 5289552 w 9144000"/>
              <a:gd name="connsiteY1489" fmla="*/ 358117 h 526180"/>
              <a:gd name="connsiteX1490" fmla="*/ 5284548 w 9144000"/>
              <a:gd name="connsiteY1490" fmla="*/ 345363 h 526180"/>
              <a:gd name="connsiteX1491" fmla="*/ 5284288 w 9144000"/>
              <a:gd name="connsiteY1491" fmla="*/ 330795 h 526180"/>
              <a:gd name="connsiteX1492" fmla="*/ 5280470 w 9144000"/>
              <a:gd name="connsiteY1492" fmla="*/ 340284 h 526180"/>
              <a:gd name="connsiteX1493" fmla="*/ 5276818 w 9144000"/>
              <a:gd name="connsiteY1493" fmla="*/ 357042 h 526180"/>
              <a:gd name="connsiteX1494" fmla="*/ 5272889 w 9144000"/>
              <a:gd name="connsiteY1494" fmla="*/ 347421 h 526180"/>
              <a:gd name="connsiteX1495" fmla="*/ 5270201 w 9144000"/>
              <a:gd name="connsiteY1495" fmla="*/ 337134 h 526180"/>
              <a:gd name="connsiteX1496" fmla="*/ 5268495 w 9144000"/>
              <a:gd name="connsiteY1496" fmla="*/ 353668 h 526180"/>
              <a:gd name="connsiteX1497" fmla="*/ 5261971 w 9144000"/>
              <a:gd name="connsiteY1497" fmla="*/ 350239 h 526180"/>
              <a:gd name="connsiteX1498" fmla="*/ 5265622 w 9144000"/>
              <a:gd name="connsiteY1498" fmla="*/ 336374 h 526180"/>
              <a:gd name="connsiteX1499" fmla="*/ 5250460 w 9144000"/>
              <a:gd name="connsiteY1499" fmla="*/ 301730 h 526180"/>
              <a:gd name="connsiteX1500" fmla="*/ 5241674 w 9144000"/>
              <a:gd name="connsiteY1500" fmla="*/ 295613 h 526180"/>
              <a:gd name="connsiteX1501" fmla="*/ 5239858 w 9144000"/>
              <a:gd name="connsiteY1501" fmla="*/ 280747 h 526180"/>
              <a:gd name="connsiteX1502" fmla="*/ 5238263 w 9144000"/>
              <a:gd name="connsiteY1502" fmla="*/ 280895 h 526180"/>
              <a:gd name="connsiteX1503" fmla="*/ 5237373 w 9144000"/>
              <a:gd name="connsiteY1503" fmla="*/ 295817 h 526180"/>
              <a:gd name="connsiteX1504" fmla="*/ 5227456 w 9144000"/>
              <a:gd name="connsiteY1504" fmla="*/ 302193 h 526180"/>
              <a:gd name="connsiteX1505" fmla="*/ 5212201 w 9144000"/>
              <a:gd name="connsiteY1505" fmla="*/ 332871 h 526180"/>
              <a:gd name="connsiteX1506" fmla="*/ 5216076 w 9144000"/>
              <a:gd name="connsiteY1506" fmla="*/ 350702 h 526180"/>
              <a:gd name="connsiteX1507" fmla="*/ 5210182 w 9144000"/>
              <a:gd name="connsiteY1507" fmla="*/ 353260 h 526180"/>
              <a:gd name="connsiteX1508" fmla="*/ 5209421 w 9144000"/>
              <a:gd name="connsiteY1508" fmla="*/ 344344 h 526180"/>
              <a:gd name="connsiteX1509" fmla="*/ 5206047 w 9144000"/>
              <a:gd name="connsiteY1509" fmla="*/ 337152 h 526180"/>
              <a:gd name="connsiteX1510" fmla="*/ 5201970 w 9144000"/>
              <a:gd name="connsiteY1510" fmla="*/ 357005 h 526180"/>
              <a:gd name="connsiteX1511" fmla="*/ 5196075 w 9144000"/>
              <a:gd name="connsiteY1511" fmla="*/ 330943 h 526180"/>
              <a:gd name="connsiteX1512" fmla="*/ 5188809 w 9144000"/>
              <a:gd name="connsiteY1512" fmla="*/ 358227 h 526180"/>
              <a:gd name="connsiteX1513" fmla="*/ 5186825 w 9144000"/>
              <a:gd name="connsiteY1513" fmla="*/ 378970 h 526180"/>
              <a:gd name="connsiteX1514" fmla="*/ 5175260 w 9144000"/>
              <a:gd name="connsiteY1514" fmla="*/ 380378 h 526180"/>
              <a:gd name="connsiteX1515" fmla="*/ 5188401 w 9144000"/>
              <a:gd name="connsiteY1515" fmla="*/ 389220 h 526180"/>
              <a:gd name="connsiteX1516" fmla="*/ 5188401 w 9144000"/>
              <a:gd name="connsiteY1516" fmla="*/ 417247 h 526180"/>
              <a:gd name="connsiteX1517" fmla="*/ 5181375 w 9144000"/>
              <a:gd name="connsiteY1517" fmla="*/ 416209 h 526180"/>
              <a:gd name="connsiteX1518" fmla="*/ 5161413 w 9144000"/>
              <a:gd name="connsiteY1518" fmla="*/ 418025 h 526180"/>
              <a:gd name="connsiteX1519" fmla="*/ 5164304 w 9144000"/>
              <a:gd name="connsiteY1519" fmla="*/ 408145 h 526180"/>
              <a:gd name="connsiteX1520" fmla="*/ 5159115 w 9144000"/>
              <a:gd name="connsiteY1520" fmla="*/ 391852 h 526180"/>
              <a:gd name="connsiteX1521" fmla="*/ 5158151 w 9144000"/>
              <a:gd name="connsiteY1521" fmla="*/ 374707 h 526180"/>
              <a:gd name="connsiteX1522" fmla="*/ 5156593 w 9144000"/>
              <a:gd name="connsiteY1522" fmla="*/ 375207 h 526180"/>
              <a:gd name="connsiteX1523" fmla="*/ 5151625 w 9144000"/>
              <a:gd name="connsiteY1523" fmla="*/ 365846 h 526180"/>
              <a:gd name="connsiteX1524" fmla="*/ 5144767 w 9144000"/>
              <a:gd name="connsiteY1524" fmla="*/ 377857 h 526180"/>
              <a:gd name="connsiteX1525" fmla="*/ 5143674 w 9144000"/>
              <a:gd name="connsiteY1525" fmla="*/ 397672 h 526180"/>
              <a:gd name="connsiteX1526" fmla="*/ 5106899 w 9144000"/>
              <a:gd name="connsiteY1526" fmla="*/ 397672 h 526180"/>
              <a:gd name="connsiteX1527" fmla="*/ 5101171 w 9144000"/>
              <a:gd name="connsiteY1527" fmla="*/ 378042 h 526180"/>
              <a:gd name="connsiteX1528" fmla="*/ 5094849 w 9144000"/>
              <a:gd name="connsiteY1528" fmla="*/ 385086 h 526180"/>
              <a:gd name="connsiteX1529" fmla="*/ 5095981 w 9144000"/>
              <a:gd name="connsiteY1529" fmla="*/ 369071 h 526180"/>
              <a:gd name="connsiteX1530" fmla="*/ 5092274 w 9144000"/>
              <a:gd name="connsiteY1530" fmla="*/ 353038 h 526180"/>
              <a:gd name="connsiteX1531" fmla="*/ 5085860 w 9144000"/>
              <a:gd name="connsiteY1531" fmla="*/ 349850 h 526180"/>
              <a:gd name="connsiteX1532" fmla="*/ 5082894 w 9144000"/>
              <a:gd name="connsiteY1532" fmla="*/ 338636 h 526180"/>
              <a:gd name="connsiteX1533" fmla="*/ 5079484 w 9144000"/>
              <a:gd name="connsiteY1533" fmla="*/ 350127 h 526180"/>
              <a:gd name="connsiteX1534" fmla="*/ 5073293 w 9144000"/>
              <a:gd name="connsiteY1534" fmla="*/ 352723 h 526180"/>
              <a:gd name="connsiteX1535" fmla="*/ 5070995 w 9144000"/>
              <a:gd name="connsiteY1535" fmla="*/ 361230 h 526180"/>
              <a:gd name="connsiteX1536" fmla="*/ 5062208 w 9144000"/>
              <a:gd name="connsiteY1536" fmla="*/ 360526 h 526180"/>
              <a:gd name="connsiteX1537" fmla="*/ 5064877 w 9144000"/>
              <a:gd name="connsiteY1537" fmla="*/ 354632 h 526180"/>
              <a:gd name="connsiteX1538" fmla="*/ 5059353 w 9144000"/>
              <a:gd name="connsiteY1538" fmla="*/ 353130 h 526180"/>
              <a:gd name="connsiteX1539" fmla="*/ 5058260 w 9144000"/>
              <a:gd name="connsiteY1539" fmla="*/ 332055 h 526180"/>
              <a:gd name="connsiteX1540" fmla="*/ 5046471 w 9144000"/>
              <a:gd name="connsiteY1540" fmla="*/ 327328 h 526180"/>
              <a:gd name="connsiteX1541" fmla="*/ 5043894 w 9144000"/>
              <a:gd name="connsiteY1541" fmla="*/ 318709 h 526180"/>
              <a:gd name="connsiteX1542" fmla="*/ 5040002 w 9144000"/>
              <a:gd name="connsiteY1542" fmla="*/ 327569 h 526180"/>
              <a:gd name="connsiteX1543" fmla="*/ 5028102 w 9144000"/>
              <a:gd name="connsiteY1543" fmla="*/ 332203 h 526180"/>
              <a:gd name="connsiteX1544" fmla="*/ 5026878 w 9144000"/>
              <a:gd name="connsiteY1544" fmla="*/ 353112 h 526180"/>
              <a:gd name="connsiteX1545" fmla="*/ 5022318 w 9144000"/>
              <a:gd name="connsiteY1545" fmla="*/ 354502 h 526180"/>
              <a:gd name="connsiteX1546" fmla="*/ 5024394 w 9144000"/>
              <a:gd name="connsiteY1546" fmla="*/ 360415 h 526180"/>
              <a:gd name="connsiteX1547" fmla="*/ 5017647 w 9144000"/>
              <a:gd name="connsiteY1547" fmla="*/ 346124 h 526180"/>
              <a:gd name="connsiteX1548" fmla="*/ 5010511 w 9144000"/>
              <a:gd name="connsiteY1548" fmla="*/ 344974 h 526180"/>
              <a:gd name="connsiteX1549" fmla="*/ 5003523 w 9144000"/>
              <a:gd name="connsiteY1549" fmla="*/ 325734 h 526180"/>
              <a:gd name="connsiteX1550" fmla="*/ 4999427 w 9144000"/>
              <a:gd name="connsiteY1550" fmla="*/ 339228 h 526180"/>
              <a:gd name="connsiteX1551" fmla="*/ 4993847 w 9144000"/>
              <a:gd name="connsiteY1551" fmla="*/ 299320 h 526180"/>
              <a:gd name="connsiteX1552" fmla="*/ 4968138 w 9144000"/>
              <a:gd name="connsiteY1552" fmla="*/ 290071 h 526180"/>
              <a:gd name="connsiteX1553" fmla="*/ 4967989 w 9144000"/>
              <a:gd name="connsiteY1553" fmla="*/ 283991 h 526180"/>
              <a:gd name="connsiteX1554" fmla="*/ 4964727 w 9144000"/>
              <a:gd name="connsiteY1554" fmla="*/ 272776 h 526180"/>
              <a:gd name="connsiteX1555" fmla="*/ 4962595 w 9144000"/>
              <a:gd name="connsiteY1555" fmla="*/ 270126 h 526180"/>
              <a:gd name="connsiteX1556" fmla="*/ 4957832 w 9144000"/>
              <a:gd name="connsiteY1556" fmla="*/ 290108 h 526180"/>
              <a:gd name="connsiteX1557" fmla="*/ 4932437 w 9144000"/>
              <a:gd name="connsiteY1557" fmla="*/ 300747 h 526180"/>
              <a:gd name="connsiteX1558" fmla="*/ 4927211 w 9144000"/>
              <a:gd name="connsiteY1558" fmla="*/ 339414 h 526180"/>
              <a:gd name="connsiteX1559" fmla="*/ 4923244 w 9144000"/>
              <a:gd name="connsiteY1559" fmla="*/ 326494 h 526180"/>
              <a:gd name="connsiteX1560" fmla="*/ 4921057 w 9144000"/>
              <a:gd name="connsiteY1560" fmla="*/ 326494 h 526180"/>
              <a:gd name="connsiteX1561" fmla="*/ 4915959 w 9144000"/>
              <a:gd name="connsiteY1561" fmla="*/ 344993 h 526180"/>
              <a:gd name="connsiteX1562" fmla="*/ 4908674 w 9144000"/>
              <a:gd name="connsiteY1562" fmla="*/ 346049 h 526180"/>
              <a:gd name="connsiteX1563" fmla="*/ 4906450 w 9144000"/>
              <a:gd name="connsiteY1563" fmla="*/ 360637 h 526180"/>
              <a:gd name="connsiteX1564" fmla="*/ 4902409 w 9144000"/>
              <a:gd name="connsiteY1564" fmla="*/ 360712 h 526180"/>
              <a:gd name="connsiteX1565" fmla="*/ 4903670 w 9144000"/>
              <a:gd name="connsiteY1565" fmla="*/ 354651 h 526180"/>
              <a:gd name="connsiteX1566" fmla="*/ 4899610 w 9144000"/>
              <a:gd name="connsiteY1566" fmla="*/ 352870 h 526180"/>
              <a:gd name="connsiteX1567" fmla="*/ 4898350 w 9144000"/>
              <a:gd name="connsiteY1567" fmla="*/ 332240 h 526180"/>
              <a:gd name="connsiteX1568" fmla="*/ 4886357 w 9144000"/>
              <a:gd name="connsiteY1568" fmla="*/ 327384 h 526180"/>
              <a:gd name="connsiteX1569" fmla="*/ 4882836 w 9144000"/>
              <a:gd name="connsiteY1569" fmla="*/ 318876 h 526180"/>
              <a:gd name="connsiteX1570" fmla="*/ 4879406 w 9144000"/>
              <a:gd name="connsiteY1570" fmla="*/ 327532 h 526180"/>
              <a:gd name="connsiteX1571" fmla="*/ 4867432 w 9144000"/>
              <a:gd name="connsiteY1571" fmla="*/ 332333 h 526180"/>
              <a:gd name="connsiteX1572" fmla="*/ 4866301 w 9144000"/>
              <a:gd name="connsiteY1572" fmla="*/ 352982 h 526180"/>
              <a:gd name="connsiteX1573" fmla="*/ 4862113 w 9144000"/>
              <a:gd name="connsiteY1573" fmla="*/ 354502 h 526180"/>
              <a:gd name="connsiteX1574" fmla="*/ 4863466 w 9144000"/>
              <a:gd name="connsiteY1574" fmla="*/ 361157 h 526180"/>
              <a:gd name="connsiteX1575" fmla="*/ 4855013 w 9144000"/>
              <a:gd name="connsiteY1575" fmla="*/ 360508 h 526180"/>
              <a:gd name="connsiteX1576" fmla="*/ 4853382 w 9144000"/>
              <a:gd name="connsiteY1576" fmla="*/ 352704 h 526180"/>
              <a:gd name="connsiteX1577" fmla="*/ 4847042 w 9144000"/>
              <a:gd name="connsiteY1577" fmla="*/ 350035 h 526180"/>
              <a:gd name="connsiteX1578" fmla="*/ 4843836 w 9144000"/>
              <a:gd name="connsiteY1578" fmla="*/ 338487 h 526180"/>
              <a:gd name="connsiteX1579" fmla="*/ 4840592 w 9144000"/>
              <a:gd name="connsiteY1579" fmla="*/ 349887 h 526180"/>
              <a:gd name="connsiteX1580" fmla="*/ 4834493 w 9144000"/>
              <a:gd name="connsiteY1580" fmla="*/ 352815 h 526180"/>
              <a:gd name="connsiteX1581" fmla="*/ 4831397 w 9144000"/>
              <a:gd name="connsiteY1581" fmla="*/ 368404 h 526180"/>
              <a:gd name="connsiteX1582" fmla="*/ 4831435 w 9144000"/>
              <a:gd name="connsiteY1582" fmla="*/ 385364 h 526180"/>
              <a:gd name="connsiteX1583" fmla="*/ 4825133 w 9144000"/>
              <a:gd name="connsiteY1583" fmla="*/ 377282 h 526180"/>
              <a:gd name="connsiteX1584" fmla="*/ 4822463 w 9144000"/>
              <a:gd name="connsiteY1584" fmla="*/ 389943 h 526180"/>
              <a:gd name="connsiteX1585" fmla="*/ 4815049 w 9144000"/>
              <a:gd name="connsiteY1585" fmla="*/ 397394 h 526180"/>
              <a:gd name="connsiteX1586" fmla="*/ 4794937 w 9144000"/>
              <a:gd name="connsiteY1586" fmla="*/ 397469 h 526180"/>
              <a:gd name="connsiteX1587" fmla="*/ 4782722 w 9144000"/>
              <a:gd name="connsiteY1587" fmla="*/ 397135 h 526180"/>
              <a:gd name="connsiteX1588" fmla="*/ 4781814 w 9144000"/>
              <a:gd name="connsiteY1588" fmla="*/ 376930 h 526180"/>
              <a:gd name="connsiteX1589" fmla="*/ 4775086 w 9144000"/>
              <a:gd name="connsiteY1589" fmla="*/ 366847 h 526180"/>
              <a:gd name="connsiteX1590" fmla="*/ 4768338 w 9144000"/>
              <a:gd name="connsiteY1590" fmla="*/ 376504 h 526180"/>
              <a:gd name="connsiteX1591" fmla="*/ 4761832 w 9144000"/>
              <a:gd name="connsiteY1591" fmla="*/ 407089 h 526180"/>
              <a:gd name="connsiteX1592" fmla="*/ 4763760 w 9144000"/>
              <a:gd name="connsiteY1592" fmla="*/ 418191 h 526180"/>
              <a:gd name="connsiteX1593" fmla="*/ 4745984 w 9144000"/>
              <a:gd name="connsiteY1593" fmla="*/ 415986 h 526180"/>
              <a:gd name="connsiteX1594" fmla="*/ 4740720 w 9144000"/>
              <a:gd name="connsiteY1594" fmla="*/ 418322 h 526180"/>
              <a:gd name="connsiteX1595" fmla="*/ 4733825 w 9144000"/>
              <a:gd name="connsiteY1595" fmla="*/ 416134 h 526180"/>
              <a:gd name="connsiteX1596" fmla="*/ 4725780 w 9144000"/>
              <a:gd name="connsiteY1596" fmla="*/ 418080 h 526180"/>
              <a:gd name="connsiteX1597" fmla="*/ 4720515 w 9144000"/>
              <a:gd name="connsiteY1597" fmla="*/ 401806 h 526180"/>
              <a:gd name="connsiteX1598" fmla="*/ 4717753 w 9144000"/>
              <a:gd name="connsiteY1598" fmla="*/ 406199 h 526180"/>
              <a:gd name="connsiteX1599" fmla="*/ 4704000 w 9144000"/>
              <a:gd name="connsiteY1599" fmla="*/ 394114 h 526180"/>
              <a:gd name="connsiteX1600" fmla="*/ 4707188 w 9144000"/>
              <a:gd name="connsiteY1600" fmla="*/ 387885 h 526180"/>
              <a:gd name="connsiteX1601" fmla="*/ 4702554 w 9144000"/>
              <a:gd name="connsiteY1601" fmla="*/ 380341 h 526180"/>
              <a:gd name="connsiteX1602" fmla="*/ 4697735 w 9144000"/>
              <a:gd name="connsiteY1602" fmla="*/ 387885 h 526180"/>
              <a:gd name="connsiteX1603" fmla="*/ 4700497 w 9144000"/>
              <a:gd name="connsiteY1603" fmla="*/ 394354 h 526180"/>
              <a:gd name="connsiteX1604" fmla="*/ 4688004 w 9144000"/>
              <a:gd name="connsiteY1604" fmla="*/ 405198 h 526180"/>
              <a:gd name="connsiteX1605" fmla="*/ 4684278 w 9144000"/>
              <a:gd name="connsiteY1605" fmla="*/ 403771 h 526180"/>
              <a:gd name="connsiteX1606" fmla="*/ 4679940 w 9144000"/>
              <a:gd name="connsiteY1606" fmla="*/ 417562 h 526180"/>
              <a:gd name="connsiteX1607" fmla="*/ 4676752 w 9144000"/>
              <a:gd name="connsiteY1607" fmla="*/ 425161 h 526180"/>
              <a:gd name="connsiteX1608" fmla="*/ 4677549 w 9144000"/>
              <a:gd name="connsiteY1608" fmla="*/ 490816 h 526180"/>
              <a:gd name="connsiteX1609" fmla="*/ 4670301 w 9144000"/>
              <a:gd name="connsiteY1609" fmla="*/ 490816 h 526180"/>
              <a:gd name="connsiteX1610" fmla="*/ 4670849 w 9144000"/>
              <a:gd name="connsiteY1610" fmla="*/ 485960 h 526180"/>
              <a:gd name="connsiteX1611" fmla="*/ 4666993 w 9144000"/>
              <a:gd name="connsiteY1611" fmla="*/ 484273 h 526180"/>
              <a:gd name="connsiteX1612" fmla="*/ 4664546 w 9144000"/>
              <a:gd name="connsiteY1612" fmla="*/ 471483 h 526180"/>
              <a:gd name="connsiteX1613" fmla="*/ 4663326 w 9144000"/>
              <a:gd name="connsiteY1613" fmla="*/ 476523 h 526180"/>
              <a:gd name="connsiteX1614" fmla="*/ 4662016 w 9144000"/>
              <a:gd name="connsiteY1614" fmla="*/ 472261 h 526180"/>
              <a:gd name="connsiteX1615" fmla="*/ 4660551 w 9144000"/>
              <a:gd name="connsiteY1615" fmla="*/ 484402 h 526180"/>
              <a:gd name="connsiteX1616" fmla="*/ 4642357 w 9144000"/>
              <a:gd name="connsiteY1616" fmla="*/ 484402 h 526180"/>
              <a:gd name="connsiteX1617" fmla="*/ 4641667 w 9144000"/>
              <a:gd name="connsiteY1617" fmla="*/ 473067 h 526180"/>
              <a:gd name="connsiteX1618" fmla="*/ 4642165 w 9144000"/>
              <a:gd name="connsiteY1618" fmla="*/ 456277 h 526180"/>
              <a:gd name="connsiteX1619" fmla="*/ 4644175 w 9144000"/>
              <a:gd name="connsiteY1619" fmla="*/ 451946 h 526180"/>
              <a:gd name="connsiteX1620" fmla="*/ 4642294 w 9144000"/>
              <a:gd name="connsiteY1620" fmla="*/ 451946 h 526180"/>
              <a:gd name="connsiteX1621" fmla="*/ 4630978 w 9144000"/>
              <a:gd name="connsiteY1621" fmla="*/ 451946 h 526180"/>
              <a:gd name="connsiteX1622" fmla="*/ 4639949 w 9144000"/>
              <a:gd name="connsiteY1622" fmla="*/ 437284 h 526180"/>
              <a:gd name="connsiteX1623" fmla="*/ 4638302 w 9144000"/>
              <a:gd name="connsiteY1623" fmla="*/ 437800 h 526180"/>
              <a:gd name="connsiteX1624" fmla="*/ 4639031 w 9144000"/>
              <a:gd name="connsiteY1624" fmla="*/ 436524 h 526180"/>
              <a:gd name="connsiteX1625" fmla="*/ 4632519 w 9144000"/>
              <a:gd name="connsiteY1625" fmla="*/ 439321 h 526180"/>
              <a:gd name="connsiteX1626" fmla="*/ 4626195 w 9144000"/>
              <a:gd name="connsiteY1626" fmla="*/ 438378 h 526180"/>
              <a:gd name="connsiteX1627" fmla="*/ 4625379 w 9144000"/>
              <a:gd name="connsiteY1627" fmla="*/ 426051 h 526180"/>
              <a:gd name="connsiteX1628" fmla="*/ 4622907 w 9144000"/>
              <a:gd name="connsiteY1628" fmla="*/ 425305 h 526180"/>
              <a:gd name="connsiteX1629" fmla="*/ 4622849 w 9144000"/>
              <a:gd name="connsiteY1629" fmla="*/ 424939 h 526180"/>
              <a:gd name="connsiteX1630" fmla="*/ 4622741 w 9144000"/>
              <a:gd name="connsiteY1630" fmla="*/ 425254 h 526180"/>
              <a:gd name="connsiteX1631" fmla="*/ 4620520 w 9144000"/>
              <a:gd name="connsiteY1631" fmla="*/ 424585 h 526180"/>
              <a:gd name="connsiteX1632" fmla="*/ 4621506 w 9144000"/>
              <a:gd name="connsiteY1632" fmla="*/ 423269 h 526180"/>
              <a:gd name="connsiteX1633" fmla="*/ 4626343 w 9144000"/>
              <a:gd name="connsiteY1633" fmla="*/ 419192 h 526180"/>
              <a:gd name="connsiteX1634" fmla="*/ 4620152 w 9144000"/>
              <a:gd name="connsiteY1634" fmla="*/ 416987 h 526180"/>
              <a:gd name="connsiteX1635" fmla="*/ 4630495 w 9144000"/>
              <a:gd name="connsiteY1635" fmla="*/ 398525 h 526180"/>
              <a:gd name="connsiteX1636" fmla="*/ 4625176 w 9144000"/>
              <a:gd name="connsiteY1636" fmla="*/ 396597 h 526180"/>
              <a:gd name="connsiteX1637" fmla="*/ 4621797 w 9144000"/>
              <a:gd name="connsiteY1637" fmla="*/ 386831 h 526180"/>
              <a:gd name="connsiteX1638" fmla="*/ 4614471 w 9144000"/>
              <a:gd name="connsiteY1638" fmla="*/ 353909 h 526180"/>
              <a:gd name="connsiteX1639" fmla="*/ 4608575 w 9144000"/>
              <a:gd name="connsiteY1639" fmla="*/ 348613 h 526180"/>
              <a:gd name="connsiteX1640" fmla="*/ 4607400 w 9144000"/>
              <a:gd name="connsiteY1640" fmla="*/ 345216 h 526180"/>
              <a:gd name="connsiteX1641" fmla="*/ 4600390 w 9144000"/>
              <a:gd name="connsiteY1641" fmla="*/ 341263 h 526180"/>
              <a:gd name="connsiteX1642" fmla="*/ 4598064 w 9144000"/>
              <a:gd name="connsiteY1642" fmla="*/ 339173 h 526180"/>
              <a:gd name="connsiteX1643" fmla="*/ 4594992 w 9144000"/>
              <a:gd name="connsiteY1643" fmla="*/ 338217 h 526180"/>
              <a:gd name="connsiteX1644" fmla="*/ 4588562 w 9144000"/>
              <a:gd name="connsiteY1644" fmla="*/ 334590 h 526180"/>
              <a:gd name="connsiteX1645" fmla="*/ 4581141 w 9144000"/>
              <a:gd name="connsiteY1645" fmla="*/ 333908 h 526180"/>
              <a:gd name="connsiteX1646" fmla="*/ 4576973 w 9144000"/>
              <a:gd name="connsiteY1646" fmla="*/ 332611 h 526180"/>
              <a:gd name="connsiteX1647" fmla="*/ 4572000 w 9144000"/>
              <a:gd name="connsiteY1647" fmla="*/ 333068 h 526180"/>
              <a:gd name="connsiteX1648" fmla="*/ 4567029 w 9144000"/>
              <a:gd name="connsiteY1648" fmla="*/ 332611 h 526180"/>
              <a:gd name="connsiteX1649" fmla="*/ 4562860 w 9144000"/>
              <a:gd name="connsiteY1649" fmla="*/ 333908 h 526180"/>
              <a:gd name="connsiteX1650" fmla="*/ 4555438 w 9144000"/>
              <a:gd name="connsiteY1650" fmla="*/ 334590 h 526180"/>
              <a:gd name="connsiteX1651" fmla="*/ 4549008 w 9144000"/>
              <a:gd name="connsiteY1651" fmla="*/ 338217 h 526180"/>
              <a:gd name="connsiteX1652" fmla="*/ 4545937 w 9144000"/>
              <a:gd name="connsiteY1652" fmla="*/ 339173 h 526180"/>
              <a:gd name="connsiteX1653" fmla="*/ 4543610 w 9144000"/>
              <a:gd name="connsiteY1653" fmla="*/ 341262 h 526180"/>
              <a:gd name="connsiteX1654" fmla="*/ 4536601 w 9144000"/>
              <a:gd name="connsiteY1654" fmla="*/ 345216 h 526180"/>
              <a:gd name="connsiteX1655" fmla="*/ 4535426 w 9144000"/>
              <a:gd name="connsiteY1655" fmla="*/ 348613 h 526180"/>
              <a:gd name="connsiteX1656" fmla="*/ 4529530 w 9144000"/>
              <a:gd name="connsiteY1656" fmla="*/ 353909 h 526180"/>
              <a:gd name="connsiteX1657" fmla="*/ 4522203 w 9144000"/>
              <a:gd name="connsiteY1657" fmla="*/ 386830 h 526180"/>
              <a:gd name="connsiteX1658" fmla="*/ 4518825 w 9144000"/>
              <a:gd name="connsiteY1658" fmla="*/ 396597 h 526180"/>
              <a:gd name="connsiteX1659" fmla="*/ 4513505 w 9144000"/>
              <a:gd name="connsiteY1659" fmla="*/ 398525 h 526180"/>
              <a:gd name="connsiteX1660" fmla="*/ 4523848 w 9144000"/>
              <a:gd name="connsiteY1660" fmla="*/ 416987 h 526180"/>
              <a:gd name="connsiteX1661" fmla="*/ 4517657 w 9144000"/>
              <a:gd name="connsiteY1661" fmla="*/ 419192 h 526180"/>
              <a:gd name="connsiteX1662" fmla="*/ 4522495 w 9144000"/>
              <a:gd name="connsiteY1662" fmla="*/ 423269 h 526180"/>
              <a:gd name="connsiteX1663" fmla="*/ 4523480 w 9144000"/>
              <a:gd name="connsiteY1663" fmla="*/ 424585 h 526180"/>
              <a:gd name="connsiteX1664" fmla="*/ 4521260 w 9144000"/>
              <a:gd name="connsiteY1664" fmla="*/ 425254 h 526180"/>
              <a:gd name="connsiteX1665" fmla="*/ 4521152 w 9144000"/>
              <a:gd name="connsiteY1665" fmla="*/ 424939 h 526180"/>
              <a:gd name="connsiteX1666" fmla="*/ 4521095 w 9144000"/>
              <a:gd name="connsiteY1666" fmla="*/ 425305 h 526180"/>
              <a:gd name="connsiteX1667" fmla="*/ 4518621 w 9144000"/>
              <a:gd name="connsiteY1667" fmla="*/ 426051 h 526180"/>
              <a:gd name="connsiteX1668" fmla="*/ 4517806 w 9144000"/>
              <a:gd name="connsiteY1668" fmla="*/ 438378 h 526180"/>
              <a:gd name="connsiteX1669" fmla="*/ 4511481 w 9144000"/>
              <a:gd name="connsiteY1669" fmla="*/ 439321 h 526180"/>
              <a:gd name="connsiteX1670" fmla="*/ 4504969 w 9144000"/>
              <a:gd name="connsiteY1670" fmla="*/ 436524 h 526180"/>
              <a:gd name="connsiteX1671" fmla="*/ 4505698 w 9144000"/>
              <a:gd name="connsiteY1671" fmla="*/ 437800 h 526180"/>
              <a:gd name="connsiteX1672" fmla="*/ 4504052 w 9144000"/>
              <a:gd name="connsiteY1672" fmla="*/ 437284 h 526180"/>
              <a:gd name="connsiteX1673" fmla="*/ 4513024 w 9144000"/>
              <a:gd name="connsiteY1673" fmla="*/ 451946 h 526180"/>
              <a:gd name="connsiteX1674" fmla="*/ 4501708 w 9144000"/>
              <a:gd name="connsiteY1674" fmla="*/ 451946 h 526180"/>
              <a:gd name="connsiteX1675" fmla="*/ 4499826 w 9144000"/>
              <a:gd name="connsiteY1675" fmla="*/ 451946 h 526180"/>
              <a:gd name="connsiteX1676" fmla="*/ 4501836 w 9144000"/>
              <a:gd name="connsiteY1676" fmla="*/ 456279 h 526180"/>
              <a:gd name="connsiteX1677" fmla="*/ 4502334 w 9144000"/>
              <a:gd name="connsiteY1677" fmla="*/ 473063 h 526180"/>
              <a:gd name="connsiteX1678" fmla="*/ 4501643 w 9144000"/>
              <a:gd name="connsiteY1678" fmla="*/ 484402 h 526180"/>
              <a:gd name="connsiteX1679" fmla="*/ 4483449 w 9144000"/>
              <a:gd name="connsiteY1679" fmla="*/ 484402 h 526180"/>
              <a:gd name="connsiteX1680" fmla="*/ 4481985 w 9144000"/>
              <a:gd name="connsiteY1680" fmla="*/ 472261 h 526180"/>
              <a:gd name="connsiteX1681" fmla="*/ 4480675 w 9144000"/>
              <a:gd name="connsiteY1681" fmla="*/ 476521 h 526180"/>
              <a:gd name="connsiteX1682" fmla="*/ 4479455 w 9144000"/>
              <a:gd name="connsiteY1682" fmla="*/ 471483 h 526180"/>
              <a:gd name="connsiteX1683" fmla="*/ 4477008 w 9144000"/>
              <a:gd name="connsiteY1683" fmla="*/ 484273 h 526180"/>
              <a:gd name="connsiteX1684" fmla="*/ 4473152 w 9144000"/>
              <a:gd name="connsiteY1684" fmla="*/ 485960 h 526180"/>
              <a:gd name="connsiteX1685" fmla="*/ 4473700 w 9144000"/>
              <a:gd name="connsiteY1685" fmla="*/ 490816 h 526180"/>
              <a:gd name="connsiteX1686" fmla="*/ 4466452 w 9144000"/>
              <a:gd name="connsiteY1686" fmla="*/ 490816 h 526180"/>
              <a:gd name="connsiteX1687" fmla="*/ 4467249 w 9144000"/>
              <a:gd name="connsiteY1687" fmla="*/ 425161 h 526180"/>
              <a:gd name="connsiteX1688" fmla="*/ 4464060 w 9144000"/>
              <a:gd name="connsiteY1688" fmla="*/ 417562 h 526180"/>
              <a:gd name="connsiteX1689" fmla="*/ 4459723 w 9144000"/>
              <a:gd name="connsiteY1689" fmla="*/ 403771 h 526180"/>
              <a:gd name="connsiteX1690" fmla="*/ 4455998 w 9144000"/>
              <a:gd name="connsiteY1690" fmla="*/ 405198 h 526180"/>
              <a:gd name="connsiteX1691" fmla="*/ 4443504 w 9144000"/>
              <a:gd name="connsiteY1691" fmla="*/ 394354 h 526180"/>
              <a:gd name="connsiteX1692" fmla="*/ 4446266 w 9144000"/>
              <a:gd name="connsiteY1692" fmla="*/ 387885 h 526180"/>
              <a:gd name="connsiteX1693" fmla="*/ 4441447 w 9144000"/>
              <a:gd name="connsiteY1693" fmla="*/ 380341 h 526180"/>
              <a:gd name="connsiteX1694" fmla="*/ 4436812 w 9144000"/>
              <a:gd name="connsiteY1694" fmla="*/ 387885 h 526180"/>
              <a:gd name="connsiteX1695" fmla="*/ 4440001 w 9144000"/>
              <a:gd name="connsiteY1695" fmla="*/ 394114 h 526180"/>
              <a:gd name="connsiteX1696" fmla="*/ 4426247 w 9144000"/>
              <a:gd name="connsiteY1696" fmla="*/ 406199 h 526180"/>
              <a:gd name="connsiteX1697" fmla="*/ 4423485 w 9144000"/>
              <a:gd name="connsiteY1697" fmla="*/ 401806 h 526180"/>
              <a:gd name="connsiteX1698" fmla="*/ 4418221 w 9144000"/>
              <a:gd name="connsiteY1698" fmla="*/ 418080 h 526180"/>
              <a:gd name="connsiteX1699" fmla="*/ 4410176 w 9144000"/>
              <a:gd name="connsiteY1699" fmla="*/ 416134 h 526180"/>
              <a:gd name="connsiteX1700" fmla="*/ 4403281 w 9144000"/>
              <a:gd name="connsiteY1700" fmla="*/ 418322 h 526180"/>
              <a:gd name="connsiteX1701" fmla="*/ 4398017 w 9144000"/>
              <a:gd name="connsiteY1701" fmla="*/ 415986 h 526180"/>
              <a:gd name="connsiteX1702" fmla="*/ 4380241 w 9144000"/>
              <a:gd name="connsiteY1702" fmla="*/ 418191 h 526180"/>
              <a:gd name="connsiteX1703" fmla="*/ 4382169 w 9144000"/>
              <a:gd name="connsiteY1703" fmla="*/ 407089 h 526180"/>
              <a:gd name="connsiteX1704" fmla="*/ 4375662 w 9144000"/>
              <a:gd name="connsiteY1704" fmla="*/ 376504 h 526180"/>
              <a:gd name="connsiteX1705" fmla="*/ 4368915 w 9144000"/>
              <a:gd name="connsiteY1705" fmla="*/ 366847 h 526180"/>
              <a:gd name="connsiteX1706" fmla="*/ 4362187 w 9144000"/>
              <a:gd name="connsiteY1706" fmla="*/ 376930 h 526180"/>
              <a:gd name="connsiteX1707" fmla="*/ 4361278 w 9144000"/>
              <a:gd name="connsiteY1707" fmla="*/ 397135 h 526180"/>
              <a:gd name="connsiteX1708" fmla="*/ 4349063 w 9144000"/>
              <a:gd name="connsiteY1708" fmla="*/ 397469 h 526180"/>
              <a:gd name="connsiteX1709" fmla="*/ 4328951 w 9144000"/>
              <a:gd name="connsiteY1709" fmla="*/ 397394 h 526180"/>
              <a:gd name="connsiteX1710" fmla="*/ 4321537 w 9144000"/>
              <a:gd name="connsiteY1710" fmla="*/ 389943 h 526180"/>
              <a:gd name="connsiteX1711" fmla="*/ 4318868 w 9144000"/>
              <a:gd name="connsiteY1711" fmla="*/ 377282 h 526180"/>
              <a:gd name="connsiteX1712" fmla="*/ 4312566 w 9144000"/>
              <a:gd name="connsiteY1712" fmla="*/ 385364 h 526180"/>
              <a:gd name="connsiteX1713" fmla="*/ 4312603 w 9144000"/>
              <a:gd name="connsiteY1713" fmla="*/ 368404 h 526180"/>
              <a:gd name="connsiteX1714" fmla="*/ 4309507 w 9144000"/>
              <a:gd name="connsiteY1714" fmla="*/ 352815 h 526180"/>
              <a:gd name="connsiteX1715" fmla="*/ 4303409 w 9144000"/>
              <a:gd name="connsiteY1715" fmla="*/ 349887 h 526180"/>
              <a:gd name="connsiteX1716" fmla="*/ 4300165 w 9144000"/>
              <a:gd name="connsiteY1716" fmla="*/ 338487 h 526180"/>
              <a:gd name="connsiteX1717" fmla="*/ 4296958 w 9144000"/>
              <a:gd name="connsiteY1717" fmla="*/ 350035 h 526180"/>
              <a:gd name="connsiteX1718" fmla="*/ 4290619 w 9144000"/>
              <a:gd name="connsiteY1718" fmla="*/ 352704 h 526180"/>
              <a:gd name="connsiteX1719" fmla="*/ 4288988 w 9144000"/>
              <a:gd name="connsiteY1719" fmla="*/ 360508 h 526180"/>
              <a:gd name="connsiteX1720" fmla="*/ 4280536 w 9144000"/>
              <a:gd name="connsiteY1720" fmla="*/ 361157 h 526180"/>
              <a:gd name="connsiteX1721" fmla="*/ 4281889 w 9144000"/>
              <a:gd name="connsiteY1721" fmla="*/ 354502 h 526180"/>
              <a:gd name="connsiteX1722" fmla="*/ 4277700 w 9144000"/>
              <a:gd name="connsiteY1722" fmla="*/ 352982 h 526180"/>
              <a:gd name="connsiteX1723" fmla="*/ 4276568 w 9144000"/>
              <a:gd name="connsiteY1723" fmla="*/ 332333 h 526180"/>
              <a:gd name="connsiteX1724" fmla="*/ 4264595 w 9144000"/>
              <a:gd name="connsiteY1724" fmla="*/ 327532 h 526180"/>
              <a:gd name="connsiteX1725" fmla="*/ 4261165 w 9144000"/>
              <a:gd name="connsiteY1725" fmla="*/ 318876 h 526180"/>
              <a:gd name="connsiteX1726" fmla="*/ 4257644 w 9144000"/>
              <a:gd name="connsiteY1726" fmla="*/ 327384 h 526180"/>
              <a:gd name="connsiteX1727" fmla="*/ 4245650 w 9144000"/>
              <a:gd name="connsiteY1727" fmla="*/ 332240 h 526180"/>
              <a:gd name="connsiteX1728" fmla="*/ 4244391 w 9144000"/>
              <a:gd name="connsiteY1728" fmla="*/ 352870 h 526180"/>
              <a:gd name="connsiteX1729" fmla="*/ 4240331 w 9144000"/>
              <a:gd name="connsiteY1729" fmla="*/ 354651 h 526180"/>
              <a:gd name="connsiteX1730" fmla="*/ 4241591 w 9144000"/>
              <a:gd name="connsiteY1730" fmla="*/ 360712 h 526180"/>
              <a:gd name="connsiteX1731" fmla="*/ 4237551 w 9144000"/>
              <a:gd name="connsiteY1731" fmla="*/ 360637 h 526180"/>
              <a:gd name="connsiteX1732" fmla="*/ 4235326 w 9144000"/>
              <a:gd name="connsiteY1732" fmla="*/ 346049 h 526180"/>
              <a:gd name="connsiteX1733" fmla="*/ 4228042 w 9144000"/>
              <a:gd name="connsiteY1733" fmla="*/ 344993 h 526180"/>
              <a:gd name="connsiteX1734" fmla="*/ 4222944 w 9144000"/>
              <a:gd name="connsiteY1734" fmla="*/ 326494 h 526180"/>
              <a:gd name="connsiteX1735" fmla="*/ 4220757 w 9144000"/>
              <a:gd name="connsiteY1735" fmla="*/ 326494 h 526180"/>
              <a:gd name="connsiteX1736" fmla="*/ 4216790 w 9144000"/>
              <a:gd name="connsiteY1736" fmla="*/ 339414 h 526180"/>
              <a:gd name="connsiteX1737" fmla="*/ 4211563 w 9144000"/>
              <a:gd name="connsiteY1737" fmla="*/ 300747 h 526180"/>
              <a:gd name="connsiteX1738" fmla="*/ 4186169 w 9144000"/>
              <a:gd name="connsiteY1738" fmla="*/ 290108 h 526180"/>
              <a:gd name="connsiteX1739" fmla="*/ 4181405 w 9144000"/>
              <a:gd name="connsiteY1739" fmla="*/ 270126 h 526180"/>
              <a:gd name="connsiteX1740" fmla="*/ 4179273 w 9144000"/>
              <a:gd name="connsiteY1740" fmla="*/ 272776 h 526180"/>
              <a:gd name="connsiteX1741" fmla="*/ 4176011 w 9144000"/>
              <a:gd name="connsiteY1741" fmla="*/ 283991 h 526180"/>
              <a:gd name="connsiteX1742" fmla="*/ 4175862 w 9144000"/>
              <a:gd name="connsiteY1742" fmla="*/ 290071 h 526180"/>
              <a:gd name="connsiteX1743" fmla="*/ 4150154 w 9144000"/>
              <a:gd name="connsiteY1743" fmla="*/ 299320 h 526180"/>
              <a:gd name="connsiteX1744" fmla="*/ 4144574 w 9144000"/>
              <a:gd name="connsiteY1744" fmla="*/ 339228 h 526180"/>
              <a:gd name="connsiteX1745" fmla="*/ 4140477 w 9144000"/>
              <a:gd name="connsiteY1745" fmla="*/ 325734 h 526180"/>
              <a:gd name="connsiteX1746" fmla="*/ 4133490 w 9144000"/>
              <a:gd name="connsiteY1746" fmla="*/ 344974 h 526180"/>
              <a:gd name="connsiteX1747" fmla="*/ 4126353 w 9144000"/>
              <a:gd name="connsiteY1747" fmla="*/ 346124 h 526180"/>
              <a:gd name="connsiteX1748" fmla="*/ 4119606 w 9144000"/>
              <a:gd name="connsiteY1748" fmla="*/ 360415 h 526180"/>
              <a:gd name="connsiteX1749" fmla="*/ 4121682 w 9144000"/>
              <a:gd name="connsiteY1749" fmla="*/ 354502 h 526180"/>
              <a:gd name="connsiteX1750" fmla="*/ 4117122 w 9144000"/>
              <a:gd name="connsiteY1750" fmla="*/ 353112 h 526180"/>
              <a:gd name="connsiteX1751" fmla="*/ 4115899 w 9144000"/>
              <a:gd name="connsiteY1751" fmla="*/ 332203 h 526180"/>
              <a:gd name="connsiteX1752" fmla="*/ 4103998 w 9144000"/>
              <a:gd name="connsiteY1752" fmla="*/ 327569 h 526180"/>
              <a:gd name="connsiteX1753" fmla="*/ 4100106 w 9144000"/>
              <a:gd name="connsiteY1753" fmla="*/ 318709 h 526180"/>
              <a:gd name="connsiteX1754" fmla="*/ 4097529 w 9144000"/>
              <a:gd name="connsiteY1754" fmla="*/ 327328 h 526180"/>
              <a:gd name="connsiteX1755" fmla="*/ 4085740 w 9144000"/>
              <a:gd name="connsiteY1755" fmla="*/ 332055 h 526180"/>
              <a:gd name="connsiteX1756" fmla="*/ 4084647 w 9144000"/>
              <a:gd name="connsiteY1756" fmla="*/ 353130 h 526180"/>
              <a:gd name="connsiteX1757" fmla="*/ 4079123 w 9144000"/>
              <a:gd name="connsiteY1757" fmla="*/ 354632 h 526180"/>
              <a:gd name="connsiteX1758" fmla="*/ 4081793 w 9144000"/>
              <a:gd name="connsiteY1758" fmla="*/ 360526 h 526180"/>
              <a:gd name="connsiteX1759" fmla="*/ 4073006 w 9144000"/>
              <a:gd name="connsiteY1759" fmla="*/ 361230 h 526180"/>
              <a:gd name="connsiteX1760" fmla="*/ 4070708 w 9144000"/>
              <a:gd name="connsiteY1760" fmla="*/ 352723 h 526180"/>
              <a:gd name="connsiteX1761" fmla="*/ 4064517 w 9144000"/>
              <a:gd name="connsiteY1761" fmla="*/ 350127 h 526180"/>
              <a:gd name="connsiteX1762" fmla="*/ 4061106 w 9144000"/>
              <a:gd name="connsiteY1762" fmla="*/ 338636 h 526180"/>
              <a:gd name="connsiteX1763" fmla="*/ 4058140 w 9144000"/>
              <a:gd name="connsiteY1763" fmla="*/ 349850 h 526180"/>
              <a:gd name="connsiteX1764" fmla="*/ 4051726 w 9144000"/>
              <a:gd name="connsiteY1764" fmla="*/ 353038 h 526180"/>
              <a:gd name="connsiteX1765" fmla="*/ 4048020 w 9144000"/>
              <a:gd name="connsiteY1765" fmla="*/ 369071 h 526180"/>
              <a:gd name="connsiteX1766" fmla="*/ 4049151 w 9144000"/>
              <a:gd name="connsiteY1766" fmla="*/ 385086 h 526180"/>
              <a:gd name="connsiteX1767" fmla="*/ 4042829 w 9144000"/>
              <a:gd name="connsiteY1767" fmla="*/ 378042 h 526180"/>
              <a:gd name="connsiteX1768" fmla="*/ 4037102 w 9144000"/>
              <a:gd name="connsiteY1768" fmla="*/ 397672 h 526180"/>
              <a:gd name="connsiteX1769" fmla="*/ 4000326 w 9144000"/>
              <a:gd name="connsiteY1769" fmla="*/ 397672 h 526180"/>
              <a:gd name="connsiteX1770" fmla="*/ 3999233 w 9144000"/>
              <a:gd name="connsiteY1770" fmla="*/ 377857 h 526180"/>
              <a:gd name="connsiteX1771" fmla="*/ 3992375 w 9144000"/>
              <a:gd name="connsiteY1771" fmla="*/ 365846 h 526180"/>
              <a:gd name="connsiteX1772" fmla="*/ 3987407 w 9144000"/>
              <a:gd name="connsiteY1772" fmla="*/ 375207 h 526180"/>
              <a:gd name="connsiteX1773" fmla="*/ 3985850 w 9144000"/>
              <a:gd name="connsiteY1773" fmla="*/ 374707 h 526180"/>
              <a:gd name="connsiteX1774" fmla="*/ 3984886 w 9144000"/>
              <a:gd name="connsiteY1774" fmla="*/ 391852 h 526180"/>
              <a:gd name="connsiteX1775" fmla="*/ 3979696 w 9144000"/>
              <a:gd name="connsiteY1775" fmla="*/ 408145 h 526180"/>
              <a:gd name="connsiteX1776" fmla="*/ 3982587 w 9144000"/>
              <a:gd name="connsiteY1776" fmla="*/ 418025 h 526180"/>
              <a:gd name="connsiteX1777" fmla="*/ 3962625 w 9144000"/>
              <a:gd name="connsiteY1777" fmla="*/ 416209 h 526180"/>
              <a:gd name="connsiteX1778" fmla="*/ 3955599 w 9144000"/>
              <a:gd name="connsiteY1778" fmla="*/ 417247 h 526180"/>
              <a:gd name="connsiteX1779" fmla="*/ 3955599 w 9144000"/>
              <a:gd name="connsiteY1779" fmla="*/ 389220 h 526180"/>
              <a:gd name="connsiteX1780" fmla="*/ 3968741 w 9144000"/>
              <a:gd name="connsiteY1780" fmla="*/ 380378 h 526180"/>
              <a:gd name="connsiteX1781" fmla="*/ 3957175 w 9144000"/>
              <a:gd name="connsiteY1781" fmla="*/ 378970 h 526180"/>
              <a:gd name="connsiteX1782" fmla="*/ 3955192 w 9144000"/>
              <a:gd name="connsiteY1782" fmla="*/ 358227 h 526180"/>
              <a:gd name="connsiteX1783" fmla="*/ 3947925 w 9144000"/>
              <a:gd name="connsiteY1783" fmla="*/ 330943 h 526180"/>
              <a:gd name="connsiteX1784" fmla="*/ 3942031 w 9144000"/>
              <a:gd name="connsiteY1784" fmla="*/ 357005 h 526180"/>
              <a:gd name="connsiteX1785" fmla="*/ 3937953 w 9144000"/>
              <a:gd name="connsiteY1785" fmla="*/ 337152 h 526180"/>
              <a:gd name="connsiteX1786" fmla="*/ 3934579 w 9144000"/>
              <a:gd name="connsiteY1786" fmla="*/ 344344 h 526180"/>
              <a:gd name="connsiteX1787" fmla="*/ 3933819 w 9144000"/>
              <a:gd name="connsiteY1787" fmla="*/ 353260 h 526180"/>
              <a:gd name="connsiteX1788" fmla="*/ 3927925 w 9144000"/>
              <a:gd name="connsiteY1788" fmla="*/ 350702 h 526180"/>
              <a:gd name="connsiteX1789" fmla="*/ 3931799 w 9144000"/>
              <a:gd name="connsiteY1789" fmla="*/ 332871 h 526180"/>
              <a:gd name="connsiteX1790" fmla="*/ 3916544 w 9144000"/>
              <a:gd name="connsiteY1790" fmla="*/ 302193 h 526180"/>
              <a:gd name="connsiteX1791" fmla="*/ 3906627 w 9144000"/>
              <a:gd name="connsiteY1791" fmla="*/ 295817 h 526180"/>
              <a:gd name="connsiteX1792" fmla="*/ 3905737 w 9144000"/>
              <a:gd name="connsiteY1792" fmla="*/ 280895 h 526180"/>
              <a:gd name="connsiteX1793" fmla="*/ 3904143 w 9144000"/>
              <a:gd name="connsiteY1793" fmla="*/ 280747 h 526180"/>
              <a:gd name="connsiteX1794" fmla="*/ 3902326 w 9144000"/>
              <a:gd name="connsiteY1794" fmla="*/ 295613 h 526180"/>
              <a:gd name="connsiteX1795" fmla="*/ 3893540 w 9144000"/>
              <a:gd name="connsiteY1795" fmla="*/ 301730 h 526180"/>
              <a:gd name="connsiteX1796" fmla="*/ 3878378 w 9144000"/>
              <a:gd name="connsiteY1796" fmla="*/ 336374 h 526180"/>
              <a:gd name="connsiteX1797" fmla="*/ 3882030 w 9144000"/>
              <a:gd name="connsiteY1797" fmla="*/ 350239 h 526180"/>
              <a:gd name="connsiteX1798" fmla="*/ 3875505 w 9144000"/>
              <a:gd name="connsiteY1798" fmla="*/ 353668 h 526180"/>
              <a:gd name="connsiteX1799" fmla="*/ 3873799 w 9144000"/>
              <a:gd name="connsiteY1799" fmla="*/ 337134 h 526180"/>
              <a:gd name="connsiteX1800" fmla="*/ 3871111 w 9144000"/>
              <a:gd name="connsiteY1800" fmla="*/ 347421 h 526180"/>
              <a:gd name="connsiteX1801" fmla="*/ 3867182 w 9144000"/>
              <a:gd name="connsiteY1801" fmla="*/ 357042 h 526180"/>
              <a:gd name="connsiteX1802" fmla="*/ 3863530 w 9144000"/>
              <a:gd name="connsiteY1802" fmla="*/ 340284 h 526180"/>
              <a:gd name="connsiteX1803" fmla="*/ 3859712 w 9144000"/>
              <a:gd name="connsiteY1803" fmla="*/ 330795 h 526180"/>
              <a:gd name="connsiteX1804" fmla="*/ 3859452 w 9144000"/>
              <a:gd name="connsiteY1804" fmla="*/ 345363 h 526180"/>
              <a:gd name="connsiteX1805" fmla="*/ 3854448 w 9144000"/>
              <a:gd name="connsiteY1805" fmla="*/ 358117 h 526180"/>
              <a:gd name="connsiteX1806" fmla="*/ 3853225 w 9144000"/>
              <a:gd name="connsiteY1806" fmla="*/ 379118 h 526180"/>
              <a:gd name="connsiteX1807" fmla="*/ 3842400 w 9144000"/>
              <a:gd name="connsiteY1807" fmla="*/ 379804 h 526180"/>
              <a:gd name="connsiteX1808" fmla="*/ 3841751 w 9144000"/>
              <a:gd name="connsiteY1808" fmla="*/ 381213 h 526180"/>
              <a:gd name="connsiteX1809" fmla="*/ 3853818 w 9144000"/>
              <a:gd name="connsiteY1809" fmla="*/ 389201 h 526180"/>
              <a:gd name="connsiteX1810" fmla="*/ 3853818 w 9144000"/>
              <a:gd name="connsiteY1810" fmla="*/ 425291 h 526180"/>
              <a:gd name="connsiteX1811" fmla="*/ 3791833 w 9144000"/>
              <a:gd name="connsiteY1811" fmla="*/ 425366 h 526180"/>
              <a:gd name="connsiteX1812" fmla="*/ 3791462 w 9144000"/>
              <a:gd name="connsiteY1812" fmla="*/ 406940 h 526180"/>
              <a:gd name="connsiteX1813" fmla="*/ 3791462 w 9144000"/>
              <a:gd name="connsiteY1813" fmla="*/ 389257 h 526180"/>
              <a:gd name="connsiteX1814" fmla="*/ 3803622 w 9144000"/>
              <a:gd name="connsiteY1814" fmla="*/ 381360 h 526180"/>
              <a:gd name="connsiteX1815" fmla="*/ 3803047 w 9144000"/>
              <a:gd name="connsiteY1815" fmla="*/ 379915 h 526180"/>
              <a:gd name="connsiteX1816" fmla="*/ 3792983 w 9144000"/>
              <a:gd name="connsiteY1816" fmla="*/ 379229 h 526180"/>
              <a:gd name="connsiteX1817" fmla="*/ 3791128 w 9144000"/>
              <a:gd name="connsiteY1817" fmla="*/ 358043 h 526180"/>
              <a:gd name="connsiteX1818" fmla="*/ 3785531 w 9144000"/>
              <a:gd name="connsiteY1818" fmla="*/ 332388 h 526180"/>
              <a:gd name="connsiteX1819" fmla="*/ 3782065 w 9144000"/>
              <a:gd name="connsiteY1819" fmla="*/ 344956 h 526180"/>
              <a:gd name="connsiteX1820" fmla="*/ 3779544 w 9144000"/>
              <a:gd name="connsiteY1820" fmla="*/ 357116 h 526180"/>
              <a:gd name="connsiteX1821" fmla="*/ 3771277 w 9144000"/>
              <a:gd name="connsiteY1821" fmla="*/ 336763 h 526180"/>
              <a:gd name="connsiteX1822" fmla="*/ 3770425 w 9144000"/>
              <a:gd name="connsiteY1822" fmla="*/ 352964 h 526180"/>
              <a:gd name="connsiteX1823" fmla="*/ 3763751 w 9144000"/>
              <a:gd name="connsiteY1823" fmla="*/ 350925 h 526180"/>
              <a:gd name="connsiteX1824" fmla="*/ 3768386 w 9144000"/>
              <a:gd name="connsiteY1824" fmla="*/ 329219 h 526180"/>
              <a:gd name="connsiteX1825" fmla="*/ 3753408 w 9144000"/>
              <a:gd name="connsiteY1825" fmla="*/ 302731 h 526180"/>
              <a:gd name="connsiteX1826" fmla="*/ 3742490 w 9144000"/>
              <a:gd name="connsiteY1826" fmla="*/ 295762 h 526180"/>
              <a:gd name="connsiteX1827" fmla="*/ 3740823 w 9144000"/>
              <a:gd name="connsiteY1827" fmla="*/ 276947 h 526180"/>
              <a:gd name="connsiteX1828" fmla="*/ 3740007 w 9144000"/>
              <a:gd name="connsiteY1828" fmla="*/ 276984 h 526180"/>
              <a:gd name="connsiteX1829" fmla="*/ 3739042 w 9144000"/>
              <a:gd name="connsiteY1829" fmla="*/ 293944 h 526180"/>
              <a:gd name="connsiteX1830" fmla="*/ 3729812 w 9144000"/>
              <a:gd name="connsiteY1830" fmla="*/ 301934 h 526180"/>
              <a:gd name="connsiteX1831" fmla="*/ 3713649 w 9144000"/>
              <a:gd name="connsiteY1831" fmla="*/ 331907 h 526180"/>
              <a:gd name="connsiteX1832" fmla="*/ 3718116 w 9144000"/>
              <a:gd name="connsiteY1832" fmla="*/ 349905 h 526180"/>
              <a:gd name="connsiteX1833" fmla="*/ 3711090 w 9144000"/>
              <a:gd name="connsiteY1833" fmla="*/ 353871 h 526180"/>
              <a:gd name="connsiteX1834" fmla="*/ 3710052 w 9144000"/>
              <a:gd name="connsiteY1834" fmla="*/ 337282 h 526180"/>
              <a:gd name="connsiteX1835" fmla="*/ 3703360 w 9144000"/>
              <a:gd name="connsiteY1835" fmla="*/ 356708 h 526180"/>
              <a:gd name="connsiteX1836" fmla="*/ 3696707 w 9144000"/>
              <a:gd name="connsiteY1836" fmla="*/ 332407 h 526180"/>
              <a:gd name="connsiteX1837" fmla="*/ 3695390 w 9144000"/>
              <a:gd name="connsiteY1837" fmla="*/ 340341 h 526180"/>
              <a:gd name="connsiteX1838" fmla="*/ 3690164 w 9144000"/>
              <a:gd name="connsiteY1838" fmla="*/ 358191 h 526180"/>
              <a:gd name="connsiteX1839" fmla="*/ 3688532 w 9144000"/>
              <a:gd name="connsiteY1839" fmla="*/ 379081 h 526180"/>
              <a:gd name="connsiteX1840" fmla="*/ 3678245 w 9144000"/>
              <a:gd name="connsiteY1840" fmla="*/ 379915 h 526180"/>
              <a:gd name="connsiteX1841" fmla="*/ 3689200 w 9144000"/>
              <a:gd name="connsiteY1841" fmla="*/ 389294 h 526180"/>
              <a:gd name="connsiteX1842" fmla="*/ 3689200 w 9144000"/>
              <a:gd name="connsiteY1842" fmla="*/ 437821 h 526180"/>
              <a:gd name="connsiteX1843" fmla="*/ 3670385 w 9144000"/>
              <a:gd name="connsiteY1843" fmla="*/ 437821 h 526180"/>
              <a:gd name="connsiteX1844" fmla="*/ 3667494 w 9144000"/>
              <a:gd name="connsiteY1844" fmla="*/ 389127 h 526180"/>
              <a:gd name="connsiteX1845" fmla="*/ 3667475 w 9144000"/>
              <a:gd name="connsiteY1845" fmla="*/ 301081 h 526180"/>
              <a:gd name="connsiteX1846" fmla="*/ 3669347 w 9144000"/>
              <a:gd name="connsiteY1846" fmla="*/ 287235 h 526180"/>
              <a:gd name="connsiteX1847" fmla="*/ 3667531 w 9144000"/>
              <a:gd name="connsiteY1847" fmla="*/ 282490 h 526180"/>
              <a:gd name="connsiteX1848" fmla="*/ 3666622 w 9144000"/>
              <a:gd name="connsiteY1848" fmla="*/ 259523 h 526180"/>
              <a:gd name="connsiteX1849" fmla="*/ 3666400 w 9144000"/>
              <a:gd name="connsiteY1849" fmla="*/ 230625 h 526180"/>
              <a:gd name="connsiteX1850" fmla="*/ 3666585 w 9144000"/>
              <a:gd name="connsiteY1850" fmla="*/ 201914 h 526180"/>
              <a:gd name="connsiteX1851" fmla="*/ 3668606 w 9144000"/>
              <a:gd name="connsiteY1851" fmla="*/ 171960 h 526180"/>
              <a:gd name="connsiteX1852" fmla="*/ 3673833 w 9144000"/>
              <a:gd name="connsiteY1852" fmla="*/ 156741 h 526180"/>
              <a:gd name="connsiteX1853" fmla="*/ 3672424 w 9144000"/>
              <a:gd name="connsiteY1853" fmla="*/ 142061 h 526180"/>
              <a:gd name="connsiteX1854" fmla="*/ 3651608 w 9144000"/>
              <a:gd name="connsiteY1854" fmla="*/ 142061 h 526180"/>
              <a:gd name="connsiteX1855" fmla="*/ 3651608 w 9144000"/>
              <a:gd name="connsiteY1855" fmla="*/ 90530 h 526180"/>
              <a:gd name="connsiteX1856" fmla="*/ 3657299 w 9144000"/>
              <a:gd name="connsiteY1856" fmla="*/ 87676 h 526180"/>
              <a:gd name="connsiteX1857" fmla="*/ 3651349 w 9144000"/>
              <a:gd name="connsiteY1857" fmla="*/ 77240 h 526180"/>
              <a:gd name="connsiteX1858" fmla="*/ 3649847 w 9144000"/>
              <a:gd name="connsiteY1858" fmla="*/ 57073 h 526180"/>
              <a:gd name="connsiteX1859" fmla="*/ 3635074 w 9144000"/>
              <a:gd name="connsiteY1859" fmla="*/ 31772 h 526180"/>
              <a:gd name="connsiteX1860" fmla="*/ 3624268 w 9144000"/>
              <a:gd name="connsiteY1860" fmla="*/ 21817 h 526180"/>
              <a:gd name="connsiteX1861" fmla="*/ 3626863 w 9144000"/>
              <a:gd name="connsiteY1861" fmla="*/ 16367 h 526180"/>
              <a:gd name="connsiteX1862" fmla="*/ 3622970 w 9144000"/>
              <a:gd name="connsiteY1862" fmla="*/ 0 h 526180"/>
              <a:gd name="connsiteX1863" fmla="*/ 3621525 w 9144000"/>
              <a:gd name="connsiteY1863" fmla="*/ 186 h 526180"/>
              <a:gd name="connsiteX1864" fmla="*/ 3618170 w 9144000"/>
              <a:gd name="connsiteY1864" fmla="*/ 16868 h 526180"/>
              <a:gd name="connsiteX1865" fmla="*/ 3620542 w 9144000"/>
              <a:gd name="connsiteY1865" fmla="*/ 20891 h 526180"/>
              <a:gd name="connsiteX1866" fmla="*/ 3619115 w 9144000"/>
              <a:gd name="connsiteY1866" fmla="*/ 23096 h 526180"/>
              <a:gd name="connsiteX1867" fmla="*/ 3608902 w 9144000"/>
              <a:gd name="connsiteY1867" fmla="*/ 32382 h 526180"/>
              <a:gd name="connsiteX1868" fmla="*/ 3597798 w 9144000"/>
              <a:gd name="connsiteY1868" fmla="*/ 48713 h 526180"/>
              <a:gd name="connsiteX1869" fmla="*/ 3593016 w 9144000"/>
              <a:gd name="connsiteY1869" fmla="*/ 76943 h 526180"/>
              <a:gd name="connsiteX1870" fmla="*/ 3587882 w 9144000"/>
              <a:gd name="connsiteY1870" fmla="*/ 87435 h 526180"/>
              <a:gd name="connsiteX1871" fmla="*/ 3593071 w 9144000"/>
              <a:gd name="connsiteY1871" fmla="*/ 90771 h 526180"/>
              <a:gd name="connsiteX1872" fmla="*/ 3593071 w 9144000"/>
              <a:gd name="connsiteY1872" fmla="*/ 141541 h 526180"/>
              <a:gd name="connsiteX1873" fmla="*/ 3572404 w 9144000"/>
              <a:gd name="connsiteY1873" fmla="*/ 141541 h 526180"/>
              <a:gd name="connsiteX1874" fmla="*/ 3571441 w 9144000"/>
              <a:gd name="connsiteY1874" fmla="*/ 159058 h 526180"/>
              <a:gd name="connsiteX1875" fmla="*/ 3576723 w 9144000"/>
              <a:gd name="connsiteY1875" fmla="*/ 178781 h 526180"/>
              <a:gd name="connsiteX1876" fmla="*/ 3578446 w 9144000"/>
              <a:gd name="connsiteY1876" fmla="*/ 235927 h 526180"/>
              <a:gd name="connsiteX1877" fmla="*/ 3578039 w 9144000"/>
              <a:gd name="connsiteY1877" fmla="*/ 258430 h 526180"/>
              <a:gd name="connsiteX1878" fmla="*/ 3576945 w 9144000"/>
              <a:gd name="connsiteY1878" fmla="*/ 281303 h 526180"/>
              <a:gd name="connsiteX1879" fmla="*/ 3575703 w 9144000"/>
              <a:gd name="connsiteY1879" fmla="*/ 286568 h 526180"/>
              <a:gd name="connsiteX1880" fmla="*/ 3576964 w 9144000"/>
              <a:gd name="connsiteY1880" fmla="*/ 302434 h 526180"/>
              <a:gd name="connsiteX1881" fmla="*/ 3577335 w 9144000"/>
              <a:gd name="connsiteY1881" fmla="*/ 426607 h 526180"/>
              <a:gd name="connsiteX1882" fmla="*/ 3576149 w 9144000"/>
              <a:gd name="connsiteY1882" fmla="*/ 438229 h 526180"/>
              <a:gd name="connsiteX1883" fmla="*/ 3562413 w 9144000"/>
              <a:gd name="connsiteY1883" fmla="*/ 416579 h 526180"/>
              <a:gd name="connsiteX1884" fmla="*/ 3556741 w 9144000"/>
              <a:gd name="connsiteY1884" fmla="*/ 404309 h 526180"/>
              <a:gd name="connsiteX1885" fmla="*/ 3546213 w 9144000"/>
              <a:gd name="connsiteY1885" fmla="*/ 420676 h 526180"/>
              <a:gd name="connsiteX1886" fmla="*/ 3538353 w 9144000"/>
              <a:gd name="connsiteY1886" fmla="*/ 438507 h 526180"/>
              <a:gd name="connsiteX1887" fmla="*/ 3534072 w 9144000"/>
              <a:gd name="connsiteY1887" fmla="*/ 411945 h 526180"/>
              <a:gd name="connsiteX1888" fmla="*/ 3539687 w 9144000"/>
              <a:gd name="connsiteY1888" fmla="*/ 408016 h 526180"/>
              <a:gd name="connsiteX1889" fmla="*/ 3532792 w 9144000"/>
              <a:gd name="connsiteY1889" fmla="*/ 403938 h 526180"/>
              <a:gd name="connsiteX1890" fmla="*/ 3532719 w 9144000"/>
              <a:gd name="connsiteY1890" fmla="*/ 390647 h 526180"/>
              <a:gd name="connsiteX1891" fmla="*/ 3532217 w 9144000"/>
              <a:gd name="connsiteY1891" fmla="*/ 376226 h 526180"/>
              <a:gd name="connsiteX1892" fmla="*/ 3532755 w 9144000"/>
              <a:gd name="connsiteY1892" fmla="*/ 353298 h 526180"/>
              <a:gd name="connsiteX1893" fmla="*/ 3529178 w 9144000"/>
              <a:gd name="connsiteY1893" fmla="*/ 342231 h 526180"/>
              <a:gd name="connsiteX1894" fmla="*/ 3527250 w 9144000"/>
              <a:gd name="connsiteY1894" fmla="*/ 347384 h 526180"/>
              <a:gd name="connsiteX1895" fmla="*/ 3526620 w 9144000"/>
              <a:gd name="connsiteY1895" fmla="*/ 346791 h 526180"/>
              <a:gd name="connsiteX1896" fmla="*/ 3507120 w 9144000"/>
              <a:gd name="connsiteY1896" fmla="*/ 318672 h 526180"/>
              <a:gd name="connsiteX1897" fmla="*/ 3494924 w 9144000"/>
              <a:gd name="connsiteY1897" fmla="*/ 297707 h 526180"/>
              <a:gd name="connsiteX1898" fmla="*/ 3494887 w 9144000"/>
              <a:gd name="connsiteY1898" fmla="*/ 286957 h 526180"/>
              <a:gd name="connsiteX1899" fmla="*/ 3493014 w 9144000"/>
              <a:gd name="connsiteY1899" fmla="*/ 286679 h 526180"/>
              <a:gd name="connsiteX1900" fmla="*/ 3491309 w 9144000"/>
              <a:gd name="connsiteY1900" fmla="*/ 296077 h 526180"/>
              <a:gd name="connsiteX1901" fmla="*/ 3490975 w 9144000"/>
              <a:gd name="connsiteY1901" fmla="*/ 305752 h 526180"/>
              <a:gd name="connsiteX1902" fmla="*/ 3482485 w 9144000"/>
              <a:gd name="connsiteY1902" fmla="*/ 317151 h 526180"/>
              <a:gd name="connsiteX1903" fmla="*/ 3468973 w 9144000"/>
              <a:gd name="connsiteY1903" fmla="*/ 326568 h 526180"/>
              <a:gd name="connsiteX1904" fmla="*/ 3458834 w 9144000"/>
              <a:gd name="connsiteY1904" fmla="*/ 342935 h 526180"/>
              <a:gd name="connsiteX1905" fmla="*/ 3456443 w 9144000"/>
              <a:gd name="connsiteY1905" fmla="*/ 341990 h 526180"/>
              <a:gd name="connsiteX1906" fmla="*/ 3453199 w 9144000"/>
              <a:gd name="connsiteY1906" fmla="*/ 352723 h 526180"/>
              <a:gd name="connsiteX1907" fmla="*/ 3455145 w 9144000"/>
              <a:gd name="connsiteY1907" fmla="*/ 366346 h 526180"/>
              <a:gd name="connsiteX1908" fmla="*/ 3452624 w 9144000"/>
              <a:gd name="connsiteY1908" fmla="*/ 398877 h 526180"/>
              <a:gd name="connsiteX1909" fmla="*/ 3453885 w 9144000"/>
              <a:gd name="connsiteY1909" fmla="*/ 403938 h 526180"/>
              <a:gd name="connsiteX1910" fmla="*/ 3446711 w 9144000"/>
              <a:gd name="connsiteY1910" fmla="*/ 407719 h 526180"/>
              <a:gd name="connsiteX1911" fmla="*/ 3453329 w 9144000"/>
              <a:gd name="connsiteY1911" fmla="*/ 412390 h 526180"/>
              <a:gd name="connsiteX1912" fmla="*/ 3450623 w 9144000"/>
              <a:gd name="connsiteY1912" fmla="*/ 440491 h 526180"/>
              <a:gd name="connsiteX1913" fmla="*/ 3448324 w 9144000"/>
              <a:gd name="connsiteY1913" fmla="*/ 435041 h 526180"/>
              <a:gd name="connsiteX1914" fmla="*/ 3437554 w 9144000"/>
              <a:gd name="connsiteY1914" fmla="*/ 418396 h 526180"/>
              <a:gd name="connsiteX1915" fmla="*/ 3430233 w 9144000"/>
              <a:gd name="connsiteY1915" fmla="*/ 404919 h 526180"/>
              <a:gd name="connsiteX1916" fmla="*/ 3420964 w 9144000"/>
              <a:gd name="connsiteY1916" fmla="*/ 418934 h 526180"/>
              <a:gd name="connsiteX1917" fmla="*/ 3413383 w 9144000"/>
              <a:gd name="connsiteY1917" fmla="*/ 410147 h 526180"/>
              <a:gd name="connsiteX1918" fmla="*/ 3413809 w 9144000"/>
              <a:gd name="connsiteY1918" fmla="*/ 337319 h 526180"/>
              <a:gd name="connsiteX1919" fmla="*/ 3425339 w 9144000"/>
              <a:gd name="connsiteY1919" fmla="*/ 331758 h 526180"/>
              <a:gd name="connsiteX1920" fmla="*/ 3427156 w 9144000"/>
              <a:gd name="connsiteY1920" fmla="*/ 326050 h 526180"/>
              <a:gd name="connsiteX1921" fmla="*/ 3434236 w 9144000"/>
              <a:gd name="connsiteY1921" fmla="*/ 325030 h 526180"/>
              <a:gd name="connsiteX1922" fmla="*/ 3450085 w 9144000"/>
              <a:gd name="connsiteY1922" fmla="*/ 297115 h 526180"/>
              <a:gd name="connsiteX1923" fmla="*/ 3421095 w 9144000"/>
              <a:gd name="connsiteY1923" fmla="*/ 290367 h 526180"/>
              <a:gd name="connsiteX1924" fmla="*/ 3413365 w 9144000"/>
              <a:gd name="connsiteY1924" fmla="*/ 280969 h 526180"/>
              <a:gd name="connsiteX1925" fmla="*/ 3414200 w 9144000"/>
              <a:gd name="connsiteY1925" fmla="*/ 260524 h 526180"/>
              <a:gd name="connsiteX1926" fmla="*/ 3408564 w 9144000"/>
              <a:gd name="connsiteY1926" fmla="*/ 250571 h 526180"/>
              <a:gd name="connsiteX1927" fmla="*/ 3406562 w 9144000"/>
              <a:gd name="connsiteY1927" fmla="*/ 255130 h 526180"/>
              <a:gd name="connsiteX1928" fmla="*/ 3393383 w 9144000"/>
              <a:gd name="connsiteY1928" fmla="*/ 229013 h 526180"/>
              <a:gd name="connsiteX1929" fmla="*/ 3373457 w 9144000"/>
              <a:gd name="connsiteY1929" fmla="*/ 216205 h 526180"/>
              <a:gd name="connsiteX1930" fmla="*/ 3370417 w 9144000"/>
              <a:gd name="connsiteY1930" fmla="*/ 210606 h 526180"/>
              <a:gd name="connsiteX1931" fmla="*/ 3369768 w 9144000"/>
              <a:gd name="connsiteY1931" fmla="*/ 202896 h 526180"/>
              <a:gd name="connsiteX1932" fmla="*/ 3369694 w 9144000"/>
              <a:gd name="connsiteY1932" fmla="*/ 196982 h 526180"/>
              <a:gd name="connsiteX1933" fmla="*/ 3368897 w 9144000"/>
              <a:gd name="connsiteY1933" fmla="*/ 191848 h 526180"/>
              <a:gd name="connsiteX1934" fmla="*/ 3366710 w 9144000"/>
              <a:gd name="connsiteY1934" fmla="*/ 181876 h 526180"/>
              <a:gd name="connsiteX1935" fmla="*/ 3364671 w 9144000"/>
              <a:gd name="connsiteY1935" fmla="*/ 192571 h 526180"/>
              <a:gd name="connsiteX1936" fmla="*/ 3362613 w 9144000"/>
              <a:gd name="connsiteY1936" fmla="*/ 200876 h 526180"/>
              <a:gd name="connsiteX1937" fmla="*/ 3360741 w 9144000"/>
              <a:gd name="connsiteY1937" fmla="*/ 215037 h 526180"/>
              <a:gd name="connsiteX1938" fmla="*/ 3327654 w 9144000"/>
              <a:gd name="connsiteY1938" fmla="*/ 254296 h 526180"/>
              <a:gd name="connsiteX1939" fmla="*/ 3325986 w 9144000"/>
              <a:gd name="connsiteY1939" fmla="*/ 253203 h 526180"/>
              <a:gd name="connsiteX1940" fmla="*/ 3324448 w 9144000"/>
              <a:gd name="connsiteY1940" fmla="*/ 251497 h 526180"/>
              <a:gd name="connsiteX1941" fmla="*/ 3320184 w 9144000"/>
              <a:gd name="connsiteY1941" fmla="*/ 259153 h 526180"/>
              <a:gd name="connsiteX1942" fmla="*/ 3319925 w 9144000"/>
              <a:gd name="connsiteY1942" fmla="*/ 284454 h 526180"/>
              <a:gd name="connsiteX1943" fmla="*/ 3314419 w 9144000"/>
              <a:gd name="connsiteY1943" fmla="*/ 289645 h 526180"/>
              <a:gd name="connsiteX1944" fmla="*/ 3282186 w 9144000"/>
              <a:gd name="connsiteY1944" fmla="*/ 294667 h 526180"/>
              <a:gd name="connsiteX1945" fmla="*/ 3298998 w 9144000"/>
              <a:gd name="connsiteY1945" fmla="*/ 324974 h 526180"/>
              <a:gd name="connsiteX1946" fmla="*/ 3306579 w 9144000"/>
              <a:gd name="connsiteY1946" fmla="*/ 325938 h 526180"/>
              <a:gd name="connsiteX1947" fmla="*/ 3319610 w 9144000"/>
              <a:gd name="connsiteY1947" fmla="*/ 337412 h 526180"/>
              <a:gd name="connsiteX1948" fmla="*/ 3320203 w 9144000"/>
              <a:gd name="connsiteY1948" fmla="*/ 411445 h 526180"/>
              <a:gd name="connsiteX1949" fmla="*/ 3313122 w 9144000"/>
              <a:gd name="connsiteY1949" fmla="*/ 419693 h 526180"/>
              <a:gd name="connsiteX1950" fmla="*/ 3315606 w 9144000"/>
              <a:gd name="connsiteY1950" fmla="*/ 433725 h 526180"/>
              <a:gd name="connsiteX1951" fmla="*/ 3310564 w 9144000"/>
              <a:gd name="connsiteY1951" fmla="*/ 437599 h 526180"/>
              <a:gd name="connsiteX1952" fmla="*/ 3300406 w 9144000"/>
              <a:gd name="connsiteY1952" fmla="*/ 437599 h 526180"/>
              <a:gd name="connsiteX1953" fmla="*/ 3300406 w 9144000"/>
              <a:gd name="connsiteY1953" fmla="*/ 425217 h 526180"/>
              <a:gd name="connsiteX1954" fmla="*/ 3310935 w 9144000"/>
              <a:gd name="connsiteY1954" fmla="*/ 418080 h 526180"/>
              <a:gd name="connsiteX1955" fmla="*/ 3302298 w 9144000"/>
              <a:gd name="connsiteY1955" fmla="*/ 413892 h 526180"/>
              <a:gd name="connsiteX1956" fmla="*/ 3297904 w 9144000"/>
              <a:gd name="connsiteY1956" fmla="*/ 386736 h 526180"/>
              <a:gd name="connsiteX1957" fmla="*/ 3293067 w 9144000"/>
              <a:gd name="connsiteY1957" fmla="*/ 399600 h 526180"/>
              <a:gd name="connsiteX1958" fmla="*/ 3289841 w 9144000"/>
              <a:gd name="connsiteY1958" fmla="*/ 394669 h 526180"/>
              <a:gd name="connsiteX1959" fmla="*/ 3287116 w 9144000"/>
              <a:gd name="connsiteY1959" fmla="*/ 368905 h 526180"/>
              <a:gd name="connsiteX1960" fmla="*/ 3298646 w 9144000"/>
              <a:gd name="connsiteY1960" fmla="*/ 352667 h 526180"/>
              <a:gd name="connsiteX1961" fmla="*/ 3289637 w 9144000"/>
              <a:gd name="connsiteY1961" fmla="*/ 348478 h 526180"/>
              <a:gd name="connsiteX1962" fmla="*/ 3287988 w 9144000"/>
              <a:gd name="connsiteY1962" fmla="*/ 334928 h 526180"/>
              <a:gd name="connsiteX1963" fmla="*/ 3286152 w 9144000"/>
              <a:gd name="connsiteY1963" fmla="*/ 334706 h 526180"/>
              <a:gd name="connsiteX1964" fmla="*/ 3282631 w 9144000"/>
              <a:gd name="connsiteY1964" fmla="*/ 340284 h 526180"/>
              <a:gd name="connsiteX1965" fmla="*/ 3281834 w 9144000"/>
              <a:gd name="connsiteY1965" fmla="*/ 339246 h 526180"/>
              <a:gd name="connsiteX1966" fmla="*/ 3283390 w 9144000"/>
              <a:gd name="connsiteY1966" fmla="*/ 332055 h 526180"/>
              <a:gd name="connsiteX1967" fmla="*/ 3279275 w 9144000"/>
              <a:gd name="connsiteY1967" fmla="*/ 319413 h 526180"/>
              <a:gd name="connsiteX1968" fmla="*/ 3267412 w 9144000"/>
              <a:gd name="connsiteY1968" fmla="*/ 300747 h 526180"/>
              <a:gd name="connsiteX1969" fmla="*/ 3254734 w 9144000"/>
              <a:gd name="connsiteY1969" fmla="*/ 319321 h 526180"/>
              <a:gd name="connsiteX1970" fmla="*/ 3250489 w 9144000"/>
              <a:gd name="connsiteY1970" fmla="*/ 331907 h 526180"/>
              <a:gd name="connsiteX1971" fmla="*/ 3252287 w 9144000"/>
              <a:gd name="connsiteY1971" fmla="*/ 340044 h 526180"/>
              <a:gd name="connsiteX1972" fmla="*/ 3246300 w 9144000"/>
              <a:gd name="connsiteY1972" fmla="*/ 333111 h 526180"/>
              <a:gd name="connsiteX1973" fmla="*/ 3244224 w 9144000"/>
              <a:gd name="connsiteY1973" fmla="*/ 348459 h 526180"/>
              <a:gd name="connsiteX1974" fmla="*/ 3235753 w 9144000"/>
              <a:gd name="connsiteY1974" fmla="*/ 352018 h 526180"/>
              <a:gd name="connsiteX1975" fmla="*/ 3237329 w 9144000"/>
              <a:gd name="connsiteY1975" fmla="*/ 354094 h 526180"/>
              <a:gd name="connsiteX1976" fmla="*/ 3246578 w 9144000"/>
              <a:gd name="connsiteY1976" fmla="*/ 365809 h 526180"/>
              <a:gd name="connsiteX1977" fmla="*/ 3246578 w 9144000"/>
              <a:gd name="connsiteY1977" fmla="*/ 381342 h 526180"/>
              <a:gd name="connsiteX1978" fmla="*/ 3233436 w 9144000"/>
              <a:gd name="connsiteY1978" fmla="*/ 382955 h 526180"/>
              <a:gd name="connsiteX1979" fmla="*/ 3233584 w 9144000"/>
              <a:gd name="connsiteY1979" fmla="*/ 344251 h 526180"/>
              <a:gd name="connsiteX1980" fmla="*/ 3236809 w 9144000"/>
              <a:gd name="connsiteY1980" fmla="*/ 337690 h 526180"/>
              <a:gd name="connsiteX1981" fmla="*/ 3232510 w 9144000"/>
              <a:gd name="connsiteY1981" fmla="*/ 335076 h 526180"/>
              <a:gd name="connsiteX1982" fmla="*/ 3231267 w 9144000"/>
              <a:gd name="connsiteY1982" fmla="*/ 317263 h 526180"/>
              <a:gd name="connsiteX1983" fmla="*/ 3229376 w 9144000"/>
              <a:gd name="connsiteY1983" fmla="*/ 316948 h 526180"/>
              <a:gd name="connsiteX1984" fmla="*/ 3226819 w 9144000"/>
              <a:gd name="connsiteY1984" fmla="*/ 323102 h 526180"/>
              <a:gd name="connsiteX1985" fmla="*/ 3225910 w 9144000"/>
              <a:gd name="connsiteY1985" fmla="*/ 323010 h 526180"/>
              <a:gd name="connsiteX1986" fmla="*/ 3225576 w 9144000"/>
              <a:gd name="connsiteY1986" fmla="*/ 306401 h 526180"/>
              <a:gd name="connsiteX1987" fmla="*/ 3215697 w 9144000"/>
              <a:gd name="connsiteY1987" fmla="*/ 292258 h 526180"/>
              <a:gd name="connsiteX1988" fmla="*/ 3213269 w 9144000"/>
              <a:gd name="connsiteY1988" fmla="*/ 280099 h 526180"/>
              <a:gd name="connsiteX1989" fmla="*/ 3201591 w 9144000"/>
              <a:gd name="connsiteY1989" fmla="*/ 299302 h 526180"/>
              <a:gd name="connsiteX1990" fmla="*/ 3201610 w 9144000"/>
              <a:gd name="connsiteY1990" fmla="*/ 280136 h 526180"/>
              <a:gd name="connsiteX1991" fmla="*/ 3208171 w 9144000"/>
              <a:gd name="connsiteY1991" fmla="*/ 263990 h 526180"/>
              <a:gd name="connsiteX1992" fmla="*/ 3200850 w 9144000"/>
              <a:gd name="connsiteY1992" fmla="*/ 260895 h 526180"/>
              <a:gd name="connsiteX1993" fmla="*/ 3200404 w 9144000"/>
              <a:gd name="connsiteY1993" fmla="*/ 248495 h 526180"/>
              <a:gd name="connsiteX1994" fmla="*/ 3200404 w 9144000"/>
              <a:gd name="connsiteY1994" fmla="*/ 235872 h 526180"/>
              <a:gd name="connsiteX1995" fmla="*/ 3195771 w 9144000"/>
              <a:gd name="connsiteY1995" fmla="*/ 232109 h 526180"/>
              <a:gd name="connsiteX1996" fmla="*/ 3195937 w 9144000"/>
              <a:gd name="connsiteY1996" fmla="*/ 212590 h 526180"/>
              <a:gd name="connsiteX1997" fmla="*/ 3194566 w 9144000"/>
              <a:gd name="connsiteY1997" fmla="*/ 202358 h 526180"/>
              <a:gd name="connsiteX1998" fmla="*/ 3182555 w 9144000"/>
              <a:gd name="connsiteY1998" fmla="*/ 196056 h 526180"/>
              <a:gd name="connsiteX1999" fmla="*/ 3181739 w 9144000"/>
              <a:gd name="connsiteY1999" fmla="*/ 166825 h 526180"/>
              <a:gd name="connsiteX2000" fmla="*/ 3175826 w 9144000"/>
              <a:gd name="connsiteY2000" fmla="*/ 153312 h 526180"/>
              <a:gd name="connsiteX2001" fmla="*/ 3175697 w 9144000"/>
              <a:gd name="connsiteY2001" fmla="*/ 152403 h 526180"/>
              <a:gd name="connsiteX2002" fmla="*/ 3166113 w 9144000"/>
              <a:gd name="connsiteY2002" fmla="*/ 133089 h 526180"/>
              <a:gd name="connsiteX2003" fmla="*/ 3163369 w 9144000"/>
              <a:gd name="connsiteY2003" fmla="*/ 140577 h 526180"/>
              <a:gd name="connsiteX2004" fmla="*/ 3161720 w 9144000"/>
              <a:gd name="connsiteY2004" fmla="*/ 145564 h 526180"/>
              <a:gd name="connsiteX2005" fmla="*/ 3157586 w 9144000"/>
              <a:gd name="connsiteY2005" fmla="*/ 159225 h 526180"/>
              <a:gd name="connsiteX2006" fmla="*/ 3151766 w 9144000"/>
              <a:gd name="connsiteY2006" fmla="*/ 166713 h 526180"/>
              <a:gd name="connsiteX2007" fmla="*/ 3150746 w 9144000"/>
              <a:gd name="connsiteY2007" fmla="*/ 196037 h 526180"/>
              <a:gd name="connsiteX2008" fmla="*/ 3138791 w 9144000"/>
              <a:gd name="connsiteY2008" fmla="*/ 202469 h 526180"/>
              <a:gd name="connsiteX2009" fmla="*/ 3136863 w 9144000"/>
              <a:gd name="connsiteY2009" fmla="*/ 206696 h 526180"/>
              <a:gd name="connsiteX2010" fmla="*/ 3137568 w 9144000"/>
              <a:gd name="connsiteY2010" fmla="*/ 225528 h 526180"/>
              <a:gd name="connsiteX2011" fmla="*/ 3138197 w 9144000"/>
              <a:gd name="connsiteY2011" fmla="*/ 241729 h 526180"/>
              <a:gd name="connsiteX2012" fmla="*/ 3136418 w 9144000"/>
              <a:gd name="connsiteY2012" fmla="*/ 241877 h 526180"/>
              <a:gd name="connsiteX2013" fmla="*/ 3134138 w 9144000"/>
              <a:gd name="connsiteY2013" fmla="*/ 233295 h 526180"/>
              <a:gd name="connsiteX2014" fmla="*/ 3132766 w 9144000"/>
              <a:gd name="connsiteY2014" fmla="*/ 236891 h 526180"/>
              <a:gd name="connsiteX2015" fmla="*/ 3132823 w 9144000"/>
              <a:gd name="connsiteY2015" fmla="*/ 252610 h 526180"/>
              <a:gd name="connsiteX2016" fmla="*/ 3131914 w 9144000"/>
              <a:gd name="connsiteY2016" fmla="*/ 261488 h 526180"/>
              <a:gd name="connsiteX2017" fmla="*/ 3126983 w 9144000"/>
              <a:gd name="connsiteY2017" fmla="*/ 263120 h 526180"/>
              <a:gd name="connsiteX2018" fmla="*/ 3127725 w 9144000"/>
              <a:gd name="connsiteY2018" fmla="*/ 265603 h 526180"/>
              <a:gd name="connsiteX2019" fmla="*/ 3131896 w 9144000"/>
              <a:gd name="connsiteY2019" fmla="*/ 277819 h 526180"/>
              <a:gd name="connsiteX2020" fmla="*/ 3131785 w 9144000"/>
              <a:gd name="connsiteY2020" fmla="*/ 299191 h 526180"/>
              <a:gd name="connsiteX2021" fmla="*/ 3119866 w 9144000"/>
              <a:gd name="connsiteY2021" fmla="*/ 279987 h 526180"/>
              <a:gd name="connsiteX2022" fmla="*/ 3117085 w 9144000"/>
              <a:gd name="connsiteY2022" fmla="*/ 291961 h 526180"/>
              <a:gd name="connsiteX2023" fmla="*/ 3109671 w 9144000"/>
              <a:gd name="connsiteY2023" fmla="*/ 302360 h 526180"/>
              <a:gd name="connsiteX2024" fmla="*/ 3107280 w 9144000"/>
              <a:gd name="connsiteY2024" fmla="*/ 313834 h 526180"/>
              <a:gd name="connsiteX2025" fmla="*/ 3106927 w 9144000"/>
              <a:gd name="connsiteY2025" fmla="*/ 323213 h 526180"/>
              <a:gd name="connsiteX2026" fmla="*/ 3104370 w 9144000"/>
              <a:gd name="connsiteY2026" fmla="*/ 316874 h 526180"/>
              <a:gd name="connsiteX2027" fmla="*/ 3102405 w 9144000"/>
              <a:gd name="connsiteY2027" fmla="*/ 317652 h 526180"/>
              <a:gd name="connsiteX2028" fmla="*/ 3101459 w 9144000"/>
              <a:gd name="connsiteY2028" fmla="*/ 329219 h 526180"/>
              <a:gd name="connsiteX2029" fmla="*/ 3097604 w 9144000"/>
              <a:gd name="connsiteY2029" fmla="*/ 337078 h 526180"/>
              <a:gd name="connsiteX2030" fmla="*/ 3099921 w 9144000"/>
              <a:gd name="connsiteY2030" fmla="*/ 349682 h 526180"/>
              <a:gd name="connsiteX2031" fmla="*/ 3100032 w 9144000"/>
              <a:gd name="connsiteY2031" fmla="*/ 382380 h 526180"/>
              <a:gd name="connsiteX2032" fmla="*/ 3086779 w 9144000"/>
              <a:gd name="connsiteY2032" fmla="*/ 381731 h 526180"/>
              <a:gd name="connsiteX2033" fmla="*/ 3086797 w 9144000"/>
              <a:gd name="connsiteY2033" fmla="*/ 364103 h 526180"/>
              <a:gd name="connsiteX2034" fmla="*/ 3095008 w 9144000"/>
              <a:gd name="connsiteY2034" fmla="*/ 354409 h 526180"/>
              <a:gd name="connsiteX2035" fmla="*/ 3098197 w 9144000"/>
              <a:gd name="connsiteY2035" fmla="*/ 352481 h 526180"/>
              <a:gd name="connsiteX2036" fmla="*/ 3089188 w 9144000"/>
              <a:gd name="connsiteY2036" fmla="*/ 348385 h 526180"/>
              <a:gd name="connsiteX2037" fmla="*/ 3085556 w 9144000"/>
              <a:gd name="connsiteY2037" fmla="*/ 334224 h 526180"/>
              <a:gd name="connsiteX2038" fmla="*/ 3081922 w 9144000"/>
              <a:gd name="connsiteY2038" fmla="*/ 339932 h 526180"/>
              <a:gd name="connsiteX2039" fmla="*/ 3081014 w 9144000"/>
              <a:gd name="connsiteY2039" fmla="*/ 339655 h 526180"/>
              <a:gd name="connsiteX2040" fmla="*/ 3082553 w 9144000"/>
              <a:gd name="connsiteY2040" fmla="*/ 333019 h 526180"/>
              <a:gd name="connsiteX2041" fmla="*/ 3078104 w 9144000"/>
              <a:gd name="connsiteY2041" fmla="*/ 318895 h 526180"/>
              <a:gd name="connsiteX2042" fmla="*/ 3067798 w 9144000"/>
              <a:gd name="connsiteY2042" fmla="*/ 299895 h 526180"/>
              <a:gd name="connsiteX2043" fmla="*/ 3065666 w 9144000"/>
              <a:gd name="connsiteY2043" fmla="*/ 300451 h 526180"/>
              <a:gd name="connsiteX2044" fmla="*/ 3064888 w 9144000"/>
              <a:gd name="connsiteY2044" fmla="*/ 304028 h 526180"/>
              <a:gd name="connsiteX2045" fmla="*/ 3058679 w 9144000"/>
              <a:gd name="connsiteY2045" fmla="*/ 315446 h 526180"/>
              <a:gd name="connsiteX2046" fmla="*/ 3050244 w 9144000"/>
              <a:gd name="connsiteY2046" fmla="*/ 335187 h 526180"/>
              <a:gd name="connsiteX2047" fmla="*/ 3045073 w 9144000"/>
              <a:gd name="connsiteY2047" fmla="*/ 335187 h 526180"/>
              <a:gd name="connsiteX2048" fmla="*/ 3044072 w 9144000"/>
              <a:gd name="connsiteY2048" fmla="*/ 348144 h 526180"/>
              <a:gd name="connsiteX2049" fmla="*/ 3035601 w 9144000"/>
              <a:gd name="connsiteY2049" fmla="*/ 352018 h 526180"/>
              <a:gd name="connsiteX2050" fmla="*/ 3036528 w 9144000"/>
              <a:gd name="connsiteY2050" fmla="*/ 353668 h 526180"/>
              <a:gd name="connsiteX2051" fmla="*/ 3046111 w 9144000"/>
              <a:gd name="connsiteY2051" fmla="*/ 367329 h 526180"/>
              <a:gd name="connsiteX2052" fmla="*/ 3043516 w 9144000"/>
              <a:gd name="connsiteY2052" fmla="*/ 383066 h 526180"/>
              <a:gd name="connsiteX2053" fmla="*/ 3043423 w 9144000"/>
              <a:gd name="connsiteY2053" fmla="*/ 391129 h 526180"/>
              <a:gd name="connsiteX2054" fmla="*/ 3039976 w 9144000"/>
              <a:gd name="connsiteY2054" fmla="*/ 399007 h 526180"/>
              <a:gd name="connsiteX2055" fmla="*/ 3036101 w 9144000"/>
              <a:gd name="connsiteY2055" fmla="*/ 388460 h 526180"/>
              <a:gd name="connsiteX2056" fmla="*/ 3030819 w 9144000"/>
              <a:gd name="connsiteY2056" fmla="*/ 413743 h 526180"/>
              <a:gd name="connsiteX2057" fmla="*/ 3022329 w 9144000"/>
              <a:gd name="connsiteY2057" fmla="*/ 417784 h 526180"/>
              <a:gd name="connsiteX2058" fmla="*/ 3032913 w 9144000"/>
              <a:gd name="connsiteY2058" fmla="*/ 425235 h 526180"/>
              <a:gd name="connsiteX2059" fmla="*/ 3032913 w 9144000"/>
              <a:gd name="connsiteY2059" fmla="*/ 437432 h 526180"/>
              <a:gd name="connsiteX2060" fmla="*/ 3017269 w 9144000"/>
              <a:gd name="connsiteY2060" fmla="*/ 437432 h 526180"/>
              <a:gd name="connsiteX2061" fmla="*/ 3014303 w 9144000"/>
              <a:gd name="connsiteY2061" fmla="*/ 428183 h 526180"/>
              <a:gd name="connsiteX2062" fmla="*/ 3012839 w 9144000"/>
              <a:gd name="connsiteY2062" fmla="*/ 428015 h 526180"/>
              <a:gd name="connsiteX2063" fmla="*/ 3009520 w 9144000"/>
              <a:gd name="connsiteY2063" fmla="*/ 438674 h 526180"/>
              <a:gd name="connsiteX2064" fmla="*/ 3002792 w 9144000"/>
              <a:gd name="connsiteY2064" fmla="*/ 434930 h 526180"/>
              <a:gd name="connsiteX2065" fmla="*/ 3008241 w 9144000"/>
              <a:gd name="connsiteY2065" fmla="*/ 428220 h 526180"/>
              <a:gd name="connsiteX2066" fmla="*/ 2998974 w 9144000"/>
              <a:gd name="connsiteY2066" fmla="*/ 422473 h 526180"/>
              <a:gd name="connsiteX2067" fmla="*/ 3003200 w 9144000"/>
              <a:gd name="connsiteY2067" fmla="*/ 418655 h 526180"/>
              <a:gd name="connsiteX2068" fmla="*/ 2999567 w 9144000"/>
              <a:gd name="connsiteY2068" fmla="*/ 417284 h 526180"/>
              <a:gd name="connsiteX2069" fmla="*/ 2998789 w 9144000"/>
              <a:gd name="connsiteY2069" fmla="*/ 416152 h 526180"/>
              <a:gd name="connsiteX2070" fmla="*/ 2998232 w 9144000"/>
              <a:gd name="connsiteY2070" fmla="*/ 395726 h 526180"/>
              <a:gd name="connsiteX2071" fmla="*/ 2995285 w 9144000"/>
              <a:gd name="connsiteY2071" fmla="*/ 385864 h 526180"/>
              <a:gd name="connsiteX2072" fmla="*/ 2996916 w 9144000"/>
              <a:gd name="connsiteY2072" fmla="*/ 381825 h 526180"/>
              <a:gd name="connsiteX2073" fmla="*/ 2989780 w 9144000"/>
              <a:gd name="connsiteY2073" fmla="*/ 377116 h 526180"/>
              <a:gd name="connsiteX2074" fmla="*/ 2992005 w 9144000"/>
              <a:gd name="connsiteY2074" fmla="*/ 374428 h 526180"/>
              <a:gd name="connsiteX2075" fmla="*/ 2988946 w 9144000"/>
              <a:gd name="connsiteY2075" fmla="*/ 362936 h 526180"/>
              <a:gd name="connsiteX2076" fmla="*/ 2986147 w 9144000"/>
              <a:gd name="connsiteY2076" fmla="*/ 346698 h 526180"/>
              <a:gd name="connsiteX2077" fmla="*/ 2986870 w 9144000"/>
              <a:gd name="connsiteY2077" fmla="*/ 340452 h 526180"/>
              <a:gd name="connsiteX2078" fmla="*/ 2980123 w 9144000"/>
              <a:gd name="connsiteY2078" fmla="*/ 336912 h 526180"/>
              <a:gd name="connsiteX2079" fmla="*/ 2982310 w 9144000"/>
              <a:gd name="connsiteY2079" fmla="*/ 333834 h 526180"/>
              <a:gd name="connsiteX2080" fmla="*/ 2979789 w 9144000"/>
              <a:gd name="connsiteY2080" fmla="*/ 321155 h 526180"/>
              <a:gd name="connsiteX2081" fmla="*/ 2976545 w 9144000"/>
              <a:gd name="connsiteY2081" fmla="*/ 307810 h 526180"/>
              <a:gd name="connsiteX2082" fmla="*/ 2979993 w 9144000"/>
              <a:gd name="connsiteY2082" fmla="*/ 303806 h 526180"/>
              <a:gd name="connsiteX2083" fmla="*/ 2974877 w 9144000"/>
              <a:gd name="connsiteY2083" fmla="*/ 300266 h 526180"/>
              <a:gd name="connsiteX2084" fmla="*/ 2973598 w 9144000"/>
              <a:gd name="connsiteY2084" fmla="*/ 285252 h 526180"/>
              <a:gd name="connsiteX2085" fmla="*/ 2973208 w 9144000"/>
              <a:gd name="connsiteY2085" fmla="*/ 271275 h 526180"/>
              <a:gd name="connsiteX2086" fmla="*/ 2967073 w 9144000"/>
              <a:gd name="connsiteY2086" fmla="*/ 268383 h 526180"/>
              <a:gd name="connsiteX2087" fmla="*/ 2970076 w 9144000"/>
              <a:gd name="connsiteY2087" fmla="*/ 253369 h 526180"/>
              <a:gd name="connsiteX2088" fmla="*/ 2965683 w 9144000"/>
              <a:gd name="connsiteY2088" fmla="*/ 250163 h 526180"/>
              <a:gd name="connsiteX2089" fmla="*/ 2969873 w 9144000"/>
              <a:gd name="connsiteY2089" fmla="*/ 239504 h 526180"/>
              <a:gd name="connsiteX2090" fmla="*/ 2962309 w 9144000"/>
              <a:gd name="connsiteY2090" fmla="*/ 236279 h 526180"/>
              <a:gd name="connsiteX2091" fmla="*/ 2966443 w 9144000"/>
              <a:gd name="connsiteY2091" fmla="*/ 215704 h 526180"/>
              <a:gd name="connsiteX2092" fmla="*/ 2962847 w 9144000"/>
              <a:gd name="connsiteY2092" fmla="*/ 214406 h 526180"/>
              <a:gd name="connsiteX2093" fmla="*/ 2969019 w 9144000"/>
              <a:gd name="connsiteY2093" fmla="*/ 205194 h 526180"/>
              <a:gd name="connsiteX2094" fmla="*/ 2965090 w 9144000"/>
              <a:gd name="connsiteY2094" fmla="*/ 203007 h 526180"/>
              <a:gd name="connsiteX2095" fmla="*/ 2968798 w 9144000"/>
              <a:gd name="connsiteY2095" fmla="*/ 195240 h 526180"/>
              <a:gd name="connsiteX2096" fmla="*/ 2964960 w 9144000"/>
              <a:gd name="connsiteY2096" fmla="*/ 193275 h 526180"/>
              <a:gd name="connsiteX2097" fmla="*/ 2963033 w 9144000"/>
              <a:gd name="connsiteY2097" fmla="*/ 177223 h 526180"/>
              <a:gd name="connsiteX2098" fmla="*/ 2959029 w 9144000"/>
              <a:gd name="connsiteY2098" fmla="*/ 159169 h 526180"/>
              <a:gd name="connsiteX2099" fmla="*/ 2953727 w 9144000"/>
              <a:gd name="connsiteY2099" fmla="*/ 161375 h 526180"/>
              <a:gd name="connsiteX2100" fmla="*/ 2934580 w 9144000"/>
              <a:gd name="connsiteY2100" fmla="*/ 132478 h 526180"/>
              <a:gd name="connsiteX2101" fmla="*/ 2934135 w 9144000"/>
              <a:gd name="connsiteY2101" fmla="*/ 137204 h 526180"/>
              <a:gd name="connsiteX2102" fmla="*/ 2940901 w 9144000"/>
              <a:gd name="connsiteY2102" fmla="*/ 149605 h 526180"/>
              <a:gd name="connsiteX2103" fmla="*/ 2933783 w 9144000"/>
              <a:gd name="connsiteY2103" fmla="*/ 169661 h 526180"/>
              <a:gd name="connsiteX2104" fmla="*/ 2929908 w 9144000"/>
              <a:gd name="connsiteY2104" fmla="*/ 163710 h 526180"/>
              <a:gd name="connsiteX2105" fmla="*/ 2933727 w 9144000"/>
              <a:gd name="connsiteY2105" fmla="*/ 155703 h 526180"/>
              <a:gd name="connsiteX2106" fmla="*/ 2927073 w 9144000"/>
              <a:gd name="connsiteY2106" fmla="*/ 134498 h 526180"/>
              <a:gd name="connsiteX2107" fmla="*/ 2924829 w 9144000"/>
              <a:gd name="connsiteY2107" fmla="*/ 145731 h 526180"/>
              <a:gd name="connsiteX2108" fmla="*/ 2920788 w 9144000"/>
              <a:gd name="connsiteY2108" fmla="*/ 154090 h 526180"/>
              <a:gd name="connsiteX2109" fmla="*/ 2916507 w 9144000"/>
              <a:gd name="connsiteY2109" fmla="*/ 145285 h 526180"/>
              <a:gd name="connsiteX2110" fmla="*/ 2914135 w 9144000"/>
              <a:gd name="connsiteY2110" fmla="*/ 135091 h 526180"/>
              <a:gd name="connsiteX2111" fmla="*/ 2911355 w 9144000"/>
              <a:gd name="connsiteY2111" fmla="*/ 146991 h 526180"/>
              <a:gd name="connsiteX2112" fmla="*/ 2907369 w 9144000"/>
              <a:gd name="connsiteY2112" fmla="*/ 154424 h 526180"/>
              <a:gd name="connsiteX2113" fmla="*/ 2899769 w 9144000"/>
              <a:gd name="connsiteY2113" fmla="*/ 135017 h 526180"/>
              <a:gd name="connsiteX2114" fmla="*/ 2897137 w 9144000"/>
              <a:gd name="connsiteY2114" fmla="*/ 145749 h 526180"/>
              <a:gd name="connsiteX2115" fmla="*/ 2893189 w 9144000"/>
              <a:gd name="connsiteY2115" fmla="*/ 154053 h 526180"/>
              <a:gd name="connsiteX2116" fmla="*/ 2885385 w 9144000"/>
              <a:gd name="connsiteY2116" fmla="*/ 135146 h 526180"/>
              <a:gd name="connsiteX2117" fmla="*/ 2883791 w 9144000"/>
              <a:gd name="connsiteY2117" fmla="*/ 146806 h 526180"/>
              <a:gd name="connsiteX2118" fmla="*/ 2879787 w 9144000"/>
              <a:gd name="connsiteY2118" fmla="*/ 154868 h 526180"/>
              <a:gd name="connsiteX2119" fmla="*/ 2875654 w 9144000"/>
              <a:gd name="connsiteY2119" fmla="*/ 144841 h 526180"/>
              <a:gd name="connsiteX2120" fmla="*/ 2873337 w 9144000"/>
              <a:gd name="connsiteY2120" fmla="*/ 134998 h 526180"/>
              <a:gd name="connsiteX2121" fmla="*/ 2865607 w 9144000"/>
              <a:gd name="connsiteY2121" fmla="*/ 153979 h 526180"/>
              <a:gd name="connsiteX2122" fmla="*/ 2861584 w 9144000"/>
              <a:gd name="connsiteY2122" fmla="*/ 145249 h 526180"/>
              <a:gd name="connsiteX2123" fmla="*/ 2859602 w 9144000"/>
              <a:gd name="connsiteY2123" fmla="*/ 135184 h 526180"/>
              <a:gd name="connsiteX2124" fmla="*/ 2857692 w 9144000"/>
              <a:gd name="connsiteY2124" fmla="*/ 135166 h 526180"/>
              <a:gd name="connsiteX2125" fmla="*/ 2855524 w 9144000"/>
              <a:gd name="connsiteY2125" fmla="*/ 144970 h 526180"/>
              <a:gd name="connsiteX2126" fmla="*/ 2852409 w 9144000"/>
              <a:gd name="connsiteY2126" fmla="*/ 153924 h 526180"/>
              <a:gd name="connsiteX2127" fmla="*/ 2847998 w 9144000"/>
              <a:gd name="connsiteY2127" fmla="*/ 145119 h 526180"/>
              <a:gd name="connsiteX2128" fmla="*/ 2845663 w 9144000"/>
              <a:gd name="connsiteY2128" fmla="*/ 134609 h 526180"/>
              <a:gd name="connsiteX2129" fmla="*/ 2838137 w 9144000"/>
              <a:gd name="connsiteY2129" fmla="*/ 155091 h 526180"/>
              <a:gd name="connsiteX2130" fmla="*/ 2842752 w 9144000"/>
              <a:gd name="connsiteY2130" fmla="*/ 163173 h 526180"/>
              <a:gd name="connsiteX2131" fmla="*/ 2838711 w 9144000"/>
              <a:gd name="connsiteY2131" fmla="*/ 169327 h 526180"/>
              <a:gd name="connsiteX2132" fmla="*/ 2831390 w 9144000"/>
              <a:gd name="connsiteY2132" fmla="*/ 152960 h 526180"/>
              <a:gd name="connsiteX2133" fmla="*/ 2836357 w 9144000"/>
              <a:gd name="connsiteY2133" fmla="*/ 138872 h 526180"/>
              <a:gd name="connsiteX2134" fmla="*/ 2837303 w 9144000"/>
              <a:gd name="connsiteY2134" fmla="*/ 132589 h 526180"/>
              <a:gd name="connsiteX2135" fmla="*/ 2819545 w 9144000"/>
              <a:gd name="connsiteY2135" fmla="*/ 161616 h 526180"/>
              <a:gd name="connsiteX2136" fmla="*/ 2813817 w 9144000"/>
              <a:gd name="connsiteY2136" fmla="*/ 159206 h 526180"/>
              <a:gd name="connsiteX2137" fmla="*/ 2811482 w 9144000"/>
              <a:gd name="connsiteY2137" fmla="*/ 175833 h 526180"/>
              <a:gd name="connsiteX2138" fmla="*/ 2808980 w 9144000"/>
              <a:gd name="connsiteY2138" fmla="*/ 177112 h 526180"/>
              <a:gd name="connsiteX2139" fmla="*/ 2807385 w 9144000"/>
              <a:gd name="connsiteY2139" fmla="*/ 193146 h 526180"/>
              <a:gd name="connsiteX2140" fmla="*/ 2803919 w 9144000"/>
              <a:gd name="connsiteY2140" fmla="*/ 194944 h 526180"/>
              <a:gd name="connsiteX2141" fmla="*/ 2806737 w 9144000"/>
              <a:gd name="connsiteY2141" fmla="*/ 202655 h 526180"/>
              <a:gd name="connsiteX2142" fmla="*/ 2803307 w 9144000"/>
              <a:gd name="connsiteY2142" fmla="*/ 205250 h 526180"/>
              <a:gd name="connsiteX2143" fmla="*/ 2809758 w 9144000"/>
              <a:gd name="connsiteY2143" fmla="*/ 214481 h 526180"/>
              <a:gd name="connsiteX2144" fmla="*/ 2806125 w 9144000"/>
              <a:gd name="connsiteY2144" fmla="*/ 216445 h 526180"/>
              <a:gd name="connsiteX2145" fmla="*/ 2809888 w 9144000"/>
              <a:gd name="connsiteY2145" fmla="*/ 236075 h 526180"/>
              <a:gd name="connsiteX2146" fmla="*/ 2802548 w 9144000"/>
              <a:gd name="connsiteY2146" fmla="*/ 239430 h 526180"/>
              <a:gd name="connsiteX2147" fmla="*/ 2806792 w 9144000"/>
              <a:gd name="connsiteY2147" fmla="*/ 249996 h 526180"/>
              <a:gd name="connsiteX2148" fmla="*/ 2801899 w 9144000"/>
              <a:gd name="connsiteY2148" fmla="*/ 253740 h 526180"/>
              <a:gd name="connsiteX2149" fmla="*/ 2805884 w 9144000"/>
              <a:gd name="connsiteY2149" fmla="*/ 267698 h 526180"/>
              <a:gd name="connsiteX2150" fmla="*/ 2800601 w 9144000"/>
              <a:gd name="connsiteY2150" fmla="*/ 270738 h 526180"/>
              <a:gd name="connsiteX2151" fmla="*/ 2797580 w 9144000"/>
              <a:gd name="connsiteY2151" fmla="*/ 300210 h 526180"/>
              <a:gd name="connsiteX2152" fmla="*/ 2793929 w 9144000"/>
              <a:gd name="connsiteY2152" fmla="*/ 302453 h 526180"/>
              <a:gd name="connsiteX2153" fmla="*/ 2792576 w 9144000"/>
              <a:gd name="connsiteY2153" fmla="*/ 304084 h 526180"/>
              <a:gd name="connsiteX2154" fmla="*/ 2795708 w 9144000"/>
              <a:gd name="connsiteY2154" fmla="*/ 307550 h 526180"/>
              <a:gd name="connsiteX2155" fmla="*/ 2792501 w 9144000"/>
              <a:gd name="connsiteY2155" fmla="*/ 320952 h 526180"/>
              <a:gd name="connsiteX2156" fmla="*/ 2792409 w 9144000"/>
              <a:gd name="connsiteY2156" fmla="*/ 329997 h 526180"/>
              <a:gd name="connsiteX2157" fmla="*/ 2789702 w 9144000"/>
              <a:gd name="connsiteY2157" fmla="*/ 334335 h 526180"/>
              <a:gd name="connsiteX2158" fmla="*/ 2792519 w 9144000"/>
              <a:gd name="connsiteY2158" fmla="*/ 336355 h 526180"/>
              <a:gd name="connsiteX2159" fmla="*/ 2785179 w 9144000"/>
              <a:gd name="connsiteY2159" fmla="*/ 340637 h 526180"/>
              <a:gd name="connsiteX2160" fmla="*/ 2786717 w 9144000"/>
              <a:gd name="connsiteY2160" fmla="*/ 346012 h 526180"/>
              <a:gd name="connsiteX2161" fmla="*/ 2783196 w 9144000"/>
              <a:gd name="connsiteY2161" fmla="*/ 360897 h 526180"/>
              <a:gd name="connsiteX2162" fmla="*/ 2779748 w 9144000"/>
              <a:gd name="connsiteY2162" fmla="*/ 374317 h 526180"/>
              <a:gd name="connsiteX2163" fmla="*/ 2782992 w 9144000"/>
              <a:gd name="connsiteY2163" fmla="*/ 377172 h 526180"/>
              <a:gd name="connsiteX2164" fmla="*/ 2775466 w 9144000"/>
              <a:gd name="connsiteY2164" fmla="*/ 381398 h 526180"/>
              <a:gd name="connsiteX2165" fmla="*/ 2777487 w 9144000"/>
              <a:gd name="connsiteY2165" fmla="*/ 387608 h 526180"/>
              <a:gd name="connsiteX2166" fmla="*/ 2773798 w 9144000"/>
              <a:gd name="connsiteY2166" fmla="*/ 403122 h 526180"/>
              <a:gd name="connsiteX2167" fmla="*/ 2767552 w 9144000"/>
              <a:gd name="connsiteY2167" fmla="*/ 419286 h 526180"/>
              <a:gd name="connsiteX2168" fmla="*/ 2758061 w 9144000"/>
              <a:gd name="connsiteY2168" fmla="*/ 439619 h 526180"/>
              <a:gd name="connsiteX2169" fmla="*/ 2754038 w 9144000"/>
              <a:gd name="connsiteY2169" fmla="*/ 435004 h 526180"/>
              <a:gd name="connsiteX2170" fmla="*/ 2754818 w 9144000"/>
              <a:gd name="connsiteY2170" fmla="*/ 403752 h 526180"/>
              <a:gd name="connsiteX2171" fmla="*/ 2755133 w 9144000"/>
              <a:gd name="connsiteY2171" fmla="*/ 401138 h 526180"/>
              <a:gd name="connsiteX2172" fmla="*/ 2760119 w 9144000"/>
              <a:gd name="connsiteY2172" fmla="*/ 387162 h 526180"/>
              <a:gd name="connsiteX2173" fmla="*/ 2756671 w 9144000"/>
              <a:gd name="connsiteY2173" fmla="*/ 386236 h 526180"/>
              <a:gd name="connsiteX2174" fmla="*/ 2753334 w 9144000"/>
              <a:gd name="connsiteY2174" fmla="*/ 385197 h 526180"/>
              <a:gd name="connsiteX2175" fmla="*/ 2753390 w 9144000"/>
              <a:gd name="connsiteY2175" fmla="*/ 351184 h 526180"/>
              <a:gd name="connsiteX2176" fmla="*/ 2754724 w 9144000"/>
              <a:gd name="connsiteY2176" fmla="*/ 346865 h 526180"/>
              <a:gd name="connsiteX2177" fmla="*/ 2762992 w 9144000"/>
              <a:gd name="connsiteY2177" fmla="*/ 333000 h 526180"/>
              <a:gd name="connsiteX2178" fmla="*/ 2751833 w 9144000"/>
              <a:gd name="connsiteY2178" fmla="*/ 331684 h 526180"/>
              <a:gd name="connsiteX2179" fmla="*/ 2752519 w 9144000"/>
              <a:gd name="connsiteY2179" fmla="*/ 326494 h 526180"/>
              <a:gd name="connsiteX2180" fmla="*/ 2747755 w 9144000"/>
              <a:gd name="connsiteY2180" fmla="*/ 323065 h 526180"/>
              <a:gd name="connsiteX2181" fmla="*/ 2746383 w 9144000"/>
              <a:gd name="connsiteY2181" fmla="*/ 311517 h 526180"/>
              <a:gd name="connsiteX2182" fmla="*/ 2742787 w 9144000"/>
              <a:gd name="connsiteY2182" fmla="*/ 323677 h 526180"/>
              <a:gd name="connsiteX2183" fmla="*/ 2740600 w 9144000"/>
              <a:gd name="connsiteY2183" fmla="*/ 323528 h 526180"/>
              <a:gd name="connsiteX2184" fmla="*/ 2729182 w 9144000"/>
              <a:gd name="connsiteY2184" fmla="*/ 308606 h 526180"/>
              <a:gd name="connsiteX2185" fmla="*/ 2729182 w 9144000"/>
              <a:gd name="connsiteY2185" fmla="*/ 300562 h 526180"/>
              <a:gd name="connsiteX2186" fmla="*/ 2723955 w 9144000"/>
              <a:gd name="connsiteY2186" fmla="*/ 296706 h 526180"/>
              <a:gd name="connsiteX2187" fmla="*/ 2725808 w 9144000"/>
              <a:gd name="connsiteY2187" fmla="*/ 272981 h 526180"/>
              <a:gd name="connsiteX2188" fmla="*/ 2710554 w 9144000"/>
              <a:gd name="connsiteY2188" fmla="*/ 267030 h 526180"/>
              <a:gd name="connsiteX2189" fmla="*/ 2708681 w 9144000"/>
              <a:gd name="connsiteY2189" fmla="*/ 256966 h 526180"/>
              <a:gd name="connsiteX2190" fmla="*/ 2707421 w 9144000"/>
              <a:gd name="connsiteY2190" fmla="*/ 266549 h 526180"/>
              <a:gd name="connsiteX2191" fmla="*/ 2692073 w 9144000"/>
              <a:gd name="connsiteY2191" fmla="*/ 273129 h 526180"/>
              <a:gd name="connsiteX2192" fmla="*/ 2693815 w 9144000"/>
              <a:gd name="connsiteY2192" fmla="*/ 296651 h 526180"/>
              <a:gd name="connsiteX2193" fmla="*/ 2688736 w 9144000"/>
              <a:gd name="connsiteY2193" fmla="*/ 300358 h 526180"/>
              <a:gd name="connsiteX2194" fmla="*/ 2688736 w 9144000"/>
              <a:gd name="connsiteY2194" fmla="*/ 307847 h 526180"/>
              <a:gd name="connsiteX2195" fmla="*/ 2677263 w 9144000"/>
              <a:gd name="connsiteY2195" fmla="*/ 324344 h 526180"/>
              <a:gd name="connsiteX2196" fmla="*/ 2674074 w 9144000"/>
              <a:gd name="connsiteY2196" fmla="*/ 311702 h 526180"/>
              <a:gd name="connsiteX2197" fmla="*/ 2672054 w 9144000"/>
              <a:gd name="connsiteY2197" fmla="*/ 311665 h 526180"/>
              <a:gd name="connsiteX2198" fmla="*/ 2669811 w 9144000"/>
              <a:gd name="connsiteY2198" fmla="*/ 321100 h 526180"/>
              <a:gd name="connsiteX2199" fmla="*/ 2671146 w 9144000"/>
              <a:gd name="connsiteY2199" fmla="*/ 321675 h 526180"/>
              <a:gd name="connsiteX2200" fmla="*/ 2665548 w 9144000"/>
              <a:gd name="connsiteY2200" fmla="*/ 326549 h 526180"/>
              <a:gd name="connsiteX2201" fmla="*/ 2666270 w 9144000"/>
              <a:gd name="connsiteY2201" fmla="*/ 331721 h 526180"/>
              <a:gd name="connsiteX2202" fmla="*/ 2654853 w 9144000"/>
              <a:gd name="connsiteY2202" fmla="*/ 332777 h 526180"/>
              <a:gd name="connsiteX2203" fmla="*/ 2662601 w 9144000"/>
              <a:gd name="connsiteY2203" fmla="*/ 346458 h 526180"/>
              <a:gd name="connsiteX2204" fmla="*/ 2664380 w 9144000"/>
              <a:gd name="connsiteY2204" fmla="*/ 352444 h 526180"/>
              <a:gd name="connsiteX2205" fmla="*/ 2664454 w 9144000"/>
              <a:gd name="connsiteY2205" fmla="*/ 385272 h 526180"/>
              <a:gd name="connsiteX2206" fmla="*/ 2657466 w 9144000"/>
              <a:gd name="connsiteY2206" fmla="*/ 387125 h 526180"/>
              <a:gd name="connsiteX2207" fmla="*/ 2662619 w 9144000"/>
              <a:gd name="connsiteY2207" fmla="*/ 393019 h 526180"/>
              <a:gd name="connsiteX2208" fmla="*/ 2663046 w 9144000"/>
              <a:gd name="connsiteY2208" fmla="*/ 437543 h 526180"/>
              <a:gd name="connsiteX2209" fmla="*/ 2643786 w 9144000"/>
              <a:gd name="connsiteY2209" fmla="*/ 437543 h 526180"/>
              <a:gd name="connsiteX2210" fmla="*/ 2643786 w 9144000"/>
              <a:gd name="connsiteY2210" fmla="*/ 389164 h 526180"/>
              <a:gd name="connsiteX2211" fmla="*/ 2656558 w 9144000"/>
              <a:gd name="connsiteY2211" fmla="*/ 379989 h 526180"/>
              <a:gd name="connsiteX2212" fmla="*/ 2644269 w 9144000"/>
              <a:gd name="connsiteY2212" fmla="*/ 378951 h 526180"/>
              <a:gd name="connsiteX2213" fmla="*/ 2643008 w 9144000"/>
              <a:gd name="connsiteY2213" fmla="*/ 358301 h 526180"/>
              <a:gd name="connsiteX2214" fmla="*/ 2637892 w 9144000"/>
              <a:gd name="connsiteY2214" fmla="*/ 339488 h 526180"/>
              <a:gd name="connsiteX2215" fmla="*/ 2637781 w 9144000"/>
              <a:gd name="connsiteY2215" fmla="*/ 335113 h 526180"/>
              <a:gd name="connsiteX2216" fmla="*/ 2635761 w 9144000"/>
              <a:gd name="connsiteY2216" fmla="*/ 331888 h 526180"/>
              <a:gd name="connsiteX2217" fmla="*/ 2630367 w 9144000"/>
              <a:gd name="connsiteY2217" fmla="*/ 356301 h 526180"/>
              <a:gd name="connsiteX2218" fmla="*/ 2625900 w 9144000"/>
              <a:gd name="connsiteY2218" fmla="*/ 346031 h 526180"/>
              <a:gd name="connsiteX2219" fmla="*/ 2625844 w 9144000"/>
              <a:gd name="connsiteY2219" fmla="*/ 335873 h 526180"/>
              <a:gd name="connsiteX2220" fmla="*/ 2620357 w 9144000"/>
              <a:gd name="connsiteY2220" fmla="*/ 352704 h 526180"/>
              <a:gd name="connsiteX2221" fmla="*/ 2615945 w 9144000"/>
              <a:gd name="connsiteY2221" fmla="*/ 350647 h 526180"/>
              <a:gd name="connsiteX2222" fmla="*/ 2619709 w 9144000"/>
              <a:gd name="connsiteY2222" fmla="*/ 332926 h 526180"/>
              <a:gd name="connsiteX2223" fmla="*/ 2604657 w 9144000"/>
              <a:gd name="connsiteY2223" fmla="*/ 302156 h 526180"/>
              <a:gd name="connsiteX2224" fmla="*/ 2594574 w 9144000"/>
              <a:gd name="connsiteY2224" fmla="*/ 295743 h 526180"/>
              <a:gd name="connsiteX2225" fmla="*/ 2593276 w 9144000"/>
              <a:gd name="connsiteY2225" fmla="*/ 275001 h 526180"/>
              <a:gd name="connsiteX2226" fmla="*/ 2591088 w 9144000"/>
              <a:gd name="connsiteY2226" fmla="*/ 288810 h 526180"/>
              <a:gd name="connsiteX2227" fmla="*/ 2581450 w 9144000"/>
              <a:gd name="connsiteY2227" fmla="*/ 301897 h 526180"/>
              <a:gd name="connsiteX2228" fmla="*/ 2565212 w 9144000"/>
              <a:gd name="connsiteY2228" fmla="*/ 321915 h 526180"/>
              <a:gd name="connsiteX2229" fmla="*/ 2564841 w 9144000"/>
              <a:gd name="connsiteY2229" fmla="*/ 330109 h 526180"/>
              <a:gd name="connsiteX2230" fmla="*/ 2569605 w 9144000"/>
              <a:gd name="connsiteY2230" fmla="*/ 350442 h 526180"/>
              <a:gd name="connsiteX2231" fmla="*/ 2563304 w 9144000"/>
              <a:gd name="connsiteY2231" fmla="*/ 353316 h 526180"/>
              <a:gd name="connsiteX2232" fmla="*/ 2561914 w 9144000"/>
              <a:gd name="connsiteY2232" fmla="*/ 337764 h 526180"/>
              <a:gd name="connsiteX2233" fmla="*/ 2559725 w 9144000"/>
              <a:gd name="connsiteY2233" fmla="*/ 337523 h 526180"/>
              <a:gd name="connsiteX2234" fmla="*/ 2554906 w 9144000"/>
              <a:gd name="connsiteY2234" fmla="*/ 356690 h 526180"/>
              <a:gd name="connsiteX2235" fmla="*/ 2551607 w 9144000"/>
              <a:gd name="connsiteY2235" fmla="*/ 339932 h 526180"/>
              <a:gd name="connsiteX2236" fmla="*/ 2548233 w 9144000"/>
              <a:gd name="connsiteY2236" fmla="*/ 331870 h 526180"/>
              <a:gd name="connsiteX2237" fmla="*/ 2542228 w 9144000"/>
              <a:gd name="connsiteY2237" fmla="*/ 357912 h 526180"/>
              <a:gd name="connsiteX2238" fmla="*/ 2541023 w 9144000"/>
              <a:gd name="connsiteY2238" fmla="*/ 378988 h 526180"/>
              <a:gd name="connsiteX2239" fmla="*/ 2529976 w 9144000"/>
              <a:gd name="connsiteY2239" fmla="*/ 379729 h 526180"/>
              <a:gd name="connsiteX2240" fmla="*/ 2541672 w 9144000"/>
              <a:gd name="connsiteY2240" fmla="*/ 389387 h 526180"/>
              <a:gd name="connsiteX2241" fmla="*/ 2541672 w 9144000"/>
              <a:gd name="connsiteY2241" fmla="*/ 424660 h 526180"/>
              <a:gd name="connsiteX2242" fmla="*/ 2490054 w 9144000"/>
              <a:gd name="connsiteY2242" fmla="*/ 424660 h 526180"/>
              <a:gd name="connsiteX2243" fmla="*/ 2487126 w 9144000"/>
              <a:gd name="connsiteY2243" fmla="*/ 416394 h 526180"/>
              <a:gd name="connsiteX2244" fmla="*/ 2482844 w 9144000"/>
              <a:gd name="connsiteY2244" fmla="*/ 412297 h 526180"/>
              <a:gd name="connsiteX2245" fmla="*/ 2479574 w 9144000"/>
              <a:gd name="connsiteY2245" fmla="*/ 408016 h 526180"/>
              <a:gd name="connsiteX2246" fmla="*/ 2479446 w 9144000"/>
              <a:gd name="connsiteY2246" fmla="*/ 389090 h 526180"/>
              <a:gd name="connsiteX2247" fmla="*/ 2493181 w 9144000"/>
              <a:gd name="connsiteY2247" fmla="*/ 380212 h 526180"/>
              <a:gd name="connsiteX2248" fmla="*/ 2480596 w 9144000"/>
              <a:gd name="connsiteY2248" fmla="*/ 378840 h 526180"/>
              <a:gd name="connsiteX2249" fmla="*/ 2478149 w 9144000"/>
              <a:gd name="connsiteY2249" fmla="*/ 359321 h 526180"/>
              <a:gd name="connsiteX2250" fmla="*/ 2473793 w 9144000"/>
              <a:gd name="connsiteY2250" fmla="*/ 346106 h 526180"/>
              <a:gd name="connsiteX2251" fmla="*/ 2472385 w 9144000"/>
              <a:gd name="connsiteY2251" fmla="*/ 333389 h 526180"/>
              <a:gd name="connsiteX2252" fmla="*/ 2469955 w 9144000"/>
              <a:gd name="connsiteY2252" fmla="*/ 345086 h 526180"/>
              <a:gd name="connsiteX2253" fmla="*/ 2467230 w 9144000"/>
              <a:gd name="connsiteY2253" fmla="*/ 357320 h 526180"/>
              <a:gd name="connsiteX2254" fmla="*/ 2459297 w 9144000"/>
              <a:gd name="connsiteY2254" fmla="*/ 335892 h 526180"/>
              <a:gd name="connsiteX2255" fmla="*/ 2458148 w 9144000"/>
              <a:gd name="connsiteY2255" fmla="*/ 353316 h 526180"/>
              <a:gd name="connsiteX2256" fmla="*/ 2452699 w 9144000"/>
              <a:gd name="connsiteY2256" fmla="*/ 350813 h 526180"/>
              <a:gd name="connsiteX2257" fmla="*/ 2456369 w 9144000"/>
              <a:gd name="connsiteY2257" fmla="*/ 326679 h 526180"/>
              <a:gd name="connsiteX2258" fmla="*/ 2440817 w 9144000"/>
              <a:gd name="connsiteY2258" fmla="*/ 302268 h 526180"/>
              <a:gd name="connsiteX2259" fmla="*/ 2430623 w 9144000"/>
              <a:gd name="connsiteY2259" fmla="*/ 295539 h 526180"/>
              <a:gd name="connsiteX2260" fmla="*/ 2428546 w 9144000"/>
              <a:gd name="connsiteY2260" fmla="*/ 276781 h 526180"/>
              <a:gd name="connsiteX2261" fmla="*/ 2427842 w 9144000"/>
              <a:gd name="connsiteY2261" fmla="*/ 276781 h 526180"/>
              <a:gd name="connsiteX2262" fmla="*/ 2426896 w 9144000"/>
              <a:gd name="connsiteY2262" fmla="*/ 293685 h 526180"/>
              <a:gd name="connsiteX2263" fmla="*/ 2416980 w 9144000"/>
              <a:gd name="connsiteY2263" fmla="*/ 302119 h 526180"/>
              <a:gd name="connsiteX2264" fmla="*/ 2401262 w 9144000"/>
              <a:gd name="connsiteY2264" fmla="*/ 329812 h 526180"/>
              <a:gd name="connsiteX2265" fmla="*/ 2405377 w 9144000"/>
              <a:gd name="connsiteY2265" fmla="*/ 350405 h 526180"/>
              <a:gd name="connsiteX2266" fmla="*/ 2399260 w 9144000"/>
              <a:gd name="connsiteY2266" fmla="*/ 353538 h 526180"/>
              <a:gd name="connsiteX2267" fmla="*/ 2397758 w 9144000"/>
              <a:gd name="connsiteY2267" fmla="*/ 337319 h 526180"/>
              <a:gd name="connsiteX2268" fmla="*/ 2391622 w 9144000"/>
              <a:gd name="connsiteY2268" fmla="*/ 356653 h 526180"/>
              <a:gd name="connsiteX2269" fmla="*/ 2384412 w 9144000"/>
              <a:gd name="connsiteY2269" fmla="*/ 331758 h 526180"/>
              <a:gd name="connsiteX2270" fmla="*/ 2383374 w 9144000"/>
              <a:gd name="connsiteY2270" fmla="*/ 340100 h 526180"/>
              <a:gd name="connsiteX2271" fmla="*/ 2378944 w 9144000"/>
              <a:gd name="connsiteY2271" fmla="*/ 357060 h 526180"/>
              <a:gd name="connsiteX2272" fmla="*/ 2379296 w 9144000"/>
              <a:gd name="connsiteY2272" fmla="*/ 368701 h 526180"/>
              <a:gd name="connsiteX2273" fmla="*/ 2375793 w 9144000"/>
              <a:gd name="connsiteY2273" fmla="*/ 378895 h 526180"/>
              <a:gd name="connsiteX2274" fmla="*/ 2366303 w 9144000"/>
              <a:gd name="connsiteY2274" fmla="*/ 379841 h 526180"/>
              <a:gd name="connsiteX2275" fmla="*/ 2377906 w 9144000"/>
              <a:gd name="connsiteY2275" fmla="*/ 390165 h 526180"/>
              <a:gd name="connsiteX2276" fmla="*/ 2376627 w 9144000"/>
              <a:gd name="connsiteY2276" fmla="*/ 440249 h 526180"/>
              <a:gd name="connsiteX2277" fmla="*/ 2376539 w 9144000"/>
              <a:gd name="connsiteY2277" fmla="*/ 452304 h 526180"/>
              <a:gd name="connsiteX2278" fmla="*/ 2375668 w 9144000"/>
              <a:gd name="connsiteY2278" fmla="*/ 455987 h 526180"/>
              <a:gd name="connsiteX2279" fmla="*/ 2365307 w 9144000"/>
              <a:gd name="connsiteY2279" fmla="*/ 453263 h 526180"/>
              <a:gd name="connsiteX2280" fmla="*/ 2363657 w 9144000"/>
              <a:gd name="connsiteY2280" fmla="*/ 442789 h 526180"/>
              <a:gd name="connsiteX2281" fmla="*/ 2352084 w 9144000"/>
              <a:gd name="connsiteY2281" fmla="*/ 441408 h 526180"/>
              <a:gd name="connsiteX2282" fmla="*/ 2343021 w 9144000"/>
              <a:gd name="connsiteY2282" fmla="*/ 424568 h 526180"/>
              <a:gd name="connsiteX2283" fmla="*/ 2343317 w 9144000"/>
              <a:gd name="connsiteY2283" fmla="*/ 417858 h 526180"/>
              <a:gd name="connsiteX2284" fmla="*/ 2332412 w 9144000"/>
              <a:gd name="connsiteY2284" fmla="*/ 405601 h 526180"/>
              <a:gd name="connsiteX2285" fmla="*/ 2320160 w 9144000"/>
              <a:gd name="connsiteY2285" fmla="*/ 396319 h 526180"/>
              <a:gd name="connsiteX2286" fmla="*/ 2319930 w 9144000"/>
              <a:gd name="connsiteY2286" fmla="*/ 393891 h 526180"/>
              <a:gd name="connsiteX2287" fmla="*/ 2316057 w 9144000"/>
              <a:gd name="connsiteY2287" fmla="*/ 360471 h 526180"/>
              <a:gd name="connsiteX2288" fmla="*/ 2315130 w 9144000"/>
              <a:gd name="connsiteY2288" fmla="*/ 360526 h 526180"/>
              <a:gd name="connsiteX2289" fmla="*/ 2314878 w 9144000"/>
              <a:gd name="connsiteY2289" fmla="*/ 362077 h 526180"/>
              <a:gd name="connsiteX2290" fmla="*/ 2314272 w 9144000"/>
              <a:gd name="connsiteY2290" fmla="*/ 361953 h 526180"/>
              <a:gd name="connsiteX2291" fmla="*/ 2309990 w 9144000"/>
              <a:gd name="connsiteY2291" fmla="*/ 387274 h 526180"/>
              <a:gd name="connsiteX2292" fmla="*/ 2297183 w 9144000"/>
              <a:gd name="connsiteY2292" fmla="*/ 387274 h 526180"/>
              <a:gd name="connsiteX2293" fmla="*/ 2292998 w 9144000"/>
              <a:gd name="connsiteY2293" fmla="*/ 387107 h 526180"/>
              <a:gd name="connsiteX2294" fmla="*/ 2290496 w 9144000"/>
              <a:gd name="connsiteY2294" fmla="*/ 370239 h 526180"/>
              <a:gd name="connsiteX2295" fmla="*/ 2290465 w 9144000"/>
              <a:gd name="connsiteY2295" fmla="*/ 369995 h 526180"/>
              <a:gd name="connsiteX2296" fmla="*/ 2290009 w 9144000"/>
              <a:gd name="connsiteY2296" fmla="*/ 358895 h 526180"/>
              <a:gd name="connsiteX2297" fmla="*/ 2288655 w 9144000"/>
              <a:gd name="connsiteY2297" fmla="*/ 351777 h 526180"/>
              <a:gd name="connsiteX2298" fmla="*/ 2287120 w 9144000"/>
              <a:gd name="connsiteY2298" fmla="*/ 343122 h 526180"/>
              <a:gd name="connsiteX2299" fmla="*/ 2284676 w 9144000"/>
              <a:gd name="connsiteY2299" fmla="*/ 303899 h 526180"/>
              <a:gd name="connsiteX2300" fmla="*/ 2284600 w 9144000"/>
              <a:gd name="connsiteY2300" fmla="*/ 299339 h 526180"/>
              <a:gd name="connsiteX2301" fmla="*/ 2282882 w 9144000"/>
              <a:gd name="connsiteY2301" fmla="*/ 296917 h 526180"/>
              <a:gd name="connsiteX2302" fmla="*/ 2282705 w 9144000"/>
              <a:gd name="connsiteY2302" fmla="*/ 292536 h 526180"/>
              <a:gd name="connsiteX2303" fmla="*/ 2281031 w 9144000"/>
              <a:gd name="connsiteY2303" fmla="*/ 294309 h 526180"/>
              <a:gd name="connsiteX2304" fmla="*/ 2280022 w 9144000"/>
              <a:gd name="connsiteY2304" fmla="*/ 292888 h 526180"/>
              <a:gd name="connsiteX2305" fmla="*/ 2280189 w 9144000"/>
              <a:gd name="connsiteY2305" fmla="*/ 266715 h 526180"/>
              <a:gd name="connsiteX2306" fmla="*/ 2277390 w 9144000"/>
              <a:gd name="connsiteY2306" fmla="*/ 247679 h 526180"/>
              <a:gd name="connsiteX2307" fmla="*/ 2275580 w 9144000"/>
              <a:gd name="connsiteY2307" fmla="*/ 244382 h 526180"/>
              <a:gd name="connsiteX2308" fmla="*/ 2269601 w 9144000"/>
              <a:gd name="connsiteY2308" fmla="*/ 224119 h 526180"/>
              <a:gd name="connsiteX2309" fmla="*/ 2265861 w 9144000"/>
              <a:gd name="connsiteY2309" fmla="*/ 205417 h 526180"/>
              <a:gd name="connsiteX2310" fmla="*/ 2259948 w 9144000"/>
              <a:gd name="connsiteY2310" fmla="*/ 178855 h 526180"/>
              <a:gd name="connsiteX2311" fmla="*/ 2259083 w 9144000"/>
              <a:gd name="connsiteY2311" fmla="*/ 180937 h 526180"/>
              <a:gd name="connsiteX2312" fmla="*/ 2258812 w 9144000"/>
              <a:gd name="connsiteY2312" fmla="*/ 180041 h 526180"/>
              <a:gd name="connsiteX2313" fmla="*/ 2256495 w 9144000"/>
              <a:gd name="connsiteY2313" fmla="*/ 184990 h 526180"/>
              <a:gd name="connsiteX2314" fmla="*/ 2245336 w 9144000"/>
              <a:gd name="connsiteY2314" fmla="*/ 237336 h 526180"/>
              <a:gd name="connsiteX2315" fmla="*/ 2243501 w 9144000"/>
              <a:gd name="connsiteY2315" fmla="*/ 243490 h 526180"/>
              <a:gd name="connsiteX2316" fmla="*/ 2237792 w 9144000"/>
              <a:gd name="connsiteY2316" fmla="*/ 267494 h 526180"/>
              <a:gd name="connsiteX2317" fmla="*/ 2237883 w 9144000"/>
              <a:gd name="connsiteY2317" fmla="*/ 295309 h 526180"/>
              <a:gd name="connsiteX2318" fmla="*/ 2237711 w 9144000"/>
              <a:gd name="connsiteY2318" fmla="*/ 295640 h 526180"/>
              <a:gd name="connsiteX2319" fmla="*/ 2237611 w 9144000"/>
              <a:gd name="connsiteY2319" fmla="*/ 295603 h 526180"/>
              <a:gd name="connsiteX2320" fmla="*/ 2235017 w 9144000"/>
              <a:gd name="connsiteY2320" fmla="*/ 292685 h 526180"/>
              <a:gd name="connsiteX2321" fmla="*/ 2234824 w 9144000"/>
              <a:gd name="connsiteY2321" fmla="*/ 296308 h 526180"/>
              <a:gd name="connsiteX2322" fmla="*/ 2233177 w 9144000"/>
              <a:gd name="connsiteY2322" fmla="*/ 320989 h 526180"/>
              <a:gd name="connsiteX2323" fmla="*/ 2230050 w 9144000"/>
              <a:gd name="connsiteY2323" fmla="*/ 347618 h 526180"/>
              <a:gd name="connsiteX2324" fmla="*/ 2213756 w 9144000"/>
              <a:gd name="connsiteY2324" fmla="*/ 324437 h 526180"/>
              <a:gd name="connsiteX2325" fmla="*/ 2213337 w 9144000"/>
              <a:gd name="connsiteY2325" fmla="*/ 325028 h 526180"/>
              <a:gd name="connsiteX2326" fmla="*/ 2212917 w 9144000"/>
              <a:gd name="connsiteY2326" fmla="*/ 324437 h 526180"/>
              <a:gd name="connsiteX2327" fmla="*/ 2196623 w 9144000"/>
              <a:gd name="connsiteY2327" fmla="*/ 347618 h 526180"/>
              <a:gd name="connsiteX2328" fmla="*/ 2193497 w 9144000"/>
              <a:gd name="connsiteY2328" fmla="*/ 320989 h 526180"/>
              <a:gd name="connsiteX2329" fmla="*/ 2191850 w 9144000"/>
              <a:gd name="connsiteY2329" fmla="*/ 296308 h 526180"/>
              <a:gd name="connsiteX2330" fmla="*/ 2191656 w 9144000"/>
              <a:gd name="connsiteY2330" fmla="*/ 292685 h 526180"/>
              <a:gd name="connsiteX2331" fmla="*/ 2189062 w 9144000"/>
              <a:gd name="connsiteY2331" fmla="*/ 295603 h 526180"/>
              <a:gd name="connsiteX2332" fmla="*/ 2188962 w 9144000"/>
              <a:gd name="connsiteY2332" fmla="*/ 295640 h 526180"/>
              <a:gd name="connsiteX2333" fmla="*/ 2188790 w 9144000"/>
              <a:gd name="connsiteY2333" fmla="*/ 295309 h 526180"/>
              <a:gd name="connsiteX2334" fmla="*/ 2188881 w 9144000"/>
              <a:gd name="connsiteY2334" fmla="*/ 267494 h 526180"/>
              <a:gd name="connsiteX2335" fmla="*/ 2183172 w 9144000"/>
              <a:gd name="connsiteY2335" fmla="*/ 243490 h 526180"/>
              <a:gd name="connsiteX2336" fmla="*/ 2181337 w 9144000"/>
              <a:gd name="connsiteY2336" fmla="*/ 237336 h 526180"/>
              <a:gd name="connsiteX2337" fmla="*/ 2170178 w 9144000"/>
              <a:gd name="connsiteY2337" fmla="*/ 184990 h 526180"/>
              <a:gd name="connsiteX2338" fmla="*/ 2167861 w 9144000"/>
              <a:gd name="connsiteY2338" fmla="*/ 180041 h 526180"/>
              <a:gd name="connsiteX2339" fmla="*/ 2167590 w 9144000"/>
              <a:gd name="connsiteY2339" fmla="*/ 180937 h 526180"/>
              <a:gd name="connsiteX2340" fmla="*/ 2166725 w 9144000"/>
              <a:gd name="connsiteY2340" fmla="*/ 178855 h 526180"/>
              <a:gd name="connsiteX2341" fmla="*/ 2160812 w 9144000"/>
              <a:gd name="connsiteY2341" fmla="*/ 205417 h 526180"/>
              <a:gd name="connsiteX2342" fmla="*/ 2157072 w 9144000"/>
              <a:gd name="connsiteY2342" fmla="*/ 224119 h 526180"/>
              <a:gd name="connsiteX2343" fmla="*/ 2151094 w 9144000"/>
              <a:gd name="connsiteY2343" fmla="*/ 244382 h 526180"/>
              <a:gd name="connsiteX2344" fmla="*/ 2149283 w 9144000"/>
              <a:gd name="connsiteY2344" fmla="*/ 247679 h 526180"/>
              <a:gd name="connsiteX2345" fmla="*/ 2146484 w 9144000"/>
              <a:gd name="connsiteY2345" fmla="*/ 266715 h 526180"/>
              <a:gd name="connsiteX2346" fmla="*/ 2146651 w 9144000"/>
              <a:gd name="connsiteY2346" fmla="*/ 292888 h 526180"/>
              <a:gd name="connsiteX2347" fmla="*/ 2145643 w 9144000"/>
              <a:gd name="connsiteY2347" fmla="*/ 294309 h 526180"/>
              <a:gd name="connsiteX2348" fmla="*/ 2143968 w 9144000"/>
              <a:gd name="connsiteY2348" fmla="*/ 292536 h 526180"/>
              <a:gd name="connsiteX2349" fmla="*/ 2143791 w 9144000"/>
              <a:gd name="connsiteY2349" fmla="*/ 296917 h 526180"/>
              <a:gd name="connsiteX2350" fmla="*/ 2142073 w 9144000"/>
              <a:gd name="connsiteY2350" fmla="*/ 299339 h 526180"/>
              <a:gd name="connsiteX2351" fmla="*/ 2141999 w 9144000"/>
              <a:gd name="connsiteY2351" fmla="*/ 303899 h 526180"/>
              <a:gd name="connsiteX2352" fmla="*/ 2139553 w 9144000"/>
              <a:gd name="connsiteY2352" fmla="*/ 343122 h 526180"/>
              <a:gd name="connsiteX2353" fmla="*/ 2138019 w 9144000"/>
              <a:gd name="connsiteY2353" fmla="*/ 351777 h 526180"/>
              <a:gd name="connsiteX2354" fmla="*/ 2136665 w 9144000"/>
              <a:gd name="connsiteY2354" fmla="*/ 358895 h 526180"/>
              <a:gd name="connsiteX2355" fmla="*/ 2136208 w 9144000"/>
              <a:gd name="connsiteY2355" fmla="*/ 369995 h 526180"/>
              <a:gd name="connsiteX2356" fmla="*/ 2136177 w 9144000"/>
              <a:gd name="connsiteY2356" fmla="*/ 370239 h 526180"/>
              <a:gd name="connsiteX2357" fmla="*/ 2133675 w 9144000"/>
              <a:gd name="connsiteY2357" fmla="*/ 387107 h 526180"/>
              <a:gd name="connsiteX2358" fmla="*/ 2129491 w 9144000"/>
              <a:gd name="connsiteY2358" fmla="*/ 387274 h 526180"/>
              <a:gd name="connsiteX2359" fmla="*/ 2116683 w 9144000"/>
              <a:gd name="connsiteY2359" fmla="*/ 387274 h 526180"/>
              <a:gd name="connsiteX2360" fmla="*/ 2112401 w 9144000"/>
              <a:gd name="connsiteY2360" fmla="*/ 361953 h 526180"/>
              <a:gd name="connsiteX2361" fmla="*/ 2111795 w 9144000"/>
              <a:gd name="connsiteY2361" fmla="*/ 362077 h 526180"/>
              <a:gd name="connsiteX2362" fmla="*/ 2111543 w 9144000"/>
              <a:gd name="connsiteY2362" fmla="*/ 360526 h 526180"/>
              <a:gd name="connsiteX2363" fmla="*/ 2110616 w 9144000"/>
              <a:gd name="connsiteY2363" fmla="*/ 360471 h 526180"/>
              <a:gd name="connsiteX2364" fmla="*/ 2106743 w 9144000"/>
              <a:gd name="connsiteY2364" fmla="*/ 393891 h 526180"/>
              <a:gd name="connsiteX2365" fmla="*/ 2106513 w 9144000"/>
              <a:gd name="connsiteY2365" fmla="*/ 396319 h 526180"/>
              <a:gd name="connsiteX2366" fmla="*/ 2094262 w 9144000"/>
              <a:gd name="connsiteY2366" fmla="*/ 405601 h 526180"/>
              <a:gd name="connsiteX2367" fmla="*/ 2083356 w 9144000"/>
              <a:gd name="connsiteY2367" fmla="*/ 417858 h 526180"/>
              <a:gd name="connsiteX2368" fmla="*/ 2083652 w 9144000"/>
              <a:gd name="connsiteY2368" fmla="*/ 424568 h 526180"/>
              <a:gd name="connsiteX2369" fmla="*/ 2074589 w 9144000"/>
              <a:gd name="connsiteY2369" fmla="*/ 441408 h 526180"/>
              <a:gd name="connsiteX2370" fmla="*/ 2063016 w 9144000"/>
              <a:gd name="connsiteY2370" fmla="*/ 442789 h 526180"/>
              <a:gd name="connsiteX2371" fmla="*/ 2061367 w 9144000"/>
              <a:gd name="connsiteY2371" fmla="*/ 453263 h 526180"/>
              <a:gd name="connsiteX2372" fmla="*/ 2051005 w 9144000"/>
              <a:gd name="connsiteY2372" fmla="*/ 455987 h 526180"/>
              <a:gd name="connsiteX2373" fmla="*/ 2050135 w 9144000"/>
              <a:gd name="connsiteY2373" fmla="*/ 452304 h 526180"/>
              <a:gd name="connsiteX2374" fmla="*/ 2050047 w 9144000"/>
              <a:gd name="connsiteY2374" fmla="*/ 440249 h 526180"/>
              <a:gd name="connsiteX2375" fmla="*/ 2048767 w 9144000"/>
              <a:gd name="connsiteY2375" fmla="*/ 390165 h 526180"/>
              <a:gd name="connsiteX2376" fmla="*/ 2060370 w 9144000"/>
              <a:gd name="connsiteY2376" fmla="*/ 379841 h 526180"/>
              <a:gd name="connsiteX2377" fmla="*/ 2050880 w 9144000"/>
              <a:gd name="connsiteY2377" fmla="*/ 378895 h 526180"/>
              <a:gd name="connsiteX2378" fmla="*/ 2047377 w 9144000"/>
              <a:gd name="connsiteY2378" fmla="*/ 368701 h 526180"/>
              <a:gd name="connsiteX2379" fmla="*/ 2047729 w 9144000"/>
              <a:gd name="connsiteY2379" fmla="*/ 357060 h 526180"/>
              <a:gd name="connsiteX2380" fmla="*/ 2043299 w 9144000"/>
              <a:gd name="connsiteY2380" fmla="*/ 340100 h 526180"/>
              <a:gd name="connsiteX2381" fmla="*/ 2042261 w 9144000"/>
              <a:gd name="connsiteY2381" fmla="*/ 331758 h 526180"/>
              <a:gd name="connsiteX2382" fmla="*/ 2035051 w 9144000"/>
              <a:gd name="connsiteY2382" fmla="*/ 356653 h 526180"/>
              <a:gd name="connsiteX2383" fmla="*/ 2028915 w 9144000"/>
              <a:gd name="connsiteY2383" fmla="*/ 337319 h 526180"/>
              <a:gd name="connsiteX2384" fmla="*/ 2027414 w 9144000"/>
              <a:gd name="connsiteY2384" fmla="*/ 353538 h 526180"/>
              <a:gd name="connsiteX2385" fmla="*/ 2021297 w 9144000"/>
              <a:gd name="connsiteY2385" fmla="*/ 350405 h 526180"/>
              <a:gd name="connsiteX2386" fmla="*/ 2025412 w 9144000"/>
              <a:gd name="connsiteY2386" fmla="*/ 329812 h 526180"/>
              <a:gd name="connsiteX2387" fmla="*/ 2009693 w 9144000"/>
              <a:gd name="connsiteY2387" fmla="*/ 302119 h 526180"/>
              <a:gd name="connsiteX2388" fmla="*/ 1999777 w 9144000"/>
              <a:gd name="connsiteY2388" fmla="*/ 293685 h 526180"/>
              <a:gd name="connsiteX2389" fmla="*/ 1998831 w 9144000"/>
              <a:gd name="connsiteY2389" fmla="*/ 276781 h 526180"/>
              <a:gd name="connsiteX2390" fmla="*/ 1998127 w 9144000"/>
              <a:gd name="connsiteY2390" fmla="*/ 276781 h 526180"/>
              <a:gd name="connsiteX2391" fmla="*/ 1996051 w 9144000"/>
              <a:gd name="connsiteY2391" fmla="*/ 295539 h 526180"/>
              <a:gd name="connsiteX2392" fmla="*/ 1985856 w 9144000"/>
              <a:gd name="connsiteY2392" fmla="*/ 302268 h 526180"/>
              <a:gd name="connsiteX2393" fmla="*/ 1970305 w 9144000"/>
              <a:gd name="connsiteY2393" fmla="*/ 326679 h 526180"/>
              <a:gd name="connsiteX2394" fmla="*/ 1973974 w 9144000"/>
              <a:gd name="connsiteY2394" fmla="*/ 350813 h 526180"/>
              <a:gd name="connsiteX2395" fmla="*/ 1968525 w 9144000"/>
              <a:gd name="connsiteY2395" fmla="*/ 353316 h 526180"/>
              <a:gd name="connsiteX2396" fmla="*/ 1967376 w 9144000"/>
              <a:gd name="connsiteY2396" fmla="*/ 335892 h 526180"/>
              <a:gd name="connsiteX2397" fmla="*/ 1959443 w 9144000"/>
              <a:gd name="connsiteY2397" fmla="*/ 357320 h 526180"/>
              <a:gd name="connsiteX2398" fmla="*/ 1956718 w 9144000"/>
              <a:gd name="connsiteY2398" fmla="*/ 345086 h 526180"/>
              <a:gd name="connsiteX2399" fmla="*/ 1954290 w 9144000"/>
              <a:gd name="connsiteY2399" fmla="*/ 333389 h 526180"/>
              <a:gd name="connsiteX2400" fmla="*/ 1952880 w 9144000"/>
              <a:gd name="connsiteY2400" fmla="*/ 346106 h 526180"/>
              <a:gd name="connsiteX2401" fmla="*/ 1948525 w 9144000"/>
              <a:gd name="connsiteY2401" fmla="*/ 359321 h 526180"/>
              <a:gd name="connsiteX2402" fmla="*/ 1946077 w 9144000"/>
              <a:gd name="connsiteY2402" fmla="*/ 378840 h 526180"/>
              <a:gd name="connsiteX2403" fmla="*/ 1933492 w 9144000"/>
              <a:gd name="connsiteY2403" fmla="*/ 380212 h 526180"/>
              <a:gd name="connsiteX2404" fmla="*/ 1947227 w 9144000"/>
              <a:gd name="connsiteY2404" fmla="*/ 389090 h 526180"/>
              <a:gd name="connsiteX2405" fmla="*/ 1947099 w 9144000"/>
              <a:gd name="connsiteY2405" fmla="*/ 408016 h 526180"/>
              <a:gd name="connsiteX2406" fmla="*/ 1943829 w 9144000"/>
              <a:gd name="connsiteY2406" fmla="*/ 412297 h 526180"/>
              <a:gd name="connsiteX2407" fmla="*/ 1939548 w 9144000"/>
              <a:gd name="connsiteY2407" fmla="*/ 416394 h 526180"/>
              <a:gd name="connsiteX2408" fmla="*/ 1936620 w 9144000"/>
              <a:gd name="connsiteY2408" fmla="*/ 424660 h 526180"/>
              <a:gd name="connsiteX2409" fmla="*/ 1885002 w 9144000"/>
              <a:gd name="connsiteY2409" fmla="*/ 424660 h 526180"/>
              <a:gd name="connsiteX2410" fmla="*/ 1885002 w 9144000"/>
              <a:gd name="connsiteY2410" fmla="*/ 389387 h 526180"/>
              <a:gd name="connsiteX2411" fmla="*/ 1896698 w 9144000"/>
              <a:gd name="connsiteY2411" fmla="*/ 379729 h 526180"/>
              <a:gd name="connsiteX2412" fmla="*/ 1885651 w 9144000"/>
              <a:gd name="connsiteY2412" fmla="*/ 378988 h 526180"/>
              <a:gd name="connsiteX2413" fmla="*/ 1884445 w 9144000"/>
              <a:gd name="connsiteY2413" fmla="*/ 357912 h 526180"/>
              <a:gd name="connsiteX2414" fmla="*/ 1878440 w 9144000"/>
              <a:gd name="connsiteY2414" fmla="*/ 331870 h 526180"/>
              <a:gd name="connsiteX2415" fmla="*/ 1875067 w 9144000"/>
              <a:gd name="connsiteY2415" fmla="*/ 339932 h 526180"/>
              <a:gd name="connsiteX2416" fmla="*/ 1871767 w 9144000"/>
              <a:gd name="connsiteY2416" fmla="*/ 356690 h 526180"/>
              <a:gd name="connsiteX2417" fmla="*/ 1866948 w 9144000"/>
              <a:gd name="connsiteY2417" fmla="*/ 337523 h 526180"/>
              <a:gd name="connsiteX2418" fmla="*/ 1864760 w 9144000"/>
              <a:gd name="connsiteY2418" fmla="*/ 337764 h 526180"/>
              <a:gd name="connsiteX2419" fmla="*/ 1863370 w 9144000"/>
              <a:gd name="connsiteY2419" fmla="*/ 353316 h 526180"/>
              <a:gd name="connsiteX2420" fmla="*/ 1857068 w 9144000"/>
              <a:gd name="connsiteY2420" fmla="*/ 350442 h 526180"/>
              <a:gd name="connsiteX2421" fmla="*/ 1861832 w 9144000"/>
              <a:gd name="connsiteY2421" fmla="*/ 330109 h 526180"/>
              <a:gd name="connsiteX2422" fmla="*/ 1861461 w 9144000"/>
              <a:gd name="connsiteY2422" fmla="*/ 321915 h 526180"/>
              <a:gd name="connsiteX2423" fmla="*/ 1845223 w 9144000"/>
              <a:gd name="connsiteY2423" fmla="*/ 301897 h 526180"/>
              <a:gd name="connsiteX2424" fmla="*/ 1835585 w 9144000"/>
              <a:gd name="connsiteY2424" fmla="*/ 288810 h 526180"/>
              <a:gd name="connsiteX2425" fmla="*/ 1833397 w 9144000"/>
              <a:gd name="connsiteY2425" fmla="*/ 275001 h 526180"/>
              <a:gd name="connsiteX2426" fmla="*/ 1832099 w 9144000"/>
              <a:gd name="connsiteY2426" fmla="*/ 295743 h 526180"/>
              <a:gd name="connsiteX2427" fmla="*/ 1822016 w 9144000"/>
              <a:gd name="connsiteY2427" fmla="*/ 302156 h 526180"/>
              <a:gd name="connsiteX2428" fmla="*/ 1806965 w 9144000"/>
              <a:gd name="connsiteY2428" fmla="*/ 332926 h 526180"/>
              <a:gd name="connsiteX2429" fmla="*/ 1810728 w 9144000"/>
              <a:gd name="connsiteY2429" fmla="*/ 350647 h 526180"/>
              <a:gd name="connsiteX2430" fmla="*/ 1806317 w 9144000"/>
              <a:gd name="connsiteY2430" fmla="*/ 352704 h 526180"/>
              <a:gd name="connsiteX2431" fmla="*/ 1800830 w 9144000"/>
              <a:gd name="connsiteY2431" fmla="*/ 335873 h 526180"/>
              <a:gd name="connsiteX2432" fmla="*/ 1800774 w 9144000"/>
              <a:gd name="connsiteY2432" fmla="*/ 346031 h 526180"/>
              <a:gd name="connsiteX2433" fmla="*/ 1796307 w 9144000"/>
              <a:gd name="connsiteY2433" fmla="*/ 356301 h 526180"/>
              <a:gd name="connsiteX2434" fmla="*/ 1790912 w 9144000"/>
              <a:gd name="connsiteY2434" fmla="*/ 331888 h 526180"/>
              <a:gd name="connsiteX2435" fmla="*/ 1788893 w 9144000"/>
              <a:gd name="connsiteY2435" fmla="*/ 335113 h 526180"/>
              <a:gd name="connsiteX2436" fmla="*/ 1788781 w 9144000"/>
              <a:gd name="connsiteY2436" fmla="*/ 339488 h 526180"/>
              <a:gd name="connsiteX2437" fmla="*/ 1783665 w 9144000"/>
              <a:gd name="connsiteY2437" fmla="*/ 358301 h 526180"/>
              <a:gd name="connsiteX2438" fmla="*/ 1782405 w 9144000"/>
              <a:gd name="connsiteY2438" fmla="*/ 378951 h 526180"/>
              <a:gd name="connsiteX2439" fmla="*/ 1770115 w 9144000"/>
              <a:gd name="connsiteY2439" fmla="*/ 379989 h 526180"/>
              <a:gd name="connsiteX2440" fmla="*/ 1782887 w 9144000"/>
              <a:gd name="connsiteY2440" fmla="*/ 389164 h 526180"/>
              <a:gd name="connsiteX2441" fmla="*/ 1782887 w 9144000"/>
              <a:gd name="connsiteY2441" fmla="*/ 437543 h 526180"/>
              <a:gd name="connsiteX2442" fmla="*/ 1763628 w 9144000"/>
              <a:gd name="connsiteY2442" fmla="*/ 437543 h 526180"/>
              <a:gd name="connsiteX2443" fmla="*/ 1764055 w 9144000"/>
              <a:gd name="connsiteY2443" fmla="*/ 393019 h 526180"/>
              <a:gd name="connsiteX2444" fmla="*/ 1769208 w 9144000"/>
              <a:gd name="connsiteY2444" fmla="*/ 387125 h 526180"/>
              <a:gd name="connsiteX2445" fmla="*/ 1762219 w 9144000"/>
              <a:gd name="connsiteY2445" fmla="*/ 385272 h 526180"/>
              <a:gd name="connsiteX2446" fmla="*/ 1762293 w 9144000"/>
              <a:gd name="connsiteY2446" fmla="*/ 352444 h 526180"/>
              <a:gd name="connsiteX2447" fmla="*/ 1764073 w 9144000"/>
              <a:gd name="connsiteY2447" fmla="*/ 346458 h 526180"/>
              <a:gd name="connsiteX2448" fmla="*/ 1771821 w 9144000"/>
              <a:gd name="connsiteY2448" fmla="*/ 332777 h 526180"/>
              <a:gd name="connsiteX2449" fmla="*/ 1760403 w 9144000"/>
              <a:gd name="connsiteY2449" fmla="*/ 331721 h 526180"/>
              <a:gd name="connsiteX2450" fmla="*/ 1761126 w 9144000"/>
              <a:gd name="connsiteY2450" fmla="*/ 326549 h 526180"/>
              <a:gd name="connsiteX2451" fmla="*/ 1755527 w 9144000"/>
              <a:gd name="connsiteY2451" fmla="*/ 321675 h 526180"/>
              <a:gd name="connsiteX2452" fmla="*/ 1756862 w 9144000"/>
              <a:gd name="connsiteY2452" fmla="*/ 321100 h 526180"/>
              <a:gd name="connsiteX2453" fmla="*/ 1754620 w 9144000"/>
              <a:gd name="connsiteY2453" fmla="*/ 311665 h 526180"/>
              <a:gd name="connsiteX2454" fmla="*/ 1752599 w 9144000"/>
              <a:gd name="connsiteY2454" fmla="*/ 311702 h 526180"/>
              <a:gd name="connsiteX2455" fmla="*/ 1749411 w 9144000"/>
              <a:gd name="connsiteY2455" fmla="*/ 324344 h 526180"/>
              <a:gd name="connsiteX2456" fmla="*/ 1737937 w 9144000"/>
              <a:gd name="connsiteY2456" fmla="*/ 307847 h 526180"/>
              <a:gd name="connsiteX2457" fmla="*/ 1737937 w 9144000"/>
              <a:gd name="connsiteY2457" fmla="*/ 300358 h 526180"/>
              <a:gd name="connsiteX2458" fmla="*/ 1732858 w 9144000"/>
              <a:gd name="connsiteY2458" fmla="*/ 296651 h 526180"/>
              <a:gd name="connsiteX2459" fmla="*/ 1734600 w 9144000"/>
              <a:gd name="connsiteY2459" fmla="*/ 273129 h 526180"/>
              <a:gd name="connsiteX2460" fmla="*/ 1719253 w 9144000"/>
              <a:gd name="connsiteY2460" fmla="*/ 266549 h 526180"/>
              <a:gd name="connsiteX2461" fmla="*/ 1717992 w 9144000"/>
              <a:gd name="connsiteY2461" fmla="*/ 256966 h 526180"/>
              <a:gd name="connsiteX2462" fmla="*/ 1716120 w 9144000"/>
              <a:gd name="connsiteY2462" fmla="*/ 267030 h 526180"/>
              <a:gd name="connsiteX2463" fmla="*/ 1700865 w 9144000"/>
              <a:gd name="connsiteY2463" fmla="*/ 272981 h 526180"/>
              <a:gd name="connsiteX2464" fmla="*/ 1702718 w 9144000"/>
              <a:gd name="connsiteY2464" fmla="*/ 296706 h 526180"/>
              <a:gd name="connsiteX2465" fmla="*/ 1697491 w 9144000"/>
              <a:gd name="connsiteY2465" fmla="*/ 300562 h 526180"/>
              <a:gd name="connsiteX2466" fmla="*/ 1697491 w 9144000"/>
              <a:gd name="connsiteY2466" fmla="*/ 308606 h 526180"/>
              <a:gd name="connsiteX2467" fmla="*/ 1686073 w 9144000"/>
              <a:gd name="connsiteY2467" fmla="*/ 323528 h 526180"/>
              <a:gd name="connsiteX2468" fmla="*/ 1683886 w 9144000"/>
              <a:gd name="connsiteY2468" fmla="*/ 323677 h 526180"/>
              <a:gd name="connsiteX2469" fmla="*/ 1680290 w 9144000"/>
              <a:gd name="connsiteY2469" fmla="*/ 311517 h 526180"/>
              <a:gd name="connsiteX2470" fmla="*/ 1678918 w 9144000"/>
              <a:gd name="connsiteY2470" fmla="*/ 323065 h 526180"/>
              <a:gd name="connsiteX2471" fmla="*/ 1674154 w 9144000"/>
              <a:gd name="connsiteY2471" fmla="*/ 326494 h 526180"/>
              <a:gd name="connsiteX2472" fmla="*/ 1674840 w 9144000"/>
              <a:gd name="connsiteY2472" fmla="*/ 331684 h 526180"/>
              <a:gd name="connsiteX2473" fmla="*/ 1663682 w 9144000"/>
              <a:gd name="connsiteY2473" fmla="*/ 333000 h 526180"/>
              <a:gd name="connsiteX2474" fmla="*/ 1671949 w 9144000"/>
              <a:gd name="connsiteY2474" fmla="*/ 346865 h 526180"/>
              <a:gd name="connsiteX2475" fmla="*/ 1673284 w 9144000"/>
              <a:gd name="connsiteY2475" fmla="*/ 351184 h 526180"/>
              <a:gd name="connsiteX2476" fmla="*/ 1673339 w 9144000"/>
              <a:gd name="connsiteY2476" fmla="*/ 385197 h 526180"/>
              <a:gd name="connsiteX2477" fmla="*/ 1670002 w 9144000"/>
              <a:gd name="connsiteY2477" fmla="*/ 386236 h 526180"/>
              <a:gd name="connsiteX2478" fmla="*/ 1666555 w 9144000"/>
              <a:gd name="connsiteY2478" fmla="*/ 387162 h 526180"/>
              <a:gd name="connsiteX2479" fmla="*/ 1671541 w 9144000"/>
              <a:gd name="connsiteY2479" fmla="*/ 401138 h 526180"/>
              <a:gd name="connsiteX2480" fmla="*/ 1671856 w 9144000"/>
              <a:gd name="connsiteY2480" fmla="*/ 403752 h 526180"/>
              <a:gd name="connsiteX2481" fmla="*/ 1672635 w 9144000"/>
              <a:gd name="connsiteY2481" fmla="*/ 435004 h 526180"/>
              <a:gd name="connsiteX2482" fmla="*/ 1668612 w 9144000"/>
              <a:gd name="connsiteY2482" fmla="*/ 439619 h 526180"/>
              <a:gd name="connsiteX2483" fmla="*/ 1659122 w 9144000"/>
              <a:gd name="connsiteY2483" fmla="*/ 419286 h 526180"/>
              <a:gd name="connsiteX2484" fmla="*/ 1652875 w 9144000"/>
              <a:gd name="connsiteY2484" fmla="*/ 403122 h 526180"/>
              <a:gd name="connsiteX2485" fmla="*/ 1649187 w 9144000"/>
              <a:gd name="connsiteY2485" fmla="*/ 387608 h 526180"/>
              <a:gd name="connsiteX2486" fmla="*/ 1651207 w 9144000"/>
              <a:gd name="connsiteY2486" fmla="*/ 381398 h 526180"/>
              <a:gd name="connsiteX2487" fmla="*/ 1643682 w 9144000"/>
              <a:gd name="connsiteY2487" fmla="*/ 377172 h 526180"/>
              <a:gd name="connsiteX2488" fmla="*/ 1646925 w 9144000"/>
              <a:gd name="connsiteY2488" fmla="*/ 374317 h 526180"/>
              <a:gd name="connsiteX2489" fmla="*/ 1643477 w 9144000"/>
              <a:gd name="connsiteY2489" fmla="*/ 360897 h 526180"/>
              <a:gd name="connsiteX2490" fmla="*/ 1639956 w 9144000"/>
              <a:gd name="connsiteY2490" fmla="*/ 346012 h 526180"/>
              <a:gd name="connsiteX2491" fmla="*/ 1641494 w 9144000"/>
              <a:gd name="connsiteY2491" fmla="*/ 340637 h 526180"/>
              <a:gd name="connsiteX2492" fmla="*/ 1634154 w 9144000"/>
              <a:gd name="connsiteY2492" fmla="*/ 336355 h 526180"/>
              <a:gd name="connsiteX2493" fmla="*/ 1636971 w 9144000"/>
              <a:gd name="connsiteY2493" fmla="*/ 334335 h 526180"/>
              <a:gd name="connsiteX2494" fmla="*/ 1634265 w 9144000"/>
              <a:gd name="connsiteY2494" fmla="*/ 329997 h 526180"/>
              <a:gd name="connsiteX2495" fmla="*/ 1634173 w 9144000"/>
              <a:gd name="connsiteY2495" fmla="*/ 320952 h 526180"/>
              <a:gd name="connsiteX2496" fmla="*/ 1630965 w 9144000"/>
              <a:gd name="connsiteY2496" fmla="*/ 307550 h 526180"/>
              <a:gd name="connsiteX2497" fmla="*/ 1634099 w 9144000"/>
              <a:gd name="connsiteY2497" fmla="*/ 304084 h 526180"/>
              <a:gd name="connsiteX2498" fmla="*/ 1632745 w 9144000"/>
              <a:gd name="connsiteY2498" fmla="*/ 302453 h 526180"/>
              <a:gd name="connsiteX2499" fmla="*/ 1629094 w 9144000"/>
              <a:gd name="connsiteY2499" fmla="*/ 300210 h 526180"/>
              <a:gd name="connsiteX2500" fmla="*/ 1626072 w 9144000"/>
              <a:gd name="connsiteY2500" fmla="*/ 270738 h 526180"/>
              <a:gd name="connsiteX2501" fmla="*/ 1620789 w 9144000"/>
              <a:gd name="connsiteY2501" fmla="*/ 267698 h 526180"/>
              <a:gd name="connsiteX2502" fmla="*/ 1624774 w 9144000"/>
              <a:gd name="connsiteY2502" fmla="*/ 253740 h 526180"/>
              <a:gd name="connsiteX2503" fmla="*/ 1619881 w 9144000"/>
              <a:gd name="connsiteY2503" fmla="*/ 249996 h 526180"/>
              <a:gd name="connsiteX2504" fmla="*/ 1624126 w 9144000"/>
              <a:gd name="connsiteY2504" fmla="*/ 239430 h 526180"/>
              <a:gd name="connsiteX2505" fmla="*/ 1616786 w 9144000"/>
              <a:gd name="connsiteY2505" fmla="*/ 236075 h 526180"/>
              <a:gd name="connsiteX2506" fmla="*/ 1620549 w 9144000"/>
              <a:gd name="connsiteY2506" fmla="*/ 216445 h 526180"/>
              <a:gd name="connsiteX2507" fmla="*/ 1616915 w 9144000"/>
              <a:gd name="connsiteY2507" fmla="*/ 214481 h 526180"/>
              <a:gd name="connsiteX2508" fmla="*/ 1623366 w 9144000"/>
              <a:gd name="connsiteY2508" fmla="*/ 205250 h 526180"/>
              <a:gd name="connsiteX2509" fmla="*/ 1619937 w 9144000"/>
              <a:gd name="connsiteY2509" fmla="*/ 202655 h 526180"/>
              <a:gd name="connsiteX2510" fmla="*/ 1622754 w 9144000"/>
              <a:gd name="connsiteY2510" fmla="*/ 194944 h 526180"/>
              <a:gd name="connsiteX2511" fmla="*/ 1619288 w 9144000"/>
              <a:gd name="connsiteY2511" fmla="*/ 193146 h 526180"/>
              <a:gd name="connsiteX2512" fmla="*/ 1617694 w 9144000"/>
              <a:gd name="connsiteY2512" fmla="*/ 177112 h 526180"/>
              <a:gd name="connsiteX2513" fmla="*/ 1615191 w 9144000"/>
              <a:gd name="connsiteY2513" fmla="*/ 175833 h 526180"/>
              <a:gd name="connsiteX2514" fmla="*/ 1612856 w 9144000"/>
              <a:gd name="connsiteY2514" fmla="*/ 159206 h 526180"/>
              <a:gd name="connsiteX2515" fmla="*/ 1607128 w 9144000"/>
              <a:gd name="connsiteY2515" fmla="*/ 161616 h 526180"/>
              <a:gd name="connsiteX2516" fmla="*/ 1589371 w 9144000"/>
              <a:gd name="connsiteY2516" fmla="*/ 132589 h 526180"/>
              <a:gd name="connsiteX2517" fmla="*/ 1590316 w 9144000"/>
              <a:gd name="connsiteY2517" fmla="*/ 138872 h 526180"/>
              <a:gd name="connsiteX2518" fmla="*/ 1595284 w 9144000"/>
              <a:gd name="connsiteY2518" fmla="*/ 152960 h 526180"/>
              <a:gd name="connsiteX2519" fmla="*/ 1587962 w 9144000"/>
              <a:gd name="connsiteY2519" fmla="*/ 169327 h 526180"/>
              <a:gd name="connsiteX2520" fmla="*/ 1583921 w 9144000"/>
              <a:gd name="connsiteY2520" fmla="*/ 163173 h 526180"/>
              <a:gd name="connsiteX2521" fmla="*/ 1588537 w 9144000"/>
              <a:gd name="connsiteY2521" fmla="*/ 155091 h 526180"/>
              <a:gd name="connsiteX2522" fmla="*/ 1581012 w 9144000"/>
              <a:gd name="connsiteY2522" fmla="*/ 134609 h 526180"/>
              <a:gd name="connsiteX2523" fmla="*/ 1578676 w 9144000"/>
              <a:gd name="connsiteY2523" fmla="*/ 145119 h 526180"/>
              <a:gd name="connsiteX2524" fmla="*/ 1574264 w 9144000"/>
              <a:gd name="connsiteY2524" fmla="*/ 153924 h 526180"/>
              <a:gd name="connsiteX2525" fmla="*/ 1571150 w 9144000"/>
              <a:gd name="connsiteY2525" fmla="*/ 144970 h 526180"/>
              <a:gd name="connsiteX2526" fmla="*/ 1568981 w 9144000"/>
              <a:gd name="connsiteY2526" fmla="*/ 135166 h 526180"/>
              <a:gd name="connsiteX2527" fmla="*/ 1567073 w 9144000"/>
              <a:gd name="connsiteY2527" fmla="*/ 135184 h 526180"/>
              <a:gd name="connsiteX2528" fmla="*/ 1565089 w 9144000"/>
              <a:gd name="connsiteY2528" fmla="*/ 145249 h 526180"/>
              <a:gd name="connsiteX2529" fmla="*/ 1561066 w 9144000"/>
              <a:gd name="connsiteY2529" fmla="*/ 153979 h 526180"/>
              <a:gd name="connsiteX2530" fmla="*/ 1553336 w 9144000"/>
              <a:gd name="connsiteY2530" fmla="*/ 134998 h 526180"/>
              <a:gd name="connsiteX2531" fmla="*/ 1551019 w 9144000"/>
              <a:gd name="connsiteY2531" fmla="*/ 144841 h 526180"/>
              <a:gd name="connsiteX2532" fmla="*/ 1546886 w 9144000"/>
              <a:gd name="connsiteY2532" fmla="*/ 154868 h 526180"/>
              <a:gd name="connsiteX2533" fmla="*/ 1542883 w 9144000"/>
              <a:gd name="connsiteY2533" fmla="*/ 146806 h 526180"/>
              <a:gd name="connsiteX2534" fmla="*/ 1541289 w 9144000"/>
              <a:gd name="connsiteY2534" fmla="*/ 135146 h 526180"/>
              <a:gd name="connsiteX2535" fmla="*/ 1533485 w 9144000"/>
              <a:gd name="connsiteY2535" fmla="*/ 154053 h 526180"/>
              <a:gd name="connsiteX2536" fmla="*/ 1529536 w 9144000"/>
              <a:gd name="connsiteY2536" fmla="*/ 145749 h 526180"/>
              <a:gd name="connsiteX2537" fmla="*/ 1526905 w 9144000"/>
              <a:gd name="connsiteY2537" fmla="*/ 135017 h 526180"/>
              <a:gd name="connsiteX2538" fmla="*/ 1519305 w 9144000"/>
              <a:gd name="connsiteY2538" fmla="*/ 154424 h 526180"/>
              <a:gd name="connsiteX2539" fmla="*/ 1515319 w 9144000"/>
              <a:gd name="connsiteY2539" fmla="*/ 146991 h 526180"/>
              <a:gd name="connsiteX2540" fmla="*/ 1512539 w 9144000"/>
              <a:gd name="connsiteY2540" fmla="*/ 135091 h 526180"/>
              <a:gd name="connsiteX2541" fmla="*/ 1510166 w 9144000"/>
              <a:gd name="connsiteY2541" fmla="*/ 145285 h 526180"/>
              <a:gd name="connsiteX2542" fmla="*/ 1505885 w 9144000"/>
              <a:gd name="connsiteY2542" fmla="*/ 154090 h 526180"/>
              <a:gd name="connsiteX2543" fmla="*/ 1501844 w 9144000"/>
              <a:gd name="connsiteY2543" fmla="*/ 145731 h 526180"/>
              <a:gd name="connsiteX2544" fmla="*/ 1499601 w 9144000"/>
              <a:gd name="connsiteY2544" fmla="*/ 134498 h 526180"/>
              <a:gd name="connsiteX2545" fmla="*/ 1492947 w 9144000"/>
              <a:gd name="connsiteY2545" fmla="*/ 155703 h 526180"/>
              <a:gd name="connsiteX2546" fmla="*/ 1496765 w 9144000"/>
              <a:gd name="connsiteY2546" fmla="*/ 163710 h 526180"/>
              <a:gd name="connsiteX2547" fmla="*/ 1492891 w 9144000"/>
              <a:gd name="connsiteY2547" fmla="*/ 169661 h 526180"/>
              <a:gd name="connsiteX2548" fmla="*/ 1485773 w 9144000"/>
              <a:gd name="connsiteY2548" fmla="*/ 149605 h 526180"/>
              <a:gd name="connsiteX2549" fmla="*/ 1492539 w 9144000"/>
              <a:gd name="connsiteY2549" fmla="*/ 137204 h 526180"/>
              <a:gd name="connsiteX2550" fmla="*/ 1492094 w 9144000"/>
              <a:gd name="connsiteY2550" fmla="*/ 132478 h 526180"/>
              <a:gd name="connsiteX2551" fmla="*/ 1472946 w 9144000"/>
              <a:gd name="connsiteY2551" fmla="*/ 161375 h 526180"/>
              <a:gd name="connsiteX2552" fmla="*/ 1467645 w 9144000"/>
              <a:gd name="connsiteY2552" fmla="*/ 159169 h 526180"/>
              <a:gd name="connsiteX2553" fmla="*/ 1463641 w 9144000"/>
              <a:gd name="connsiteY2553" fmla="*/ 177223 h 526180"/>
              <a:gd name="connsiteX2554" fmla="*/ 1461713 w 9144000"/>
              <a:gd name="connsiteY2554" fmla="*/ 193275 h 526180"/>
              <a:gd name="connsiteX2555" fmla="*/ 1457877 w 9144000"/>
              <a:gd name="connsiteY2555" fmla="*/ 195240 h 526180"/>
              <a:gd name="connsiteX2556" fmla="*/ 1461584 w 9144000"/>
              <a:gd name="connsiteY2556" fmla="*/ 203007 h 526180"/>
              <a:gd name="connsiteX2557" fmla="*/ 1457654 w 9144000"/>
              <a:gd name="connsiteY2557" fmla="*/ 205194 h 526180"/>
              <a:gd name="connsiteX2558" fmla="*/ 1463826 w 9144000"/>
              <a:gd name="connsiteY2558" fmla="*/ 214406 h 526180"/>
              <a:gd name="connsiteX2559" fmla="*/ 1460231 w 9144000"/>
              <a:gd name="connsiteY2559" fmla="*/ 215704 h 526180"/>
              <a:gd name="connsiteX2560" fmla="*/ 1464364 w 9144000"/>
              <a:gd name="connsiteY2560" fmla="*/ 236279 h 526180"/>
              <a:gd name="connsiteX2561" fmla="*/ 1456801 w 9144000"/>
              <a:gd name="connsiteY2561" fmla="*/ 239504 h 526180"/>
              <a:gd name="connsiteX2562" fmla="*/ 1460990 w 9144000"/>
              <a:gd name="connsiteY2562" fmla="*/ 250163 h 526180"/>
              <a:gd name="connsiteX2563" fmla="*/ 1456597 w 9144000"/>
              <a:gd name="connsiteY2563" fmla="*/ 253369 h 526180"/>
              <a:gd name="connsiteX2564" fmla="*/ 1459600 w 9144000"/>
              <a:gd name="connsiteY2564" fmla="*/ 268383 h 526180"/>
              <a:gd name="connsiteX2565" fmla="*/ 1453465 w 9144000"/>
              <a:gd name="connsiteY2565" fmla="*/ 271275 h 526180"/>
              <a:gd name="connsiteX2566" fmla="*/ 1453076 w 9144000"/>
              <a:gd name="connsiteY2566" fmla="*/ 285252 h 526180"/>
              <a:gd name="connsiteX2567" fmla="*/ 1451797 w 9144000"/>
              <a:gd name="connsiteY2567" fmla="*/ 300266 h 526180"/>
              <a:gd name="connsiteX2568" fmla="*/ 1446681 w 9144000"/>
              <a:gd name="connsiteY2568" fmla="*/ 303806 h 526180"/>
              <a:gd name="connsiteX2569" fmla="*/ 1450128 w 9144000"/>
              <a:gd name="connsiteY2569" fmla="*/ 307810 h 526180"/>
              <a:gd name="connsiteX2570" fmla="*/ 1446884 w 9144000"/>
              <a:gd name="connsiteY2570" fmla="*/ 321155 h 526180"/>
              <a:gd name="connsiteX2571" fmla="*/ 1444364 w 9144000"/>
              <a:gd name="connsiteY2571" fmla="*/ 333834 h 526180"/>
              <a:gd name="connsiteX2572" fmla="*/ 1446550 w 9144000"/>
              <a:gd name="connsiteY2572" fmla="*/ 336912 h 526180"/>
              <a:gd name="connsiteX2573" fmla="*/ 1439804 w 9144000"/>
              <a:gd name="connsiteY2573" fmla="*/ 340452 h 526180"/>
              <a:gd name="connsiteX2574" fmla="*/ 1440527 w 9144000"/>
              <a:gd name="connsiteY2574" fmla="*/ 346698 h 526180"/>
              <a:gd name="connsiteX2575" fmla="*/ 1437727 w 9144000"/>
              <a:gd name="connsiteY2575" fmla="*/ 362936 h 526180"/>
              <a:gd name="connsiteX2576" fmla="*/ 1434669 w 9144000"/>
              <a:gd name="connsiteY2576" fmla="*/ 374428 h 526180"/>
              <a:gd name="connsiteX2577" fmla="*/ 1436894 w 9144000"/>
              <a:gd name="connsiteY2577" fmla="*/ 377116 h 526180"/>
              <a:gd name="connsiteX2578" fmla="*/ 1429757 w 9144000"/>
              <a:gd name="connsiteY2578" fmla="*/ 381825 h 526180"/>
              <a:gd name="connsiteX2579" fmla="*/ 1431388 w 9144000"/>
              <a:gd name="connsiteY2579" fmla="*/ 385864 h 526180"/>
              <a:gd name="connsiteX2580" fmla="*/ 1428441 w 9144000"/>
              <a:gd name="connsiteY2580" fmla="*/ 395726 h 526180"/>
              <a:gd name="connsiteX2581" fmla="*/ 1427886 w 9144000"/>
              <a:gd name="connsiteY2581" fmla="*/ 416152 h 526180"/>
              <a:gd name="connsiteX2582" fmla="*/ 1427106 w 9144000"/>
              <a:gd name="connsiteY2582" fmla="*/ 417284 h 526180"/>
              <a:gd name="connsiteX2583" fmla="*/ 1423474 w 9144000"/>
              <a:gd name="connsiteY2583" fmla="*/ 418655 h 526180"/>
              <a:gd name="connsiteX2584" fmla="*/ 1427700 w 9144000"/>
              <a:gd name="connsiteY2584" fmla="*/ 422473 h 526180"/>
              <a:gd name="connsiteX2585" fmla="*/ 1418432 w 9144000"/>
              <a:gd name="connsiteY2585" fmla="*/ 428220 h 526180"/>
              <a:gd name="connsiteX2586" fmla="*/ 1423881 w 9144000"/>
              <a:gd name="connsiteY2586" fmla="*/ 434930 h 526180"/>
              <a:gd name="connsiteX2587" fmla="*/ 1417153 w 9144000"/>
              <a:gd name="connsiteY2587" fmla="*/ 438674 h 526180"/>
              <a:gd name="connsiteX2588" fmla="*/ 1413834 w 9144000"/>
              <a:gd name="connsiteY2588" fmla="*/ 428015 h 526180"/>
              <a:gd name="connsiteX2589" fmla="*/ 1412371 w 9144000"/>
              <a:gd name="connsiteY2589" fmla="*/ 428183 h 526180"/>
              <a:gd name="connsiteX2590" fmla="*/ 1409404 w 9144000"/>
              <a:gd name="connsiteY2590" fmla="*/ 437432 h 526180"/>
              <a:gd name="connsiteX2591" fmla="*/ 1393760 w 9144000"/>
              <a:gd name="connsiteY2591" fmla="*/ 437432 h 526180"/>
              <a:gd name="connsiteX2592" fmla="*/ 1393760 w 9144000"/>
              <a:gd name="connsiteY2592" fmla="*/ 425235 h 526180"/>
              <a:gd name="connsiteX2593" fmla="*/ 1404344 w 9144000"/>
              <a:gd name="connsiteY2593" fmla="*/ 417784 h 526180"/>
              <a:gd name="connsiteX2594" fmla="*/ 1395854 w 9144000"/>
              <a:gd name="connsiteY2594" fmla="*/ 413743 h 526180"/>
              <a:gd name="connsiteX2595" fmla="*/ 1390572 w 9144000"/>
              <a:gd name="connsiteY2595" fmla="*/ 388460 h 526180"/>
              <a:gd name="connsiteX2596" fmla="*/ 1386698 w 9144000"/>
              <a:gd name="connsiteY2596" fmla="*/ 399007 h 526180"/>
              <a:gd name="connsiteX2597" fmla="*/ 1383250 w 9144000"/>
              <a:gd name="connsiteY2597" fmla="*/ 391129 h 526180"/>
              <a:gd name="connsiteX2598" fmla="*/ 1383157 w 9144000"/>
              <a:gd name="connsiteY2598" fmla="*/ 383066 h 526180"/>
              <a:gd name="connsiteX2599" fmla="*/ 1380562 w 9144000"/>
              <a:gd name="connsiteY2599" fmla="*/ 367329 h 526180"/>
              <a:gd name="connsiteX2600" fmla="*/ 1390146 w 9144000"/>
              <a:gd name="connsiteY2600" fmla="*/ 353668 h 526180"/>
              <a:gd name="connsiteX2601" fmla="*/ 1391072 w 9144000"/>
              <a:gd name="connsiteY2601" fmla="*/ 352018 h 526180"/>
              <a:gd name="connsiteX2602" fmla="*/ 1382601 w 9144000"/>
              <a:gd name="connsiteY2602" fmla="*/ 348144 h 526180"/>
              <a:gd name="connsiteX2603" fmla="*/ 1381600 w 9144000"/>
              <a:gd name="connsiteY2603" fmla="*/ 335187 h 526180"/>
              <a:gd name="connsiteX2604" fmla="*/ 1376429 w 9144000"/>
              <a:gd name="connsiteY2604" fmla="*/ 335187 h 526180"/>
              <a:gd name="connsiteX2605" fmla="*/ 1367995 w 9144000"/>
              <a:gd name="connsiteY2605" fmla="*/ 315446 h 526180"/>
              <a:gd name="connsiteX2606" fmla="*/ 1361785 w 9144000"/>
              <a:gd name="connsiteY2606" fmla="*/ 304028 h 526180"/>
              <a:gd name="connsiteX2607" fmla="*/ 1361007 w 9144000"/>
              <a:gd name="connsiteY2607" fmla="*/ 300451 h 526180"/>
              <a:gd name="connsiteX2608" fmla="*/ 1358876 w 9144000"/>
              <a:gd name="connsiteY2608" fmla="*/ 299895 h 526180"/>
              <a:gd name="connsiteX2609" fmla="*/ 1348569 w 9144000"/>
              <a:gd name="connsiteY2609" fmla="*/ 318895 h 526180"/>
              <a:gd name="connsiteX2610" fmla="*/ 1344120 w 9144000"/>
              <a:gd name="connsiteY2610" fmla="*/ 333019 h 526180"/>
              <a:gd name="connsiteX2611" fmla="*/ 1345660 w 9144000"/>
              <a:gd name="connsiteY2611" fmla="*/ 339655 h 526180"/>
              <a:gd name="connsiteX2612" fmla="*/ 1344751 w 9144000"/>
              <a:gd name="connsiteY2612" fmla="*/ 339932 h 526180"/>
              <a:gd name="connsiteX2613" fmla="*/ 1341118 w 9144000"/>
              <a:gd name="connsiteY2613" fmla="*/ 334224 h 526180"/>
              <a:gd name="connsiteX2614" fmla="*/ 1337485 w 9144000"/>
              <a:gd name="connsiteY2614" fmla="*/ 348385 h 526180"/>
              <a:gd name="connsiteX2615" fmla="*/ 1328476 w 9144000"/>
              <a:gd name="connsiteY2615" fmla="*/ 352481 h 526180"/>
              <a:gd name="connsiteX2616" fmla="*/ 1331665 w 9144000"/>
              <a:gd name="connsiteY2616" fmla="*/ 354409 h 526180"/>
              <a:gd name="connsiteX2617" fmla="*/ 1339876 w 9144000"/>
              <a:gd name="connsiteY2617" fmla="*/ 364103 h 526180"/>
              <a:gd name="connsiteX2618" fmla="*/ 1339895 w 9144000"/>
              <a:gd name="connsiteY2618" fmla="*/ 381731 h 526180"/>
              <a:gd name="connsiteX2619" fmla="*/ 1326641 w 9144000"/>
              <a:gd name="connsiteY2619" fmla="*/ 382380 h 526180"/>
              <a:gd name="connsiteX2620" fmla="*/ 1326752 w 9144000"/>
              <a:gd name="connsiteY2620" fmla="*/ 349682 h 526180"/>
              <a:gd name="connsiteX2621" fmla="*/ 1329069 w 9144000"/>
              <a:gd name="connsiteY2621" fmla="*/ 337078 h 526180"/>
              <a:gd name="connsiteX2622" fmla="*/ 1325214 w 9144000"/>
              <a:gd name="connsiteY2622" fmla="*/ 329219 h 526180"/>
              <a:gd name="connsiteX2623" fmla="*/ 1324269 w 9144000"/>
              <a:gd name="connsiteY2623" fmla="*/ 317652 h 526180"/>
              <a:gd name="connsiteX2624" fmla="*/ 1322304 w 9144000"/>
              <a:gd name="connsiteY2624" fmla="*/ 316874 h 526180"/>
              <a:gd name="connsiteX2625" fmla="*/ 1319746 w 9144000"/>
              <a:gd name="connsiteY2625" fmla="*/ 323213 h 526180"/>
              <a:gd name="connsiteX2626" fmla="*/ 1319394 w 9144000"/>
              <a:gd name="connsiteY2626" fmla="*/ 313834 h 526180"/>
              <a:gd name="connsiteX2627" fmla="*/ 1317003 w 9144000"/>
              <a:gd name="connsiteY2627" fmla="*/ 302360 h 526180"/>
              <a:gd name="connsiteX2628" fmla="*/ 1309588 w 9144000"/>
              <a:gd name="connsiteY2628" fmla="*/ 291961 h 526180"/>
              <a:gd name="connsiteX2629" fmla="*/ 1306808 w 9144000"/>
              <a:gd name="connsiteY2629" fmla="*/ 279987 h 526180"/>
              <a:gd name="connsiteX2630" fmla="*/ 1294889 w 9144000"/>
              <a:gd name="connsiteY2630" fmla="*/ 299191 h 526180"/>
              <a:gd name="connsiteX2631" fmla="*/ 1294778 w 9144000"/>
              <a:gd name="connsiteY2631" fmla="*/ 277819 h 526180"/>
              <a:gd name="connsiteX2632" fmla="*/ 1298949 w 9144000"/>
              <a:gd name="connsiteY2632" fmla="*/ 265603 h 526180"/>
              <a:gd name="connsiteX2633" fmla="*/ 1299690 w 9144000"/>
              <a:gd name="connsiteY2633" fmla="*/ 263120 h 526180"/>
              <a:gd name="connsiteX2634" fmla="*/ 1294759 w 9144000"/>
              <a:gd name="connsiteY2634" fmla="*/ 261488 h 526180"/>
              <a:gd name="connsiteX2635" fmla="*/ 1293852 w 9144000"/>
              <a:gd name="connsiteY2635" fmla="*/ 252610 h 526180"/>
              <a:gd name="connsiteX2636" fmla="*/ 1293907 w 9144000"/>
              <a:gd name="connsiteY2636" fmla="*/ 236891 h 526180"/>
              <a:gd name="connsiteX2637" fmla="*/ 1292535 w 9144000"/>
              <a:gd name="connsiteY2637" fmla="*/ 233295 h 526180"/>
              <a:gd name="connsiteX2638" fmla="*/ 1290255 w 9144000"/>
              <a:gd name="connsiteY2638" fmla="*/ 241877 h 526180"/>
              <a:gd name="connsiteX2639" fmla="*/ 1288476 w 9144000"/>
              <a:gd name="connsiteY2639" fmla="*/ 241729 h 526180"/>
              <a:gd name="connsiteX2640" fmla="*/ 1289106 w 9144000"/>
              <a:gd name="connsiteY2640" fmla="*/ 225528 h 526180"/>
              <a:gd name="connsiteX2641" fmla="*/ 1289811 w 9144000"/>
              <a:gd name="connsiteY2641" fmla="*/ 206696 h 526180"/>
              <a:gd name="connsiteX2642" fmla="*/ 1287882 w 9144000"/>
              <a:gd name="connsiteY2642" fmla="*/ 202469 h 526180"/>
              <a:gd name="connsiteX2643" fmla="*/ 1275927 w 9144000"/>
              <a:gd name="connsiteY2643" fmla="*/ 196037 h 526180"/>
              <a:gd name="connsiteX2644" fmla="*/ 1274907 w 9144000"/>
              <a:gd name="connsiteY2644" fmla="*/ 166713 h 526180"/>
              <a:gd name="connsiteX2645" fmla="*/ 1269087 w 9144000"/>
              <a:gd name="connsiteY2645" fmla="*/ 159225 h 526180"/>
              <a:gd name="connsiteX2646" fmla="*/ 1264954 w 9144000"/>
              <a:gd name="connsiteY2646" fmla="*/ 145564 h 526180"/>
              <a:gd name="connsiteX2647" fmla="*/ 1263304 w 9144000"/>
              <a:gd name="connsiteY2647" fmla="*/ 140577 h 526180"/>
              <a:gd name="connsiteX2648" fmla="*/ 1260561 w 9144000"/>
              <a:gd name="connsiteY2648" fmla="*/ 133089 h 526180"/>
              <a:gd name="connsiteX2649" fmla="*/ 1250978 w 9144000"/>
              <a:gd name="connsiteY2649" fmla="*/ 152403 h 526180"/>
              <a:gd name="connsiteX2650" fmla="*/ 1250847 w 9144000"/>
              <a:gd name="connsiteY2650" fmla="*/ 153312 h 526180"/>
              <a:gd name="connsiteX2651" fmla="*/ 1244935 w 9144000"/>
              <a:gd name="connsiteY2651" fmla="*/ 166825 h 526180"/>
              <a:gd name="connsiteX2652" fmla="*/ 1244118 w 9144000"/>
              <a:gd name="connsiteY2652" fmla="*/ 196056 h 526180"/>
              <a:gd name="connsiteX2653" fmla="*/ 1232107 w 9144000"/>
              <a:gd name="connsiteY2653" fmla="*/ 202358 h 526180"/>
              <a:gd name="connsiteX2654" fmla="*/ 1230736 w 9144000"/>
              <a:gd name="connsiteY2654" fmla="*/ 212590 h 526180"/>
              <a:gd name="connsiteX2655" fmla="*/ 1230903 w 9144000"/>
              <a:gd name="connsiteY2655" fmla="*/ 232109 h 526180"/>
              <a:gd name="connsiteX2656" fmla="*/ 1226269 w 9144000"/>
              <a:gd name="connsiteY2656" fmla="*/ 235872 h 526180"/>
              <a:gd name="connsiteX2657" fmla="*/ 1226269 w 9144000"/>
              <a:gd name="connsiteY2657" fmla="*/ 248495 h 526180"/>
              <a:gd name="connsiteX2658" fmla="*/ 1225824 w 9144000"/>
              <a:gd name="connsiteY2658" fmla="*/ 260895 h 526180"/>
              <a:gd name="connsiteX2659" fmla="*/ 1218502 w 9144000"/>
              <a:gd name="connsiteY2659" fmla="*/ 263990 h 526180"/>
              <a:gd name="connsiteX2660" fmla="*/ 1225064 w 9144000"/>
              <a:gd name="connsiteY2660" fmla="*/ 280136 h 526180"/>
              <a:gd name="connsiteX2661" fmla="*/ 1225082 w 9144000"/>
              <a:gd name="connsiteY2661" fmla="*/ 299302 h 526180"/>
              <a:gd name="connsiteX2662" fmla="*/ 1213405 w 9144000"/>
              <a:gd name="connsiteY2662" fmla="*/ 280099 h 526180"/>
              <a:gd name="connsiteX2663" fmla="*/ 1210977 w 9144000"/>
              <a:gd name="connsiteY2663" fmla="*/ 292258 h 526180"/>
              <a:gd name="connsiteX2664" fmla="*/ 1201097 w 9144000"/>
              <a:gd name="connsiteY2664" fmla="*/ 306401 h 526180"/>
              <a:gd name="connsiteX2665" fmla="*/ 1200763 w 9144000"/>
              <a:gd name="connsiteY2665" fmla="*/ 323010 h 526180"/>
              <a:gd name="connsiteX2666" fmla="*/ 1199855 w 9144000"/>
              <a:gd name="connsiteY2666" fmla="*/ 323102 h 526180"/>
              <a:gd name="connsiteX2667" fmla="*/ 1197297 w 9144000"/>
              <a:gd name="connsiteY2667" fmla="*/ 316948 h 526180"/>
              <a:gd name="connsiteX2668" fmla="*/ 1195406 w 9144000"/>
              <a:gd name="connsiteY2668" fmla="*/ 317263 h 526180"/>
              <a:gd name="connsiteX2669" fmla="*/ 1194165 w 9144000"/>
              <a:gd name="connsiteY2669" fmla="*/ 335076 h 526180"/>
              <a:gd name="connsiteX2670" fmla="*/ 1189864 w 9144000"/>
              <a:gd name="connsiteY2670" fmla="*/ 337690 h 526180"/>
              <a:gd name="connsiteX2671" fmla="*/ 1193089 w 9144000"/>
              <a:gd name="connsiteY2671" fmla="*/ 344251 h 526180"/>
              <a:gd name="connsiteX2672" fmla="*/ 1193238 w 9144000"/>
              <a:gd name="connsiteY2672" fmla="*/ 382955 h 526180"/>
              <a:gd name="connsiteX2673" fmla="*/ 1180095 w 9144000"/>
              <a:gd name="connsiteY2673" fmla="*/ 381342 h 526180"/>
              <a:gd name="connsiteX2674" fmla="*/ 1180095 w 9144000"/>
              <a:gd name="connsiteY2674" fmla="*/ 365809 h 526180"/>
              <a:gd name="connsiteX2675" fmla="*/ 1189345 w 9144000"/>
              <a:gd name="connsiteY2675" fmla="*/ 354094 h 526180"/>
              <a:gd name="connsiteX2676" fmla="*/ 1190920 w 9144000"/>
              <a:gd name="connsiteY2676" fmla="*/ 352018 h 526180"/>
              <a:gd name="connsiteX2677" fmla="*/ 1182450 w 9144000"/>
              <a:gd name="connsiteY2677" fmla="*/ 348459 h 526180"/>
              <a:gd name="connsiteX2678" fmla="*/ 1180373 w 9144000"/>
              <a:gd name="connsiteY2678" fmla="*/ 333111 h 526180"/>
              <a:gd name="connsiteX2679" fmla="*/ 1174386 w 9144000"/>
              <a:gd name="connsiteY2679" fmla="*/ 340044 h 526180"/>
              <a:gd name="connsiteX2680" fmla="*/ 1176185 w 9144000"/>
              <a:gd name="connsiteY2680" fmla="*/ 331907 h 526180"/>
              <a:gd name="connsiteX2681" fmla="*/ 1171939 w 9144000"/>
              <a:gd name="connsiteY2681" fmla="*/ 319321 h 526180"/>
              <a:gd name="connsiteX2682" fmla="*/ 1159261 w 9144000"/>
              <a:gd name="connsiteY2682" fmla="*/ 300747 h 526180"/>
              <a:gd name="connsiteX2683" fmla="*/ 1147398 w 9144000"/>
              <a:gd name="connsiteY2683" fmla="*/ 319413 h 526180"/>
              <a:gd name="connsiteX2684" fmla="*/ 1143283 w 9144000"/>
              <a:gd name="connsiteY2684" fmla="*/ 332055 h 526180"/>
              <a:gd name="connsiteX2685" fmla="*/ 1144840 w 9144000"/>
              <a:gd name="connsiteY2685" fmla="*/ 339246 h 526180"/>
              <a:gd name="connsiteX2686" fmla="*/ 1144043 w 9144000"/>
              <a:gd name="connsiteY2686" fmla="*/ 340284 h 526180"/>
              <a:gd name="connsiteX2687" fmla="*/ 1140521 w 9144000"/>
              <a:gd name="connsiteY2687" fmla="*/ 334706 h 526180"/>
              <a:gd name="connsiteX2688" fmla="*/ 1138686 w 9144000"/>
              <a:gd name="connsiteY2688" fmla="*/ 334928 h 526180"/>
              <a:gd name="connsiteX2689" fmla="*/ 1137037 w 9144000"/>
              <a:gd name="connsiteY2689" fmla="*/ 348478 h 526180"/>
              <a:gd name="connsiteX2690" fmla="*/ 1128028 w 9144000"/>
              <a:gd name="connsiteY2690" fmla="*/ 352667 h 526180"/>
              <a:gd name="connsiteX2691" fmla="*/ 1139557 w 9144000"/>
              <a:gd name="connsiteY2691" fmla="*/ 368905 h 526180"/>
              <a:gd name="connsiteX2692" fmla="*/ 1136832 w 9144000"/>
              <a:gd name="connsiteY2692" fmla="*/ 394669 h 526180"/>
              <a:gd name="connsiteX2693" fmla="*/ 1133608 w 9144000"/>
              <a:gd name="connsiteY2693" fmla="*/ 399600 h 526180"/>
              <a:gd name="connsiteX2694" fmla="*/ 1128769 w 9144000"/>
              <a:gd name="connsiteY2694" fmla="*/ 386736 h 526180"/>
              <a:gd name="connsiteX2695" fmla="*/ 1124376 w 9144000"/>
              <a:gd name="connsiteY2695" fmla="*/ 413892 h 526180"/>
              <a:gd name="connsiteX2696" fmla="*/ 1115738 w 9144000"/>
              <a:gd name="connsiteY2696" fmla="*/ 418080 h 526180"/>
              <a:gd name="connsiteX2697" fmla="*/ 1126267 w 9144000"/>
              <a:gd name="connsiteY2697" fmla="*/ 425217 h 526180"/>
              <a:gd name="connsiteX2698" fmla="*/ 1126267 w 9144000"/>
              <a:gd name="connsiteY2698" fmla="*/ 437599 h 526180"/>
              <a:gd name="connsiteX2699" fmla="*/ 1116109 w 9144000"/>
              <a:gd name="connsiteY2699" fmla="*/ 437599 h 526180"/>
              <a:gd name="connsiteX2700" fmla="*/ 1111067 w 9144000"/>
              <a:gd name="connsiteY2700" fmla="*/ 433725 h 526180"/>
              <a:gd name="connsiteX2701" fmla="*/ 1113552 w 9144000"/>
              <a:gd name="connsiteY2701" fmla="*/ 419693 h 526180"/>
              <a:gd name="connsiteX2702" fmla="*/ 1106471 w 9144000"/>
              <a:gd name="connsiteY2702" fmla="*/ 411445 h 526180"/>
              <a:gd name="connsiteX2703" fmla="*/ 1107064 w 9144000"/>
              <a:gd name="connsiteY2703" fmla="*/ 337412 h 526180"/>
              <a:gd name="connsiteX2704" fmla="*/ 1120095 w 9144000"/>
              <a:gd name="connsiteY2704" fmla="*/ 325938 h 526180"/>
              <a:gd name="connsiteX2705" fmla="*/ 1127675 w 9144000"/>
              <a:gd name="connsiteY2705" fmla="*/ 324974 h 526180"/>
              <a:gd name="connsiteX2706" fmla="*/ 1144488 w 9144000"/>
              <a:gd name="connsiteY2706" fmla="*/ 294667 h 526180"/>
              <a:gd name="connsiteX2707" fmla="*/ 1112254 w 9144000"/>
              <a:gd name="connsiteY2707" fmla="*/ 289645 h 526180"/>
              <a:gd name="connsiteX2708" fmla="*/ 1106749 w 9144000"/>
              <a:gd name="connsiteY2708" fmla="*/ 284454 h 526180"/>
              <a:gd name="connsiteX2709" fmla="*/ 1106489 w 9144000"/>
              <a:gd name="connsiteY2709" fmla="*/ 259153 h 526180"/>
              <a:gd name="connsiteX2710" fmla="*/ 1102225 w 9144000"/>
              <a:gd name="connsiteY2710" fmla="*/ 251497 h 526180"/>
              <a:gd name="connsiteX2711" fmla="*/ 1100687 w 9144000"/>
              <a:gd name="connsiteY2711" fmla="*/ 253203 h 526180"/>
              <a:gd name="connsiteX2712" fmla="*/ 1099019 w 9144000"/>
              <a:gd name="connsiteY2712" fmla="*/ 254296 h 526180"/>
              <a:gd name="connsiteX2713" fmla="*/ 1065932 w 9144000"/>
              <a:gd name="connsiteY2713" fmla="*/ 215037 h 526180"/>
              <a:gd name="connsiteX2714" fmla="*/ 1064060 w 9144000"/>
              <a:gd name="connsiteY2714" fmla="*/ 200876 h 526180"/>
              <a:gd name="connsiteX2715" fmla="*/ 1062002 w 9144000"/>
              <a:gd name="connsiteY2715" fmla="*/ 192571 h 526180"/>
              <a:gd name="connsiteX2716" fmla="*/ 1059963 w 9144000"/>
              <a:gd name="connsiteY2716" fmla="*/ 181876 h 526180"/>
              <a:gd name="connsiteX2717" fmla="*/ 1057777 w 9144000"/>
              <a:gd name="connsiteY2717" fmla="*/ 191848 h 526180"/>
              <a:gd name="connsiteX2718" fmla="*/ 1056979 w 9144000"/>
              <a:gd name="connsiteY2718" fmla="*/ 196982 h 526180"/>
              <a:gd name="connsiteX2719" fmla="*/ 1056905 w 9144000"/>
              <a:gd name="connsiteY2719" fmla="*/ 202896 h 526180"/>
              <a:gd name="connsiteX2720" fmla="*/ 1056256 w 9144000"/>
              <a:gd name="connsiteY2720" fmla="*/ 210606 h 526180"/>
              <a:gd name="connsiteX2721" fmla="*/ 1053216 w 9144000"/>
              <a:gd name="connsiteY2721" fmla="*/ 216205 h 526180"/>
              <a:gd name="connsiteX2722" fmla="*/ 1033290 w 9144000"/>
              <a:gd name="connsiteY2722" fmla="*/ 229013 h 526180"/>
              <a:gd name="connsiteX2723" fmla="*/ 1020111 w 9144000"/>
              <a:gd name="connsiteY2723" fmla="*/ 255130 h 526180"/>
              <a:gd name="connsiteX2724" fmla="*/ 1018109 w 9144000"/>
              <a:gd name="connsiteY2724" fmla="*/ 250571 h 526180"/>
              <a:gd name="connsiteX2725" fmla="*/ 1012475 w 9144000"/>
              <a:gd name="connsiteY2725" fmla="*/ 260524 h 526180"/>
              <a:gd name="connsiteX2726" fmla="*/ 1013309 w 9144000"/>
              <a:gd name="connsiteY2726" fmla="*/ 280969 h 526180"/>
              <a:gd name="connsiteX2727" fmla="*/ 1005579 w 9144000"/>
              <a:gd name="connsiteY2727" fmla="*/ 290367 h 526180"/>
              <a:gd name="connsiteX2728" fmla="*/ 976589 w 9144000"/>
              <a:gd name="connsiteY2728" fmla="*/ 297115 h 526180"/>
              <a:gd name="connsiteX2729" fmla="*/ 992437 w 9144000"/>
              <a:gd name="connsiteY2729" fmla="*/ 325030 h 526180"/>
              <a:gd name="connsiteX2730" fmla="*/ 999518 w 9144000"/>
              <a:gd name="connsiteY2730" fmla="*/ 326050 h 526180"/>
              <a:gd name="connsiteX2731" fmla="*/ 1001334 w 9144000"/>
              <a:gd name="connsiteY2731" fmla="*/ 331758 h 526180"/>
              <a:gd name="connsiteX2732" fmla="*/ 1012864 w 9144000"/>
              <a:gd name="connsiteY2732" fmla="*/ 337319 h 526180"/>
              <a:gd name="connsiteX2733" fmla="*/ 1013290 w 9144000"/>
              <a:gd name="connsiteY2733" fmla="*/ 410147 h 526180"/>
              <a:gd name="connsiteX2734" fmla="*/ 1005709 w 9144000"/>
              <a:gd name="connsiteY2734" fmla="*/ 418934 h 526180"/>
              <a:gd name="connsiteX2735" fmla="*/ 996441 w 9144000"/>
              <a:gd name="connsiteY2735" fmla="*/ 404919 h 526180"/>
              <a:gd name="connsiteX2736" fmla="*/ 989119 w 9144000"/>
              <a:gd name="connsiteY2736" fmla="*/ 418396 h 526180"/>
              <a:gd name="connsiteX2737" fmla="*/ 978349 w 9144000"/>
              <a:gd name="connsiteY2737" fmla="*/ 435041 h 526180"/>
              <a:gd name="connsiteX2738" fmla="*/ 976051 w 9144000"/>
              <a:gd name="connsiteY2738" fmla="*/ 440491 h 526180"/>
              <a:gd name="connsiteX2739" fmla="*/ 973345 w 9144000"/>
              <a:gd name="connsiteY2739" fmla="*/ 412390 h 526180"/>
              <a:gd name="connsiteX2740" fmla="*/ 979962 w 9144000"/>
              <a:gd name="connsiteY2740" fmla="*/ 407719 h 526180"/>
              <a:gd name="connsiteX2741" fmla="*/ 972789 w 9144000"/>
              <a:gd name="connsiteY2741" fmla="*/ 403938 h 526180"/>
              <a:gd name="connsiteX2742" fmla="*/ 974049 w 9144000"/>
              <a:gd name="connsiteY2742" fmla="*/ 398877 h 526180"/>
              <a:gd name="connsiteX2743" fmla="*/ 971528 w 9144000"/>
              <a:gd name="connsiteY2743" fmla="*/ 366346 h 526180"/>
              <a:gd name="connsiteX2744" fmla="*/ 973474 w 9144000"/>
              <a:gd name="connsiteY2744" fmla="*/ 352723 h 526180"/>
              <a:gd name="connsiteX2745" fmla="*/ 970230 w 9144000"/>
              <a:gd name="connsiteY2745" fmla="*/ 341990 h 526180"/>
              <a:gd name="connsiteX2746" fmla="*/ 967839 w 9144000"/>
              <a:gd name="connsiteY2746" fmla="*/ 342935 h 526180"/>
              <a:gd name="connsiteX2747" fmla="*/ 957701 w 9144000"/>
              <a:gd name="connsiteY2747" fmla="*/ 326568 h 526180"/>
              <a:gd name="connsiteX2748" fmla="*/ 944188 w 9144000"/>
              <a:gd name="connsiteY2748" fmla="*/ 317151 h 526180"/>
              <a:gd name="connsiteX2749" fmla="*/ 935698 w 9144000"/>
              <a:gd name="connsiteY2749" fmla="*/ 305752 h 526180"/>
              <a:gd name="connsiteX2750" fmla="*/ 935364 w 9144000"/>
              <a:gd name="connsiteY2750" fmla="*/ 296077 h 526180"/>
              <a:gd name="connsiteX2751" fmla="*/ 933659 w 9144000"/>
              <a:gd name="connsiteY2751" fmla="*/ 286679 h 526180"/>
              <a:gd name="connsiteX2752" fmla="*/ 931787 w 9144000"/>
              <a:gd name="connsiteY2752" fmla="*/ 286957 h 526180"/>
              <a:gd name="connsiteX2753" fmla="*/ 931750 w 9144000"/>
              <a:gd name="connsiteY2753" fmla="*/ 297707 h 526180"/>
              <a:gd name="connsiteX2754" fmla="*/ 919554 w 9144000"/>
              <a:gd name="connsiteY2754" fmla="*/ 318672 h 526180"/>
              <a:gd name="connsiteX2755" fmla="*/ 900053 w 9144000"/>
              <a:gd name="connsiteY2755" fmla="*/ 346791 h 526180"/>
              <a:gd name="connsiteX2756" fmla="*/ 899423 w 9144000"/>
              <a:gd name="connsiteY2756" fmla="*/ 347384 h 526180"/>
              <a:gd name="connsiteX2757" fmla="*/ 897496 w 9144000"/>
              <a:gd name="connsiteY2757" fmla="*/ 342231 h 526180"/>
              <a:gd name="connsiteX2758" fmla="*/ 893918 w 9144000"/>
              <a:gd name="connsiteY2758" fmla="*/ 353298 h 526180"/>
              <a:gd name="connsiteX2759" fmla="*/ 894456 w 9144000"/>
              <a:gd name="connsiteY2759" fmla="*/ 376226 h 526180"/>
              <a:gd name="connsiteX2760" fmla="*/ 893955 w 9144000"/>
              <a:gd name="connsiteY2760" fmla="*/ 390647 h 526180"/>
              <a:gd name="connsiteX2761" fmla="*/ 893881 w 9144000"/>
              <a:gd name="connsiteY2761" fmla="*/ 403938 h 526180"/>
              <a:gd name="connsiteX2762" fmla="*/ 886986 w 9144000"/>
              <a:gd name="connsiteY2762" fmla="*/ 408016 h 526180"/>
              <a:gd name="connsiteX2763" fmla="*/ 892602 w 9144000"/>
              <a:gd name="connsiteY2763" fmla="*/ 411945 h 526180"/>
              <a:gd name="connsiteX2764" fmla="*/ 888320 w 9144000"/>
              <a:gd name="connsiteY2764" fmla="*/ 438507 h 526180"/>
              <a:gd name="connsiteX2765" fmla="*/ 880461 w 9144000"/>
              <a:gd name="connsiteY2765" fmla="*/ 420676 h 526180"/>
              <a:gd name="connsiteX2766" fmla="*/ 869933 w 9144000"/>
              <a:gd name="connsiteY2766" fmla="*/ 404309 h 526180"/>
              <a:gd name="connsiteX2767" fmla="*/ 864260 w 9144000"/>
              <a:gd name="connsiteY2767" fmla="*/ 416579 h 526180"/>
              <a:gd name="connsiteX2768" fmla="*/ 850526 w 9144000"/>
              <a:gd name="connsiteY2768" fmla="*/ 438229 h 526180"/>
              <a:gd name="connsiteX2769" fmla="*/ 849339 w 9144000"/>
              <a:gd name="connsiteY2769" fmla="*/ 426607 h 526180"/>
              <a:gd name="connsiteX2770" fmla="*/ 849709 w 9144000"/>
              <a:gd name="connsiteY2770" fmla="*/ 302434 h 526180"/>
              <a:gd name="connsiteX2771" fmla="*/ 850970 w 9144000"/>
              <a:gd name="connsiteY2771" fmla="*/ 286568 h 526180"/>
              <a:gd name="connsiteX2772" fmla="*/ 849728 w 9144000"/>
              <a:gd name="connsiteY2772" fmla="*/ 281303 h 526180"/>
              <a:gd name="connsiteX2773" fmla="*/ 848634 w 9144000"/>
              <a:gd name="connsiteY2773" fmla="*/ 258430 h 526180"/>
              <a:gd name="connsiteX2774" fmla="*/ 848227 w 9144000"/>
              <a:gd name="connsiteY2774" fmla="*/ 235927 h 526180"/>
              <a:gd name="connsiteX2775" fmla="*/ 849951 w 9144000"/>
              <a:gd name="connsiteY2775" fmla="*/ 178781 h 526180"/>
              <a:gd name="connsiteX2776" fmla="*/ 855233 w 9144000"/>
              <a:gd name="connsiteY2776" fmla="*/ 159058 h 526180"/>
              <a:gd name="connsiteX2777" fmla="*/ 854270 w 9144000"/>
              <a:gd name="connsiteY2777" fmla="*/ 141541 h 526180"/>
              <a:gd name="connsiteX2778" fmla="*/ 833602 w 9144000"/>
              <a:gd name="connsiteY2778" fmla="*/ 141541 h 526180"/>
              <a:gd name="connsiteX2779" fmla="*/ 833602 w 9144000"/>
              <a:gd name="connsiteY2779" fmla="*/ 90771 h 526180"/>
              <a:gd name="connsiteX2780" fmla="*/ 838792 w 9144000"/>
              <a:gd name="connsiteY2780" fmla="*/ 87435 h 526180"/>
              <a:gd name="connsiteX2781" fmla="*/ 833657 w 9144000"/>
              <a:gd name="connsiteY2781" fmla="*/ 76943 h 526180"/>
              <a:gd name="connsiteX2782" fmla="*/ 828875 w 9144000"/>
              <a:gd name="connsiteY2782" fmla="*/ 48713 h 526180"/>
              <a:gd name="connsiteX2783" fmla="*/ 817772 w 9144000"/>
              <a:gd name="connsiteY2783" fmla="*/ 32382 h 526180"/>
              <a:gd name="connsiteX2784" fmla="*/ 807558 w 9144000"/>
              <a:gd name="connsiteY2784" fmla="*/ 23096 h 526180"/>
              <a:gd name="connsiteX2785" fmla="*/ 806131 w 9144000"/>
              <a:gd name="connsiteY2785" fmla="*/ 20891 h 526180"/>
              <a:gd name="connsiteX2786" fmla="*/ 808504 w 9144000"/>
              <a:gd name="connsiteY2786" fmla="*/ 16868 h 526180"/>
              <a:gd name="connsiteX2787" fmla="*/ 805149 w 9144000"/>
              <a:gd name="connsiteY2787" fmla="*/ 186 h 526180"/>
              <a:gd name="connsiteX2788" fmla="*/ 803703 w 9144000"/>
              <a:gd name="connsiteY2788" fmla="*/ 0 h 526180"/>
              <a:gd name="connsiteX2789" fmla="*/ 799811 w 9144000"/>
              <a:gd name="connsiteY2789" fmla="*/ 16367 h 526180"/>
              <a:gd name="connsiteX2790" fmla="*/ 802405 w 9144000"/>
              <a:gd name="connsiteY2790" fmla="*/ 21817 h 526180"/>
              <a:gd name="connsiteX2791" fmla="*/ 791599 w 9144000"/>
              <a:gd name="connsiteY2791" fmla="*/ 31772 h 526180"/>
              <a:gd name="connsiteX2792" fmla="*/ 776826 w 9144000"/>
              <a:gd name="connsiteY2792" fmla="*/ 57073 h 526180"/>
              <a:gd name="connsiteX2793" fmla="*/ 775325 w 9144000"/>
              <a:gd name="connsiteY2793" fmla="*/ 77240 h 526180"/>
              <a:gd name="connsiteX2794" fmla="*/ 769374 w 9144000"/>
              <a:gd name="connsiteY2794" fmla="*/ 87676 h 526180"/>
              <a:gd name="connsiteX2795" fmla="*/ 775065 w 9144000"/>
              <a:gd name="connsiteY2795" fmla="*/ 90530 h 526180"/>
              <a:gd name="connsiteX2796" fmla="*/ 775065 w 9144000"/>
              <a:gd name="connsiteY2796" fmla="*/ 142061 h 526180"/>
              <a:gd name="connsiteX2797" fmla="*/ 754250 w 9144000"/>
              <a:gd name="connsiteY2797" fmla="*/ 142061 h 526180"/>
              <a:gd name="connsiteX2798" fmla="*/ 752840 w 9144000"/>
              <a:gd name="connsiteY2798" fmla="*/ 156741 h 526180"/>
              <a:gd name="connsiteX2799" fmla="*/ 758068 w 9144000"/>
              <a:gd name="connsiteY2799" fmla="*/ 171960 h 526180"/>
              <a:gd name="connsiteX2800" fmla="*/ 760088 w 9144000"/>
              <a:gd name="connsiteY2800" fmla="*/ 201914 h 526180"/>
              <a:gd name="connsiteX2801" fmla="*/ 760273 w 9144000"/>
              <a:gd name="connsiteY2801" fmla="*/ 230625 h 526180"/>
              <a:gd name="connsiteX2802" fmla="*/ 760051 w 9144000"/>
              <a:gd name="connsiteY2802" fmla="*/ 259523 h 526180"/>
              <a:gd name="connsiteX2803" fmla="*/ 759142 w 9144000"/>
              <a:gd name="connsiteY2803" fmla="*/ 282490 h 526180"/>
              <a:gd name="connsiteX2804" fmla="*/ 757326 w 9144000"/>
              <a:gd name="connsiteY2804" fmla="*/ 287235 h 526180"/>
              <a:gd name="connsiteX2805" fmla="*/ 759198 w 9144000"/>
              <a:gd name="connsiteY2805" fmla="*/ 301081 h 526180"/>
              <a:gd name="connsiteX2806" fmla="*/ 759179 w 9144000"/>
              <a:gd name="connsiteY2806" fmla="*/ 389127 h 526180"/>
              <a:gd name="connsiteX2807" fmla="*/ 756288 w 9144000"/>
              <a:gd name="connsiteY2807" fmla="*/ 437821 h 526180"/>
              <a:gd name="connsiteX2808" fmla="*/ 737474 w 9144000"/>
              <a:gd name="connsiteY2808" fmla="*/ 437821 h 526180"/>
              <a:gd name="connsiteX2809" fmla="*/ 737474 w 9144000"/>
              <a:gd name="connsiteY2809" fmla="*/ 389294 h 526180"/>
              <a:gd name="connsiteX2810" fmla="*/ 748428 w 9144000"/>
              <a:gd name="connsiteY2810" fmla="*/ 379915 h 526180"/>
              <a:gd name="connsiteX2811" fmla="*/ 738141 w 9144000"/>
              <a:gd name="connsiteY2811" fmla="*/ 379081 h 526180"/>
              <a:gd name="connsiteX2812" fmla="*/ 736509 w 9144000"/>
              <a:gd name="connsiteY2812" fmla="*/ 358191 h 526180"/>
              <a:gd name="connsiteX2813" fmla="*/ 731283 w 9144000"/>
              <a:gd name="connsiteY2813" fmla="*/ 340341 h 526180"/>
              <a:gd name="connsiteX2814" fmla="*/ 729967 w 9144000"/>
              <a:gd name="connsiteY2814" fmla="*/ 332407 h 526180"/>
              <a:gd name="connsiteX2815" fmla="*/ 723313 w 9144000"/>
              <a:gd name="connsiteY2815" fmla="*/ 356708 h 526180"/>
              <a:gd name="connsiteX2816" fmla="*/ 716621 w 9144000"/>
              <a:gd name="connsiteY2816" fmla="*/ 337282 h 526180"/>
              <a:gd name="connsiteX2817" fmla="*/ 715583 w 9144000"/>
              <a:gd name="connsiteY2817" fmla="*/ 353871 h 526180"/>
              <a:gd name="connsiteX2818" fmla="*/ 708557 w 9144000"/>
              <a:gd name="connsiteY2818" fmla="*/ 349905 h 526180"/>
              <a:gd name="connsiteX2819" fmla="*/ 713024 w 9144000"/>
              <a:gd name="connsiteY2819" fmla="*/ 331907 h 526180"/>
              <a:gd name="connsiteX2820" fmla="*/ 696862 w 9144000"/>
              <a:gd name="connsiteY2820" fmla="*/ 301934 h 526180"/>
              <a:gd name="connsiteX2821" fmla="*/ 687631 w 9144000"/>
              <a:gd name="connsiteY2821" fmla="*/ 293944 h 526180"/>
              <a:gd name="connsiteX2822" fmla="*/ 686667 w 9144000"/>
              <a:gd name="connsiteY2822" fmla="*/ 276984 h 526180"/>
              <a:gd name="connsiteX2823" fmla="*/ 685850 w 9144000"/>
              <a:gd name="connsiteY2823" fmla="*/ 276947 h 526180"/>
              <a:gd name="connsiteX2824" fmla="*/ 684183 w 9144000"/>
              <a:gd name="connsiteY2824" fmla="*/ 295762 h 526180"/>
              <a:gd name="connsiteX2825" fmla="*/ 673266 w 9144000"/>
              <a:gd name="connsiteY2825" fmla="*/ 302731 h 526180"/>
              <a:gd name="connsiteX2826" fmla="*/ 658288 w 9144000"/>
              <a:gd name="connsiteY2826" fmla="*/ 329219 h 526180"/>
              <a:gd name="connsiteX2827" fmla="*/ 662922 w 9144000"/>
              <a:gd name="connsiteY2827" fmla="*/ 350925 h 526180"/>
              <a:gd name="connsiteX2828" fmla="*/ 656248 w 9144000"/>
              <a:gd name="connsiteY2828" fmla="*/ 352964 h 526180"/>
              <a:gd name="connsiteX2829" fmla="*/ 655397 w 9144000"/>
              <a:gd name="connsiteY2829" fmla="*/ 336763 h 526180"/>
              <a:gd name="connsiteX2830" fmla="*/ 647130 w 9144000"/>
              <a:gd name="connsiteY2830" fmla="*/ 357116 h 526180"/>
              <a:gd name="connsiteX2831" fmla="*/ 644608 w 9144000"/>
              <a:gd name="connsiteY2831" fmla="*/ 344956 h 526180"/>
              <a:gd name="connsiteX2832" fmla="*/ 641142 w 9144000"/>
              <a:gd name="connsiteY2832" fmla="*/ 332388 h 526180"/>
              <a:gd name="connsiteX2833" fmla="*/ 635545 w 9144000"/>
              <a:gd name="connsiteY2833" fmla="*/ 358043 h 526180"/>
              <a:gd name="connsiteX2834" fmla="*/ 633690 w 9144000"/>
              <a:gd name="connsiteY2834" fmla="*/ 379229 h 526180"/>
              <a:gd name="connsiteX2835" fmla="*/ 623626 w 9144000"/>
              <a:gd name="connsiteY2835" fmla="*/ 379915 h 526180"/>
              <a:gd name="connsiteX2836" fmla="*/ 623051 w 9144000"/>
              <a:gd name="connsiteY2836" fmla="*/ 381360 h 526180"/>
              <a:gd name="connsiteX2837" fmla="*/ 635211 w 9144000"/>
              <a:gd name="connsiteY2837" fmla="*/ 389257 h 526180"/>
              <a:gd name="connsiteX2838" fmla="*/ 635211 w 9144000"/>
              <a:gd name="connsiteY2838" fmla="*/ 406940 h 526180"/>
              <a:gd name="connsiteX2839" fmla="*/ 634840 w 9144000"/>
              <a:gd name="connsiteY2839" fmla="*/ 425366 h 526180"/>
              <a:gd name="connsiteX2840" fmla="*/ 572855 w 9144000"/>
              <a:gd name="connsiteY2840" fmla="*/ 425291 h 526180"/>
              <a:gd name="connsiteX2841" fmla="*/ 572855 w 9144000"/>
              <a:gd name="connsiteY2841" fmla="*/ 389201 h 526180"/>
              <a:gd name="connsiteX2842" fmla="*/ 584922 w 9144000"/>
              <a:gd name="connsiteY2842" fmla="*/ 381213 h 526180"/>
              <a:gd name="connsiteX2843" fmla="*/ 584274 w 9144000"/>
              <a:gd name="connsiteY2843" fmla="*/ 379804 h 526180"/>
              <a:gd name="connsiteX2844" fmla="*/ 573449 w 9144000"/>
              <a:gd name="connsiteY2844" fmla="*/ 379118 h 526180"/>
              <a:gd name="connsiteX2845" fmla="*/ 572226 w 9144000"/>
              <a:gd name="connsiteY2845" fmla="*/ 358117 h 526180"/>
              <a:gd name="connsiteX2846" fmla="*/ 567221 w 9144000"/>
              <a:gd name="connsiteY2846" fmla="*/ 345363 h 526180"/>
              <a:gd name="connsiteX2847" fmla="*/ 566961 w 9144000"/>
              <a:gd name="connsiteY2847" fmla="*/ 330795 h 526180"/>
              <a:gd name="connsiteX2848" fmla="*/ 563143 w 9144000"/>
              <a:gd name="connsiteY2848" fmla="*/ 340284 h 526180"/>
              <a:gd name="connsiteX2849" fmla="*/ 559491 w 9144000"/>
              <a:gd name="connsiteY2849" fmla="*/ 357042 h 526180"/>
              <a:gd name="connsiteX2850" fmla="*/ 555562 w 9144000"/>
              <a:gd name="connsiteY2850" fmla="*/ 347421 h 526180"/>
              <a:gd name="connsiteX2851" fmla="*/ 552874 w 9144000"/>
              <a:gd name="connsiteY2851" fmla="*/ 337134 h 526180"/>
              <a:gd name="connsiteX2852" fmla="*/ 551168 w 9144000"/>
              <a:gd name="connsiteY2852" fmla="*/ 353668 h 526180"/>
              <a:gd name="connsiteX2853" fmla="*/ 544644 w 9144000"/>
              <a:gd name="connsiteY2853" fmla="*/ 350239 h 526180"/>
              <a:gd name="connsiteX2854" fmla="*/ 548295 w 9144000"/>
              <a:gd name="connsiteY2854" fmla="*/ 336374 h 526180"/>
              <a:gd name="connsiteX2855" fmla="*/ 533133 w 9144000"/>
              <a:gd name="connsiteY2855" fmla="*/ 301730 h 526180"/>
              <a:gd name="connsiteX2856" fmla="*/ 524347 w 9144000"/>
              <a:gd name="connsiteY2856" fmla="*/ 295613 h 526180"/>
              <a:gd name="connsiteX2857" fmla="*/ 522530 w 9144000"/>
              <a:gd name="connsiteY2857" fmla="*/ 280747 h 526180"/>
              <a:gd name="connsiteX2858" fmla="*/ 520936 w 9144000"/>
              <a:gd name="connsiteY2858" fmla="*/ 280895 h 526180"/>
              <a:gd name="connsiteX2859" fmla="*/ 520046 w 9144000"/>
              <a:gd name="connsiteY2859" fmla="*/ 295817 h 526180"/>
              <a:gd name="connsiteX2860" fmla="*/ 510129 w 9144000"/>
              <a:gd name="connsiteY2860" fmla="*/ 302193 h 526180"/>
              <a:gd name="connsiteX2861" fmla="*/ 494874 w 9144000"/>
              <a:gd name="connsiteY2861" fmla="*/ 332871 h 526180"/>
              <a:gd name="connsiteX2862" fmla="*/ 498749 w 9144000"/>
              <a:gd name="connsiteY2862" fmla="*/ 350702 h 526180"/>
              <a:gd name="connsiteX2863" fmla="*/ 492854 w 9144000"/>
              <a:gd name="connsiteY2863" fmla="*/ 353260 h 526180"/>
              <a:gd name="connsiteX2864" fmla="*/ 492094 w 9144000"/>
              <a:gd name="connsiteY2864" fmla="*/ 344344 h 526180"/>
              <a:gd name="connsiteX2865" fmla="*/ 488720 w 9144000"/>
              <a:gd name="connsiteY2865" fmla="*/ 337152 h 526180"/>
              <a:gd name="connsiteX2866" fmla="*/ 484642 w 9144000"/>
              <a:gd name="connsiteY2866" fmla="*/ 357005 h 526180"/>
              <a:gd name="connsiteX2867" fmla="*/ 478748 w 9144000"/>
              <a:gd name="connsiteY2867" fmla="*/ 330943 h 526180"/>
              <a:gd name="connsiteX2868" fmla="*/ 471482 w 9144000"/>
              <a:gd name="connsiteY2868" fmla="*/ 358227 h 526180"/>
              <a:gd name="connsiteX2869" fmla="*/ 469499 w 9144000"/>
              <a:gd name="connsiteY2869" fmla="*/ 378970 h 526180"/>
              <a:gd name="connsiteX2870" fmla="*/ 457933 w 9144000"/>
              <a:gd name="connsiteY2870" fmla="*/ 380378 h 526180"/>
              <a:gd name="connsiteX2871" fmla="*/ 471074 w 9144000"/>
              <a:gd name="connsiteY2871" fmla="*/ 389220 h 526180"/>
              <a:gd name="connsiteX2872" fmla="*/ 471074 w 9144000"/>
              <a:gd name="connsiteY2872" fmla="*/ 417247 h 526180"/>
              <a:gd name="connsiteX2873" fmla="*/ 464049 w 9144000"/>
              <a:gd name="connsiteY2873" fmla="*/ 416209 h 526180"/>
              <a:gd name="connsiteX2874" fmla="*/ 444086 w 9144000"/>
              <a:gd name="connsiteY2874" fmla="*/ 418025 h 526180"/>
              <a:gd name="connsiteX2875" fmla="*/ 446977 w 9144000"/>
              <a:gd name="connsiteY2875" fmla="*/ 408145 h 526180"/>
              <a:gd name="connsiteX2876" fmla="*/ 441787 w 9144000"/>
              <a:gd name="connsiteY2876" fmla="*/ 391852 h 526180"/>
              <a:gd name="connsiteX2877" fmla="*/ 440823 w 9144000"/>
              <a:gd name="connsiteY2877" fmla="*/ 374707 h 526180"/>
              <a:gd name="connsiteX2878" fmla="*/ 439266 w 9144000"/>
              <a:gd name="connsiteY2878" fmla="*/ 375207 h 526180"/>
              <a:gd name="connsiteX2879" fmla="*/ 434298 w 9144000"/>
              <a:gd name="connsiteY2879" fmla="*/ 365846 h 526180"/>
              <a:gd name="connsiteX2880" fmla="*/ 427440 w 9144000"/>
              <a:gd name="connsiteY2880" fmla="*/ 377857 h 526180"/>
              <a:gd name="connsiteX2881" fmla="*/ 426347 w 9144000"/>
              <a:gd name="connsiteY2881" fmla="*/ 397672 h 526180"/>
              <a:gd name="connsiteX2882" fmla="*/ 389572 w 9144000"/>
              <a:gd name="connsiteY2882" fmla="*/ 397672 h 526180"/>
              <a:gd name="connsiteX2883" fmla="*/ 383844 w 9144000"/>
              <a:gd name="connsiteY2883" fmla="*/ 378042 h 526180"/>
              <a:gd name="connsiteX2884" fmla="*/ 377522 w 9144000"/>
              <a:gd name="connsiteY2884" fmla="*/ 385086 h 526180"/>
              <a:gd name="connsiteX2885" fmla="*/ 378654 w 9144000"/>
              <a:gd name="connsiteY2885" fmla="*/ 369071 h 526180"/>
              <a:gd name="connsiteX2886" fmla="*/ 374947 w 9144000"/>
              <a:gd name="connsiteY2886" fmla="*/ 353038 h 526180"/>
              <a:gd name="connsiteX2887" fmla="*/ 368533 w 9144000"/>
              <a:gd name="connsiteY2887" fmla="*/ 349850 h 526180"/>
              <a:gd name="connsiteX2888" fmla="*/ 365567 w 9144000"/>
              <a:gd name="connsiteY2888" fmla="*/ 338636 h 526180"/>
              <a:gd name="connsiteX2889" fmla="*/ 362156 w 9144000"/>
              <a:gd name="connsiteY2889" fmla="*/ 350127 h 526180"/>
              <a:gd name="connsiteX2890" fmla="*/ 355966 w 9144000"/>
              <a:gd name="connsiteY2890" fmla="*/ 352723 h 526180"/>
              <a:gd name="connsiteX2891" fmla="*/ 353667 w 9144000"/>
              <a:gd name="connsiteY2891" fmla="*/ 361230 h 526180"/>
              <a:gd name="connsiteX2892" fmla="*/ 344881 w 9144000"/>
              <a:gd name="connsiteY2892" fmla="*/ 360526 h 526180"/>
              <a:gd name="connsiteX2893" fmla="*/ 347550 w 9144000"/>
              <a:gd name="connsiteY2893" fmla="*/ 354632 h 526180"/>
              <a:gd name="connsiteX2894" fmla="*/ 342026 w 9144000"/>
              <a:gd name="connsiteY2894" fmla="*/ 353130 h 526180"/>
              <a:gd name="connsiteX2895" fmla="*/ 340933 w 9144000"/>
              <a:gd name="connsiteY2895" fmla="*/ 332055 h 526180"/>
              <a:gd name="connsiteX2896" fmla="*/ 329144 w 9144000"/>
              <a:gd name="connsiteY2896" fmla="*/ 327328 h 526180"/>
              <a:gd name="connsiteX2897" fmla="*/ 326568 w 9144000"/>
              <a:gd name="connsiteY2897" fmla="*/ 318709 h 526180"/>
              <a:gd name="connsiteX2898" fmla="*/ 322675 w 9144000"/>
              <a:gd name="connsiteY2898" fmla="*/ 327569 h 526180"/>
              <a:gd name="connsiteX2899" fmla="*/ 310775 w 9144000"/>
              <a:gd name="connsiteY2899" fmla="*/ 332203 h 526180"/>
              <a:gd name="connsiteX2900" fmla="*/ 309552 w 9144000"/>
              <a:gd name="connsiteY2900" fmla="*/ 353112 h 526180"/>
              <a:gd name="connsiteX2901" fmla="*/ 304991 w 9144000"/>
              <a:gd name="connsiteY2901" fmla="*/ 354502 h 526180"/>
              <a:gd name="connsiteX2902" fmla="*/ 307067 w 9144000"/>
              <a:gd name="connsiteY2902" fmla="*/ 360415 h 526180"/>
              <a:gd name="connsiteX2903" fmla="*/ 300320 w 9144000"/>
              <a:gd name="connsiteY2903" fmla="*/ 346124 h 526180"/>
              <a:gd name="connsiteX2904" fmla="*/ 293184 w 9144000"/>
              <a:gd name="connsiteY2904" fmla="*/ 344974 h 526180"/>
              <a:gd name="connsiteX2905" fmla="*/ 286196 w 9144000"/>
              <a:gd name="connsiteY2905" fmla="*/ 325734 h 526180"/>
              <a:gd name="connsiteX2906" fmla="*/ 282100 w 9144000"/>
              <a:gd name="connsiteY2906" fmla="*/ 339228 h 526180"/>
              <a:gd name="connsiteX2907" fmla="*/ 276520 w 9144000"/>
              <a:gd name="connsiteY2907" fmla="*/ 299320 h 526180"/>
              <a:gd name="connsiteX2908" fmla="*/ 250811 w 9144000"/>
              <a:gd name="connsiteY2908" fmla="*/ 290071 h 526180"/>
              <a:gd name="connsiteX2909" fmla="*/ 250662 w 9144000"/>
              <a:gd name="connsiteY2909" fmla="*/ 283991 h 526180"/>
              <a:gd name="connsiteX2910" fmla="*/ 247400 w 9144000"/>
              <a:gd name="connsiteY2910" fmla="*/ 272776 h 526180"/>
              <a:gd name="connsiteX2911" fmla="*/ 245269 w 9144000"/>
              <a:gd name="connsiteY2911" fmla="*/ 270126 h 526180"/>
              <a:gd name="connsiteX2912" fmla="*/ 240505 w 9144000"/>
              <a:gd name="connsiteY2912" fmla="*/ 290108 h 526180"/>
              <a:gd name="connsiteX2913" fmla="*/ 215110 w 9144000"/>
              <a:gd name="connsiteY2913" fmla="*/ 300747 h 526180"/>
              <a:gd name="connsiteX2914" fmla="*/ 209884 w 9144000"/>
              <a:gd name="connsiteY2914" fmla="*/ 339414 h 526180"/>
              <a:gd name="connsiteX2915" fmla="*/ 205917 w 9144000"/>
              <a:gd name="connsiteY2915" fmla="*/ 326494 h 526180"/>
              <a:gd name="connsiteX2916" fmla="*/ 203730 w 9144000"/>
              <a:gd name="connsiteY2916" fmla="*/ 326494 h 526180"/>
              <a:gd name="connsiteX2917" fmla="*/ 198632 w 9144000"/>
              <a:gd name="connsiteY2917" fmla="*/ 344993 h 526180"/>
              <a:gd name="connsiteX2918" fmla="*/ 191347 w 9144000"/>
              <a:gd name="connsiteY2918" fmla="*/ 346049 h 526180"/>
              <a:gd name="connsiteX2919" fmla="*/ 189123 w 9144000"/>
              <a:gd name="connsiteY2919" fmla="*/ 360637 h 526180"/>
              <a:gd name="connsiteX2920" fmla="*/ 185082 w 9144000"/>
              <a:gd name="connsiteY2920" fmla="*/ 360712 h 526180"/>
              <a:gd name="connsiteX2921" fmla="*/ 186342 w 9144000"/>
              <a:gd name="connsiteY2921" fmla="*/ 354651 h 526180"/>
              <a:gd name="connsiteX2922" fmla="*/ 182283 w 9144000"/>
              <a:gd name="connsiteY2922" fmla="*/ 352870 h 526180"/>
              <a:gd name="connsiteX2923" fmla="*/ 181023 w 9144000"/>
              <a:gd name="connsiteY2923" fmla="*/ 332240 h 526180"/>
              <a:gd name="connsiteX2924" fmla="*/ 169030 w 9144000"/>
              <a:gd name="connsiteY2924" fmla="*/ 327384 h 526180"/>
              <a:gd name="connsiteX2925" fmla="*/ 165508 w 9144000"/>
              <a:gd name="connsiteY2925" fmla="*/ 318876 h 526180"/>
              <a:gd name="connsiteX2926" fmla="*/ 162079 w 9144000"/>
              <a:gd name="connsiteY2926" fmla="*/ 327532 h 526180"/>
              <a:gd name="connsiteX2927" fmla="*/ 150105 w 9144000"/>
              <a:gd name="connsiteY2927" fmla="*/ 332333 h 526180"/>
              <a:gd name="connsiteX2928" fmla="*/ 148974 w 9144000"/>
              <a:gd name="connsiteY2928" fmla="*/ 352982 h 526180"/>
              <a:gd name="connsiteX2929" fmla="*/ 144785 w 9144000"/>
              <a:gd name="connsiteY2929" fmla="*/ 354502 h 526180"/>
              <a:gd name="connsiteX2930" fmla="*/ 146138 w 9144000"/>
              <a:gd name="connsiteY2930" fmla="*/ 361157 h 526180"/>
              <a:gd name="connsiteX2931" fmla="*/ 137685 w 9144000"/>
              <a:gd name="connsiteY2931" fmla="*/ 360508 h 526180"/>
              <a:gd name="connsiteX2932" fmla="*/ 136055 w 9144000"/>
              <a:gd name="connsiteY2932" fmla="*/ 352704 h 526180"/>
              <a:gd name="connsiteX2933" fmla="*/ 129715 w 9144000"/>
              <a:gd name="connsiteY2933" fmla="*/ 350035 h 526180"/>
              <a:gd name="connsiteX2934" fmla="*/ 126509 w 9144000"/>
              <a:gd name="connsiteY2934" fmla="*/ 338487 h 526180"/>
              <a:gd name="connsiteX2935" fmla="*/ 123265 w 9144000"/>
              <a:gd name="connsiteY2935" fmla="*/ 349887 h 526180"/>
              <a:gd name="connsiteX2936" fmla="*/ 117166 w 9144000"/>
              <a:gd name="connsiteY2936" fmla="*/ 352815 h 526180"/>
              <a:gd name="connsiteX2937" fmla="*/ 114070 w 9144000"/>
              <a:gd name="connsiteY2937" fmla="*/ 368404 h 526180"/>
              <a:gd name="connsiteX2938" fmla="*/ 114107 w 9144000"/>
              <a:gd name="connsiteY2938" fmla="*/ 385364 h 526180"/>
              <a:gd name="connsiteX2939" fmla="*/ 107806 w 9144000"/>
              <a:gd name="connsiteY2939" fmla="*/ 377282 h 526180"/>
              <a:gd name="connsiteX2940" fmla="*/ 105136 w 9144000"/>
              <a:gd name="connsiteY2940" fmla="*/ 389943 h 526180"/>
              <a:gd name="connsiteX2941" fmla="*/ 97722 w 9144000"/>
              <a:gd name="connsiteY2941" fmla="*/ 397394 h 526180"/>
              <a:gd name="connsiteX2942" fmla="*/ 77610 w 9144000"/>
              <a:gd name="connsiteY2942" fmla="*/ 397469 h 526180"/>
              <a:gd name="connsiteX2943" fmla="*/ 65395 w 9144000"/>
              <a:gd name="connsiteY2943" fmla="*/ 397135 h 526180"/>
              <a:gd name="connsiteX2944" fmla="*/ 64486 w 9144000"/>
              <a:gd name="connsiteY2944" fmla="*/ 376930 h 526180"/>
              <a:gd name="connsiteX2945" fmla="*/ 57758 w 9144000"/>
              <a:gd name="connsiteY2945" fmla="*/ 366847 h 526180"/>
              <a:gd name="connsiteX2946" fmla="*/ 51011 w 9144000"/>
              <a:gd name="connsiteY2946" fmla="*/ 376504 h 526180"/>
              <a:gd name="connsiteX2947" fmla="*/ 44505 w 9144000"/>
              <a:gd name="connsiteY2947" fmla="*/ 407089 h 526180"/>
              <a:gd name="connsiteX2948" fmla="*/ 46432 w 9144000"/>
              <a:gd name="connsiteY2948" fmla="*/ 418191 h 526180"/>
              <a:gd name="connsiteX2949" fmla="*/ 28657 w 9144000"/>
              <a:gd name="connsiteY2949" fmla="*/ 415986 h 526180"/>
              <a:gd name="connsiteX2950" fmla="*/ 23392 w 9144000"/>
              <a:gd name="connsiteY2950" fmla="*/ 418322 h 526180"/>
              <a:gd name="connsiteX2951" fmla="*/ 16497 w 9144000"/>
              <a:gd name="connsiteY2951" fmla="*/ 416134 h 526180"/>
              <a:gd name="connsiteX2952" fmla="*/ 8453 w 9144000"/>
              <a:gd name="connsiteY2952" fmla="*/ 418080 h 526180"/>
              <a:gd name="connsiteX2953" fmla="*/ 3188 w 9144000"/>
              <a:gd name="connsiteY2953" fmla="*/ 401806 h 526180"/>
              <a:gd name="connsiteX2954" fmla="*/ 426 w 9144000"/>
              <a:gd name="connsiteY2954" fmla="*/ 406199 h 526180"/>
              <a:gd name="connsiteX2955" fmla="*/ 0 w 9144000"/>
              <a:gd name="connsiteY2955" fmla="*/ 405825 h 526180"/>
              <a:gd name="connsiteX2956" fmla="*/ 0 w 9144000"/>
              <a:gd name="connsiteY2956" fmla="*/ 526180 h 526180"/>
              <a:gd name="connsiteX2957" fmla="*/ 9144000 w 9144000"/>
              <a:gd name="connsiteY2957" fmla="*/ 526180 h 526180"/>
              <a:gd name="connsiteX2958" fmla="*/ 9144000 w 9144000"/>
              <a:gd name="connsiteY2958" fmla="*/ 405825 h 526180"/>
              <a:gd name="connsiteX2959" fmla="*/ 9143574 w 9144000"/>
              <a:gd name="connsiteY2959" fmla="*/ 406199 h 526180"/>
              <a:gd name="connsiteX2960" fmla="*/ 9140812 w 9144000"/>
              <a:gd name="connsiteY2960" fmla="*/ 401806 h 526180"/>
              <a:gd name="connsiteX2961" fmla="*/ 9135547 w 9144000"/>
              <a:gd name="connsiteY2961" fmla="*/ 418080 h 526180"/>
              <a:gd name="connsiteX2962" fmla="*/ 9127503 w 9144000"/>
              <a:gd name="connsiteY2962" fmla="*/ 416134 h 526180"/>
              <a:gd name="connsiteX2963" fmla="*/ 9120607 w 9144000"/>
              <a:gd name="connsiteY2963" fmla="*/ 418322 h 526180"/>
              <a:gd name="connsiteX2964" fmla="*/ 9115344 w 9144000"/>
              <a:gd name="connsiteY2964" fmla="*/ 415986 h 526180"/>
              <a:gd name="connsiteX2965" fmla="*/ 9097568 w 9144000"/>
              <a:gd name="connsiteY2965" fmla="*/ 418191 h 526180"/>
              <a:gd name="connsiteX2966" fmla="*/ 9099495 w 9144000"/>
              <a:gd name="connsiteY2966" fmla="*/ 407089 h 526180"/>
              <a:gd name="connsiteX2967" fmla="*/ 9092989 w 9144000"/>
              <a:gd name="connsiteY2967" fmla="*/ 376504 h 526180"/>
              <a:gd name="connsiteX2968" fmla="*/ 9086242 w 9144000"/>
              <a:gd name="connsiteY2968" fmla="*/ 366847 h 526180"/>
              <a:gd name="connsiteX2969" fmla="*/ 9079514 w 9144000"/>
              <a:gd name="connsiteY2969" fmla="*/ 376930 h 526180"/>
              <a:gd name="connsiteX2970" fmla="*/ 9078605 w 9144000"/>
              <a:gd name="connsiteY2970" fmla="*/ 397135 h 526180"/>
              <a:gd name="connsiteX2971" fmla="*/ 9066390 w 9144000"/>
              <a:gd name="connsiteY2971" fmla="*/ 397469 h 526180"/>
              <a:gd name="connsiteX2972" fmla="*/ 9046278 w 9144000"/>
              <a:gd name="connsiteY2972" fmla="*/ 397394 h 526180"/>
              <a:gd name="connsiteX2973" fmla="*/ 9038864 w 9144000"/>
              <a:gd name="connsiteY2973" fmla="*/ 389943 h 526180"/>
              <a:gd name="connsiteX2974" fmla="*/ 9036194 w 9144000"/>
              <a:gd name="connsiteY2974" fmla="*/ 377282 h 526180"/>
              <a:gd name="connsiteX2975" fmla="*/ 9029893 w 9144000"/>
              <a:gd name="connsiteY2975" fmla="*/ 385364 h 526180"/>
              <a:gd name="connsiteX2976" fmla="*/ 9029930 w 9144000"/>
              <a:gd name="connsiteY2976" fmla="*/ 368404 h 526180"/>
              <a:gd name="connsiteX2977" fmla="*/ 9026834 w 9144000"/>
              <a:gd name="connsiteY2977" fmla="*/ 352815 h 526180"/>
              <a:gd name="connsiteX2978" fmla="*/ 9020736 w 9144000"/>
              <a:gd name="connsiteY2978" fmla="*/ 349887 h 526180"/>
              <a:gd name="connsiteX2979" fmla="*/ 9017491 w 9144000"/>
              <a:gd name="connsiteY2979" fmla="*/ 338487 h 526180"/>
              <a:gd name="connsiteX2980" fmla="*/ 9014285 w 9144000"/>
              <a:gd name="connsiteY2980" fmla="*/ 350035 h 526180"/>
              <a:gd name="connsiteX2981" fmla="*/ 9007946 w 9144000"/>
              <a:gd name="connsiteY2981" fmla="*/ 352704 h 526180"/>
              <a:gd name="connsiteX2982" fmla="*/ 9006315 w 9144000"/>
              <a:gd name="connsiteY2982" fmla="*/ 360508 h 526180"/>
              <a:gd name="connsiteX2983" fmla="*/ 8997863 w 9144000"/>
              <a:gd name="connsiteY2983" fmla="*/ 361157 h 526180"/>
              <a:gd name="connsiteX2984" fmla="*/ 8999216 w 9144000"/>
              <a:gd name="connsiteY2984" fmla="*/ 354502 h 526180"/>
              <a:gd name="connsiteX2985" fmla="*/ 8995026 w 9144000"/>
              <a:gd name="connsiteY2985" fmla="*/ 352982 h 526180"/>
              <a:gd name="connsiteX2986" fmla="*/ 8993895 w 9144000"/>
              <a:gd name="connsiteY2986" fmla="*/ 332333 h 526180"/>
              <a:gd name="connsiteX2987" fmla="*/ 8981922 w 9144000"/>
              <a:gd name="connsiteY2987" fmla="*/ 327532 h 526180"/>
              <a:gd name="connsiteX2988" fmla="*/ 8978492 w 9144000"/>
              <a:gd name="connsiteY2988" fmla="*/ 318876 h 526180"/>
              <a:gd name="connsiteX2989" fmla="*/ 8974970 w 9144000"/>
              <a:gd name="connsiteY2989" fmla="*/ 327384 h 526180"/>
              <a:gd name="connsiteX2990" fmla="*/ 8962977 w 9144000"/>
              <a:gd name="connsiteY2990" fmla="*/ 332240 h 526180"/>
              <a:gd name="connsiteX2991" fmla="*/ 8961717 w 9144000"/>
              <a:gd name="connsiteY2991" fmla="*/ 352870 h 526180"/>
              <a:gd name="connsiteX2992" fmla="*/ 8957658 w 9144000"/>
              <a:gd name="connsiteY2992" fmla="*/ 354651 h 526180"/>
              <a:gd name="connsiteX2993" fmla="*/ 8958918 w 9144000"/>
              <a:gd name="connsiteY2993" fmla="*/ 360712 h 526180"/>
              <a:gd name="connsiteX2994" fmla="*/ 8954877 w 9144000"/>
              <a:gd name="connsiteY2994" fmla="*/ 360637 h 526180"/>
              <a:gd name="connsiteX2995" fmla="*/ 8952653 w 9144000"/>
              <a:gd name="connsiteY2995" fmla="*/ 346049 h 526180"/>
              <a:gd name="connsiteX2996" fmla="*/ 8945368 w 9144000"/>
              <a:gd name="connsiteY2996" fmla="*/ 344993 h 526180"/>
              <a:gd name="connsiteX2997" fmla="*/ 8940270 w 9144000"/>
              <a:gd name="connsiteY2997" fmla="*/ 326494 h 526180"/>
              <a:gd name="connsiteX2998" fmla="*/ 8938084 w 9144000"/>
              <a:gd name="connsiteY2998" fmla="*/ 326494 h 526180"/>
              <a:gd name="connsiteX2999" fmla="*/ 8934116 w 9144000"/>
              <a:gd name="connsiteY2999" fmla="*/ 339414 h 526180"/>
              <a:gd name="connsiteX3000" fmla="*/ 8928890 w 9144000"/>
              <a:gd name="connsiteY3000" fmla="*/ 300747 h 526180"/>
              <a:gd name="connsiteX3001" fmla="*/ 8903495 w 9144000"/>
              <a:gd name="connsiteY3001" fmla="*/ 290108 h 526180"/>
              <a:gd name="connsiteX3002" fmla="*/ 8898731 w 9144000"/>
              <a:gd name="connsiteY3002" fmla="*/ 270126 h 526180"/>
              <a:gd name="connsiteX3003" fmla="*/ 8896600 w 9144000"/>
              <a:gd name="connsiteY3003" fmla="*/ 272776 h 526180"/>
              <a:gd name="connsiteX3004" fmla="*/ 8893338 w 9144000"/>
              <a:gd name="connsiteY3004" fmla="*/ 283991 h 526180"/>
              <a:gd name="connsiteX3005" fmla="*/ 8893189 w 9144000"/>
              <a:gd name="connsiteY3005" fmla="*/ 290071 h 526180"/>
              <a:gd name="connsiteX3006" fmla="*/ 8867481 w 9144000"/>
              <a:gd name="connsiteY3006" fmla="*/ 299320 h 526180"/>
              <a:gd name="connsiteX3007" fmla="*/ 8861901 w 9144000"/>
              <a:gd name="connsiteY3007" fmla="*/ 339228 h 526180"/>
              <a:gd name="connsiteX3008" fmla="*/ 8857804 w 9144000"/>
              <a:gd name="connsiteY3008" fmla="*/ 325734 h 526180"/>
              <a:gd name="connsiteX3009" fmla="*/ 8850817 w 9144000"/>
              <a:gd name="connsiteY3009" fmla="*/ 344974 h 526180"/>
              <a:gd name="connsiteX3010" fmla="*/ 8843680 w 9144000"/>
              <a:gd name="connsiteY3010" fmla="*/ 346124 h 526180"/>
              <a:gd name="connsiteX3011" fmla="*/ 8836933 w 9144000"/>
              <a:gd name="connsiteY3011" fmla="*/ 360415 h 526180"/>
              <a:gd name="connsiteX3012" fmla="*/ 8839009 w 9144000"/>
              <a:gd name="connsiteY3012" fmla="*/ 354502 h 526180"/>
              <a:gd name="connsiteX3013" fmla="*/ 8834448 w 9144000"/>
              <a:gd name="connsiteY3013" fmla="*/ 353112 h 526180"/>
              <a:gd name="connsiteX3014" fmla="*/ 8833226 w 9144000"/>
              <a:gd name="connsiteY3014" fmla="*/ 332203 h 526180"/>
              <a:gd name="connsiteX3015" fmla="*/ 8821325 w 9144000"/>
              <a:gd name="connsiteY3015" fmla="*/ 327569 h 526180"/>
              <a:gd name="connsiteX3016" fmla="*/ 8817432 w 9144000"/>
              <a:gd name="connsiteY3016" fmla="*/ 318709 h 526180"/>
              <a:gd name="connsiteX3017" fmla="*/ 8814856 w 9144000"/>
              <a:gd name="connsiteY3017" fmla="*/ 327328 h 526180"/>
              <a:gd name="connsiteX3018" fmla="*/ 8803067 w 9144000"/>
              <a:gd name="connsiteY3018" fmla="*/ 332055 h 526180"/>
              <a:gd name="connsiteX3019" fmla="*/ 8801974 w 9144000"/>
              <a:gd name="connsiteY3019" fmla="*/ 353130 h 526180"/>
              <a:gd name="connsiteX3020" fmla="*/ 8796450 w 9144000"/>
              <a:gd name="connsiteY3020" fmla="*/ 354632 h 526180"/>
              <a:gd name="connsiteX3021" fmla="*/ 8799120 w 9144000"/>
              <a:gd name="connsiteY3021" fmla="*/ 360526 h 526180"/>
              <a:gd name="connsiteX3022" fmla="*/ 8790333 w 9144000"/>
              <a:gd name="connsiteY3022" fmla="*/ 361230 h 526180"/>
              <a:gd name="connsiteX3023" fmla="*/ 8788035 w 9144000"/>
              <a:gd name="connsiteY3023" fmla="*/ 352723 h 526180"/>
              <a:gd name="connsiteX3024" fmla="*/ 8781844 w 9144000"/>
              <a:gd name="connsiteY3024" fmla="*/ 350127 h 526180"/>
              <a:gd name="connsiteX3025" fmla="*/ 8778433 w 9144000"/>
              <a:gd name="connsiteY3025" fmla="*/ 338636 h 526180"/>
              <a:gd name="connsiteX3026" fmla="*/ 8775467 w 9144000"/>
              <a:gd name="connsiteY3026" fmla="*/ 349850 h 526180"/>
              <a:gd name="connsiteX3027" fmla="*/ 8769053 w 9144000"/>
              <a:gd name="connsiteY3027" fmla="*/ 353038 h 526180"/>
              <a:gd name="connsiteX3028" fmla="*/ 8765346 w 9144000"/>
              <a:gd name="connsiteY3028" fmla="*/ 369071 h 526180"/>
              <a:gd name="connsiteX3029" fmla="*/ 8766478 w 9144000"/>
              <a:gd name="connsiteY3029" fmla="*/ 385086 h 526180"/>
              <a:gd name="connsiteX3030" fmla="*/ 8760156 w 9144000"/>
              <a:gd name="connsiteY3030" fmla="*/ 378042 h 526180"/>
              <a:gd name="connsiteX3031" fmla="*/ 8754429 w 9144000"/>
              <a:gd name="connsiteY3031" fmla="*/ 397672 h 526180"/>
              <a:gd name="connsiteX3032" fmla="*/ 8717653 w 9144000"/>
              <a:gd name="connsiteY3032" fmla="*/ 397672 h 526180"/>
              <a:gd name="connsiteX3033" fmla="*/ 8716560 w 9144000"/>
              <a:gd name="connsiteY3033" fmla="*/ 377857 h 526180"/>
              <a:gd name="connsiteX3034" fmla="*/ 8709702 w 9144000"/>
              <a:gd name="connsiteY3034" fmla="*/ 365846 h 526180"/>
              <a:gd name="connsiteX3035" fmla="*/ 8704734 w 9144000"/>
              <a:gd name="connsiteY3035" fmla="*/ 375207 h 526180"/>
              <a:gd name="connsiteX3036" fmla="*/ 8703177 w 9144000"/>
              <a:gd name="connsiteY3036" fmla="*/ 374707 h 526180"/>
              <a:gd name="connsiteX3037" fmla="*/ 8702213 w 9144000"/>
              <a:gd name="connsiteY3037" fmla="*/ 391852 h 526180"/>
              <a:gd name="connsiteX3038" fmla="*/ 8697023 w 9144000"/>
              <a:gd name="connsiteY3038" fmla="*/ 408145 h 526180"/>
              <a:gd name="connsiteX3039" fmla="*/ 8699914 w 9144000"/>
              <a:gd name="connsiteY3039" fmla="*/ 418025 h 526180"/>
              <a:gd name="connsiteX3040" fmla="*/ 8679951 w 9144000"/>
              <a:gd name="connsiteY3040" fmla="*/ 416209 h 526180"/>
              <a:gd name="connsiteX3041" fmla="*/ 8672926 w 9144000"/>
              <a:gd name="connsiteY3041" fmla="*/ 417247 h 526180"/>
              <a:gd name="connsiteX3042" fmla="*/ 8672926 w 9144000"/>
              <a:gd name="connsiteY3042" fmla="*/ 389220 h 526180"/>
              <a:gd name="connsiteX3043" fmla="*/ 8686068 w 9144000"/>
              <a:gd name="connsiteY3043" fmla="*/ 380378 h 526180"/>
              <a:gd name="connsiteX3044" fmla="*/ 8674501 w 9144000"/>
              <a:gd name="connsiteY3044" fmla="*/ 378970 h 526180"/>
              <a:gd name="connsiteX3045" fmla="*/ 8672519 w 9144000"/>
              <a:gd name="connsiteY3045" fmla="*/ 358227 h 526180"/>
              <a:gd name="connsiteX3046" fmla="*/ 8665252 w 9144000"/>
              <a:gd name="connsiteY3046" fmla="*/ 330943 h 526180"/>
              <a:gd name="connsiteX3047" fmla="*/ 8659358 w 9144000"/>
              <a:gd name="connsiteY3047" fmla="*/ 357005 h 526180"/>
              <a:gd name="connsiteX3048" fmla="*/ 8655280 w 9144000"/>
              <a:gd name="connsiteY3048" fmla="*/ 337152 h 526180"/>
              <a:gd name="connsiteX3049" fmla="*/ 8651906 w 9144000"/>
              <a:gd name="connsiteY3049" fmla="*/ 344344 h 526180"/>
              <a:gd name="connsiteX3050" fmla="*/ 8651146 w 9144000"/>
              <a:gd name="connsiteY3050" fmla="*/ 353260 h 526180"/>
              <a:gd name="connsiteX3051" fmla="*/ 8645251 w 9144000"/>
              <a:gd name="connsiteY3051" fmla="*/ 350702 h 526180"/>
              <a:gd name="connsiteX3052" fmla="*/ 8649126 w 9144000"/>
              <a:gd name="connsiteY3052" fmla="*/ 332871 h 526180"/>
              <a:gd name="connsiteX3053" fmla="*/ 8633871 w 9144000"/>
              <a:gd name="connsiteY3053" fmla="*/ 302193 h 526180"/>
              <a:gd name="connsiteX3054" fmla="*/ 8623954 w 9144000"/>
              <a:gd name="connsiteY3054" fmla="*/ 295817 h 526180"/>
              <a:gd name="connsiteX3055" fmla="*/ 8623064 w 9144000"/>
              <a:gd name="connsiteY3055" fmla="*/ 280895 h 526180"/>
              <a:gd name="connsiteX3056" fmla="*/ 8621470 w 9144000"/>
              <a:gd name="connsiteY3056" fmla="*/ 280747 h 526180"/>
              <a:gd name="connsiteX3057" fmla="*/ 8619653 w 9144000"/>
              <a:gd name="connsiteY3057" fmla="*/ 295613 h 526180"/>
              <a:gd name="connsiteX3058" fmla="*/ 8610867 w 9144000"/>
              <a:gd name="connsiteY3058" fmla="*/ 301730 h 526180"/>
              <a:gd name="connsiteX3059" fmla="*/ 8595705 w 9144000"/>
              <a:gd name="connsiteY3059" fmla="*/ 336374 h 526180"/>
              <a:gd name="connsiteX3060" fmla="*/ 8599357 w 9144000"/>
              <a:gd name="connsiteY3060" fmla="*/ 350239 h 526180"/>
              <a:gd name="connsiteX3061" fmla="*/ 8592832 w 9144000"/>
              <a:gd name="connsiteY3061" fmla="*/ 353668 h 526180"/>
              <a:gd name="connsiteX3062" fmla="*/ 8591126 w 9144000"/>
              <a:gd name="connsiteY3062" fmla="*/ 337134 h 526180"/>
              <a:gd name="connsiteX3063" fmla="*/ 8588438 w 9144000"/>
              <a:gd name="connsiteY3063" fmla="*/ 347421 h 526180"/>
              <a:gd name="connsiteX3064" fmla="*/ 8584509 w 9144000"/>
              <a:gd name="connsiteY3064" fmla="*/ 357042 h 526180"/>
              <a:gd name="connsiteX3065" fmla="*/ 8580857 w 9144000"/>
              <a:gd name="connsiteY3065" fmla="*/ 340284 h 526180"/>
              <a:gd name="connsiteX3066" fmla="*/ 8577039 w 9144000"/>
              <a:gd name="connsiteY3066" fmla="*/ 330795 h 526180"/>
              <a:gd name="connsiteX3067" fmla="*/ 8576779 w 9144000"/>
              <a:gd name="connsiteY3067" fmla="*/ 345363 h 526180"/>
              <a:gd name="connsiteX3068" fmla="*/ 8571775 w 9144000"/>
              <a:gd name="connsiteY3068" fmla="*/ 358117 h 526180"/>
              <a:gd name="connsiteX3069" fmla="*/ 8570552 w 9144000"/>
              <a:gd name="connsiteY3069" fmla="*/ 379118 h 526180"/>
              <a:gd name="connsiteX3070" fmla="*/ 8559727 w 9144000"/>
              <a:gd name="connsiteY3070" fmla="*/ 379804 h 526180"/>
              <a:gd name="connsiteX3071" fmla="*/ 8559078 w 9144000"/>
              <a:gd name="connsiteY3071" fmla="*/ 381213 h 526180"/>
              <a:gd name="connsiteX3072" fmla="*/ 8571145 w 9144000"/>
              <a:gd name="connsiteY3072" fmla="*/ 389201 h 526180"/>
              <a:gd name="connsiteX3073" fmla="*/ 8571145 w 9144000"/>
              <a:gd name="connsiteY3073" fmla="*/ 425291 h 526180"/>
              <a:gd name="connsiteX3074" fmla="*/ 8509160 w 9144000"/>
              <a:gd name="connsiteY3074" fmla="*/ 425366 h 526180"/>
              <a:gd name="connsiteX3075" fmla="*/ 8508789 w 9144000"/>
              <a:gd name="connsiteY3075" fmla="*/ 406940 h 526180"/>
              <a:gd name="connsiteX3076" fmla="*/ 8508789 w 9144000"/>
              <a:gd name="connsiteY3076" fmla="*/ 389257 h 526180"/>
              <a:gd name="connsiteX3077" fmla="*/ 8520949 w 9144000"/>
              <a:gd name="connsiteY3077" fmla="*/ 381360 h 526180"/>
              <a:gd name="connsiteX3078" fmla="*/ 8520374 w 9144000"/>
              <a:gd name="connsiteY3078" fmla="*/ 379915 h 526180"/>
              <a:gd name="connsiteX3079" fmla="*/ 8510310 w 9144000"/>
              <a:gd name="connsiteY3079" fmla="*/ 379229 h 526180"/>
              <a:gd name="connsiteX3080" fmla="*/ 8508455 w 9144000"/>
              <a:gd name="connsiteY3080" fmla="*/ 358043 h 526180"/>
              <a:gd name="connsiteX3081" fmla="*/ 8502858 w 9144000"/>
              <a:gd name="connsiteY3081" fmla="*/ 332388 h 526180"/>
              <a:gd name="connsiteX3082" fmla="*/ 8499392 w 9144000"/>
              <a:gd name="connsiteY3082" fmla="*/ 344956 h 526180"/>
              <a:gd name="connsiteX3083" fmla="*/ 8496871 w 9144000"/>
              <a:gd name="connsiteY3083" fmla="*/ 357116 h 526180"/>
              <a:gd name="connsiteX3084" fmla="*/ 8488604 w 9144000"/>
              <a:gd name="connsiteY3084" fmla="*/ 336763 h 526180"/>
              <a:gd name="connsiteX3085" fmla="*/ 8487751 w 9144000"/>
              <a:gd name="connsiteY3085" fmla="*/ 352964 h 526180"/>
              <a:gd name="connsiteX3086" fmla="*/ 8481078 w 9144000"/>
              <a:gd name="connsiteY3086" fmla="*/ 350925 h 526180"/>
              <a:gd name="connsiteX3087" fmla="*/ 8485712 w 9144000"/>
              <a:gd name="connsiteY3087" fmla="*/ 329219 h 526180"/>
              <a:gd name="connsiteX3088" fmla="*/ 8470735 w 9144000"/>
              <a:gd name="connsiteY3088" fmla="*/ 302731 h 526180"/>
              <a:gd name="connsiteX3089" fmla="*/ 8459817 w 9144000"/>
              <a:gd name="connsiteY3089" fmla="*/ 295762 h 526180"/>
              <a:gd name="connsiteX3090" fmla="*/ 8458149 w 9144000"/>
              <a:gd name="connsiteY3090" fmla="*/ 276947 h 526180"/>
              <a:gd name="connsiteX3091" fmla="*/ 8457334 w 9144000"/>
              <a:gd name="connsiteY3091" fmla="*/ 276984 h 526180"/>
              <a:gd name="connsiteX3092" fmla="*/ 8456369 w 9144000"/>
              <a:gd name="connsiteY3092" fmla="*/ 293944 h 526180"/>
              <a:gd name="connsiteX3093" fmla="*/ 8447139 w 9144000"/>
              <a:gd name="connsiteY3093" fmla="*/ 301934 h 526180"/>
              <a:gd name="connsiteX3094" fmla="*/ 8430976 w 9144000"/>
              <a:gd name="connsiteY3094" fmla="*/ 331907 h 526180"/>
              <a:gd name="connsiteX3095" fmla="*/ 8435443 w 9144000"/>
              <a:gd name="connsiteY3095" fmla="*/ 349905 h 526180"/>
              <a:gd name="connsiteX3096" fmla="*/ 8428417 w 9144000"/>
              <a:gd name="connsiteY3096" fmla="*/ 353871 h 526180"/>
              <a:gd name="connsiteX3097" fmla="*/ 8427379 w 9144000"/>
              <a:gd name="connsiteY3097" fmla="*/ 337282 h 526180"/>
              <a:gd name="connsiteX3098" fmla="*/ 8420687 w 9144000"/>
              <a:gd name="connsiteY3098" fmla="*/ 356708 h 526180"/>
              <a:gd name="connsiteX3099" fmla="*/ 8414034 w 9144000"/>
              <a:gd name="connsiteY3099" fmla="*/ 332407 h 526180"/>
              <a:gd name="connsiteX3100" fmla="*/ 8412717 w 9144000"/>
              <a:gd name="connsiteY3100" fmla="*/ 340341 h 526180"/>
              <a:gd name="connsiteX3101" fmla="*/ 8407491 w 9144000"/>
              <a:gd name="connsiteY3101" fmla="*/ 358191 h 526180"/>
              <a:gd name="connsiteX3102" fmla="*/ 8405859 w 9144000"/>
              <a:gd name="connsiteY3102" fmla="*/ 379081 h 526180"/>
              <a:gd name="connsiteX3103" fmla="*/ 8395572 w 9144000"/>
              <a:gd name="connsiteY3103" fmla="*/ 379915 h 526180"/>
              <a:gd name="connsiteX3104" fmla="*/ 8406527 w 9144000"/>
              <a:gd name="connsiteY3104" fmla="*/ 389294 h 526180"/>
              <a:gd name="connsiteX3105" fmla="*/ 8406527 w 9144000"/>
              <a:gd name="connsiteY3105" fmla="*/ 437821 h 526180"/>
              <a:gd name="connsiteX3106" fmla="*/ 8387712 w 9144000"/>
              <a:gd name="connsiteY3106" fmla="*/ 437821 h 526180"/>
              <a:gd name="connsiteX3107" fmla="*/ 8384821 w 9144000"/>
              <a:gd name="connsiteY3107" fmla="*/ 389127 h 526180"/>
              <a:gd name="connsiteX3108" fmla="*/ 8384802 w 9144000"/>
              <a:gd name="connsiteY3108" fmla="*/ 301081 h 526180"/>
              <a:gd name="connsiteX3109" fmla="*/ 8386674 w 9144000"/>
              <a:gd name="connsiteY3109" fmla="*/ 287235 h 526180"/>
              <a:gd name="connsiteX3110" fmla="*/ 8384858 w 9144000"/>
              <a:gd name="connsiteY3110" fmla="*/ 282490 h 526180"/>
              <a:gd name="connsiteX3111" fmla="*/ 8383949 w 9144000"/>
              <a:gd name="connsiteY3111" fmla="*/ 259523 h 526180"/>
              <a:gd name="connsiteX3112" fmla="*/ 8383727 w 9144000"/>
              <a:gd name="connsiteY3112" fmla="*/ 230625 h 526180"/>
              <a:gd name="connsiteX3113" fmla="*/ 8383912 w 9144000"/>
              <a:gd name="connsiteY3113" fmla="*/ 201914 h 526180"/>
              <a:gd name="connsiteX3114" fmla="*/ 8385933 w 9144000"/>
              <a:gd name="connsiteY3114" fmla="*/ 171960 h 526180"/>
              <a:gd name="connsiteX3115" fmla="*/ 8391160 w 9144000"/>
              <a:gd name="connsiteY3115" fmla="*/ 156741 h 526180"/>
              <a:gd name="connsiteX3116" fmla="*/ 8389751 w 9144000"/>
              <a:gd name="connsiteY3116" fmla="*/ 142061 h 526180"/>
              <a:gd name="connsiteX3117" fmla="*/ 8368935 w 9144000"/>
              <a:gd name="connsiteY3117" fmla="*/ 142061 h 526180"/>
              <a:gd name="connsiteX3118" fmla="*/ 8368935 w 9144000"/>
              <a:gd name="connsiteY3118" fmla="*/ 90530 h 526180"/>
              <a:gd name="connsiteX3119" fmla="*/ 8374626 w 9144000"/>
              <a:gd name="connsiteY3119" fmla="*/ 87676 h 526180"/>
              <a:gd name="connsiteX3120" fmla="*/ 8368676 w 9144000"/>
              <a:gd name="connsiteY3120" fmla="*/ 77240 h 526180"/>
              <a:gd name="connsiteX3121" fmla="*/ 8367174 w 9144000"/>
              <a:gd name="connsiteY3121" fmla="*/ 57073 h 526180"/>
              <a:gd name="connsiteX3122" fmla="*/ 8352401 w 9144000"/>
              <a:gd name="connsiteY3122" fmla="*/ 31772 h 526180"/>
              <a:gd name="connsiteX3123" fmla="*/ 8341595 w 9144000"/>
              <a:gd name="connsiteY3123" fmla="*/ 21817 h 526180"/>
              <a:gd name="connsiteX3124" fmla="*/ 8344190 w 9144000"/>
              <a:gd name="connsiteY3124" fmla="*/ 16367 h 526180"/>
              <a:gd name="connsiteX3125" fmla="*/ 8340297 w 9144000"/>
              <a:gd name="connsiteY3125" fmla="*/ 0 h 526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Lst>
            <a:rect l="l" t="t" r="r" b="b"/>
            <a:pathLst>
              <a:path w="9144000" h="526180">
                <a:moveTo>
                  <a:pt x="609075" y="428517"/>
                </a:moveTo>
                <a:cubicBezTo>
                  <a:pt x="609241" y="431111"/>
                  <a:pt x="609427" y="433966"/>
                  <a:pt x="609687" y="437933"/>
                </a:cubicBezTo>
                <a:lnTo>
                  <a:pt x="594710" y="437933"/>
                </a:lnTo>
                <a:cubicBezTo>
                  <a:pt x="594524" y="434744"/>
                  <a:pt x="594358" y="431835"/>
                  <a:pt x="594153" y="428517"/>
                </a:cubicBezTo>
                <a:close/>
                <a:moveTo>
                  <a:pt x="3832520" y="428517"/>
                </a:moveTo>
                <a:cubicBezTo>
                  <a:pt x="3832315" y="431835"/>
                  <a:pt x="3832149" y="434744"/>
                  <a:pt x="3831963" y="437933"/>
                </a:cubicBezTo>
                <a:lnTo>
                  <a:pt x="3816986" y="437933"/>
                </a:lnTo>
                <a:cubicBezTo>
                  <a:pt x="3817246" y="433966"/>
                  <a:pt x="3817432" y="431111"/>
                  <a:pt x="3817598" y="428517"/>
                </a:cubicBezTo>
                <a:close/>
                <a:moveTo>
                  <a:pt x="5326402" y="428517"/>
                </a:moveTo>
                <a:cubicBezTo>
                  <a:pt x="5326569" y="431111"/>
                  <a:pt x="5326754" y="433966"/>
                  <a:pt x="5327014" y="437933"/>
                </a:cubicBezTo>
                <a:lnTo>
                  <a:pt x="5312036" y="437933"/>
                </a:lnTo>
                <a:cubicBezTo>
                  <a:pt x="5311851" y="434744"/>
                  <a:pt x="5311684" y="431835"/>
                  <a:pt x="5311480" y="428517"/>
                </a:cubicBezTo>
                <a:close/>
                <a:moveTo>
                  <a:pt x="8549847" y="428517"/>
                </a:moveTo>
                <a:cubicBezTo>
                  <a:pt x="8549642" y="431835"/>
                  <a:pt x="8549476" y="434744"/>
                  <a:pt x="8549290" y="437933"/>
                </a:cubicBezTo>
                <a:lnTo>
                  <a:pt x="8534313" y="437933"/>
                </a:lnTo>
                <a:cubicBezTo>
                  <a:pt x="8534573" y="433966"/>
                  <a:pt x="8534759" y="431111"/>
                  <a:pt x="8534925" y="428517"/>
                </a:cubicBezTo>
                <a:close/>
                <a:moveTo>
                  <a:pt x="1899033" y="428424"/>
                </a:moveTo>
                <a:lnTo>
                  <a:pt x="1899033" y="437877"/>
                </a:lnTo>
                <a:cubicBezTo>
                  <a:pt x="1895808" y="438044"/>
                  <a:pt x="1892638" y="438192"/>
                  <a:pt x="1888617" y="438396"/>
                </a:cubicBezTo>
                <a:lnTo>
                  <a:pt x="1888617" y="428424"/>
                </a:lnTo>
                <a:close/>
                <a:moveTo>
                  <a:pt x="2538057" y="428424"/>
                </a:moveTo>
                <a:lnTo>
                  <a:pt x="2538057" y="438396"/>
                </a:lnTo>
                <a:cubicBezTo>
                  <a:pt x="2534035" y="438192"/>
                  <a:pt x="2530865" y="438044"/>
                  <a:pt x="2527640" y="437877"/>
                </a:cubicBezTo>
                <a:lnTo>
                  <a:pt x="2527640" y="428424"/>
                </a:lnTo>
                <a:close/>
                <a:moveTo>
                  <a:pt x="6616360" y="428424"/>
                </a:moveTo>
                <a:lnTo>
                  <a:pt x="6616360" y="437877"/>
                </a:lnTo>
                <a:cubicBezTo>
                  <a:pt x="6613134" y="438044"/>
                  <a:pt x="6609966" y="438192"/>
                  <a:pt x="6605944" y="438396"/>
                </a:cubicBezTo>
                <a:lnTo>
                  <a:pt x="6605944" y="428424"/>
                </a:lnTo>
                <a:close/>
                <a:moveTo>
                  <a:pt x="7255383" y="428424"/>
                </a:moveTo>
                <a:lnTo>
                  <a:pt x="7255383" y="438396"/>
                </a:lnTo>
                <a:cubicBezTo>
                  <a:pt x="7251361" y="438192"/>
                  <a:pt x="7248192" y="438044"/>
                  <a:pt x="7244967" y="437877"/>
                </a:cubicBezTo>
                <a:lnTo>
                  <a:pt x="7244967" y="428424"/>
                </a:lnTo>
                <a:close/>
                <a:moveTo>
                  <a:pt x="631115" y="428349"/>
                </a:moveTo>
                <a:cubicBezTo>
                  <a:pt x="631244" y="431186"/>
                  <a:pt x="631373" y="434096"/>
                  <a:pt x="631559" y="437803"/>
                </a:cubicBezTo>
                <a:cubicBezTo>
                  <a:pt x="627981" y="437989"/>
                  <a:pt x="624793" y="438155"/>
                  <a:pt x="620901" y="438359"/>
                </a:cubicBezTo>
                <a:lnTo>
                  <a:pt x="620901" y="428349"/>
                </a:lnTo>
                <a:close/>
                <a:moveTo>
                  <a:pt x="3805772" y="428349"/>
                </a:moveTo>
                <a:lnTo>
                  <a:pt x="3805772" y="438359"/>
                </a:lnTo>
                <a:cubicBezTo>
                  <a:pt x="3801880" y="438155"/>
                  <a:pt x="3798692" y="437989"/>
                  <a:pt x="3795114" y="437803"/>
                </a:cubicBezTo>
                <a:cubicBezTo>
                  <a:pt x="3795300" y="434096"/>
                  <a:pt x="3795429" y="431186"/>
                  <a:pt x="3795559" y="428349"/>
                </a:cubicBezTo>
                <a:close/>
                <a:moveTo>
                  <a:pt x="5348441" y="428349"/>
                </a:moveTo>
                <a:cubicBezTo>
                  <a:pt x="5348571" y="431186"/>
                  <a:pt x="5348700" y="434096"/>
                  <a:pt x="5348886" y="437803"/>
                </a:cubicBezTo>
                <a:cubicBezTo>
                  <a:pt x="5345308" y="437989"/>
                  <a:pt x="5342120" y="438155"/>
                  <a:pt x="5338227" y="438359"/>
                </a:cubicBezTo>
                <a:lnTo>
                  <a:pt x="5338227" y="428349"/>
                </a:lnTo>
                <a:close/>
                <a:moveTo>
                  <a:pt x="8523099" y="428349"/>
                </a:moveTo>
                <a:lnTo>
                  <a:pt x="8523099" y="438359"/>
                </a:lnTo>
                <a:cubicBezTo>
                  <a:pt x="8519207" y="438155"/>
                  <a:pt x="8516019" y="437989"/>
                  <a:pt x="8512441" y="437803"/>
                </a:cubicBezTo>
                <a:cubicBezTo>
                  <a:pt x="8512627" y="434096"/>
                  <a:pt x="8512756" y="431186"/>
                  <a:pt x="8512886" y="428349"/>
                </a:cubicBezTo>
                <a:close/>
                <a:moveTo>
                  <a:pt x="1921666" y="428312"/>
                </a:moveTo>
                <a:lnTo>
                  <a:pt x="1921666" y="437840"/>
                </a:lnTo>
                <a:lnTo>
                  <a:pt x="1906819" y="437840"/>
                </a:lnTo>
                <a:lnTo>
                  <a:pt x="1906819" y="428312"/>
                </a:lnTo>
                <a:close/>
                <a:moveTo>
                  <a:pt x="2519855" y="428312"/>
                </a:moveTo>
                <a:lnTo>
                  <a:pt x="2519855" y="437840"/>
                </a:lnTo>
                <a:lnTo>
                  <a:pt x="2505007" y="437840"/>
                </a:lnTo>
                <a:lnTo>
                  <a:pt x="2505007" y="428312"/>
                </a:lnTo>
                <a:close/>
                <a:moveTo>
                  <a:pt x="6638992" y="428312"/>
                </a:moveTo>
                <a:lnTo>
                  <a:pt x="6638992" y="437840"/>
                </a:lnTo>
                <a:lnTo>
                  <a:pt x="6624146" y="437840"/>
                </a:lnTo>
                <a:lnTo>
                  <a:pt x="6624146" y="428312"/>
                </a:lnTo>
                <a:close/>
                <a:moveTo>
                  <a:pt x="7237182" y="428312"/>
                </a:moveTo>
                <a:lnTo>
                  <a:pt x="7237182" y="437840"/>
                </a:lnTo>
                <a:lnTo>
                  <a:pt x="7222334" y="437840"/>
                </a:lnTo>
                <a:lnTo>
                  <a:pt x="7222334" y="428312"/>
                </a:lnTo>
                <a:close/>
                <a:moveTo>
                  <a:pt x="575932" y="428201"/>
                </a:moveTo>
                <a:cubicBezTo>
                  <a:pt x="579807" y="428386"/>
                  <a:pt x="583199" y="428554"/>
                  <a:pt x="586869" y="428738"/>
                </a:cubicBezTo>
                <a:lnTo>
                  <a:pt x="586869" y="437858"/>
                </a:lnTo>
                <a:lnTo>
                  <a:pt x="576415" y="437858"/>
                </a:lnTo>
                <a:cubicBezTo>
                  <a:pt x="576266" y="434763"/>
                  <a:pt x="576118" y="431835"/>
                  <a:pt x="575932" y="428201"/>
                </a:cubicBezTo>
                <a:close/>
                <a:moveTo>
                  <a:pt x="3850741" y="428201"/>
                </a:moveTo>
                <a:cubicBezTo>
                  <a:pt x="3850555" y="431835"/>
                  <a:pt x="3850408" y="434763"/>
                  <a:pt x="3850259" y="437858"/>
                </a:cubicBezTo>
                <a:lnTo>
                  <a:pt x="3839804" y="437858"/>
                </a:lnTo>
                <a:lnTo>
                  <a:pt x="3839804" y="428738"/>
                </a:lnTo>
                <a:cubicBezTo>
                  <a:pt x="3843475" y="428554"/>
                  <a:pt x="3846866" y="428386"/>
                  <a:pt x="3850741" y="428201"/>
                </a:cubicBezTo>
                <a:close/>
                <a:moveTo>
                  <a:pt x="5293259" y="428201"/>
                </a:moveTo>
                <a:cubicBezTo>
                  <a:pt x="5297134" y="428386"/>
                  <a:pt x="5300526" y="428554"/>
                  <a:pt x="5304196" y="428738"/>
                </a:cubicBezTo>
                <a:lnTo>
                  <a:pt x="5304196" y="437858"/>
                </a:lnTo>
                <a:lnTo>
                  <a:pt x="5293742" y="437858"/>
                </a:lnTo>
                <a:cubicBezTo>
                  <a:pt x="5293593" y="434763"/>
                  <a:pt x="5293445" y="431835"/>
                  <a:pt x="5293259" y="428201"/>
                </a:cubicBezTo>
                <a:close/>
                <a:moveTo>
                  <a:pt x="8568068" y="428201"/>
                </a:moveTo>
                <a:cubicBezTo>
                  <a:pt x="8567882" y="431835"/>
                  <a:pt x="8567735" y="434763"/>
                  <a:pt x="8567586" y="437858"/>
                </a:cubicBezTo>
                <a:lnTo>
                  <a:pt x="8557131" y="437858"/>
                </a:lnTo>
                <a:lnTo>
                  <a:pt x="8557131" y="428738"/>
                </a:lnTo>
                <a:cubicBezTo>
                  <a:pt x="8560802" y="428554"/>
                  <a:pt x="8564193" y="428386"/>
                  <a:pt x="8568068" y="428201"/>
                </a:cubicBezTo>
                <a:close/>
                <a:moveTo>
                  <a:pt x="1753952" y="403678"/>
                </a:moveTo>
                <a:cubicBezTo>
                  <a:pt x="1758104" y="402788"/>
                  <a:pt x="1758438" y="405587"/>
                  <a:pt x="1758364" y="408479"/>
                </a:cubicBezTo>
                <a:cubicBezTo>
                  <a:pt x="1758178" y="418340"/>
                  <a:pt x="1757881" y="428220"/>
                  <a:pt x="1757623" y="438341"/>
                </a:cubicBezTo>
                <a:lnTo>
                  <a:pt x="1757623" y="438322"/>
                </a:lnTo>
                <a:cubicBezTo>
                  <a:pt x="1755658" y="438081"/>
                  <a:pt x="1754267" y="438304"/>
                  <a:pt x="1753989" y="437840"/>
                </a:cubicBezTo>
                <a:cubicBezTo>
                  <a:pt x="1751895" y="434392"/>
                  <a:pt x="1751969" y="410500"/>
                  <a:pt x="1753952" y="403678"/>
                </a:cubicBezTo>
                <a:close/>
                <a:moveTo>
                  <a:pt x="2672721" y="403678"/>
                </a:moveTo>
                <a:cubicBezTo>
                  <a:pt x="2674705" y="410500"/>
                  <a:pt x="2674778" y="434392"/>
                  <a:pt x="2672684" y="437840"/>
                </a:cubicBezTo>
                <a:cubicBezTo>
                  <a:pt x="2672406" y="438304"/>
                  <a:pt x="2671016" y="438081"/>
                  <a:pt x="2669052" y="438322"/>
                </a:cubicBezTo>
                <a:lnTo>
                  <a:pt x="2669052" y="438341"/>
                </a:lnTo>
                <a:cubicBezTo>
                  <a:pt x="2668792" y="428220"/>
                  <a:pt x="2668495" y="418340"/>
                  <a:pt x="2668309" y="408479"/>
                </a:cubicBezTo>
                <a:cubicBezTo>
                  <a:pt x="2668236" y="405587"/>
                  <a:pt x="2668569" y="402788"/>
                  <a:pt x="2672721" y="403678"/>
                </a:cubicBezTo>
                <a:close/>
                <a:moveTo>
                  <a:pt x="6471279" y="403678"/>
                </a:moveTo>
                <a:cubicBezTo>
                  <a:pt x="6475431" y="402788"/>
                  <a:pt x="6475765" y="405587"/>
                  <a:pt x="6475690" y="408479"/>
                </a:cubicBezTo>
                <a:cubicBezTo>
                  <a:pt x="6475505" y="418340"/>
                  <a:pt x="6475208" y="428220"/>
                  <a:pt x="6474949" y="438341"/>
                </a:cubicBezTo>
                <a:lnTo>
                  <a:pt x="6474949" y="438322"/>
                </a:lnTo>
                <a:cubicBezTo>
                  <a:pt x="6472985" y="438081"/>
                  <a:pt x="6471593" y="438304"/>
                  <a:pt x="6471316" y="437840"/>
                </a:cubicBezTo>
                <a:cubicBezTo>
                  <a:pt x="6469222" y="434392"/>
                  <a:pt x="6469296" y="410500"/>
                  <a:pt x="6471279" y="403678"/>
                </a:cubicBezTo>
                <a:close/>
                <a:moveTo>
                  <a:pt x="7390048" y="403678"/>
                </a:moveTo>
                <a:cubicBezTo>
                  <a:pt x="7392032" y="410500"/>
                  <a:pt x="7392105" y="434392"/>
                  <a:pt x="7390011" y="437840"/>
                </a:cubicBezTo>
                <a:cubicBezTo>
                  <a:pt x="7389733" y="438304"/>
                  <a:pt x="7388343" y="438081"/>
                  <a:pt x="7386378" y="438322"/>
                </a:cubicBezTo>
                <a:lnTo>
                  <a:pt x="7386378" y="438341"/>
                </a:lnTo>
                <a:cubicBezTo>
                  <a:pt x="7386119" y="428220"/>
                  <a:pt x="7385822" y="418340"/>
                  <a:pt x="7385636" y="408479"/>
                </a:cubicBezTo>
                <a:cubicBezTo>
                  <a:pt x="7385563" y="405587"/>
                  <a:pt x="7385896" y="402788"/>
                  <a:pt x="7390048" y="403678"/>
                </a:cubicBezTo>
                <a:close/>
                <a:moveTo>
                  <a:pt x="1680735" y="403492"/>
                </a:moveTo>
                <a:cubicBezTo>
                  <a:pt x="1684423" y="410092"/>
                  <a:pt x="1684572" y="413447"/>
                  <a:pt x="1682162" y="436802"/>
                </a:cubicBezTo>
                <a:cubicBezTo>
                  <a:pt x="1680772" y="436894"/>
                  <a:pt x="1679326" y="436988"/>
                  <a:pt x="1677417" y="437117"/>
                </a:cubicBezTo>
                <a:cubicBezTo>
                  <a:pt x="1676731" y="417048"/>
                  <a:pt x="1677824" y="405841"/>
                  <a:pt x="1680735" y="403492"/>
                </a:cubicBezTo>
                <a:close/>
                <a:moveTo>
                  <a:pt x="2745939" y="403492"/>
                </a:moveTo>
                <a:cubicBezTo>
                  <a:pt x="2748849" y="405841"/>
                  <a:pt x="2749942" y="417048"/>
                  <a:pt x="2749256" y="437117"/>
                </a:cubicBezTo>
                <a:cubicBezTo>
                  <a:pt x="2747348" y="436988"/>
                  <a:pt x="2745901" y="436894"/>
                  <a:pt x="2744511" y="436802"/>
                </a:cubicBezTo>
                <a:cubicBezTo>
                  <a:pt x="2742102" y="413447"/>
                  <a:pt x="2742250" y="410092"/>
                  <a:pt x="2745939" y="403492"/>
                </a:cubicBezTo>
                <a:close/>
                <a:moveTo>
                  <a:pt x="6398062" y="403492"/>
                </a:moveTo>
                <a:cubicBezTo>
                  <a:pt x="6401750" y="410092"/>
                  <a:pt x="6401899" y="413447"/>
                  <a:pt x="6399489" y="436802"/>
                </a:cubicBezTo>
                <a:cubicBezTo>
                  <a:pt x="6398098" y="436894"/>
                  <a:pt x="6396654" y="436988"/>
                  <a:pt x="6394744" y="437117"/>
                </a:cubicBezTo>
                <a:cubicBezTo>
                  <a:pt x="6394058" y="417048"/>
                  <a:pt x="6395151" y="405841"/>
                  <a:pt x="6398062" y="403492"/>
                </a:cubicBezTo>
                <a:close/>
                <a:moveTo>
                  <a:pt x="7463265" y="403492"/>
                </a:moveTo>
                <a:cubicBezTo>
                  <a:pt x="7466176" y="405841"/>
                  <a:pt x="7467269" y="417048"/>
                  <a:pt x="7466583" y="437117"/>
                </a:cubicBezTo>
                <a:cubicBezTo>
                  <a:pt x="7464674" y="436988"/>
                  <a:pt x="7463228" y="436894"/>
                  <a:pt x="7461838" y="436802"/>
                </a:cubicBezTo>
                <a:cubicBezTo>
                  <a:pt x="7459429" y="413447"/>
                  <a:pt x="7459576" y="410092"/>
                  <a:pt x="7463265" y="403492"/>
                </a:cubicBezTo>
                <a:close/>
                <a:moveTo>
                  <a:pt x="4534411" y="378641"/>
                </a:moveTo>
                <a:lnTo>
                  <a:pt x="4536694" y="388701"/>
                </a:lnTo>
                <a:lnTo>
                  <a:pt x="4535235" y="390635"/>
                </a:lnTo>
                <a:lnTo>
                  <a:pt x="4533459" y="391760"/>
                </a:lnTo>
                <a:lnTo>
                  <a:pt x="4533349" y="393135"/>
                </a:lnTo>
                <a:lnTo>
                  <a:pt x="4531337" y="395801"/>
                </a:lnTo>
                <a:lnTo>
                  <a:pt x="4529466" y="404842"/>
                </a:lnTo>
                <a:lnTo>
                  <a:pt x="4529464" y="404842"/>
                </a:lnTo>
                <a:lnTo>
                  <a:pt x="4529345" y="404484"/>
                </a:lnTo>
                <a:lnTo>
                  <a:pt x="4524766" y="386439"/>
                </a:lnTo>
                <a:cubicBezTo>
                  <a:pt x="4528788" y="386986"/>
                  <a:pt x="4529381" y="384387"/>
                  <a:pt x="4530040" y="381857"/>
                </a:cubicBezTo>
                <a:close/>
                <a:moveTo>
                  <a:pt x="4609590" y="378641"/>
                </a:moveTo>
                <a:lnTo>
                  <a:pt x="4613961" y="381857"/>
                </a:lnTo>
                <a:cubicBezTo>
                  <a:pt x="4614619" y="384387"/>
                  <a:pt x="4615212" y="386986"/>
                  <a:pt x="4619235" y="386439"/>
                </a:cubicBezTo>
                <a:lnTo>
                  <a:pt x="4614655" y="404486"/>
                </a:lnTo>
                <a:lnTo>
                  <a:pt x="4614537" y="404842"/>
                </a:lnTo>
                <a:lnTo>
                  <a:pt x="4614536" y="404842"/>
                </a:lnTo>
                <a:lnTo>
                  <a:pt x="4612664" y="395801"/>
                </a:lnTo>
                <a:lnTo>
                  <a:pt x="4610652" y="393134"/>
                </a:lnTo>
                <a:lnTo>
                  <a:pt x="4610541" y="391760"/>
                </a:lnTo>
                <a:lnTo>
                  <a:pt x="4608767" y="390636"/>
                </a:lnTo>
                <a:lnTo>
                  <a:pt x="4607307" y="388701"/>
                </a:lnTo>
                <a:close/>
                <a:moveTo>
                  <a:pt x="1711690" y="358654"/>
                </a:moveTo>
                <a:cubicBezTo>
                  <a:pt x="1713655" y="360378"/>
                  <a:pt x="1715638" y="362102"/>
                  <a:pt x="1717751" y="363937"/>
                </a:cubicBezTo>
                <a:cubicBezTo>
                  <a:pt x="1719790" y="362232"/>
                  <a:pt x="1721810" y="360545"/>
                  <a:pt x="1723906" y="358784"/>
                </a:cubicBezTo>
                <a:cubicBezTo>
                  <a:pt x="1737473" y="362584"/>
                  <a:pt x="1746000" y="370666"/>
                  <a:pt x="1748763" y="385328"/>
                </a:cubicBezTo>
                <a:cubicBezTo>
                  <a:pt x="1746038" y="386069"/>
                  <a:pt x="1744091" y="386607"/>
                  <a:pt x="1739790" y="387774"/>
                </a:cubicBezTo>
                <a:cubicBezTo>
                  <a:pt x="1743368" y="389702"/>
                  <a:pt x="1745537" y="390870"/>
                  <a:pt x="1747223" y="391778"/>
                </a:cubicBezTo>
                <a:lnTo>
                  <a:pt x="1747205" y="391778"/>
                </a:lnTo>
                <a:lnTo>
                  <a:pt x="1747205" y="436988"/>
                </a:lnTo>
                <a:cubicBezTo>
                  <a:pt x="1742682" y="437321"/>
                  <a:pt x="1738215" y="437655"/>
                  <a:pt x="1733581" y="438007"/>
                </a:cubicBezTo>
                <a:cubicBezTo>
                  <a:pt x="1732339" y="433743"/>
                  <a:pt x="1731061" y="429424"/>
                  <a:pt x="1729707" y="424754"/>
                </a:cubicBezTo>
                <a:cubicBezTo>
                  <a:pt x="1728447" y="429147"/>
                  <a:pt x="1727260" y="433225"/>
                  <a:pt x="1726056" y="437451"/>
                </a:cubicBezTo>
                <a:lnTo>
                  <a:pt x="1688482" y="437451"/>
                </a:lnTo>
                <a:cubicBezTo>
                  <a:pt x="1686518" y="422936"/>
                  <a:pt x="1688261" y="408071"/>
                  <a:pt x="1688482" y="392779"/>
                </a:cubicBezTo>
                <a:cubicBezTo>
                  <a:pt x="1690040" y="391370"/>
                  <a:pt x="1691782" y="389776"/>
                  <a:pt x="1694247" y="387533"/>
                </a:cubicBezTo>
                <a:cubicBezTo>
                  <a:pt x="1691430" y="386607"/>
                  <a:pt x="1689372" y="385921"/>
                  <a:pt x="1686908" y="385105"/>
                </a:cubicBezTo>
                <a:cubicBezTo>
                  <a:pt x="1689540" y="370813"/>
                  <a:pt x="1698159" y="362807"/>
                  <a:pt x="1711690" y="358654"/>
                </a:cubicBezTo>
                <a:close/>
                <a:moveTo>
                  <a:pt x="2714984" y="358654"/>
                </a:moveTo>
                <a:cubicBezTo>
                  <a:pt x="2728514" y="362807"/>
                  <a:pt x="2737134" y="370813"/>
                  <a:pt x="2739766" y="385105"/>
                </a:cubicBezTo>
                <a:cubicBezTo>
                  <a:pt x="2737301" y="385921"/>
                  <a:pt x="2735243" y="386607"/>
                  <a:pt x="2732426" y="387533"/>
                </a:cubicBezTo>
                <a:cubicBezTo>
                  <a:pt x="2734891" y="389776"/>
                  <a:pt x="2736633" y="391370"/>
                  <a:pt x="2738191" y="392779"/>
                </a:cubicBezTo>
                <a:cubicBezTo>
                  <a:pt x="2738413" y="408071"/>
                  <a:pt x="2740156" y="422936"/>
                  <a:pt x="2738191" y="437451"/>
                </a:cubicBezTo>
                <a:lnTo>
                  <a:pt x="2700618" y="437451"/>
                </a:lnTo>
                <a:cubicBezTo>
                  <a:pt x="2699413" y="433225"/>
                  <a:pt x="2698226" y="429147"/>
                  <a:pt x="2696967" y="424754"/>
                </a:cubicBezTo>
                <a:cubicBezTo>
                  <a:pt x="2695614" y="429424"/>
                  <a:pt x="2694334" y="433743"/>
                  <a:pt x="2693092" y="438007"/>
                </a:cubicBezTo>
                <a:cubicBezTo>
                  <a:pt x="2688459" y="437655"/>
                  <a:pt x="2683991" y="437321"/>
                  <a:pt x="2679468" y="436988"/>
                </a:cubicBezTo>
                <a:lnTo>
                  <a:pt x="2679468" y="391778"/>
                </a:lnTo>
                <a:lnTo>
                  <a:pt x="2679450" y="391778"/>
                </a:lnTo>
                <a:cubicBezTo>
                  <a:pt x="2681137" y="390870"/>
                  <a:pt x="2683305" y="389702"/>
                  <a:pt x="2686883" y="387774"/>
                </a:cubicBezTo>
                <a:cubicBezTo>
                  <a:pt x="2682582" y="386607"/>
                  <a:pt x="2680636" y="386069"/>
                  <a:pt x="2677912" y="385328"/>
                </a:cubicBezTo>
                <a:cubicBezTo>
                  <a:pt x="2680673" y="370666"/>
                  <a:pt x="2689200" y="362584"/>
                  <a:pt x="2702769" y="358784"/>
                </a:cubicBezTo>
                <a:cubicBezTo>
                  <a:pt x="2704863" y="360545"/>
                  <a:pt x="2706883" y="362232"/>
                  <a:pt x="2708923" y="363937"/>
                </a:cubicBezTo>
                <a:cubicBezTo>
                  <a:pt x="2711035" y="362102"/>
                  <a:pt x="2713019" y="360378"/>
                  <a:pt x="2714984" y="358654"/>
                </a:cubicBezTo>
                <a:close/>
                <a:moveTo>
                  <a:pt x="6429017" y="358654"/>
                </a:moveTo>
                <a:cubicBezTo>
                  <a:pt x="6430982" y="360378"/>
                  <a:pt x="6432965" y="362102"/>
                  <a:pt x="6435079" y="363937"/>
                </a:cubicBezTo>
                <a:cubicBezTo>
                  <a:pt x="6437118" y="362232"/>
                  <a:pt x="6439137" y="360545"/>
                  <a:pt x="6441233" y="358784"/>
                </a:cubicBezTo>
                <a:cubicBezTo>
                  <a:pt x="6454801" y="362584"/>
                  <a:pt x="6463328" y="370666"/>
                  <a:pt x="6466089" y="385328"/>
                </a:cubicBezTo>
                <a:cubicBezTo>
                  <a:pt x="6463364" y="386069"/>
                  <a:pt x="6461418" y="386607"/>
                  <a:pt x="6457117" y="387774"/>
                </a:cubicBezTo>
                <a:cubicBezTo>
                  <a:pt x="6460694" y="389702"/>
                  <a:pt x="6462864" y="390870"/>
                  <a:pt x="6464550" y="391778"/>
                </a:cubicBezTo>
                <a:lnTo>
                  <a:pt x="6464532" y="391778"/>
                </a:lnTo>
                <a:lnTo>
                  <a:pt x="6464532" y="436988"/>
                </a:lnTo>
                <a:cubicBezTo>
                  <a:pt x="6460008" y="437321"/>
                  <a:pt x="6455541" y="437655"/>
                  <a:pt x="6450908" y="438007"/>
                </a:cubicBezTo>
                <a:cubicBezTo>
                  <a:pt x="6449666" y="433743"/>
                  <a:pt x="6448388" y="429424"/>
                  <a:pt x="6447033" y="424754"/>
                </a:cubicBezTo>
                <a:cubicBezTo>
                  <a:pt x="6445774" y="429147"/>
                  <a:pt x="6444588" y="433225"/>
                  <a:pt x="6443383" y="437451"/>
                </a:cubicBezTo>
                <a:lnTo>
                  <a:pt x="6405810" y="437451"/>
                </a:lnTo>
                <a:cubicBezTo>
                  <a:pt x="6403844" y="422936"/>
                  <a:pt x="6405588" y="408071"/>
                  <a:pt x="6405810" y="392779"/>
                </a:cubicBezTo>
                <a:cubicBezTo>
                  <a:pt x="6407367" y="391370"/>
                  <a:pt x="6409109" y="389776"/>
                  <a:pt x="6411574" y="387533"/>
                </a:cubicBezTo>
                <a:cubicBezTo>
                  <a:pt x="6408757" y="386607"/>
                  <a:pt x="6406699" y="385921"/>
                  <a:pt x="6404234" y="385105"/>
                </a:cubicBezTo>
                <a:cubicBezTo>
                  <a:pt x="6406867" y="370813"/>
                  <a:pt x="6415486" y="362807"/>
                  <a:pt x="6429017" y="358654"/>
                </a:cubicBezTo>
                <a:close/>
                <a:moveTo>
                  <a:pt x="7432310" y="358654"/>
                </a:moveTo>
                <a:cubicBezTo>
                  <a:pt x="7445841" y="362807"/>
                  <a:pt x="7454460" y="370813"/>
                  <a:pt x="7457093" y="385105"/>
                </a:cubicBezTo>
                <a:cubicBezTo>
                  <a:pt x="7454628" y="385921"/>
                  <a:pt x="7452570" y="386607"/>
                  <a:pt x="7449753" y="387533"/>
                </a:cubicBezTo>
                <a:cubicBezTo>
                  <a:pt x="7452218" y="389776"/>
                  <a:pt x="7453960" y="391370"/>
                  <a:pt x="7455517" y="392779"/>
                </a:cubicBezTo>
                <a:cubicBezTo>
                  <a:pt x="7455740" y="408071"/>
                  <a:pt x="7457482" y="422936"/>
                  <a:pt x="7455517" y="437451"/>
                </a:cubicBezTo>
                <a:lnTo>
                  <a:pt x="7417945" y="437451"/>
                </a:lnTo>
                <a:cubicBezTo>
                  <a:pt x="7416740" y="433225"/>
                  <a:pt x="7415553" y="429147"/>
                  <a:pt x="7414293" y="424754"/>
                </a:cubicBezTo>
                <a:cubicBezTo>
                  <a:pt x="7412940" y="429424"/>
                  <a:pt x="7411661" y="433743"/>
                  <a:pt x="7410419" y="438007"/>
                </a:cubicBezTo>
                <a:cubicBezTo>
                  <a:pt x="7405785" y="437655"/>
                  <a:pt x="7401318" y="437321"/>
                  <a:pt x="7396795" y="436988"/>
                </a:cubicBezTo>
                <a:lnTo>
                  <a:pt x="7396795" y="391778"/>
                </a:lnTo>
                <a:lnTo>
                  <a:pt x="7396777" y="391778"/>
                </a:lnTo>
                <a:cubicBezTo>
                  <a:pt x="7398464" y="390870"/>
                  <a:pt x="7400632" y="389702"/>
                  <a:pt x="7404210" y="387774"/>
                </a:cubicBezTo>
                <a:cubicBezTo>
                  <a:pt x="7399909" y="386607"/>
                  <a:pt x="7397962" y="386069"/>
                  <a:pt x="7395238" y="385328"/>
                </a:cubicBezTo>
                <a:cubicBezTo>
                  <a:pt x="7397999" y="370666"/>
                  <a:pt x="7406527" y="362584"/>
                  <a:pt x="7420095" y="358784"/>
                </a:cubicBezTo>
                <a:cubicBezTo>
                  <a:pt x="7422190" y="360545"/>
                  <a:pt x="7424210" y="362232"/>
                  <a:pt x="7426249" y="363937"/>
                </a:cubicBezTo>
                <a:cubicBezTo>
                  <a:pt x="7428362" y="362102"/>
                  <a:pt x="7430346" y="360378"/>
                  <a:pt x="7432310" y="358654"/>
                </a:cubicBezTo>
                <a:close/>
                <a:moveTo>
                  <a:pt x="898126" y="354835"/>
                </a:moveTo>
                <a:cubicBezTo>
                  <a:pt x="905873" y="358209"/>
                  <a:pt x="900239" y="363603"/>
                  <a:pt x="901795" y="367329"/>
                </a:cubicBezTo>
                <a:cubicBezTo>
                  <a:pt x="903816" y="372167"/>
                  <a:pt x="902389" y="376783"/>
                  <a:pt x="900165" y="381213"/>
                </a:cubicBezTo>
                <a:lnTo>
                  <a:pt x="900146" y="381213"/>
                </a:lnTo>
                <a:cubicBezTo>
                  <a:pt x="899498" y="372705"/>
                  <a:pt x="898830" y="364197"/>
                  <a:pt x="898126" y="354835"/>
                </a:cubicBezTo>
                <a:close/>
                <a:moveTo>
                  <a:pt x="3528548" y="354835"/>
                </a:moveTo>
                <a:cubicBezTo>
                  <a:pt x="3527844" y="364197"/>
                  <a:pt x="3527177" y="372705"/>
                  <a:pt x="3526528" y="381213"/>
                </a:cubicBezTo>
                <a:lnTo>
                  <a:pt x="3526509" y="381213"/>
                </a:lnTo>
                <a:cubicBezTo>
                  <a:pt x="3524285" y="376783"/>
                  <a:pt x="3522857" y="372167"/>
                  <a:pt x="3524878" y="367329"/>
                </a:cubicBezTo>
                <a:cubicBezTo>
                  <a:pt x="3526434" y="363603"/>
                  <a:pt x="3520800" y="358209"/>
                  <a:pt x="3528548" y="354835"/>
                </a:cubicBezTo>
                <a:close/>
                <a:moveTo>
                  <a:pt x="5615453" y="354835"/>
                </a:moveTo>
                <a:cubicBezTo>
                  <a:pt x="5623200" y="358209"/>
                  <a:pt x="5617566" y="363603"/>
                  <a:pt x="5619123" y="367329"/>
                </a:cubicBezTo>
                <a:cubicBezTo>
                  <a:pt x="5621143" y="372167"/>
                  <a:pt x="5619716" y="376783"/>
                  <a:pt x="5617492" y="381213"/>
                </a:cubicBezTo>
                <a:lnTo>
                  <a:pt x="5617472" y="381213"/>
                </a:lnTo>
                <a:cubicBezTo>
                  <a:pt x="5616825" y="372705"/>
                  <a:pt x="5616157" y="364197"/>
                  <a:pt x="5615453" y="354835"/>
                </a:cubicBezTo>
                <a:close/>
                <a:moveTo>
                  <a:pt x="8245875" y="354835"/>
                </a:moveTo>
                <a:cubicBezTo>
                  <a:pt x="8245171" y="364197"/>
                  <a:pt x="8244504" y="372705"/>
                  <a:pt x="8243855" y="381213"/>
                </a:cubicBezTo>
                <a:lnTo>
                  <a:pt x="8243836" y="381213"/>
                </a:lnTo>
                <a:cubicBezTo>
                  <a:pt x="8241612" y="376783"/>
                  <a:pt x="8240184" y="372167"/>
                  <a:pt x="8242205" y="367329"/>
                </a:cubicBezTo>
                <a:cubicBezTo>
                  <a:pt x="8243761" y="363603"/>
                  <a:pt x="8238127" y="358209"/>
                  <a:pt x="8245875" y="354835"/>
                </a:cubicBezTo>
                <a:close/>
                <a:moveTo>
                  <a:pt x="4572000" y="338956"/>
                </a:moveTo>
                <a:lnTo>
                  <a:pt x="4579166" y="340551"/>
                </a:lnTo>
                <a:lnTo>
                  <a:pt x="4598254" y="347095"/>
                </a:lnTo>
                <a:lnTo>
                  <a:pt x="4611267" y="364930"/>
                </a:lnTo>
                <a:lnTo>
                  <a:pt x="4610763" y="365515"/>
                </a:lnTo>
                <a:lnTo>
                  <a:pt x="4610375" y="364919"/>
                </a:lnTo>
                <a:lnTo>
                  <a:pt x="4604617" y="371335"/>
                </a:lnTo>
                <a:lnTo>
                  <a:pt x="4601913" y="363270"/>
                </a:lnTo>
                <a:lnTo>
                  <a:pt x="4601610" y="366799"/>
                </a:lnTo>
                <a:lnTo>
                  <a:pt x="4600124" y="363659"/>
                </a:lnTo>
                <a:cubicBezTo>
                  <a:pt x="4600124" y="367292"/>
                  <a:pt x="4599994" y="368793"/>
                  <a:pt x="4600161" y="370258"/>
                </a:cubicBezTo>
                <a:lnTo>
                  <a:pt x="4600180" y="370220"/>
                </a:lnTo>
                <a:cubicBezTo>
                  <a:pt x="4600346" y="371648"/>
                  <a:pt x="4600829" y="373020"/>
                  <a:pt x="4601199" y="374465"/>
                </a:cubicBezTo>
                <a:lnTo>
                  <a:pt x="4593801" y="373411"/>
                </a:lnTo>
                <a:lnTo>
                  <a:pt x="4588714" y="372049"/>
                </a:lnTo>
                <a:cubicBezTo>
                  <a:pt x="4585069" y="369789"/>
                  <a:pt x="4582404" y="366412"/>
                  <a:pt x="4580782" y="361638"/>
                </a:cubicBezTo>
                <a:cubicBezTo>
                  <a:pt x="4578502" y="360656"/>
                  <a:pt x="4576630" y="359840"/>
                  <a:pt x="4575387" y="359303"/>
                </a:cubicBezTo>
                <a:cubicBezTo>
                  <a:pt x="4574609" y="353482"/>
                  <a:pt x="4573942" y="348440"/>
                  <a:pt x="4573275" y="343418"/>
                </a:cubicBezTo>
                <a:lnTo>
                  <a:pt x="4572000" y="348084"/>
                </a:lnTo>
                <a:lnTo>
                  <a:pt x="4570726" y="343418"/>
                </a:lnTo>
                <a:cubicBezTo>
                  <a:pt x="4570058" y="348440"/>
                  <a:pt x="4569391" y="353482"/>
                  <a:pt x="4568613" y="359303"/>
                </a:cubicBezTo>
                <a:cubicBezTo>
                  <a:pt x="4567370" y="359840"/>
                  <a:pt x="4565499" y="360656"/>
                  <a:pt x="4563218" y="361638"/>
                </a:cubicBezTo>
                <a:cubicBezTo>
                  <a:pt x="4561597" y="366412"/>
                  <a:pt x="4558932" y="369789"/>
                  <a:pt x="4555288" y="372049"/>
                </a:cubicBezTo>
                <a:lnTo>
                  <a:pt x="4550200" y="373410"/>
                </a:lnTo>
                <a:lnTo>
                  <a:pt x="4542802" y="374465"/>
                </a:lnTo>
                <a:cubicBezTo>
                  <a:pt x="4543173" y="373020"/>
                  <a:pt x="4543654" y="371648"/>
                  <a:pt x="4543821" y="370220"/>
                </a:cubicBezTo>
                <a:lnTo>
                  <a:pt x="4543840" y="370258"/>
                </a:lnTo>
                <a:cubicBezTo>
                  <a:pt x="4544006" y="368793"/>
                  <a:pt x="4543877" y="367292"/>
                  <a:pt x="4543877" y="363659"/>
                </a:cubicBezTo>
                <a:lnTo>
                  <a:pt x="4542392" y="366799"/>
                </a:lnTo>
                <a:lnTo>
                  <a:pt x="4542088" y="363270"/>
                </a:lnTo>
                <a:lnTo>
                  <a:pt x="4539383" y="371334"/>
                </a:lnTo>
                <a:lnTo>
                  <a:pt x="4533627" y="364919"/>
                </a:lnTo>
                <a:lnTo>
                  <a:pt x="4533238" y="365515"/>
                </a:lnTo>
                <a:lnTo>
                  <a:pt x="4532733" y="364930"/>
                </a:lnTo>
                <a:lnTo>
                  <a:pt x="4545746" y="347095"/>
                </a:lnTo>
                <a:lnTo>
                  <a:pt x="4564835" y="340551"/>
                </a:lnTo>
                <a:close/>
                <a:moveTo>
                  <a:pt x="1059403" y="323456"/>
                </a:moveTo>
                <a:cubicBezTo>
                  <a:pt x="1067068" y="323403"/>
                  <a:pt x="1074830" y="324965"/>
                  <a:pt x="1082818" y="328347"/>
                </a:cubicBezTo>
                <a:cubicBezTo>
                  <a:pt x="1084857" y="332852"/>
                  <a:pt x="1090251" y="334835"/>
                  <a:pt x="1096183" y="336782"/>
                </a:cubicBezTo>
                <a:cubicBezTo>
                  <a:pt x="1098574" y="361638"/>
                  <a:pt x="1096276" y="386570"/>
                  <a:pt x="1096702" y="411389"/>
                </a:cubicBezTo>
                <a:cubicBezTo>
                  <a:pt x="1093996" y="414614"/>
                  <a:pt x="1091457" y="417636"/>
                  <a:pt x="1088583" y="421065"/>
                </a:cubicBezTo>
                <a:lnTo>
                  <a:pt x="1073587" y="421065"/>
                </a:lnTo>
                <a:cubicBezTo>
                  <a:pt x="1071753" y="409943"/>
                  <a:pt x="1067044" y="399267"/>
                  <a:pt x="1073624" y="388701"/>
                </a:cubicBezTo>
                <a:cubicBezTo>
                  <a:pt x="1072586" y="381843"/>
                  <a:pt x="1071956" y="375077"/>
                  <a:pt x="1070436" y="368534"/>
                </a:cubicBezTo>
                <a:cubicBezTo>
                  <a:pt x="1068954" y="362121"/>
                  <a:pt x="1068305" y="354854"/>
                  <a:pt x="1060983" y="352500"/>
                </a:cubicBezTo>
                <a:cubicBezTo>
                  <a:pt x="1060465" y="349850"/>
                  <a:pt x="1060427" y="347496"/>
                  <a:pt x="1059445" y="345642"/>
                </a:cubicBezTo>
                <a:cubicBezTo>
                  <a:pt x="1059074" y="344974"/>
                  <a:pt x="1056442" y="345531"/>
                  <a:pt x="1054125" y="345531"/>
                </a:cubicBezTo>
                <a:cubicBezTo>
                  <a:pt x="1054792" y="348237"/>
                  <a:pt x="1055200" y="349924"/>
                  <a:pt x="1055664" y="351814"/>
                </a:cubicBezTo>
                <a:cubicBezTo>
                  <a:pt x="1055181" y="352407"/>
                  <a:pt x="1054551" y="353056"/>
                  <a:pt x="1054088" y="353816"/>
                </a:cubicBezTo>
                <a:cubicBezTo>
                  <a:pt x="1052846" y="355836"/>
                  <a:pt x="1050993" y="357764"/>
                  <a:pt x="1050585" y="359951"/>
                </a:cubicBezTo>
                <a:cubicBezTo>
                  <a:pt x="1048823" y="369628"/>
                  <a:pt x="1047470" y="379358"/>
                  <a:pt x="1045895" y="389665"/>
                </a:cubicBezTo>
                <a:cubicBezTo>
                  <a:pt x="1046988" y="390499"/>
                  <a:pt x="1048415" y="391592"/>
                  <a:pt x="1050251" y="393001"/>
                </a:cubicBezTo>
                <a:cubicBezTo>
                  <a:pt x="1049157" y="401861"/>
                  <a:pt x="1048008" y="411036"/>
                  <a:pt x="1046803" y="420787"/>
                </a:cubicBezTo>
                <a:lnTo>
                  <a:pt x="1031084" y="420787"/>
                </a:lnTo>
                <a:cubicBezTo>
                  <a:pt x="1028601" y="417951"/>
                  <a:pt x="1025765" y="414725"/>
                  <a:pt x="1022836" y="411370"/>
                </a:cubicBezTo>
                <a:lnTo>
                  <a:pt x="1022836" y="337579"/>
                </a:lnTo>
                <a:cubicBezTo>
                  <a:pt x="1027933" y="334464"/>
                  <a:pt x="1034347" y="333834"/>
                  <a:pt x="1036571" y="328255"/>
                </a:cubicBezTo>
                <a:cubicBezTo>
                  <a:pt x="1044171" y="325178"/>
                  <a:pt x="1051738" y="323510"/>
                  <a:pt x="1059403" y="323456"/>
                </a:cubicBezTo>
                <a:close/>
                <a:moveTo>
                  <a:pt x="3367270" y="323456"/>
                </a:moveTo>
                <a:cubicBezTo>
                  <a:pt x="3374935" y="323510"/>
                  <a:pt x="3382502" y="325178"/>
                  <a:pt x="3390102" y="328255"/>
                </a:cubicBezTo>
                <a:cubicBezTo>
                  <a:pt x="3392326" y="333834"/>
                  <a:pt x="3398740" y="334464"/>
                  <a:pt x="3403837" y="337579"/>
                </a:cubicBezTo>
                <a:lnTo>
                  <a:pt x="3403837" y="411370"/>
                </a:lnTo>
                <a:cubicBezTo>
                  <a:pt x="3400909" y="414725"/>
                  <a:pt x="3398072" y="417951"/>
                  <a:pt x="3395589" y="420787"/>
                </a:cubicBezTo>
                <a:lnTo>
                  <a:pt x="3379871" y="420787"/>
                </a:lnTo>
                <a:cubicBezTo>
                  <a:pt x="3378665" y="411036"/>
                  <a:pt x="3377516" y="401861"/>
                  <a:pt x="3376423" y="393001"/>
                </a:cubicBezTo>
                <a:cubicBezTo>
                  <a:pt x="3378258" y="391592"/>
                  <a:pt x="3379685" y="390499"/>
                  <a:pt x="3380778" y="389665"/>
                </a:cubicBezTo>
                <a:cubicBezTo>
                  <a:pt x="3379203" y="379358"/>
                  <a:pt x="3377850" y="369628"/>
                  <a:pt x="3376089" y="359951"/>
                </a:cubicBezTo>
                <a:cubicBezTo>
                  <a:pt x="3375681" y="357764"/>
                  <a:pt x="3373828" y="355836"/>
                  <a:pt x="3372586" y="353816"/>
                </a:cubicBezTo>
                <a:cubicBezTo>
                  <a:pt x="3372122" y="353056"/>
                  <a:pt x="3371492" y="352407"/>
                  <a:pt x="3371010" y="351814"/>
                </a:cubicBezTo>
                <a:cubicBezTo>
                  <a:pt x="3371473" y="349924"/>
                  <a:pt x="3371881" y="348237"/>
                  <a:pt x="3372548" y="345531"/>
                </a:cubicBezTo>
                <a:cubicBezTo>
                  <a:pt x="3370231" y="345531"/>
                  <a:pt x="3367600" y="344974"/>
                  <a:pt x="3367229" y="345642"/>
                </a:cubicBezTo>
                <a:cubicBezTo>
                  <a:pt x="3366247" y="347496"/>
                  <a:pt x="3366210" y="349850"/>
                  <a:pt x="3365690" y="352500"/>
                </a:cubicBezTo>
                <a:cubicBezTo>
                  <a:pt x="3358368" y="354854"/>
                  <a:pt x="3357720" y="362121"/>
                  <a:pt x="3356237" y="368534"/>
                </a:cubicBezTo>
                <a:cubicBezTo>
                  <a:pt x="3354717" y="375077"/>
                  <a:pt x="3354087" y="381843"/>
                  <a:pt x="3353049" y="388701"/>
                </a:cubicBezTo>
                <a:cubicBezTo>
                  <a:pt x="3359629" y="399267"/>
                  <a:pt x="3354921" y="409943"/>
                  <a:pt x="3353086" y="421065"/>
                </a:cubicBezTo>
                <a:lnTo>
                  <a:pt x="3338090" y="421065"/>
                </a:lnTo>
                <a:cubicBezTo>
                  <a:pt x="3335217" y="417636"/>
                  <a:pt x="3332678" y="414614"/>
                  <a:pt x="3329971" y="411389"/>
                </a:cubicBezTo>
                <a:cubicBezTo>
                  <a:pt x="3330398" y="386570"/>
                  <a:pt x="3328100" y="361638"/>
                  <a:pt x="3330491" y="336782"/>
                </a:cubicBezTo>
                <a:cubicBezTo>
                  <a:pt x="3336422" y="334835"/>
                  <a:pt x="3341816" y="332852"/>
                  <a:pt x="3343855" y="328347"/>
                </a:cubicBezTo>
                <a:cubicBezTo>
                  <a:pt x="3351844" y="324965"/>
                  <a:pt x="3359605" y="323403"/>
                  <a:pt x="3367270" y="323456"/>
                </a:cubicBezTo>
                <a:close/>
                <a:moveTo>
                  <a:pt x="5776730" y="323456"/>
                </a:moveTo>
                <a:cubicBezTo>
                  <a:pt x="5784395" y="323403"/>
                  <a:pt x="5792157" y="324965"/>
                  <a:pt x="5800146" y="328347"/>
                </a:cubicBezTo>
                <a:cubicBezTo>
                  <a:pt x="5802185" y="332852"/>
                  <a:pt x="5807578" y="334835"/>
                  <a:pt x="5813510" y="336782"/>
                </a:cubicBezTo>
                <a:cubicBezTo>
                  <a:pt x="5815901" y="361638"/>
                  <a:pt x="5813603" y="386570"/>
                  <a:pt x="5814029" y="411389"/>
                </a:cubicBezTo>
                <a:cubicBezTo>
                  <a:pt x="5811323" y="414614"/>
                  <a:pt x="5808783" y="417636"/>
                  <a:pt x="5805910" y="421065"/>
                </a:cubicBezTo>
                <a:lnTo>
                  <a:pt x="5790914" y="421065"/>
                </a:lnTo>
                <a:cubicBezTo>
                  <a:pt x="5789080" y="409943"/>
                  <a:pt x="5784371" y="399267"/>
                  <a:pt x="5790952" y="388701"/>
                </a:cubicBezTo>
                <a:cubicBezTo>
                  <a:pt x="5789913" y="381843"/>
                  <a:pt x="5789283" y="375077"/>
                  <a:pt x="5787763" y="368534"/>
                </a:cubicBezTo>
                <a:cubicBezTo>
                  <a:pt x="5786280" y="362121"/>
                  <a:pt x="5785631" y="354854"/>
                  <a:pt x="5778310" y="352500"/>
                </a:cubicBezTo>
                <a:cubicBezTo>
                  <a:pt x="5777791" y="349850"/>
                  <a:pt x="5777753" y="347496"/>
                  <a:pt x="5776771" y="345642"/>
                </a:cubicBezTo>
                <a:cubicBezTo>
                  <a:pt x="5776401" y="344974"/>
                  <a:pt x="5773769" y="345531"/>
                  <a:pt x="5771452" y="345531"/>
                </a:cubicBezTo>
                <a:cubicBezTo>
                  <a:pt x="5772119" y="348237"/>
                  <a:pt x="5772527" y="349924"/>
                  <a:pt x="5772990" y="351814"/>
                </a:cubicBezTo>
                <a:cubicBezTo>
                  <a:pt x="5772508" y="352407"/>
                  <a:pt x="5771878" y="353056"/>
                  <a:pt x="5771415" y="353816"/>
                </a:cubicBezTo>
                <a:cubicBezTo>
                  <a:pt x="5770173" y="355836"/>
                  <a:pt x="5768320" y="357764"/>
                  <a:pt x="5767912" y="359951"/>
                </a:cubicBezTo>
                <a:cubicBezTo>
                  <a:pt x="5766151" y="369628"/>
                  <a:pt x="5764797" y="379358"/>
                  <a:pt x="5763222" y="389665"/>
                </a:cubicBezTo>
                <a:cubicBezTo>
                  <a:pt x="5764315" y="390499"/>
                  <a:pt x="5765742" y="391592"/>
                  <a:pt x="5767577" y="393001"/>
                </a:cubicBezTo>
                <a:cubicBezTo>
                  <a:pt x="5766484" y="401861"/>
                  <a:pt x="5765335" y="411036"/>
                  <a:pt x="5764130" y="420787"/>
                </a:cubicBezTo>
                <a:lnTo>
                  <a:pt x="5748412" y="420787"/>
                </a:lnTo>
                <a:cubicBezTo>
                  <a:pt x="5745928" y="417951"/>
                  <a:pt x="5743091" y="414725"/>
                  <a:pt x="5740163" y="411370"/>
                </a:cubicBezTo>
                <a:lnTo>
                  <a:pt x="5740163" y="337579"/>
                </a:lnTo>
                <a:cubicBezTo>
                  <a:pt x="5745260" y="334464"/>
                  <a:pt x="5751674" y="333834"/>
                  <a:pt x="5753899" y="328255"/>
                </a:cubicBezTo>
                <a:cubicBezTo>
                  <a:pt x="5761498" y="325178"/>
                  <a:pt x="5769064" y="323510"/>
                  <a:pt x="5776730" y="323456"/>
                </a:cubicBezTo>
                <a:close/>
                <a:moveTo>
                  <a:pt x="8084597" y="323456"/>
                </a:moveTo>
                <a:cubicBezTo>
                  <a:pt x="8092262" y="323510"/>
                  <a:pt x="8099829" y="325178"/>
                  <a:pt x="8107429" y="328255"/>
                </a:cubicBezTo>
                <a:cubicBezTo>
                  <a:pt x="8109653" y="333834"/>
                  <a:pt x="8116067" y="334464"/>
                  <a:pt x="8121164" y="337579"/>
                </a:cubicBezTo>
                <a:lnTo>
                  <a:pt x="8121164" y="411370"/>
                </a:lnTo>
                <a:cubicBezTo>
                  <a:pt x="8118236" y="414725"/>
                  <a:pt x="8115399" y="417951"/>
                  <a:pt x="8112916" y="420787"/>
                </a:cubicBezTo>
                <a:lnTo>
                  <a:pt x="8097197" y="420787"/>
                </a:lnTo>
                <a:cubicBezTo>
                  <a:pt x="8095992" y="411036"/>
                  <a:pt x="8094843" y="401861"/>
                  <a:pt x="8093749" y="393001"/>
                </a:cubicBezTo>
                <a:cubicBezTo>
                  <a:pt x="8095585" y="391592"/>
                  <a:pt x="8097012" y="390499"/>
                  <a:pt x="8098105" y="389665"/>
                </a:cubicBezTo>
                <a:cubicBezTo>
                  <a:pt x="8096529" y="379358"/>
                  <a:pt x="8095176" y="369628"/>
                  <a:pt x="8093415" y="359951"/>
                </a:cubicBezTo>
                <a:cubicBezTo>
                  <a:pt x="8093008" y="357764"/>
                  <a:pt x="8091155" y="355836"/>
                  <a:pt x="8089913" y="353816"/>
                </a:cubicBezTo>
                <a:cubicBezTo>
                  <a:pt x="8089449" y="353056"/>
                  <a:pt x="8088819" y="352407"/>
                  <a:pt x="8088336" y="351814"/>
                </a:cubicBezTo>
                <a:cubicBezTo>
                  <a:pt x="8088800" y="349924"/>
                  <a:pt x="8089208" y="348237"/>
                  <a:pt x="8089875" y="345531"/>
                </a:cubicBezTo>
                <a:cubicBezTo>
                  <a:pt x="8087558" y="345531"/>
                  <a:pt x="8084926" y="344974"/>
                  <a:pt x="8084555" y="345642"/>
                </a:cubicBezTo>
                <a:cubicBezTo>
                  <a:pt x="8083573" y="347496"/>
                  <a:pt x="8083536" y="349850"/>
                  <a:pt x="8083017" y="352500"/>
                </a:cubicBezTo>
                <a:cubicBezTo>
                  <a:pt x="8075695" y="354854"/>
                  <a:pt x="8075046" y="362121"/>
                  <a:pt x="8073564" y="368534"/>
                </a:cubicBezTo>
                <a:cubicBezTo>
                  <a:pt x="8072043" y="375077"/>
                  <a:pt x="8071414" y="381843"/>
                  <a:pt x="8070376" y="388701"/>
                </a:cubicBezTo>
                <a:cubicBezTo>
                  <a:pt x="8076956" y="399267"/>
                  <a:pt x="8072248" y="409943"/>
                  <a:pt x="8070413" y="421065"/>
                </a:cubicBezTo>
                <a:lnTo>
                  <a:pt x="8055417" y="421065"/>
                </a:lnTo>
                <a:cubicBezTo>
                  <a:pt x="8052544" y="417636"/>
                  <a:pt x="8050005" y="414614"/>
                  <a:pt x="8047298" y="411389"/>
                </a:cubicBezTo>
                <a:cubicBezTo>
                  <a:pt x="8047725" y="386570"/>
                  <a:pt x="8045426" y="361638"/>
                  <a:pt x="8047817" y="336782"/>
                </a:cubicBezTo>
                <a:cubicBezTo>
                  <a:pt x="8053749" y="334835"/>
                  <a:pt x="8059143" y="332852"/>
                  <a:pt x="8061182" y="328347"/>
                </a:cubicBezTo>
                <a:cubicBezTo>
                  <a:pt x="8069171" y="324965"/>
                  <a:pt x="8076932" y="323403"/>
                  <a:pt x="8084597" y="323456"/>
                </a:cubicBezTo>
                <a:close/>
                <a:moveTo>
                  <a:pt x="1718437" y="281748"/>
                </a:moveTo>
                <a:lnTo>
                  <a:pt x="1718426" y="281758"/>
                </a:lnTo>
                <a:lnTo>
                  <a:pt x="1726889" y="291943"/>
                </a:lnTo>
                <a:cubicBezTo>
                  <a:pt x="1726500" y="296577"/>
                  <a:pt x="1722125" y="300488"/>
                  <a:pt x="1717529" y="300321"/>
                </a:cubicBezTo>
                <a:cubicBezTo>
                  <a:pt x="1712358" y="300135"/>
                  <a:pt x="1708335" y="295762"/>
                  <a:pt x="1708576" y="290608"/>
                </a:cubicBezTo>
                <a:lnTo>
                  <a:pt x="1718426" y="281758"/>
                </a:lnTo>
                <a:lnTo>
                  <a:pt x="1718418" y="281748"/>
                </a:lnTo>
                <a:close/>
                <a:moveTo>
                  <a:pt x="2708255" y="281748"/>
                </a:moveTo>
                <a:lnTo>
                  <a:pt x="2708247" y="281758"/>
                </a:lnTo>
                <a:lnTo>
                  <a:pt x="2718098" y="290608"/>
                </a:lnTo>
                <a:cubicBezTo>
                  <a:pt x="2718338" y="295762"/>
                  <a:pt x="2714317" y="300135"/>
                  <a:pt x="2709144" y="300321"/>
                </a:cubicBezTo>
                <a:cubicBezTo>
                  <a:pt x="2704548" y="300488"/>
                  <a:pt x="2700173" y="296577"/>
                  <a:pt x="2699784" y="291943"/>
                </a:cubicBezTo>
                <a:lnTo>
                  <a:pt x="2708247" y="281758"/>
                </a:lnTo>
                <a:lnTo>
                  <a:pt x="2708237" y="281748"/>
                </a:lnTo>
                <a:close/>
                <a:moveTo>
                  <a:pt x="6435764" y="281748"/>
                </a:moveTo>
                <a:lnTo>
                  <a:pt x="6435753" y="281758"/>
                </a:lnTo>
                <a:lnTo>
                  <a:pt x="6444216" y="291943"/>
                </a:lnTo>
                <a:cubicBezTo>
                  <a:pt x="6443827" y="296577"/>
                  <a:pt x="6439452" y="300488"/>
                  <a:pt x="6434856" y="300321"/>
                </a:cubicBezTo>
                <a:cubicBezTo>
                  <a:pt x="6429685" y="300135"/>
                  <a:pt x="6425662" y="295762"/>
                  <a:pt x="6425903" y="290608"/>
                </a:cubicBezTo>
                <a:lnTo>
                  <a:pt x="6435753" y="281758"/>
                </a:lnTo>
                <a:lnTo>
                  <a:pt x="6435746" y="281748"/>
                </a:lnTo>
                <a:close/>
                <a:moveTo>
                  <a:pt x="7425582" y="281748"/>
                </a:moveTo>
                <a:lnTo>
                  <a:pt x="7425574" y="281758"/>
                </a:lnTo>
                <a:lnTo>
                  <a:pt x="7435424" y="290608"/>
                </a:lnTo>
                <a:cubicBezTo>
                  <a:pt x="7435665" y="295762"/>
                  <a:pt x="7431643" y="300135"/>
                  <a:pt x="7426471" y="300321"/>
                </a:cubicBezTo>
                <a:cubicBezTo>
                  <a:pt x="7421875" y="300488"/>
                  <a:pt x="7417500" y="296577"/>
                  <a:pt x="7417111" y="291943"/>
                </a:cubicBezTo>
                <a:lnTo>
                  <a:pt x="7425574" y="281758"/>
                </a:lnTo>
                <a:lnTo>
                  <a:pt x="7425563" y="281748"/>
                </a:lnTo>
                <a:close/>
                <a:moveTo>
                  <a:pt x="803388" y="194110"/>
                </a:moveTo>
                <a:cubicBezTo>
                  <a:pt x="813157" y="193646"/>
                  <a:pt x="822351" y="202506"/>
                  <a:pt x="822517" y="212571"/>
                </a:cubicBezTo>
                <a:cubicBezTo>
                  <a:pt x="822703" y="222544"/>
                  <a:pt x="814788" y="231200"/>
                  <a:pt x="805112" y="231608"/>
                </a:cubicBezTo>
                <a:lnTo>
                  <a:pt x="805112" y="231626"/>
                </a:lnTo>
                <a:cubicBezTo>
                  <a:pt x="794695" y="232071"/>
                  <a:pt x="785835" y="224064"/>
                  <a:pt x="785445" y="213814"/>
                </a:cubicBezTo>
                <a:cubicBezTo>
                  <a:pt x="785056" y="203693"/>
                  <a:pt x="793342" y="194591"/>
                  <a:pt x="803388" y="194110"/>
                </a:cubicBezTo>
                <a:close/>
                <a:moveTo>
                  <a:pt x="3623285" y="194110"/>
                </a:moveTo>
                <a:cubicBezTo>
                  <a:pt x="3633332" y="194591"/>
                  <a:pt x="3641618" y="203693"/>
                  <a:pt x="3641228" y="213814"/>
                </a:cubicBezTo>
                <a:cubicBezTo>
                  <a:pt x="3640839" y="224064"/>
                  <a:pt x="3631979" y="232071"/>
                  <a:pt x="3621561" y="231626"/>
                </a:cubicBezTo>
                <a:lnTo>
                  <a:pt x="3621561" y="231608"/>
                </a:lnTo>
                <a:cubicBezTo>
                  <a:pt x="3611886" y="231200"/>
                  <a:pt x="3603970" y="222544"/>
                  <a:pt x="3604156" y="212571"/>
                </a:cubicBezTo>
                <a:cubicBezTo>
                  <a:pt x="3604323" y="202506"/>
                  <a:pt x="3613517" y="193646"/>
                  <a:pt x="3623285" y="194110"/>
                </a:cubicBezTo>
                <a:close/>
                <a:moveTo>
                  <a:pt x="5520715" y="194110"/>
                </a:moveTo>
                <a:cubicBezTo>
                  <a:pt x="5530483" y="193646"/>
                  <a:pt x="5539678" y="202506"/>
                  <a:pt x="5539844" y="212571"/>
                </a:cubicBezTo>
                <a:cubicBezTo>
                  <a:pt x="5540030" y="222544"/>
                  <a:pt x="5532114" y="231200"/>
                  <a:pt x="5522439" y="231608"/>
                </a:cubicBezTo>
                <a:lnTo>
                  <a:pt x="5522439" y="231626"/>
                </a:lnTo>
                <a:cubicBezTo>
                  <a:pt x="5512022" y="232071"/>
                  <a:pt x="5503161" y="224064"/>
                  <a:pt x="5502772" y="213814"/>
                </a:cubicBezTo>
                <a:cubicBezTo>
                  <a:pt x="5502383" y="203693"/>
                  <a:pt x="5510668" y="194591"/>
                  <a:pt x="5520715" y="194110"/>
                </a:cubicBezTo>
                <a:close/>
                <a:moveTo>
                  <a:pt x="8340612" y="194110"/>
                </a:moveTo>
                <a:cubicBezTo>
                  <a:pt x="8350659" y="194591"/>
                  <a:pt x="8358945" y="203693"/>
                  <a:pt x="8358555" y="213814"/>
                </a:cubicBezTo>
                <a:cubicBezTo>
                  <a:pt x="8358166" y="224064"/>
                  <a:pt x="8349306" y="232071"/>
                  <a:pt x="8338888" y="231626"/>
                </a:cubicBezTo>
                <a:lnTo>
                  <a:pt x="8338888" y="231608"/>
                </a:lnTo>
                <a:cubicBezTo>
                  <a:pt x="8329213" y="231200"/>
                  <a:pt x="8321297" y="222544"/>
                  <a:pt x="8321483" y="212571"/>
                </a:cubicBezTo>
                <a:cubicBezTo>
                  <a:pt x="8321650" y="202506"/>
                  <a:pt x="8330844" y="193646"/>
                  <a:pt x="8340612" y="194110"/>
                </a:cubicBezTo>
                <a:close/>
                <a:moveTo>
                  <a:pt x="1262970" y="169957"/>
                </a:moveTo>
                <a:lnTo>
                  <a:pt x="1262970" y="183118"/>
                </a:lnTo>
                <a:lnTo>
                  <a:pt x="1262970" y="183137"/>
                </a:lnTo>
                <a:lnTo>
                  <a:pt x="1256575" y="183137"/>
                </a:lnTo>
                <a:lnTo>
                  <a:pt x="1256575" y="170662"/>
                </a:lnTo>
                <a:cubicBezTo>
                  <a:pt x="1258669" y="170439"/>
                  <a:pt x="1260561" y="170236"/>
                  <a:pt x="1262970" y="169957"/>
                </a:cubicBezTo>
                <a:close/>
                <a:moveTo>
                  <a:pt x="3163703" y="169957"/>
                </a:moveTo>
                <a:cubicBezTo>
                  <a:pt x="3166113" y="170236"/>
                  <a:pt x="3168004" y="170439"/>
                  <a:pt x="3170098" y="170662"/>
                </a:cubicBezTo>
                <a:lnTo>
                  <a:pt x="3170098" y="183137"/>
                </a:lnTo>
                <a:lnTo>
                  <a:pt x="3163703" y="183137"/>
                </a:lnTo>
                <a:lnTo>
                  <a:pt x="3163703" y="183118"/>
                </a:lnTo>
                <a:close/>
                <a:moveTo>
                  <a:pt x="5980297" y="169957"/>
                </a:moveTo>
                <a:lnTo>
                  <a:pt x="5980297" y="183118"/>
                </a:lnTo>
                <a:lnTo>
                  <a:pt x="5980297" y="183137"/>
                </a:lnTo>
                <a:lnTo>
                  <a:pt x="5973902" y="183137"/>
                </a:lnTo>
                <a:lnTo>
                  <a:pt x="5973902" y="170662"/>
                </a:lnTo>
                <a:cubicBezTo>
                  <a:pt x="5975996" y="170439"/>
                  <a:pt x="5977887" y="170236"/>
                  <a:pt x="5980297" y="169957"/>
                </a:cubicBezTo>
                <a:close/>
                <a:moveTo>
                  <a:pt x="7881030" y="169957"/>
                </a:moveTo>
                <a:cubicBezTo>
                  <a:pt x="7883440" y="170236"/>
                  <a:pt x="7885331" y="170439"/>
                  <a:pt x="7887425" y="170662"/>
                </a:cubicBezTo>
                <a:lnTo>
                  <a:pt x="7887425" y="183137"/>
                </a:lnTo>
                <a:lnTo>
                  <a:pt x="7881030" y="183137"/>
                </a:lnTo>
                <a:lnTo>
                  <a:pt x="7881030" y="183118"/>
                </a:lnTo>
                <a:close/>
                <a:moveTo>
                  <a:pt x="815918" y="146620"/>
                </a:moveTo>
                <a:cubicBezTo>
                  <a:pt x="816066" y="149104"/>
                  <a:pt x="816197" y="151421"/>
                  <a:pt x="816363" y="154146"/>
                </a:cubicBezTo>
                <a:lnTo>
                  <a:pt x="792415" y="154146"/>
                </a:lnTo>
                <a:cubicBezTo>
                  <a:pt x="792304" y="151977"/>
                  <a:pt x="792192" y="149438"/>
                  <a:pt x="792044" y="146620"/>
                </a:cubicBezTo>
                <a:close/>
                <a:moveTo>
                  <a:pt x="3634629" y="146620"/>
                </a:moveTo>
                <a:cubicBezTo>
                  <a:pt x="3634481" y="149438"/>
                  <a:pt x="3634370" y="151977"/>
                  <a:pt x="3634258" y="154146"/>
                </a:cubicBezTo>
                <a:lnTo>
                  <a:pt x="3610310" y="154146"/>
                </a:lnTo>
                <a:cubicBezTo>
                  <a:pt x="3610476" y="151421"/>
                  <a:pt x="3610607" y="149104"/>
                  <a:pt x="3610755" y="146620"/>
                </a:cubicBezTo>
                <a:close/>
                <a:moveTo>
                  <a:pt x="5533245" y="146620"/>
                </a:moveTo>
                <a:cubicBezTo>
                  <a:pt x="5533393" y="149104"/>
                  <a:pt x="5533523" y="151421"/>
                  <a:pt x="5533690" y="154146"/>
                </a:cubicBezTo>
                <a:lnTo>
                  <a:pt x="5509742" y="154146"/>
                </a:lnTo>
                <a:cubicBezTo>
                  <a:pt x="5509631" y="151977"/>
                  <a:pt x="5509519" y="149438"/>
                  <a:pt x="5509371" y="146620"/>
                </a:cubicBezTo>
                <a:close/>
                <a:moveTo>
                  <a:pt x="8351956" y="146620"/>
                </a:moveTo>
                <a:cubicBezTo>
                  <a:pt x="8351808" y="149438"/>
                  <a:pt x="8351697" y="151977"/>
                  <a:pt x="8351585" y="154146"/>
                </a:cubicBezTo>
                <a:lnTo>
                  <a:pt x="8327637" y="154146"/>
                </a:lnTo>
                <a:cubicBezTo>
                  <a:pt x="8327803" y="151421"/>
                  <a:pt x="8327934" y="149104"/>
                  <a:pt x="8328082" y="146620"/>
                </a:cubicBezTo>
                <a:close/>
                <a:moveTo>
                  <a:pt x="771896" y="146398"/>
                </a:moveTo>
                <a:lnTo>
                  <a:pt x="771896" y="154424"/>
                </a:lnTo>
                <a:lnTo>
                  <a:pt x="771896" y="154442"/>
                </a:lnTo>
                <a:cubicBezTo>
                  <a:pt x="768077" y="154202"/>
                  <a:pt x="764500" y="153961"/>
                  <a:pt x="760792" y="153720"/>
                </a:cubicBezTo>
                <a:cubicBezTo>
                  <a:pt x="760903" y="151032"/>
                  <a:pt x="760997" y="149197"/>
                  <a:pt x="761089" y="146898"/>
                </a:cubicBezTo>
                <a:cubicBezTo>
                  <a:pt x="764648" y="146732"/>
                  <a:pt x="768058" y="146583"/>
                  <a:pt x="771896" y="146398"/>
                </a:cubicBezTo>
                <a:close/>
                <a:moveTo>
                  <a:pt x="3654778" y="146398"/>
                </a:moveTo>
                <a:cubicBezTo>
                  <a:pt x="3658615" y="146583"/>
                  <a:pt x="3662026" y="146732"/>
                  <a:pt x="3665584" y="146898"/>
                </a:cubicBezTo>
                <a:cubicBezTo>
                  <a:pt x="3665678" y="149197"/>
                  <a:pt x="3665770" y="151032"/>
                  <a:pt x="3665881" y="153720"/>
                </a:cubicBezTo>
                <a:cubicBezTo>
                  <a:pt x="3662174" y="153961"/>
                  <a:pt x="3658597" y="154202"/>
                  <a:pt x="3654778" y="154442"/>
                </a:cubicBezTo>
                <a:lnTo>
                  <a:pt x="3654778" y="154424"/>
                </a:lnTo>
                <a:close/>
                <a:moveTo>
                  <a:pt x="5489222" y="146398"/>
                </a:moveTo>
                <a:lnTo>
                  <a:pt x="5489222" y="154424"/>
                </a:lnTo>
                <a:lnTo>
                  <a:pt x="5489222" y="154442"/>
                </a:lnTo>
                <a:cubicBezTo>
                  <a:pt x="5485404" y="154202"/>
                  <a:pt x="5481827" y="153961"/>
                  <a:pt x="5478119" y="153720"/>
                </a:cubicBezTo>
                <a:cubicBezTo>
                  <a:pt x="5478230" y="151032"/>
                  <a:pt x="5478324" y="149197"/>
                  <a:pt x="5478416" y="146898"/>
                </a:cubicBezTo>
                <a:cubicBezTo>
                  <a:pt x="5481975" y="146732"/>
                  <a:pt x="5485385" y="146583"/>
                  <a:pt x="5489222" y="146398"/>
                </a:cubicBezTo>
                <a:close/>
                <a:moveTo>
                  <a:pt x="8372105" y="146398"/>
                </a:moveTo>
                <a:cubicBezTo>
                  <a:pt x="8375942" y="146583"/>
                  <a:pt x="8379353" y="146732"/>
                  <a:pt x="8382911" y="146898"/>
                </a:cubicBezTo>
                <a:cubicBezTo>
                  <a:pt x="8383005" y="149197"/>
                  <a:pt x="8383097" y="151032"/>
                  <a:pt x="8383208" y="153720"/>
                </a:cubicBezTo>
                <a:cubicBezTo>
                  <a:pt x="8379501" y="153961"/>
                  <a:pt x="8375924" y="154202"/>
                  <a:pt x="8372105" y="154442"/>
                </a:cubicBezTo>
                <a:lnTo>
                  <a:pt x="8372105" y="154424"/>
                </a:lnTo>
                <a:close/>
                <a:moveTo>
                  <a:pt x="847170" y="146380"/>
                </a:moveTo>
                <a:cubicBezTo>
                  <a:pt x="847411" y="148993"/>
                  <a:pt x="847615" y="151255"/>
                  <a:pt x="847875" y="154127"/>
                </a:cubicBezTo>
                <a:lnTo>
                  <a:pt x="836011" y="154127"/>
                </a:lnTo>
                <a:lnTo>
                  <a:pt x="836011" y="146972"/>
                </a:lnTo>
                <a:cubicBezTo>
                  <a:pt x="839570" y="146787"/>
                  <a:pt x="843037" y="146602"/>
                  <a:pt x="847170" y="146380"/>
                </a:cubicBezTo>
                <a:close/>
                <a:moveTo>
                  <a:pt x="3579503" y="146380"/>
                </a:moveTo>
                <a:cubicBezTo>
                  <a:pt x="3583637" y="146602"/>
                  <a:pt x="3587103" y="146787"/>
                  <a:pt x="3590662" y="146972"/>
                </a:cubicBezTo>
                <a:lnTo>
                  <a:pt x="3590662" y="154127"/>
                </a:lnTo>
                <a:lnTo>
                  <a:pt x="3578799" y="154127"/>
                </a:lnTo>
                <a:cubicBezTo>
                  <a:pt x="3579058" y="151255"/>
                  <a:pt x="3579263" y="148993"/>
                  <a:pt x="3579503" y="146380"/>
                </a:cubicBezTo>
                <a:close/>
                <a:moveTo>
                  <a:pt x="5564496" y="146380"/>
                </a:moveTo>
                <a:cubicBezTo>
                  <a:pt x="5564739" y="148993"/>
                  <a:pt x="5564942" y="151255"/>
                  <a:pt x="5565202" y="154127"/>
                </a:cubicBezTo>
                <a:lnTo>
                  <a:pt x="5553338" y="154127"/>
                </a:lnTo>
                <a:lnTo>
                  <a:pt x="5553338" y="146972"/>
                </a:lnTo>
                <a:cubicBezTo>
                  <a:pt x="5556898" y="146787"/>
                  <a:pt x="5560363" y="146602"/>
                  <a:pt x="5564496" y="146380"/>
                </a:cubicBezTo>
                <a:close/>
                <a:moveTo>
                  <a:pt x="8296830" y="146380"/>
                </a:moveTo>
                <a:cubicBezTo>
                  <a:pt x="8300964" y="146602"/>
                  <a:pt x="8304430" y="146787"/>
                  <a:pt x="8307989" y="146972"/>
                </a:cubicBezTo>
                <a:lnTo>
                  <a:pt x="8307989" y="154127"/>
                </a:lnTo>
                <a:lnTo>
                  <a:pt x="8296126" y="154127"/>
                </a:lnTo>
                <a:cubicBezTo>
                  <a:pt x="8296385" y="151255"/>
                  <a:pt x="8296590" y="148993"/>
                  <a:pt x="8296830" y="146380"/>
                </a:cubicBezTo>
                <a:close/>
                <a:moveTo>
                  <a:pt x="816215" y="128306"/>
                </a:moveTo>
                <a:cubicBezTo>
                  <a:pt x="817476" y="131829"/>
                  <a:pt x="816734" y="136185"/>
                  <a:pt x="816400" y="141097"/>
                </a:cubicBezTo>
                <a:lnTo>
                  <a:pt x="791618" y="141097"/>
                </a:lnTo>
                <a:cubicBezTo>
                  <a:pt x="791451" y="138186"/>
                  <a:pt x="791228" y="135795"/>
                  <a:pt x="791210" y="133422"/>
                </a:cubicBezTo>
                <a:cubicBezTo>
                  <a:pt x="791210" y="131643"/>
                  <a:pt x="791488" y="129864"/>
                  <a:pt x="791618" y="128306"/>
                </a:cubicBezTo>
                <a:close/>
                <a:moveTo>
                  <a:pt x="3635056" y="128306"/>
                </a:moveTo>
                <a:cubicBezTo>
                  <a:pt x="3635185" y="129864"/>
                  <a:pt x="3635464" y="131643"/>
                  <a:pt x="3635464" y="133422"/>
                </a:cubicBezTo>
                <a:cubicBezTo>
                  <a:pt x="3635445" y="135795"/>
                  <a:pt x="3635222" y="138186"/>
                  <a:pt x="3635056" y="141097"/>
                </a:cubicBezTo>
                <a:lnTo>
                  <a:pt x="3610273" y="141097"/>
                </a:lnTo>
                <a:cubicBezTo>
                  <a:pt x="3609940" y="136185"/>
                  <a:pt x="3609198" y="131829"/>
                  <a:pt x="3610458" y="128306"/>
                </a:cubicBezTo>
                <a:close/>
                <a:moveTo>
                  <a:pt x="5533541" y="128306"/>
                </a:moveTo>
                <a:cubicBezTo>
                  <a:pt x="5534803" y="131829"/>
                  <a:pt x="5534061" y="136185"/>
                  <a:pt x="5533728" y="141097"/>
                </a:cubicBezTo>
                <a:lnTo>
                  <a:pt x="5508944" y="141097"/>
                </a:lnTo>
                <a:cubicBezTo>
                  <a:pt x="5508778" y="138186"/>
                  <a:pt x="5508555" y="135795"/>
                  <a:pt x="5508537" y="133422"/>
                </a:cubicBezTo>
                <a:cubicBezTo>
                  <a:pt x="5508537" y="131643"/>
                  <a:pt x="5508815" y="129864"/>
                  <a:pt x="5508944" y="128306"/>
                </a:cubicBezTo>
                <a:close/>
                <a:moveTo>
                  <a:pt x="8352383" y="128306"/>
                </a:moveTo>
                <a:cubicBezTo>
                  <a:pt x="8352512" y="129864"/>
                  <a:pt x="8352791" y="131643"/>
                  <a:pt x="8352791" y="133422"/>
                </a:cubicBezTo>
                <a:cubicBezTo>
                  <a:pt x="8352772" y="135795"/>
                  <a:pt x="8352549" y="138186"/>
                  <a:pt x="8352383" y="141097"/>
                </a:cubicBezTo>
                <a:lnTo>
                  <a:pt x="8327600" y="141097"/>
                </a:lnTo>
                <a:cubicBezTo>
                  <a:pt x="8327267" y="136185"/>
                  <a:pt x="8326525" y="131829"/>
                  <a:pt x="8327785" y="128306"/>
                </a:cubicBezTo>
                <a:close/>
                <a:moveTo>
                  <a:pt x="8340297" y="0"/>
                </a:moveTo>
                <a:cubicBezTo>
                  <a:pt x="8339815" y="56"/>
                  <a:pt x="8339333" y="130"/>
                  <a:pt x="8338852" y="186"/>
                </a:cubicBezTo>
                <a:cubicBezTo>
                  <a:pt x="8337795" y="5468"/>
                  <a:pt x="8336720" y="10770"/>
                  <a:pt x="8335497" y="16868"/>
                </a:cubicBezTo>
                <a:cubicBezTo>
                  <a:pt x="8335941" y="17610"/>
                  <a:pt x="8336868" y="19185"/>
                  <a:pt x="8337869" y="20891"/>
                </a:cubicBezTo>
                <a:cubicBezTo>
                  <a:pt x="8337425" y="21595"/>
                  <a:pt x="8337072" y="22503"/>
                  <a:pt x="8336442" y="23096"/>
                </a:cubicBezTo>
                <a:cubicBezTo>
                  <a:pt x="8333087" y="26265"/>
                  <a:pt x="8329991" y="29806"/>
                  <a:pt x="8326229" y="32382"/>
                </a:cubicBezTo>
                <a:cubicBezTo>
                  <a:pt x="8320259" y="36460"/>
                  <a:pt x="8317331" y="41910"/>
                  <a:pt x="8315125" y="48713"/>
                </a:cubicBezTo>
                <a:cubicBezTo>
                  <a:pt x="8312122" y="58000"/>
                  <a:pt x="8309768" y="67212"/>
                  <a:pt x="8310343" y="76943"/>
                </a:cubicBezTo>
                <a:cubicBezTo>
                  <a:pt x="8308081" y="80058"/>
                  <a:pt x="8302224" y="80818"/>
                  <a:pt x="8305209" y="87435"/>
                </a:cubicBezTo>
                <a:cubicBezTo>
                  <a:pt x="8306228" y="88083"/>
                  <a:pt x="8308212" y="89363"/>
                  <a:pt x="8310398" y="90771"/>
                </a:cubicBezTo>
                <a:lnTo>
                  <a:pt x="8310398" y="141541"/>
                </a:lnTo>
                <a:lnTo>
                  <a:pt x="8289731" y="141541"/>
                </a:lnTo>
                <a:cubicBezTo>
                  <a:pt x="8289398" y="147492"/>
                  <a:pt x="8289138" y="152440"/>
                  <a:pt x="8288768" y="159058"/>
                </a:cubicBezTo>
                <a:cubicBezTo>
                  <a:pt x="8293642" y="163433"/>
                  <a:pt x="8292845" y="171180"/>
                  <a:pt x="8294050" y="178781"/>
                </a:cubicBezTo>
                <a:cubicBezTo>
                  <a:pt x="8297071" y="197836"/>
                  <a:pt x="8294588" y="216909"/>
                  <a:pt x="8295773" y="235927"/>
                </a:cubicBezTo>
                <a:cubicBezTo>
                  <a:pt x="8296237" y="243453"/>
                  <a:pt x="8294420" y="250774"/>
                  <a:pt x="8295366" y="258430"/>
                </a:cubicBezTo>
                <a:cubicBezTo>
                  <a:pt x="8296293" y="265900"/>
                  <a:pt x="8294884" y="273685"/>
                  <a:pt x="8294272" y="281303"/>
                </a:cubicBezTo>
                <a:cubicBezTo>
                  <a:pt x="8294087" y="283639"/>
                  <a:pt x="8293198" y="285919"/>
                  <a:pt x="8293030" y="286568"/>
                </a:cubicBezTo>
                <a:cubicBezTo>
                  <a:pt x="8293550" y="292870"/>
                  <a:pt x="8294272" y="297652"/>
                  <a:pt x="8294291" y="302434"/>
                </a:cubicBezTo>
                <a:cubicBezTo>
                  <a:pt x="8294476" y="343825"/>
                  <a:pt x="8294569" y="385217"/>
                  <a:pt x="8294662" y="426607"/>
                </a:cubicBezTo>
                <a:cubicBezTo>
                  <a:pt x="8294662" y="430388"/>
                  <a:pt x="8294551" y="434188"/>
                  <a:pt x="8293476" y="438229"/>
                </a:cubicBezTo>
                <a:cubicBezTo>
                  <a:pt x="8292604" y="428368"/>
                  <a:pt x="8287136" y="421843"/>
                  <a:pt x="8279740" y="416579"/>
                </a:cubicBezTo>
                <a:cubicBezTo>
                  <a:pt x="8275588" y="413632"/>
                  <a:pt x="8275792" y="408702"/>
                  <a:pt x="8274068" y="404309"/>
                </a:cubicBezTo>
                <a:cubicBezTo>
                  <a:pt x="8272882" y="411464"/>
                  <a:pt x="8269137" y="416320"/>
                  <a:pt x="8263540" y="420676"/>
                </a:cubicBezTo>
                <a:cubicBezTo>
                  <a:pt x="8258238" y="424791"/>
                  <a:pt x="8255421" y="431149"/>
                  <a:pt x="8255680" y="438507"/>
                </a:cubicBezTo>
                <a:cubicBezTo>
                  <a:pt x="8250230" y="435634"/>
                  <a:pt x="8250027" y="434169"/>
                  <a:pt x="8251399" y="411945"/>
                </a:cubicBezTo>
                <a:cubicBezTo>
                  <a:pt x="8252918" y="410870"/>
                  <a:pt x="8254642" y="409665"/>
                  <a:pt x="8257014" y="408016"/>
                </a:cubicBezTo>
                <a:cubicBezTo>
                  <a:pt x="8254642" y="406606"/>
                  <a:pt x="8252715" y="405476"/>
                  <a:pt x="8250119" y="403938"/>
                </a:cubicBezTo>
                <a:cubicBezTo>
                  <a:pt x="8252344" y="399730"/>
                  <a:pt x="8250101" y="395244"/>
                  <a:pt x="8250046" y="390647"/>
                </a:cubicBezTo>
                <a:cubicBezTo>
                  <a:pt x="8249990" y="385846"/>
                  <a:pt x="8249544" y="381027"/>
                  <a:pt x="8249544" y="376226"/>
                </a:cubicBezTo>
                <a:cubicBezTo>
                  <a:pt x="8249582" y="368608"/>
                  <a:pt x="8248043" y="361045"/>
                  <a:pt x="8250082" y="353298"/>
                </a:cubicBezTo>
                <a:cubicBezTo>
                  <a:pt x="8250935" y="350053"/>
                  <a:pt x="8248803" y="346049"/>
                  <a:pt x="8246504" y="342231"/>
                </a:cubicBezTo>
                <a:cubicBezTo>
                  <a:pt x="8245875" y="343918"/>
                  <a:pt x="8245245" y="345604"/>
                  <a:pt x="8244577" y="347384"/>
                </a:cubicBezTo>
                <a:cubicBezTo>
                  <a:pt x="8244466" y="347273"/>
                  <a:pt x="8243947" y="347032"/>
                  <a:pt x="8243947" y="346791"/>
                </a:cubicBezTo>
                <a:cubicBezTo>
                  <a:pt x="8243892" y="332945"/>
                  <a:pt x="8235513" y="324011"/>
                  <a:pt x="8224447" y="318672"/>
                </a:cubicBezTo>
                <a:cubicBezTo>
                  <a:pt x="8214716" y="313982"/>
                  <a:pt x="8212695" y="306753"/>
                  <a:pt x="8212251" y="297707"/>
                </a:cubicBezTo>
                <a:cubicBezTo>
                  <a:pt x="8212065" y="294130"/>
                  <a:pt x="8212214" y="290534"/>
                  <a:pt x="8212214" y="286957"/>
                </a:cubicBezTo>
                <a:cubicBezTo>
                  <a:pt x="8211602" y="286864"/>
                  <a:pt x="8210971" y="286771"/>
                  <a:pt x="8210341" y="286679"/>
                </a:cubicBezTo>
                <a:cubicBezTo>
                  <a:pt x="8209747" y="289811"/>
                  <a:pt x="8208951" y="292925"/>
                  <a:pt x="8208636" y="296077"/>
                </a:cubicBezTo>
                <a:cubicBezTo>
                  <a:pt x="8208302" y="299283"/>
                  <a:pt x="8209006" y="302675"/>
                  <a:pt x="8208302" y="305752"/>
                </a:cubicBezTo>
                <a:cubicBezTo>
                  <a:pt x="8207190" y="310627"/>
                  <a:pt x="8204410" y="314502"/>
                  <a:pt x="8199812" y="317151"/>
                </a:cubicBezTo>
                <a:cubicBezTo>
                  <a:pt x="8195049" y="319896"/>
                  <a:pt x="8189859" y="322583"/>
                  <a:pt x="8186300" y="326568"/>
                </a:cubicBezTo>
                <a:cubicBezTo>
                  <a:pt x="8182166" y="331202"/>
                  <a:pt x="8179572" y="337246"/>
                  <a:pt x="8176161" y="342935"/>
                </a:cubicBezTo>
                <a:cubicBezTo>
                  <a:pt x="8175772" y="342788"/>
                  <a:pt x="8174752" y="342380"/>
                  <a:pt x="8173770" y="341990"/>
                </a:cubicBezTo>
                <a:cubicBezTo>
                  <a:pt x="8172732" y="345420"/>
                  <a:pt x="8171694" y="348867"/>
                  <a:pt x="8170526" y="352723"/>
                </a:cubicBezTo>
                <a:cubicBezTo>
                  <a:pt x="8173862" y="356485"/>
                  <a:pt x="8172880" y="361453"/>
                  <a:pt x="8172472" y="366346"/>
                </a:cubicBezTo>
                <a:cubicBezTo>
                  <a:pt x="8171582" y="377190"/>
                  <a:pt x="8170674" y="388034"/>
                  <a:pt x="8169951" y="398877"/>
                </a:cubicBezTo>
                <a:cubicBezTo>
                  <a:pt x="8169840" y="400546"/>
                  <a:pt x="8170767" y="402270"/>
                  <a:pt x="8171212" y="403938"/>
                </a:cubicBezTo>
                <a:cubicBezTo>
                  <a:pt x="8168636" y="405291"/>
                  <a:pt x="8166522" y="406403"/>
                  <a:pt x="8164038" y="407719"/>
                </a:cubicBezTo>
                <a:cubicBezTo>
                  <a:pt x="8166392" y="409388"/>
                  <a:pt x="8168376" y="410778"/>
                  <a:pt x="8170656" y="412390"/>
                </a:cubicBezTo>
                <a:cubicBezTo>
                  <a:pt x="8169636" y="421047"/>
                  <a:pt x="8172546" y="429925"/>
                  <a:pt x="8167950" y="440491"/>
                </a:cubicBezTo>
                <a:cubicBezTo>
                  <a:pt x="8166597" y="437340"/>
                  <a:pt x="8165966" y="436246"/>
                  <a:pt x="8165651" y="435041"/>
                </a:cubicBezTo>
                <a:cubicBezTo>
                  <a:pt x="8163909" y="428275"/>
                  <a:pt x="8160887" y="422363"/>
                  <a:pt x="8154881" y="418396"/>
                </a:cubicBezTo>
                <a:cubicBezTo>
                  <a:pt x="8150210" y="415319"/>
                  <a:pt x="8148561" y="410573"/>
                  <a:pt x="8147560" y="404919"/>
                </a:cubicBezTo>
                <a:cubicBezTo>
                  <a:pt x="8145001" y="410332"/>
                  <a:pt x="8144557" y="416467"/>
                  <a:pt x="8138291" y="418934"/>
                </a:cubicBezTo>
                <a:cubicBezTo>
                  <a:pt x="8136178" y="416486"/>
                  <a:pt x="8133992" y="413966"/>
                  <a:pt x="8130710" y="410147"/>
                </a:cubicBezTo>
                <a:cubicBezTo>
                  <a:pt x="8131230" y="387236"/>
                  <a:pt x="8128430" y="362287"/>
                  <a:pt x="8131136" y="337319"/>
                </a:cubicBezTo>
                <a:cubicBezTo>
                  <a:pt x="8135103" y="335410"/>
                  <a:pt x="8138903" y="333575"/>
                  <a:pt x="8142666" y="331758"/>
                </a:cubicBezTo>
                <a:cubicBezTo>
                  <a:pt x="8143259" y="329905"/>
                  <a:pt x="8143797" y="328181"/>
                  <a:pt x="8144483" y="326050"/>
                </a:cubicBezTo>
                <a:cubicBezTo>
                  <a:pt x="8146522" y="325753"/>
                  <a:pt x="8148579" y="325456"/>
                  <a:pt x="8151563" y="325030"/>
                </a:cubicBezTo>
                <a:cubicBezTo>
                  <a:pt x="8156735" y="315947"/>
                  <a:pt x="8162167" y="306364"/>
                  <a:pt x="8167412" y="297115"/>
                </a:cubicBezTo>
                <a:cubicBezTo>
                  <a:pt x="8157365" y="294761"/>
                  <a:pt x="8147912" y="292425"/>
                  <a:pt x="8138422" y="290367"/>
                </a:cubicBezTo>
                <a:cubicBezTo>
                  <a:pt x="8133213" y="289236"/>
                  <a:pt x="8130395" y="286901"/>
                  <a:pt x="8130692" y="280969"/>
                </a:cubicBezTo>
                <a:cubicBezTo>
                  <a:pt x="8131007" y="274241"/>
                  <a:pt x="8130377" y="267456"/>
                  <a:pt x="8131527" y="260524"/>
                </a:cubicBezTo>
                <a:cubicBezTo>
                  <a:pt x="8129672" y="257243"/>
                  <a:pt x="8127819" y="253981"/>
                  <a:pt x="8125891" y="250571"/>
                </a:cubicBezTo>
                <a:cubicBezTo>
                  <a:pt x="8125316" y="251887"/>
                  <a:pt x="8124835" y="252980"/>
                  <a:pt x="8123889" y="255130"/>
                </a:cubicBezTo>
                <a:cubicBezTo>
                  <a:pt x="8121183" y="244880"/>
                  <a:pt x="8118699" y="235167"/>
                  <a:pt x="8110710" y="229013"/>
                </a:cubicBezTo>
                <a:cubicBezTo>
                  <a:pt x="8104519" y="224249"/>
                  <a:pt x="8099421" y="217503"/>
                  <a:pt x="8090784" y="216205"/>
                </a:cubicBezTo>
                <a:cubicBezTo>
                  <a:pt x="8089783" y="214332"/>
                  <a:pt x="8088911" y="212387"/>
                  <a:pt x="8087744" y="210606"/>
                </a:cubicBezTo>
                <a:cubicBezTo>
                  <a:pt x="8086094" y="208104"/>
                  <a:pt x="8085278" y="205565"/>
                  <a:pt x="8087095" y="202896"/>
                </a:cubicBezTo>
                <a:cubicBezTo>
                  <a:pt x="8088504" y="200801"/>
                  <a:pt x="8088318" y="199133"/>
                  <a:pt x="8087021" y="196982"/>
                </a:cubicBezTo>
                <a:cubicBezTo>
                  <a:pt x="8086168" y="195574"/>
                  <a:pt x="8085538" y="193072"/>
                  <a:pt x="8086224" y="191848"/>
                </a:cubicBezTo>
                <a:cubicBezTo>
                  <a:pt x="8088559" y="187659"/>
                  <a:pt x="8084686" y="185268"/>
                  <a:pt x="8084037" y="181876"/>
                </a:cubicBezTo>
                <a:cubicBezTo>
                  <a:pt x="8082535" y="185342"/>
                  <a:pt x="8080181" y="188215"/>
                  <a:pt x="8081998" y="192571"/>
                </a:cubicBezTo>
                <a:cubicBezTo>
                  <a:pt x="8082794" y="194499"/>
                  <a:pt x="8080848" y="197557"/>
                  <a:pt x="8079940" y="200876"/>
                </a:cubicBezTo>
                <a:cubicBezTo>
                  <a:pt x="8085390" y="206066"/>
                  <a:pt x="8080144" y="210737"/>
                  <a:pt x="8078068" y="215037"/>
                </a:cubicBezTo>
                <a:cubicBezTo>
                  <a:pt x="8061089" y="223693"/>
                  <a:pt x="8047224" y="234036"/>
                  <a:pt x="8044981" y="254296"/>
                </a:cubicBezTo>
                <a:cubicBezTo>
                  <a:pt x="8044259" y="253832"/>
                  <a:pt x="8043739" y="253574"/>
                  <a:pt x="8043313" y="253203"/>
                </a:cubicBezTo>
                <a:cubicBezTo>
                  <a:pt x="8042905" y="252850"/>
                  <a:pt x="8042571" y="252387"/>
                  <a:pt x="8041775" y="251497"/>
                </a:cubicBezTo>
                <a:cubicBezTo>
                  <a:pt x="8039995" y="254686"/>
                  <a:pt x="8038364" y="257614"/>
                  <a:pt x="8037511" y="259153"/>
                </a:cubicBezTo>
                <a:cubicBezTo>
                  <a:pt x="8037511" y="268569"/>
                  <a:pt x="8037882" y="276558"/>
                  <a:pt x="8037251" y="284454"/>
                </a:cubicBezTo>
                <a:cubicBezTo>
                  <a:pt x="8037085" y="286382"/>
                  <a:pt x="8033953" y="289144"/>
                  <a:pt x="8031746" y="289645"/>
                </a:cubicBezTo>
                <a:cubicBezTo>
                  <a:pt x="8021662" y="291979"/>
                  <a:pt x="8012079" y="297115"/>
                  <a:pt x="7999512" y="294667"/>
                </a:cubicBezTo>
                <a:cubicBezTo>
                  <a:pt x="8005610" y="305678"/>
                  <a:pt x="8010912" y="315224"/>
                  <a:pt x="8016325" y="324974"/>
                </a:cubicBezTo>
                <a:cubicBezTo>
                  <a:pt x="8018771" y="325289"/>
                  <a:pt x="8021107" y="325586"/>
                  <a:pt x="8023906" y="325938"/>
                </a:cubicBezTo>
                <a:cubicBezTo>
                  <a:pt x="8024369" y="333927"/>
                  <a:pt x="8031524" y="334187"/>
                  <a:pt x="8036936" y="337412"/>
                </a:cubicBezTo>
                <a:cubicBezTo>
                  <a:pt x="8039458" y="361953"/>
                  <a:pt x="8037122" y="386810"/>
                  <a:pt x="8037530" y="411445"/>
                </a:cubicBezTo>
                <a:cubicBezTo>
                  <a:pt x="8034953" y="414429"/>
                  <a:pt x="8032581" y="417210"/>
                  <a:pt x="8030449" y="419693"/>
                </a:cubicBezTo>
                <a:cubicBezTo>
                  <a:pt x="8031283" y="424420"/>
                  <a:pt x="8032025" y="428572"/>
                  <a:pt x="8032933" y="433725"/>
                </a:cubicBezTo>
                <a:cubicBezTo>
                  <a:pt x="8031098" y="435134"/>
                  <a:pt x="8029169" y="436617"/>
                  <a:pt x="8027891" y="437599"/>
                </a:cubicBezTo>
                <a:lnTo>
                  <a:pt x="8017733" y="437599"/>
                </a:lnTo>
                <a:lnTo>
                  <a:pt x="8017733" y="425217"/>
                </a:lnTo>
                <a:cubicBezTo>
                  <a:pt x="8022200" y="424865"/>
                  <a:pt x="8026594" y="423734"/>
                  <a:pt x="8028262" y="418080"/>
                </a:cubicBezTo>
                <a:cubicBezTo>
                  <a:pt x="8025630" y="416801"/>
                  <a:pt x="8022923" y="415486"/>
                  <a:pt x="8019624" y="413892"/>
                </a:cubicBezTo>
                <a:cubicBezTo>
                  <a:pt x="8018270" y="405494"/>
                  <a:pt x="8016862" y="396802"/>
                  <a:pt x="8015231" y="386736"/>
                </a:cubicBezTo>
                <a:cubicBezTo>
                  <a:pt x="8013414" y="391555"/>
                  <a:pt x="8012153" y="394911"/>
                  <a:pt x="8010393" y="399600"/>
                </a:cubicBezTo>
                <a:cubicBezTo>
                  <a:pt x="8008799" y="397265"/>
                  <a:pt x="8007056" y="395874"/>
                  <a:pt x="8007168" y="394669"/>
                </a:cubicBezTo>
                <a:cubicBezTo>
                  <a:pt x="8008001" y="385883"/>
                  <a:pt x="8004091" y="377672"/>
                  <a:pt x="8004443" y="368905"/>
                </a:cubicBezTo>
                <a:cubicBezTo>
                  <a:pt x="8004925" y="357171"/>
                  <a:pt x="8004572" y="357153"/>
                  <a:pt x="8015973" y="352667"/>
                </a:cubicBezTo>
                <a:cubicBezTo>
                  <a:pt x="8012728" y="351146"/>
                  <a:pt x="8010114" y="349942"/>
                  <a:pt x="8006963" y="348478"/>
                </a:cubicBezTo>
                <a:cubicBezTo>
                  <a:pt x="8006445" y="344214"/>
                  <a:pt x="8005889" y="339580"/>
                  <a:pt x="8005314" y="334928"/>
                </a:cubicBezTo>
                <a:cubicBezTo>
                  <a:pt x="8004703" y="334854"/>
                  <a:pt x="8004091" y="334779"/>
                  <a:pt x="8003479" y="334706"/>
                </a:cubicBezTo>
                <a:cubicBezTo>
                  <a:pt x="8002312" y="336559"/>
                  <a:pt x="8001143" y="338413"/>
                  <a:pt x="7999958" y="340284"/>
                </a:cubicBezTo>
                <a:cubicBezTo>
                  <a:pt x="7999716" y="339970"/>
                  <a:pt x="7999104" y="339543"/>
                  <a:pt x="7999160" y="339246"/>
                </a:cubicBezTo>
                <a:cubicBezTo>
                  <a:pt x="7999624" y="336837"/>
                  <a:pt x="8000310" y="334464"/>
                  <a:pt x="8000717" y="332055"/>
                </a:cubicBezTo>
                <a:cubicBezTo>
                  <a:pt x="8001569" y="327143"/>
                  <a:pt x="8000365" y="322472"/>
                  <a:pt x="7996602" y="319413"/>
                </a:cubicBezTo>
                <a:cubicBezTo>
                  <a:pt x="7990670" y="314594"/>
                  <a:pt x="7984832" y="310015"/>
                  <a:pt x="7984739" y="300747"/>
                </a:cubicBezTo>
                <a:cubicBezTo>
                  <a:pt x="7983015" y="309349"/>
                  <a:pt x="7978381" y="314705"/>
                  <a:pt x="7972061" y="319321"/>
                </a:cubicBezTo>
                <a:cubicBezTo>
                  <a:pt x="7968223" y="322120"/>
                  <a:pt x="7967019" y="326976"/>
                  <a:pt x="7967816" y="331907"/>
                </a:cubicBezTo>
                <a:cubicBezTo>
                  <a:pt x="7968205" y="334279"/>
                  <a:pt x="7968854" y="336615"/>
                  <a:pt x="7969613" y="340044"/>
                </a:cubicBezTo>
                <a:cubicBezTo>
                  <a:pt x="7967556" y="337653"/>
                  <a:pt x="7966241" y="336132"/>
                  <a:pt x="7963627" y="333111"/>
                </a:cubicBezTo>
                <a:cubicBezTo>
                  <a:pt x="7962792" y="339210"/>
                  <a:pt x="7962200" y="343603"/>
                  <a:pt x="7961551" y="348459"/>
                </a:cubicBezTo>
                <a:cubicBezTo>
                  <a:pt x="7958974" y="349535"/>
                  <a:pt x="7956194" y="350702"/>
                  <a:pt x="7953080" y="352018"/>
                </a:cubicBezTo>
                <a:cubicBezTo>
                  <a:pt x="7953710" y="352890"/>
                  <a:pt x="7954062" y="353909"/>
                  <a:pt x="7954655" y="354094"/>
                </a:cubicBezTo>
                <a:cubicBezTo>
                  <a:pt x="7963793" y="356800"/>
                  <a:pt x="7963830" y="356782"/>
                  <a:pt x="7963905" y="365809"/>
                </a:cubicBezTo>
                <a:cubicBezTo>
                  <a:pt x="7963942" y="370703"/>
                  <a:pt x="7963905" y="375596"/>
                  <a:pt x="7963905" y="381342"/>
                </a:cubicBezTo>
                <a:cubicBezTo>
                  <a:pt x="7959456" y="381880"/>
                  <a:pt x="7955694" y="382343"/>
                  <a:pt x="7950763" y="382955"/>
                </a:cubicBezTo>
                <a:cubicBezTo>
                  <a:pt x="7950763" y="369368"/>
                  <a:pt x="7950615" y="356800"/>
                  <a:pt x="7950910" y="344251"/>
                </a:cubicBezTo>
                <a:cubicBezTo>
                  <a:pt x="7950948" y="342120"/>
                  <a:pt x="7952931" y="340026"/>
                  <a:pt x="7954136" y="337690"/>
                </a:cubicBezTo>
                <a:cubicBezTo>
                  <a:pt x="7952783" y="336855"/>
                  <a:pt x="7951319" y="335985"/>
                  <a:pt x="7949836" y="335076"/>
                </a:cubicBezTo>
                <a:cubicBezTo>
                  <a:pt x="7949428" y="329071"/>
                  <a:pt x="7949002" y="323158"/>
                  <a:pt x="7948594" y="317263"/>
                </a:cubicBezTo>
                <a:cubicBezTo>
                  <a:pt x="7947964" y="317151"/>
                  <a:pt x="7947333" y="317059"/>
                  <a:pt x="7946703" y="316948"/>
                </a:cubicBezTo>
                <a:cubicBezTo>
                  <a:pt x="7945851" y="319006"/>
                  <a:pt x="7944998" y="321045"/>
                  <a:pt x="7944146" y="323102"/>
                </a:cubicBezTo>
                <a:cubicBezTo>
                  <a:pt x="7943849" y="323065"/>
                  <a:pt x="7943534" y="323047"/>
                  <a:pt x="7943237" y="323010"/>
                </a:cubicBezTo>
                <a:cubicBezTo>
                  <a:pt x="7943237" y="317448"/>
                  <a:pt x="7944461" y="311498"/>
                  <a:pt x="7942903" y="306401"/>
                </a:cubicBezTo>
                <a:cubicBezTo>
                  <a:pt x="7941290" y="301099"/>
                  <a:pt x="7936991" y="296595"/>
                  <a:pt x="7933024" y="292258"/>
                </a:cubicBezTo>
                <a:lnTo>
                  <a:pt x="7930596" y="280099"/>
                </a:lnTo>
                <a:cubicBezTo>
                  <a:pt x="7927982" y="287346"/>
                  <a:pt x="7927666" y="295019"/>
                  <a:pt x="7918917" y="299302"/>
                </a:cubicBezTo>
                <a:cubicBezTo>
                  <a:pt x="7918917" y="292666"/>
                  <a:pt x="7918843" y="286401"/>
                  <a:pt x="7918936" y="280136"/>
                </a:cubicBezTo>
                <a:cubicBezTo>
                  <a:pt x="7919011" y="274204"/>
                  <a:pt x="7917287" y="267698"/>
                  <a:pt x="7925498" y="263990"/>
                </a:cubicBezTo>
                <a:cubicBezTo>
                  <a:pt x="7922180" y="262582"/>
                  <a:pt x="7920586" y="261914"/>
                  <a:pt x="7918176" y="260895"/>
                </a:cubicBezTo>
                <a:cubicBezTo>
                  <a:pt x="7918028" y="256966"/>
                  <a:pt x="7917805" y="252739"/>
                  <a:pt x="7917731" y="248495"/>
                </a:cubicBezTo>
                <a:cubicBezTo>
                  <a:pt x="7917676" y="244194"/>
                  <a:pt x="7917731" y="239893"/>
                  <a:pt x="7917731" y="235872"/>
                </a:cubicBezTo>
                <a:cubicBezTo>
                  <a:pt x="7915545" y="234110"/>
                  <a:pt x="7913709" y="232609"/>
                  <a:pt x="7913097" y="232109"/>
                </a:cubicBezTo>
                <a:cubicBezTo>
                  <a:pt x="7913097" y="224694"/>
                  <a:pt x="7912579" y="218577"/>
                  <a:pt x="7913264" y="212590"/>
                </a:cubicBezTo>
                <a:cubicBezTo>
                  <a:pt x="7913746" y="208252"/>
                  <a:pt x="7913338" y="204565"/>
                  <a:pt x="7911893" y="202358"/>
                </a:cubicBezTo>
                <a:cubicBezTo>
                  <a:pt x="7907017" y="199801"/>
                  <a:pt x="7903422" y="197910"/>
                  <a:pt x="7899881" y="196056"/>
                </a:cubicBezTo>
                <a:cubicBezTo>
                  <a:pt x="7897231" y="186214"/>
                  <a:pt x="7892170" y="176852"/>
                  <a:pt x="7899066" y="166825"/>
                </a:cubicBezTo>
                <a:cubicBezTo>
                  <a:pt x="7895692" y="163024"/>
                  <a:pt x="7891522" y="159392"/>
                  <a:pt x="7893153" y="153312"/>
                </a:cubicBezTo>
                <a:cubicBezTo>
                  <a:pt x="7893227" y="153034"/>
                  <a:pt x="7893190" y="152608"/>
                  <a:pt x="7893023" y="152403"/>
                </a:cubicBezTo>
                <a:cubicBezTo>
                  <a:pt x="7888668" y="146732"/>
                  <a:pt x="7887110" y="139780"/>
                  <a:pt x="7883440" y="133089"/>
                </a:cubicBezTo>
                <a:cubicBezTo>
                  <a:pt x="7882513" y="135592"/>
                  <a:pt x="7881568" y="138075"/>
                  <a:pt x="7880696" y="140577"/>
                </a:cubicBezTo>
                <a:cubicBezTo>
                  <a:pt x="7880121" y="142246"/>
                  <a:pt x="7880196" y="144637"/>
                  <a:pt x="7879047" y="145564"/>
                </a:cubicBezTo>
                <a:cubicBezTo>
                  <a:pt x="7874524" y="149215"/>
                  <a:pt x="7874579" y="154053"/>
                  <a:pt x="7874913" y="159225"/>
                </a:cubicBezTo>
                <a:cubicBezTo>
                  <a:pt x="7873042" y="161634"/>
                  <a:pt x="7871150" y="164062"/>
                  <a:pt x="7869093" y="166713"/>
                </a:cubicBezTo>
                <a:cubicBezTo>
                  <a:pt x="7873671" y="176148"/>
                  <a:pt x="7871725" y="185768"/>
                  <a:pt x="7868073" y="196037"/>
                </a:cubicBezTo>
                <a:cubicBezTo>
                  <a:pt x="7864626" y="197891"/>
                  <a:pt x="7860696" y="200004"/>
                  <a:pt x="7856118" y="202469"/>
                </a:cubicBezTo>
                <a:cubicBezTo>
                  <a:pt x="7855673" y="203452"/>
                  <a:pt x="7854820" y="205306"/>
                  <a:pt x="7854190" y="206696"/>
                </a:cubicBezTo>
                <a:cubicBezTo>
                  <a:pt x="7854375" y="213146"/>
                  <a:pt x="7854023" y="219430"/>
                  <a:pt x="7854894" y="225528"/>
                </a:cubicBezTo>
                <a:cubicBezTo>
                  <a:pt x="7855692" y="231052"/>
                  <a:pt x="7854783" y="236316"/>
                  <a:pt x="7855524" y="241729"/>
                </a:cubicBezTo>
                <a:cubicBezTo>
                  <a:pt x="7854931" y="241784"/>
                  <a:pt x="7854339" y="241821"/>
                  <a:pt x="7853745" y="241877"/>
                </a:cubicBezTo>
                <a:cubicBezTo>
                  <a:pt x="7853170" y="239709"/>
                  <a:pt x="7852596" y="237558"/>
                  <a:pt x="7851465" y="233295"/>
                </a:cubicBezTo>
                <a:cubicBezTo>
                  <a:pt x="7850705" y="235260"/>
                  <a:pt x="7850093" y="236075"/>
                  <a:pt x="7850093" y="236891"/>
                </a:cubicBezTo>
                <a:cubicBezTo>
                  <a:pt x="7850056" y="242137"/>
                  <a:pt x="7850261" y="247382"/>
                  <a:pt x="7850149" y="252610"/>
                </a:cubicBezTo>
                <a:cubicBezTo>
                  <a:pt x="7850075" y="255613"/>
                  <a:pt x="7849556" y="258615"/>
                  <a:pt x="7849241" y="261488"/>
                </a:cubicBezTo>
                <a:cubicBezTo>
                  <a:pt x="7847239" y="262156"/>
                  <a:pt x="7845812" y="262619"/>
                  <a:pt x="7844310" y="263120"/>
                </a:cubicBezTo>
                <a:cubicBezTo>
                  <a:pt x="7844533" y="263972"/>
                  <a:pt x="7844515" y="265084"/>
                  <a:pt x="7845051" y="265603"/>
                </a:cubicBezTo>
                <a:cubicBezTo>
                  <a:pt x="7848574" y="268995"/>
                  <a:pt x="7849500" y="272999"/>
                  <a:pt x="7849223" y="277819"/>
                </a:cubicBezTo>
                <a:cubicBezTo>
                  <a:pt x="7848814" y="284863"/>
                  <a:pt x="7849111" y="291961"/>
                  <a:pt x="7849111" y="299191"/>
                </a:cubicBezTo>
                <a:cubicBezTo>
                  <a:pt x="7839880" y="295724"/>
                  <a:pt x="7840492" y="287049"/>
                  <a:pt x="7837192" y="279987"/>
                </a:cubicBezTo>
                <a:cubicBezTo>
                  <a:pt x="7836321" y="284009"/>
                  <a:pt x="7836117" y="288329"/>
                  <a:pt x="7834412" y="291961"/>
                </a:cubicBezTo>
                <a:cubicBezTo>
                  <a:pt x="7832633" y="295743"/>
                  <a:pt x="7828796" y="298579"/>
                  <a:pt x="7826997" y="302360"/>
                </a:cubicBezTo>
                <a:cubicBezTo>
                  <a:pt x="7825366" y="305789"/>
                  <a:pt x="7824940" y="309941"/>
                  <a:pt x="7824606" y="313834"/>
                </a:cubicBezTo>
                <a:cubicBezTo>
                  <a:pt x="7824347" y="316781"/>
                  <a:pt x="7825052" y="319821"/>
                  <a:pt x="7824254" y="323213"/>
                </a:cubicBezTo>
                <a:cubicBezTo>
                  <a:pt x="7823402" y="321100"/>
                  <a:pt x="7822549" y="318987"/>
                  <a:pt x="7821697" y="316874"/>
                </a:cubicBezTo>
                <a:cubicBezTo>
                  <a:pt x="7820696" y="317245"/>
                  <a:pt x="7819750" y="317411"/>
                  <a:pt x="7819732" y="317652"/>
                </a:cubicBezTo>
                <a:cubicBezTo>
                  <a:pt x="7819324" y="321489"/>
                  <a:pt x="7818694" y="325364"/>
                  <a:pt x="7818786" y="329219"/>
                </a:cubicBezTo>
                <a:cubicBezTo>
                  <a:pt x="7818897" y="333241"/>
                  <a:pt x="7818712" y="336707"/>
                  <a:pt x="7814931" y="337078"/>
                </a:cubicBezTo>
                <a:cubicBezTo>
                  <a:pt x="7815820" y="341694"/>
                  <a:pt x="7817136" y="345679"/>
                  <a:pt x="7817248" y="349682"/>
                </a:cubicBezTo>
                <a:cubicBezTo>
                  <a:pt x="7817563" y="360156"/>
                  <a:pt x="7817359" y="370647"/>
                  <a:pt x="7817359" y="382380"/>
                </a:cubicBezTo>
                <a:cubicBezTo>
                  <a:pt x="7812892" y="382158"/>
                  <a:pt x="7808906" y="381973"/>
                  <a:pt x="7804106" y="381731"/>
                </a:cubicBezTo>
                <a:cubicBezTo>
                  <a:pt x="7804106" y="375114"/>
                  <a:pt x="7803995" y="369609"/>
                  <a:pt x="7804124" y="364103"/>
                </a:cubicBezTo>
                <a:cubicBezTo>
                  <a:pt x="7804291" y="356967"/>
                  <a:pt x="7804939" y="356356"/>
                  <a:pt x="7812335" y="354409"/>
                </a:cubicBezTo>
                <a:cubicBezTo>
                  <a:pt x="7813152" y="354187"/>
                  <a:pt x="7813856" y="353519"/>
                  <a:pt x="7815524" y="352481"/>
                </a:cubicBezTo>
                <a:cubicBezTo>
                  <a:pt x="7812020" y="350888"/>
                  <a:pt x="7809184" y="349609"/>
                  <a:pt x="7806515" y="348385"/>
                </a:cubicBezTo>
                <a:cubicBezTo>
                  <a:pt x="7803105" y="344307"/>
                  <a:pt x="7807942" y="338431"/>
                  <a:pt x="7802882" y="334224"/>
                </a:cubicBezTo>
                <a:cubicBezTo>
                  <a:pt x="7801547" y="336337"/>
                  <a:pt x="7800398" y="338135"/>
                  <a:pt x="7799249" y="339932"/>
                </a:cubicBezTo>
                <a:cubicBezTo>
                  <a:pt x="7798953" y="339840"/>
                  <a:pt x="7798638" y="339747"/>
                  <a:pt x="7798341" y="339655"/>
                </a:cubicBezTo>
                <a:cubicBezTo>
                  <a:pt x="7798842" y="337430"/>
                  <a:pt x="7799231" y="335187"/>
                  <a:pt x="7799880" y="333019"/>
                </a:cubicBezTo>
                <a:cubicBezTo>
                  <a:pt x="7801604" y="327272"/>
                  <a:pt x="7799694" y="322249"/>
                  <a:pt x="7795431" y="318895"/>
                </a:cubicBezTo>
                <a:cubicBezTo>
                  <a:pt x="7789295" y="314056"/>
                  <a:pt x="7784124" y="309070"/>
                  <a:pt x="7785124" y="299895"/>
                </a:cubicBezTo>
                <a:cubicBezTo>
                  <a:pt x="7784402" y="300080"/>
                  <a:pt x="7783698" y="300266"/>
                  <a:pt x="7782993" y="300451"/>
                </a:cubicBezTo>
                <a:cubicBezTo>
                  <a:pt x="7782715" y="301637"/>
                  <a:pt x="7782270" y="302823"/>
                  <a:pt x="7782215" y="304028"/>
                </a:cubicBezTo>
                <a:cubicBezTo>
                  <a:pt x="7781992" y="308866"/>
                  <a:pt x="7779879" y="313111"/>
                  <a:pt x="7776005" y="315446"/>
                </a:cubicBezTo>
                <a:cubicBezTo>
                  <a:pt x="7768313" y="320099"/>
                  <a:pt x="7765903" y="326624"/>
                  <a:pt x="7767571" y="335187"/>
                </a:cubicBezTo>
                <a:lnTo>
                  <a:pt x="7762399" y="335187"/>
                </a:lnTo>
                <a:cubicBezTo>
                  <a:pt x="7762066" y="339562"/>
                  <a:pt x="7761732" y="343751"/>
                  <a:pt x="7761398" y="348144"/>
                </a:cubicBezTo>
                <a:cubicBezTo>
                  <a:pt x="7758452" y="349479"/>
                  <a:pt x="7755690" y="350758"/>
                  <a:pt x="7752928" y="352018"/>
                </a:cubicBezTo>
                <a:cubicBezTo>
                  <a:pt x="7753280" y="352667"/>
                  <a:pt x="7753446" y="353519"/>
                  <a:pt x="7753854" y="353668"/>
                </a:cubicBezTo>
                <a:cubicBezTo>
                  <a:pt x="7763493" y="357023"/>
                  <a:pt x="7763715" y="357023"/>
                  <a:pt x="7763437" y="367329"/>
                </a:cubicBezTo>
                <a:cubicBezTo>
                  <a:pt x="7763308" y="372574"/>
                  <a:pt x="7765162" y="378117"/>
                  <a:pt x="7760843" y="383066"/>
                </a:cubicBezTo>
                <a:cubicBezTo>
                  <a:pt x="7759508" y="384605"/>
                  <a:pt x="7760750" y="388386"/>
                  <a:pt x="7760750" y="391129"/>
                </a:cubicBezTo>
                <a:cubicBezTo>
                  <a:pt x="7760732" y="393817"/>
                  <a:pt x="7761121" y="396690"/>
                  <a:pt x="7757302" y="399007"/>
                </a:cubicBezTo>
                <a:cubicBezTo>
                  <a:pt x="7755893" y="395189"/>
                  <a:pt x="7754596" y="391667"/>
                  <a:pt x="7753428" y="388460"/>
                </a:cubicBezTo>
                <a:cubicBezTo>
                  <a:pt x="7748832" y="395874"/>
                  <a:pt x="7751129" y="405124"/>
                  <a:pt x="7748146" y="413743"/>
                </a:cubicBezTo>
                <a:cubicBezTo>
                  <a:pt x="7745606" y="414948"/>
                  <a:pt x="7742881" y="416246"/>
                  <a:pt x="7739656" y="417784"/>
                </a:cubicBezTo>
                <a:cubicBezTo>
                  <a:pt x="7741305" y="423030"/>
                  <a:pt x="7745088" y="424846"/>
                  <a:pt x="7750240" y="425235"/>
                </a:cubicBezTo>
                <a:lnTo>
                  <a:pt x="7750240" y="437432"/>
                </a:lnTo>
                <a:lnTo>
                  <a:pt x="7734596" y="437432"/>
                </a:lnTo>
                <a:cubicBezTo>
                  <a:pt x="7733650" y="434503"/>
                  <a:pt x="7732649" y="431334"/>
                  <a:pt x="7731630" y="428183"/>
                </a:cubicBezTo>
                <a:cubicBezTo>
                  <a:pt x="7731148" y="428127"/>
                  <a:pt x="7730647" y="428072"/>
                  <a:pt x="7730166" y="428015"/>
                </a:cubicBezTo>
                <a:cubicBezTo>
                  <a:pt x="7729128" y="431352"/>
                  <a:pt x="7728090" y="434689"/>
                  <a:pt x="7726847" y="438674"/>
                </a:cubicBezTo>
                <a:cubicBezTo>
                  <a:pt x="7724735" y="437506"/>
                  <a:pt x="7722770" y="436394"/>
                  <a:pt x="7720119" y="434930"/>
                </a:cubicBezTo>
                <a:cubicBezTo>
                  <a:pt x="7721991" y="432631"/>
                  <a:pt x="7723400" y="430889"/>
                  <a:pt x="7725568" y="428220"/>
                </a:cubicBezTo>
                <a:cubicBezTo>
                  <a:pt x="7722362" y="426218"/>
                  <a:pt x="7719415" y="424402"/>
                  <a:pt x="7716301" y="422473"/>
                </a:cubicBezTo>
                <a:cubicBezTo>
                  <a:pt x="7717580" y="421306"/>
                  <a:pt x="7718914" y="420120"/>
                  <a:pt x="7720526" y="418655"/>
                </a:cubicBezTo>
                <a:cubicBezTo>
                  <a:pt x="7719229" y="418155"/>
                  <a:pt x="7718172" y="417765"/>
                  <a:pt x="7716894" y="417284"/>
                </a:cubicBezTo>
                <a:cubicBezTo>
                  <a:pt x="7716708" y="417042"/>
                  <a:pt x="7716115" y="416616"/>
                  <a:pt x="7716115" y="416152"/>
                </a:cubicBezTo>
                <a:cubicBezTo>
                  <a:pt x="7715930" y="409350"/>
                  <a:pt x="7716022" y="402510"/>
                  <a:pt x="7715559" y="395726"/>
                </a:cubicBezTo>
                <a:cubicBezTo>
                  <a:pt x="7715373" y="392982"/>
                  <a:pt x="7714002" y="390332"/>
                  <a:pt x="7712612" y="385864"/>
                </a:cubicBezTo>
                <a:cubicBezTo>
                  <a:pt x="7712612" y="385883"/>
                  <a:pt x="7713371" y="384011"/>
                  <a:pt x="7714243" y="381825"/>
                </a:cubicBezTo>
                <a:cubicBezTo>
                  <a:pt x="7711778" y="380212"/>
                  <a:pt x="7709572" y="378728"/>
                  <a:pt x="7707107" y="377116"/>
                </a:cubicBezTo>
                <a:cubicBezTo>
                  <a:pt x="7707922" y="376134"/>
                  <a:pt x="7708626" y="375281"/>
                  <a:pt x="7709331" y="374428"/>
                </a:cubicBezTo>
                <a:cubicBezTo>
                  <a:pt x="7705624" y="371315"/>
                  <a:pt x="7705995" y="367069"/>
                  <a:pt x="7706272" y="362936"/>
                </a:cubicBezTo>
                <a:cubicBezTo>
                  <a:pt x="7706662" y="357282"/>
                  <a:pt x="7707792" y="351703"/>
                  <a:pt x="7703473" y="346698"/>
                </a:cubicBezTo>
                <a:cubicBezTo>
                  <a:pt x="7702603" y="345697"/>
                  <a:pt x="7703862" y="342861"/>
                  <a:pt x="7704196" y="340452"/>
                </a:cubicBezTo>
                <a:cubicBezTo>
                  <a:pt x="7702065" y="339340"/>
                  <a:pt x="7699952" y="338227"/>
                  <a:pt x="7697450" y="336912"/>
                </a:cubicBezTo>
                <a:cubicBezTo>
                  <a:pt x="7698117" y="335985"/>
                  <a:pt x="7698765" y="335058"/>
                  <a:pt x="7699637" y="333834"/>
                </a:cubicBezTo>
                <a:cubicBezTo>
                  <a:pt x="7696171" y="330423"/>
                  <a:pt x="7696671" y="325771"/>
                  <a:pt x="7697116" y="321155"/>
                </a:cubicBezTo>
                <a:cubicBezTo>
                  <a:pt x="7697579" y="316281"/>
                  <a:pt x="7697802" y="311480"/>
                  <a:pt x="7693872" y="307810"/>
                </a:cubicBezTo>
                <a:cubicBezTo>
                  <a:pt x="7695077" y="306419"/>
                  <a:pt x="7696040" y="305289"/>
                  <a:pt x="7697320" y="303806"/>
                </a:cubicBezTo>
                <a:cubicBezTo>
                  <a:pt x="7695466" y="302527"/>
                  <a:pt x="7694020" y="301527"/>
                  <a:pt x="7692204" y="300266"/>
                </a:cubicBezTo>
                <a:cubicBezTo>
                  <a:pt x="7693334" y="295446"/>
                  <a:pt x="7688701" y="290923"/>
                  <a:pt x="7690924" y="285252"/>
                </a:cubicBezTo>
                <a:cubicBezTo>
                  <a:pt x="7692593" y="281025"/>
                  <a:pt x="7687589" y="276465"/>
                  <a:pt x="7690535" y="271275"/>
                </a:cubicBezTo>
                <a:cubicBezTo>
                  <a:pt x="7688737" y="270441"/>
                  <a:pt x="7686865" y="269552"/>
                  <a:pt x="7684400" y="268383"/>
                </a:cubicBezTo>
                <a:cubicBezTo>
                  <a:pt x="7685309" y="263824"/>
                  <a:pt x="7686254" y="259097"/>
                  <a:pt x="7687403" y="253369"/>
                </a:cubicBezTo>
                <a:cubicBezTo>
                  <a:pt x="7686940" y="253036"/>
                  <a:pt x="7685382" y="251887"/>
                  <a:pt x="7683010" y="250163"/>
                </a:cubicBezTo>
                <a:cubicBezTo>
                  <a:pt x="7688496" y="248309"/>
                  <a:pt x="7688218" y="244565"/>
                  <a:pt x="7687199" y="239504"/>
                </a:cubicBezTo>
                <a:cubicBezTo>
                  <a:pt x="7684956" y="238559"/>
                  <a:pt x="7682139" y="237354"/>
                  <a:pt x="7679636" y="236279"/>
                </a:cubicBezTo>
                <a:cubicBezTo>
                  <a:pt x="7680952" y="229792"/>
                  <a:pt x="7682361" y="222711"/>
                  <a:pt x="7683769" y="215704"/>
                </a:cubicBezTo>
                <a:cubicBezTo>
                  <a:pt x="7682379" y="215204"/>
                  <a:pt x="7681415" y="214852"/>
                  <a:pt x="7680174" y="214406"/>
                </a:cubicBezTo>
                <a:cubicBezTo>
                  <a:pt x="7682213" y="211367"/>
                  <a:pt x="7684066" y="208605"/>
                  <a:pt x="7686346" y="205194"/>
                </a:cubicBezTo>
                <a:cubicBezTo>
                  <a:pt x="7684975" y="204434"/>
                  <a:pt x="7683844" y="203804"/>
                  <a:pt x="7682416" y="203007"/>
                </a:cubicBezTo>
                <a:cubicBezTo>
                  <a:pt x="7683548" y="200653"/>
                  <a:pt x="7684678" y="198262"/>
                  <a:pt x="7686124" y="195240"/>
                </a:cubicBezTo>
                <a:cubicBezTo>
                  <a:pt x="7684623" y="194462"/>
                  <a:pt x="7683417" y="193850"/>
                  <a:pt x="7682287" y="193275"/>
                </a:cubicBezTo>
                <a:cubicBezTo>
                  <a:pt x="7681767" y="187937"/>
                  <a:pt x="7682769" y="181672"/>
                  <a:pt x="7680359" y="177223"/>
                </a:cubicBezTo>
                <a:cubicBezTo>
                  <a:pt x="7677300" y="171551"/>
                  <a:pt x="7676782" y="165972"/>
                  <a:pt x="7676356" y="159169"/>
                </a:cubicBezTo>
                <a:cubicBezTo>
                  <a:pt x="7674465" y="159947"/>
                  <a:pt x="7673019" y="160559"/>
                  <a:pt x="7671054" y="161375"/>
                </a:cubicBezTo>
                <a:cubicBezTo>
                  <a:pt x="7669590" y="148863"/>
                  <a:pt x="7667439" y="136685"/>
                  <a:pt x="7651907" y="132478"/>
                </a:cubicBezTo>
                <a:cubicBezTo>
                  <a:pt x="7651702" y="134312"/>
                  <a:pt x="7650850" y="136740"/>
                  <a:pt x="7651461" y="137204"/>
                </a:cubicBezTo>
                <a:cubicBezTo>
                  <a:pt x="7655706" y="140355"/>
                  <a:pt x="7658171" y="144100"/>
                  <a:pt x="7658227" y="149605"/>
                </a:cubicBezTo>
                <a:cubicBezTo>
                  <a:pt x="7658320" y="156686"/>
                  <a:pt x="7656466" y="162969"/>
                  <a:pt x="7651109" y="169661"/>
                </a:cubicBezTo>
                <a:cubicBezTo>
                  <a:pt x="7649849" y="167714"/>
                  <a:pt x="7648755" y="166046"/>
                  <a:pt x="7647235" y="163710"/>
                </a:cubicBezTo>
                <a:cubicBezTo>
                  <a:pt x="7648181" y="161728"/>
                  <a:pt x="7649460" y="159040"/>
                  <a:pt x="7651054" y="155703"/>
                </a:cubicBezTo>
                <a:cubicBezTo>
                  <a:pt x="7644770" y="150550"/>
                  <a:pt x="7650349" y="141597"/>
                  <a:pt x="7644400" y="134498"/>
                </a:cubicBezTo>
                <a:cubicBezTo>
                  <a:pt x="7643324" y="138761"/>
                  <a:pt x="7640637" y="141412"/>
                  <a:pt x="7642156" y="145731"/>
                </a:cubicBezTo>
                <a:cubicBezTo>
                  <a:pt x="7643417" y="149290"/>
                  <a:pt x="7641304" y="152051"/>
                  <a:pt x="7638115" y="154090"/>
                </a:cubicBezTo>
                <a:cubicBezTo>
                  <a:pt x="7635206" y="151885"/>
                  <a:pt x="7632796" y="150012"/>
                  <a:pt x="7633834" y="145285"/>
                </a:cubicBezTo>
                <a:cubicBezTo>
                  <a:pt x="7634520" y="142153"/>
                  <a:pt x="7632777" y="138483"/>
                  <a:pt x="7631462" y="135091"/>
                </a:cubicBezTo>
                <a:cubicBezTo>
                  <a:pt x="7629589" y="138910"/>
                  <a:pt x="7625863" y="141819"/>
                  <a:pt x="7628681" y="146991"/>
                </a:cubicBezTo>
                <a:cubicBezTo>
                  <a:pt x="7629423" y="148344"/>
                  <a:pt x="7626142" y="151885"/>
                  <a:pt x="7624696" y="154424"/>
                </a:cubicBezTo>
                <a:cubicBezTo>
                  <a:pt x="7616225" y="149642"/>
                  <a:pt x="7623324" y="140448"/>
                  <a:pt x="7617095" y="135017"/>
                </a:cubicBezTo>
                <a:cubicBezTo>
                  <a:pt x="7615668" y="138576"/>
                  <a:pt x="7613129" y="141338"/>
                  <a:pt x="7614464" y="145749"/>
                </a:cubicBezTo>
                <a:cubicBezTo>
                  <a:pt x="7615539" y="149308"/>
                  <a:pt x="7613871" y="152219"/>
                  <a:pt x="7610516" y="154053"/>
                </a:cubicBezTo>
                <a:cubicBezTo>
                  <a:pt x="7602137" y="150124"/>
                  <a:pt x="7610219" y="139743"/>
                  <a:pt x="7602712" y="135146"/>
                </a:cubicBezTo>
                <a:cubicBezTo>
                  <a:pt x="7602730" y="139021"/>
                  <a:pt x="7598467" y="141893"/>
                  <a:pt x="7601117" y="146806"/>
                </a:cubicBezTo>
                <a:cubicBezTo>
                  <a:pt x="7601878" y="148215"/>
                  <a:pt x="7598783" y="151699"/>
                  <a:pt x="7597114" y="154868"/>
                </a:cubicBezTo>
                <a:cubicBezTo>
                  <a:pt x="7593610" y="151366"/>
                  <a:pt x="7591497" y="149400"/>
                  <a:pt x="7592981" y="144841"/>
                </a:cubicBezTo>
                <a:cubicBezTo>
                  <a:pt x="7593833" y="142227"/>
                  <a:pt x="7591608" y="138576"/>
                  <a:pt x="7590664" y="134998"/>
                </a:cubicBezTo>
                <a:cubicBezTo>
                  <a:pt x="7583304" y="139780"/>
                  <a:pt x="7590960" y="149865"/>
                  <a:pt x="7582934" y="153979"/>
                </a:cubicBezTo>
                <a:cubicBezTo>
                  <a:pt x="7579765" y="151977"/>
                  <a:pt x="7578003" y="149827"/>
                  <a:pt x="7578911" y="145249"/>
                </a:cubicBezTo>
                <a:cubicBezTo>
                  <a:pt x="7579542" y="142153"/>
                  <a:pt x="7577670" y="138557"/>
                  <a:pt x="7576928" y="135184"/>
                </a:cubicBezTo>
                <a:cubicBezTo>
                  <a:pt x="7576279" y="135166"/>
                  <a:pt x="7575650" y="135166"/>
                  <a:pt x="7575019" y="135166"/>
                </a:cubicBezTo>
                <a:cubicBezTo>
                  <a:pt x="7574203" y="138464"/>
                  <a:pt x="7572146" y="142042"/>
                  <a:pt x="7572850" y="144970"/>
                </a:cubicBezTo>
                <a:cubicBezTo>
                  <a:pt x="7573814" y="148993"/>
                  <a:pt x="7572313" y="151143"/>
                  <a:pt x="7569736" y="153924"/>
                </a:cubicBezTo>
                <a:cubicBezTo>
                  <a:pt x="7565955" y="152070"/>
                  <a:pt x="7564472" y="149827"/>
                  <a:pt x="7565325" y="145119"/>
                </a:cubicBezTo>
                <a:cubicBezTo>
                  <a:pt x="7565900" y="141987"/>
                  <a:pt x="7563916" y="138390"/>
                  <a:pt x="7562989" y="134609"/>
                </a:cubicBezTo>
                <a:cubicBezTo>
                  <a:pt x="7556261" y="140726"/>
                  <a:pt x="7563156" y="150328"/>
                  <a:pt x="7555463" y="155091"/>
                </a:cubicBezTo>
                <a:cubicBezTo>
                  <a:pt x="7557131" y="158002"/>
                  <a:pt x="7558485" y="160375"/>
                  <a:pt x="7560079" y="163173"/>
                </a:cubicBezTo>
                <a:cubicBezTo>
                  <a:pt x="7558837" y="165063"/>
                  <a:pt x="7557595" y="166954"/>
                  <a:pt x="7556038" y="169327"/>
                </a:cubicBezTo>
                <a:cubicBezTo>
                  <a:pt x="7551330" y="164230"/>
                  <a:pt x="7549402" y="158817"/>
                  <a:pt x="7548716" y="152960"/>
                </a:cubicBezTo>
                <a:cubicBezTo>
                  <a:pt x="7548068" y="147547"/>
                  <a:pt x="7548809" y="142358"/>
                  <a:pt x="7553684" y="138872"/>
                </a:cubicBezTo>
                <a:cubicBezTo>
                  <a:pt x="7556131" y="137111"/>
                  <a:pt x="7557076" y="135387"/>
                  <a:pt x="7554630" y="132589"/>
                </a:cubicBezTo>
                <a:cubicBezTo>
                  <a:pt x="7540005" y="136574"/>
                  <a:pt x="7536761" y="147807"/>
                  <a:pt x="7536872" y="161616"/>
                </a:cubicBezTo>
                <a:cubicBezTo>
                  <a:pt x="7534852" y="160764"/>
                  <a:pt x="7533276" y="160096"/>
                  <a:pt x="7531144" y="159206"/>
                </a:cubicBezTo>
                <a:cubicBezTo>
                  <a:pt x="7530347" y="164879"/>
                  <a:pt x="7529587" y="170365"/>
                  <a:pt x="7528809" y="175833"/>
                </a:cubicBezTo>
                <a:cubicBezTo>
                  <a:pt x="7527734" y="176389"/>
                  <a:pt x="7526659" y="176927"/>
                  <a:pt x="7526307" y="177112"/>
                </a:cubicBezTo>
                <a:cubicBezTo>
                  <a:pt x="7525750" y="182654"/>
                  <a:pt x="7525268" y="187548"/>
                  <a:pt x="7524712" y="193146"/>
                </a:cubicBezTo>
                <a:cubicBezTo>
                  <a:pt x="7524323" y="193350"/>
                  <a:pt x="7523007" y="194036"/>
                  <a:pt x="7521246" y="194944"/>
                </a:cubicBezTo>
                <a:cubicBezTo>
                  <a:pt x="7522172" y="197465"/>
                  <a:pt x="7523081" y="199949"/>
                  <a:pt x="7524064" y="202655"/>
                </a:cubicBezTo>
                <a:cubicBezTo>
                  <a:pt x="7522989" y="203470"/>
                  <a:pt x="7521802" y="204360"/>
                  <a:pt x="7520634" y="205250"/>
                </a:cubicBezTo>
                <a:cubicBezTo>
                  <a:pt x="7522896" y="208475"/>
                  <a:pt x="7524823" y="211237"/>
                  <a:pt x="7527085" y="214481"/>
                </a:cubicBezTo>
                <a:cubicBezTo>
                  <a:pt x="7525992" y="215074"/>
                  <a:pt x="7525046" y="215593"/>
                  <a:pt x="7523452" y="216445"/>
                </a:cubicBezTo>
                <a:cubicBezTo>
                  <a:pt x="7524712" y="222971"/>
                  <a:pt x="7525992" y="229698"/>
                  <a:pt x="7527214" y="236075"/>
                </a:cubicBezTo>
                <a:cubicBezTo>
                  <a:pt x="7524991" y="237095"/>
                  <a:pt x="7522154" y="238392"/>
                  <a:pt x="7519875" y="239430"/>
                </a:cubicBezTo>
                <a:cubicBezTo>
                  <a:pt x="7518094" y="244583"/>
                  <a:pt x="7518540" y="248143"/>
                  <a:pt x="7524119" y="249996"/>
                </a:cubicBezTo>
                <a:cubicBezTo>
                  <a:pt x="7522024" y="251609"/>
                  <a:pt x="7520449" y="252813"/>
                  <a:pt x="7519226" y="253740"/>
                </a:cubicBezTo>
                <a:cubicBezTo>
                  <a:pt x="7520579" y="258467"/>
                  <a:pt x="7521802" y="262805"/>
                  <a:pt x="7523210" y="267698"/>
                </a:cubicBezTo>
                <a:cubicBezTo>
                  <a:pt x="7521394" y="268754"/>
                  <a:pt x="7519392" y="269904"/>
                  <a:pt x="7517928" y="270738"/>
                </a:cubicBezTo>
                <a:cubicBezTo>
                  <a:pt x="7516909" y="280766"/>
                  <a:pt x="7515908" y="290405"/>
                  <a:pt x="7514907" y="300210"/>
                </a:cubicBezTo>
                <a:cubicBezTo>
                  <a:pt x="7513776" y="300896"/>
                  <a:pt x="7512479" y="301619"/>
                  <a:pt x="7511255" y="302453"/>
                </a:cubicBezTo>
                <a:cubicBezTo>
                  <a:pt x="7510773" y="302786"/>
                  <a:pt x="7510458" y="303398"/>
                  <a:pt x="7509902" y="304084"/>
                </a:cubicBezTo>
                <a:cubicBezTo>
                  <a:pt x="7510884" y="305159"/>
                  <a:pt x="7511867" y="306252"/>
                  <a:pt x="7513035" y="307550"/>
                </a:cubicBezTo>
                <a:cubicBezTo>
                  <a:pt x="7508919" y="311220"/>
                  <a:pt x="7510032" y="316244"/>
                  <a:pt x="7509828" y="320952"/>
                </a:cubicBezTo>
                <a:cubicBezTo>
                  <a:pt x="7509698" y="323973"/>
                  <a:pt x="7510087" y="327013"/>
                  <a:pt x="7509736" y="329997"/>
                </a:cubicBezTo>
                <a:cubicBezTo>
                  <a:pt x="7509568" y="331332"/>
                  <a:pt x="7508196" y="332537"/>
                  <a:pt x="7507029" y="334335"/>
                </a:cubicBezTo>
                <a:cubicBezTo>
                  <a:pt x="7507326" y="334539"/>
                  <a:pt x="7508233" y="335206"/>
                  <a:pt x="7509846" y="336355"/>
                </a:cubicBezTo>
                <a:cubicBezTo>
                  <a:pt x="7507344" y="337819"/>
                  <a:pt x="7505194" y="339062"/>
                  <a:pt x="7502506" y="340637"/>
                </a:cubicBezTo>
                <a:cubicBezTo>
                  <a:pt x="7503044" y="342472"/>
                  <a:pt x="7503508" y="344122"/>
                  <a:pt x="7504044" y="346012"/>
                </a:cubicBezTo>
                <a:cubicBezTo>
                  <a:pt x="7499614" y="350090"/>
                  <a:pt x="7500134" y="355484"/>
                  <a:pt x="7500523" y="360897"/>
                </a:cubicBezTo>
                <a:cubicBezTo>
                  <a:pt x="7500857" y="365642"/>
                  <a:pt x="7502154" y="370666"/>
                  <a:pt x="7497075" y="374317"/>
                </a:cubicBezTo>
                <a:cubicBezTo>
                  <a:pt x="7497983" y="375133"/>
                  <a:pt x="7498892" y="375911"/>
                  <a:pt x="7500319" y="377172"/>
                </a:cubicBezTo>
                <a:cubicBezTo>
                  <a:pt x="7497872" y="378543"/>
                  <a:pt x="7495648" y="379804"/>
                  <a:pt x="7492793" y="381398"/>
                </a:cubicBezTo>
                <a:cubicBezTo>
                  <a:pt x="7493460" y="383474"/>
                  <a:pt x="7494091" y="385364"/>
                  <a:pt x="7494814" y="387608"/>
                </a:cubicBezTo>
                <a:cubicBezTo>
                  <a:pt x="7489493" y="391611"/>
                  <a:pt x="7490606" y="397654"/>
                  <a:pt x="7491125" y="403122"/>
                </a:cubicBezTo>
                <a:cubicBezTo>
                  <a:pt x="7491755" y="409795"/>
                  <a:pt x="7490588" y="414985"/>
                  <a:pt x="7484879" y="419286"/>
                </a:cubicBezTo>
                <a:cubicBezTo>
                  <a:pt x="7478891" y="423808"/>
                  <a:pt x="7475128" y="430018"/>
                  <a:pt x="7475388" y="439619"/>
                </a:cubicBezTo>
                <a:cubicBezTo>
                  <a:pt x="7473294" y="437303"/>
                  <a:pt x="7471365" y="436153"/>
                  <a:pt x="7471365" y="435004"/>
                </a:cubicBezTo>
                <a:cubicBezTo>
                  <a:pt x="7471421" y="424586"/>
                  <a:pt x="7471828" y="414170"/>
                  <a:pt x="7472144" y="403752"/>
                </a:cubicBezTo>
                <a:cubicBezTo>
                  <a:pt x="7472181" y="402881"/>
                  <a:pt x="7472459" y="402010"/>
                  <a:pt x="7472459" y="401138"/>
                </a:cubicBezTo>
                <a:cubicBezTo>
                  <a:pt x="7472404" y="395713"/>
                  <a:pt x="7474072" y="391055"/>
                  <a:pt x="7477446" y="387162"/>
                </a:cubicBezTo>
                <a:cubicBezTo>
                  <a:pt x="7476148" y="386810"/>
                  <a:pt x="7475073" y="386550"/>
                  <a:pt x="7473998" y="386236"/>
                </a:cubicBezTo>
                <a:cubicBezTo>
                  <a:pt x="7473145" y="385995"/>
                  <a:pt x="7472311" y="385717"/>
                  <a:pt x="7470661" y="385197"/>
                </a:cubicBezTo>
                <a:cubicBezTo>
                  <a:pt x="7470661" y="373909"/>
                  <a:pt x="7470606" y="362547"/>
                  <a:pt x="7470717" y="351184"/>
                </a:cubicBezTo>
                <a:cubicBezTo>
                  <a:pt x="7470735" y="349738"/>
                  <a:pt x="7471328" y="348163"/>
                  <a:pt x="7472051" y="346865"/>
                </a:cubicBezTo>
                <a:cubicBezTo>
                  <a:pt x="7474572" y="342417"/>
                  <a:pt x="7477278" y="338061"/>
                  <a:pt x="7480318" y="333000"/>
                </a:cubicBezTo>
                <a:cubicBezTo>
                  <a:pt x="7476297" y="332537"/>
                  <a:pt x="7473071" y="332148"/>
                  <a:pt x="7469160" y="331684"/>
                </a:cubicBezTo>
                <a:cubicBezTo>
                  <a:pt x="7469401" y="329905"/>
                  <a:pt x="7469623" y="328273"/>
                  <a:pt x="7469846" y="326494"/>
                </a:cubicBezTo>
                <a:cubicBezTo>
                  <a:pt x="7468159" y="325289"/>
                  <a:pt x="7466231" y="323899"/>
                  <a:pt x="7465082" y="323065"/>
                </a:cubicBezTo>
                <a:cubicBezTo>
                  <a:pt x="7464581" y="318838"/>
                  <a:pt x="7464174" y="315465"/>
                  <a:pt x="7463710" y="311517"/>
                </a:cubicBezTo>
                <a:cubicBezTo>
                  <a:pt x="7457779" y="314371"/>
                  <a:pt x="7458632" y="318913"/>
                  <a:pt x="7460114" y="323677"/>
                </a:cubicBezTo>
                <a:cubicBezTo>
                  <a:pt x="7459373" y="323621"/>
                  <a:pt x="7458650" y="323584"/>
                  <a:pt x="7457927" y="323528"/>
                </a:cubicBezTo>
                <a:cubicBezTo>
                  <a:pt x="7454202" y="318672"/>
                  <a:pt x="7450494" y="313816"/>
                  <a:pt x="7446509" y="308606"/>
                </a:cubicBezTo>
                <a:lnTo>
                  <a:pt x="7446509" y="300562"/>
                </a:lnTo>
                <a:cubicBezTo>
                  <a:pt x="7444951" y="299413"/>
                  <a:pt x="7443524" y="298356"/>
                  <a:pt x="7441282" y="296706"/>
                </a:cubicBezTo>
                <a:cubicBezTo>
                  <a:pt x="7441875" y="289255"/>
                  <a:pt x="7442486" y="281396"/>
                  <a:pt x="7443135" y="272981"/>
                </a:cubicBezTo>
                <a:cubicBezTo>
                  <a:pt x="7436721" y="274185"/>
                  <a:pt x="7432662" y="270515"/>
                  <a:pt x="7427880" y="267030"/>
                </a:cubicBezTo>
                <a:cubicBezTo>
                  <a:pt x="7429511" y="263397"/>
                  <a:pt x="7431754" y="259468"/>
                  <a:pt x="7426008" y="256966"/>
                </a:cubicBezTo>
                <a:cubicBezTo>
                  <a:pt x="7421411" y="259190"/>
                  <a:pt x="7422171" y="262711"/>
                  <a:pt x="7424748" y="266549"/>
                </a:cubicBezTo>
                <a:cubicBezTo>
                  <a:pt x="7420391" y="270552"/>
                  <a:pt x="7416128" y="273778"/>
                  <a:pt x="7409400" y="273129"/>
                </a:cubicBezTo>
                <a:cubicBezTo>
                  <a:pt x="7409993" y="281137"/>
                  <a:pt x="7410567" y="288977"/>
                  <a:pt x="7411142" y="296651"/>
                </a:cubicBezTo>
                <a:cubicBezTo>
                  <a:pt x="7409122" y="298134"/>
                  <a:pt x="7407676" y="299191"/>
                  <a:pt x="7406063" y="300358"/>
                </a:cubicBezTo>
                <a:lnTo>
                  <a:pt x="7406063" y="307847"/>
                </a:lnTo>
                <a:cubicBezTo>
                  <a:pt x="7402096" y="313574"/>
                  <a:pt x="7398538" y="318672"/>
                  <a:pt x="7394589" y="324344"/>
                </a:cubicBezTo>
                <a:cubicBezTo>
                  <a:pt x="7393495" y="320025"/>
                  <a:pt x="7392458" y="315873"/>
                  <a:pt x="7391401" y="311702"/>
                </a:cubicBezTo>
                <a:cubicBezTo>
                  <a:pt x="7390734" y="311683"/>
                  <a:pt x="7390048" y="311665"/>
                  <a:pt x="7389381" y="311665"/>
                </a:cubicBezTo>
                <a:cubicBezTo>
                  <a:pt x="7388639" y="314798"/>
                  <a:pt x="7387880" y="317949"/>
                  <a:pt x="7387138" y="321100"/>
                </a:cubicBezTo>
                <a:cubicBezTo>
                  <a:pt x="7387583" y="321286"/>
                  <a:pt x="7388027" y="321489"/>
                  <a:pt x="7388472" y="321675"/>
                </a:cubicBezTo>
                <a:cubicBezTo>
                  <a:pt x="7386674" y="323231"/>
                  <a:pt x="7384877" y="324807"/>
                  <a:pt x="7382875" y="326549"/>
                </a:cubicBezTo>
                <a:cubicBezTo>
                  <a:pt x="7383060" y="327847"/>
                  <a:pt x="7383301" y="329552"/>
                  <a:pt x="7383597" y="331721"/>
                </a:cubicBezTo>
                <a:cubicBezTo>
                  <a:pt x="7379945" y="332055"/>
                  <a:pt x="7376647" y="332370"/>
                  <a:pt x="7372180" y="332777"/>
                </a:cubicBezTo>
                <a:cubicBezTo>
                  <a:pt x="7375015" y="337745"/>
                  <a:pt x="7377629" y="342028"/>
                  <a:pt x="7379927" y="346458"/>
                </a:cubicBezTo>
                <a:cubicBezTo>
                  <a:pt x="7380872" y="348274"/>
                  <a:pt x="7381669" y="350424"/>
                  <a:pt x="7381707" y="352444"/>
                </a:cubicBezTo>
                <a:cubicBezTo>
                  <a:pt x="7381874" y="363233"/>
                  <a:pt x="7381781" y="374021"/>
                  <a:pt x="7381781" y="385272"/>
                </a:cubicBezTo>
                <a:cubicBezTo>
                  <a:pt x="7379501" y="385883"/>
                  <a:pt x="7377517" y="386402"/>
                  <a:pt x="7374793" y="387125"/>
                </a:cubicBezTo>
                <a:cubicBezTo>
                  <a:pt x="7376665" y="389275"/>
                  <a:pt x="7378315" y="391166"/>
                  <a:pt x="7379945" y="393019"/>
                </a:cubicBezTo>
                <a:cubicBezTo>
                  <a:pt x="7380928" y="407867"/>
                  <a:pt x="7383153" y="422641"/>
                  <a:pt x="7380373" y="437543"/>
                </a:cubicBezTo>
                <a:lnTo>
                  <a:pt x="7361113" y="437543"/>
                </a:lnTo>
                <a:lnTo>
                  <a:pt x="7361113" y="389164"/>
                </a:lnTo>
                <a:cubicBezTo>
                  <a:pt x="7364747" y="386550"/>
                  <a:pt x="7368565" y="383807"/>
                  <a:pt x="7373885" y="379989"/>
                </a:cubicBezTo>
                <a:cubicBezTo>
                  <a:pt x="7368713" y="379544"/>
                  <a:pt x="7365469" y="379285"/>
                  <a:pt x="7361595" y="378951"/>
                </a:cubicBezTo>
                <a:cubicBezTo>
                  <a:pt x="7362356" y="372019"/>
                  <a:pt x="7355238" y="365790"/>
                  <a:pt x="7360335" y="358301"/>
                </a:cubicBezTo>
                <a:cubicBezTo>
                  <a:pt x="7355719" y="352759"/>
                  <a:pt x="7354737" y="346327"/>
                  <a:pt x="7355219" y="339488"/>
                </a:cubicBezTo>
                <a:cubicBezTo>
                  <a:pt x="7355311" y="338024"/>
                  <a:pt x="7355459" y="336485"/>
                  <a:pt x="7355107" y="335113"/>
                </a:cubicBezTo>
                <a:cubicBezTo>
                  <a:pt x="7354830" y="333983"/>
                  <a:pt x="7353847" y="333037"/>
                  <a:pt x="7353087" y="331888"/>
                </a:cubicBezTo>
                <a:cubicBezTo>
                  <a:pt x="7348009" y="339303"/>
                  <a:pt x="7354867" y="348960"/>
                  <a:pt x="7347694" y="356301"/>
                </a:cubicBezTo>
                <a:cubicBezTo>
                  <a:pt x="7343096" y="354539"/>
                  <a:pt x="7343653" y="349924"/>
                  <a:pt x="7343226" y="346031"/>
                </a:cubicBezTo>
                <a:cubicBezTo>
                  <a:pt x="7342912" y="343195"/>
                  <a:pt x="7343170" y="340284"/>
                  <a:pt x="7343170" y="335873"/>
                </a:cubicBezTo>
                <a:cubicBezTo>
                  <a:pt x="7337090" y="341397"/>
                  <a:pt x="7343485" y="348589"/>
                  <a:pt x="7337684" y="352704"/>
                </a:cubicBezTo>
                <a:cubicBezTo>
                  <a:pt x="7336646" y="352203"/>
                  <a:pt x="7335311" y="351592"/>
                  <a:pt x="7333272" y="350647"/>
                </a:cubicBezTo>
                <a:cubicBezTo>
                  <a:pt x="7336868" y="345048"/>
                  <a:pt x="7335515" y="338839"/>
                  <a:pt x="7337035" y="332926"/>
                </a:cubicBezTo>
                <a:cubicBezTo>
                  <a:pt x="7340297" y="320248"/>
                  <a:pt x="7333810" y="308348"/>
                  <a:pt x="7321984" y="302156"/>
                </a:cubicBezTo>
                <a:cubicBezTo>
                  <a:pt x="7318295" y="300229"/>
                  <a:pt x="7314921" y="297689"/>
                  <a:pt x="7311900" y="295743"/>
                </a:cubicBezTo>
                <a:cubicBezTo>
                  <a:pt x="7311455" y="288699"/>
                  <a:pt x="7311103" y="282860"/>
                  <a:pt x="7310603" y="275001"/>
                </a:cubicBezTo>
                <a:cubicBezTo>
                  <a:pt x="7309620" y="280951"/>
                  <a:pt x="7308564" y="284863"/>
                  <a:pt x="7308415" y="288810"/>
                </a:cubicBezTo>
                <a:cubicBezTo>
                  <a:pt x="7308156" y="295539"/>
                  <a:pt x="7304745" y="299302"/>
                  <a:pt x="7298777" y="301897"/>
                </a:cubicBezTo>
                <a:cubicBezTo>
                  <a:pt x="7290046" y="305678"/>
                  <a:pt x="7284560" y="312573"/>
                  <a:pt x="7282539" y="321915"/>
                </a:cubicBezTo>
                <a:cubicBezTo>
                  <a:pt x="7281964" y="324584"/>
                  <a:pt x="7281223" y="327810"/>
                  <a:pt x="7282168" y="330109"/>
                </a:cubicBezTo>
                <a:cubicBezTo>
                  <a:pt x="7284856" y="336671"/>
                  <a:pt x="7282484" y="344103"/>
                  <a:pt x="7286932" y="350442"/>
                </a:cubicBezTo>
                <a:cubicBezTo>
                  <a:pt x="7284764" y="351425"/>
                  <a:pt x="7283188" y="352148"/>
                  <a:pt x="7280630" y="353316"/>
                </a:cubicBezTo>
                <a:cubicBezTo>
                  <a:pt x="7280111" y="347496"/>
                  <a:pt x="7279685" y="342639"/>
                  <a:pt x="7279240" y="337764"/>
                </a:cubicBezTo>
                <a:lnTo>
                  <a:pt x="7277052" y="337523"/>
                </a:lnTo>
                <a:cubicBezTo>
                  <a:pt x="7274494" y="343399"/>
                  <a:pt x="7278944" y="351517"/>
                  <a:pt x="7272233" y="356690"/>
                </a:cubicBezTo>
                <a:cubicBezTo>
                  <a:pt x="7268692" y="351258"/>
                  <a:pt x="7267822" y="345586"/>
                  <a:pt x="7268934" y="339932"/>
                </a:cubicBezTo>
                <a:cubicBezTo>
                  <a:pt x="7269656" y="336244"/>
                  <a:pt x="7268174" y="334261"/>
                  <a:pt x="7265560" y="331870"/>
                </a:cubicBezTo>
                <a:cubicBezTo>
                  <a:pt x="7262298" y="340322"/>
                  <a:pt x="7268192" y="350683"/>
                  <a:pt x="7259555" y="357912"/>
                </a:cubicBezTo>
                <a:cubicBezTo>
                  <a:pt x="7264522" y="365049"/>
                  <a:pt x="7257850" y="371573"/>
                  <a:pt x="7258350" y="378988"/>
                </a:cubicBezTo>
                <a:cubicBezTo>
                  <a:pt x="7254865" y="379229"/>
                  <a:pt x="7251287" y="379470"/>
                  <a:pt x="7247303" y="379729"/>
                </a:cubicBezTo>
                <a:cubicBezTo>
                  <a:pt x="7249637" y="385272"/>
                  <a:pt x="7255811" y="385197"/>
                  <a:pt x="7258999" y="389387"/>
                </a:cubicBezTo>
                <a:lnTo>
                  <a:pt x="7258999" y="424660"/>
                </a:lnTo>
                <a:lnTo>
                  <a:pt x="7207381" y="424660"/>
                </a:lnTo>
                <a:lnTo>
                  <a:pt x="7204452" y="416394"/>
                </a:lnTo>
                <a:cubicBezTo>
                  <a:pt x="7203692" y="415671"/>
                  <a:pt x="7201672" y="414207"/>
                  <a:pt x="7200171" y="412297"/>
                </a:cubicBezTo>
                <a:lnTo>
                  <a:pt x="7196901" y="408016"/>
                </a:lnTo>
                <a:lnTo>
                  <a:pt x="7196773" y="389090"/>
                </a:lnTo>
                <a:cubicBezTo>
                  <a:pt x="7200980" y="386366"/>
                  <a:pt x="7204781" y="383919"/>
                  <a:pt x="7210507" y="380212"/>
                </a:cubicBezTo>
                <a:cubicBezTo>
                  <a:pt x="7204910" y="379600"/>
                  <a:pt x="7201499" y="379229"/>
                  <a:pt x="7197922" y="378840"/>
                </a:cubicBezTo>
                <a:cubicBezTo>
                  <a:pt x="7198181" y="371833"/>
                  <a:pt x="7191157" y="365587"/>
                  <a:pt x="7195475" y="359321"/>
                </a:cubicBezTo>
                <a:cubicBezTo>
                  <a:pt x="7193843" y="354335"/>
                  <a:pt x="7192529" y="350202"/>
                  <a:pt x="7191119" y="346106"/>
                </a:cubicBezTo>
                <a:cubicBezTo>
                  <a:pt x="7189711" y="342046"/>
                  <a:pt x="7194326" y="337226"/>
                  <a:pt x="7189711" y="333389"/>
                </a:cubicBezTo>
                <a:cubicBezTo>
                  <a:pt x="7183798" y="336448"/>
                  <a:pt x="7188524" y="341323"/>
                  <a:pt x="7187282" y="345086"/>
                </a:cubicBezTo>
                <a:cubicBezTo>
                  <a:pt x="7186078" y="348718"/>
                  <a:pt x="7185577" y="352575"/>
                  <a:pt x="7184557" y="357320"/>
                </a:cubicBezTo>
                <a:cubicBezTo>
                  <a:pt x="7176513" y="351832"/>
                  <a:pt x="7182222" y="343121"/>
                  <a:pt x="7176624" y="335892"/>
                </a:cubicBezTo>
                <a:cubicBezTo>
                  <a:pt x="7176180" y="342639"/>
                  <a:pt x="7175865" y="347459"/>
                  <a:pt x="7175474" y="353316"/>
                </a:cubicBezTo>
                <a:cubicBezTo>
                  <a:pt x="7172676" y="352037"/>
                  <a:pt x="7170915" y="351222"/>
                  <a:pt x="7170025" y="350813"/>
                </a:cubicBezTo>
                <a:cubicBezTo>
                  <a:pt x="7171397" y="342249"/>
                  <a:pt x="7173566" y="334483"/>
                  <a:pt x="7173695" y="326679"/>
                </a:cubicBezTo>
                <a:cubicBezTo>
                  <a:pt x="7173881" y="315614"/>
                  <a:pt x="7167931" y="307568"/>
                  <a:pt x="7158144" y="302268"/>
                </a:cubicBezTo>
                <a:cubicBezTo>
                  <a:pt x="7154214" y="300117"/>
                  <a:pt x="7150636" y="297337"/>
                  <a:pt x="7147950" y="295539"/>
                </a:cubicBezTo>
                <a:cubicBezTo>
                  <a:pt x="7147133" y="288235"/>
                  <a:pt x="7146503" y="282508"/>
                  <a:pt x="7145872" y="276781"/>
                </a:cubicBezTo>
                <a:cubicBezTo>
                  <a:pt x="7145632" y="276781"/>
                  <a:pt x="7145409" y="276781"/>
                  <a:pt x="7145168" y="276781"/>
                </a:cubicBezTo>
                <a:cubicBezTo>
                  <a:pt x="7144853" y="282286"/>
                  <a:pt x="7144558" y="287791"/>
                  <a:pt x="7144223" y="293685"/>
                </a:cubicBezTo>
                <a:cubicBezTo>
                  <a:pt x="7142128" y="297541"/>
                  <a:pt x="7138736" y="300025"/>
                  <a:pt x="7134306" y="302119"/>
                </a:cubicBezTo>
                <a:cubicBezTo>
                  <a:pt x="7122870" y="307568"/>
                  <a:pt x="7116827" y="317059"/>
                  <a:pt x="7118588" y="329812"/>
                </a:cubicBezTo>
                <a:cubicBezTo>
                  <a:pt x="7119515" y="336559"/>
                  <a:pt x="7118866" y="343733"/>
                  <a:pt x="7122703" y="350405"/>
                </a:cubicBezTo>
                <a:cubicBezTo>
                  <a:pt x="7120905" y="351332"/>
                  <a:pt x="7119385" y="352111"/>
                  <a:pt x="7116586" y="353538"/>
                </a:cubicBezTo>
                <a:cubicBezTo>
                  <a:pt x="7116030" y="347496"/>
                  <a:pt x="7115548" y="342398"/>
                  <a:pt x="7115085" y="337319"/>
                </a:cubicBezTo>
                <a:cubicBezTo>
                  <a:pt x="7110006" y="342991"/>
                  <a:pt x="7115660" y="351110"/>
                  <a:pt x="7108949" y="356653"/>
                </a:cubicBezTo>
                <a:cubicBezTo>
                  <a:pt x="7100867" y="349868"/>
                  <a:pt x="7107058" y="339451"/>
                  <a:pt x="7101739" y="331758"/>
                </a:cubicBezTo>
                <a:cubicBezTo>
                  <a:pt x="7101387" y="334539"/>
                  <a:pt x="7100812" y="337319"/>
                  <a:pt x="7100701" y="340100"/>
                </a:cubicBezTo>
                <a:cubicBezTo>
                  <a:pt x="7100441" y="346513"/>
                  <a:pt x="7100830" y="353075"/>
                  <a:pt x="7096271" y="357060"/>
                </a:cubicBezTo>
                <a:cubicBezTo>
                  <a:pt x="7096456" y="361509"/>
                  <a:pt x="7097104" y="365179"/>
                  <a:pt x="7096623" y="368701"/>
                </a:cubicBezTo>
                <a:cubicBezTo>
                  <a:pt x="7096196" y="371888"/>
                  <a:pt x="7094547" y="374910"/>
                  <a:pt x="7093119" y="378895"/>
                </a:cubicBezTo>
                <a:cubicBezTo>
                  <a:pt x="7090691" y="379137"/>
                  <a:pt x="7087429" y="379452"/>
                  <a:pt x="7083629" y="379841"/>
                </a:cubicBezTo>
                <a:cubicBezTo>
                  <a:pt x="7085556" y="385160"/>
                  <a:pt x="7091229" y="385291"/>
                  <a:pt x="7095233" y="390165"/>
                </a:cubicBezTo>
                <a:cubicBezTo>
                  <a:pt x="7094806" y="405865"/>
                  <a:pt x="7093954" y="423067"/>
                  <a:pt x="7093954" y="440249"/>
                </a:cubicBezTo>
                <a:lnTo>
                  <a:pt x="7093865" y="452304"/>
                </a:lnTo>
                <a:lnTo>
                  <a:pt x="7092995" y="455987"/>
                </a:lnTo>
                <a:cubicBezTo>
                  <a:pt x="7088918" y="454911"/>
                  <a:pt x="7085562" y="454041"/>
                  <a:pt x="7082633" y="453263"/>
                </a:cubicBezTo>
                <a:cubicBezTo>
                  <a:pt x="7081947" y="448962"/>
                  <a:pt x="7081447" y="445717"/>
                  <a:pt x="7080983" y="442789"/>
                </a:cubicBezTo>
                <a:lnTo>
                  <a:pt x="7069411" y="441408"/>
                </a:lnTo>
                <a:lnTo>
                  <a:pt x="7060348" y="424568"/>
                </a:lnTo>
                <a:cubicBezTo>
                  <a:pt x="7059402" y="423289"/>
                  <a:pt x="7060459" y="420564"/>
                  <a:pt x="7060644" y="417858"/>
                </a:cubicBezTo>
                <a:cubicBezTo>
                  <a:pt x="7056103" y="414827"/>
                  <a:pt x="7053082" y="410003"/>
                  <a:pt x="7049738" y="405601"/>
                </a:cubicBezTo>
                <a:lnTo>
                  <a:pt x="7037488" y="396319"/>
                </a:lnTo>
                <a:lnTo>
                  <a:pt x="7037257" y="393891"/>
                </a:lnTo>
                <a:cubicBezTo>
                  <a:pt x="7035349" y="382862"/>
                  <a:pt x="7034606" y="371630"/>
                  <a:pt x="7033384" y="360471"/>
                </a:cubicBezTo>
                <a:cubicBezTo>
                  <a:pt x="7033068" y="360489"/>
                  <a:pt x="7032772" y="360508"/>
                  <a:pt x="7032457" y="360526"/>
                </a:cubicBezTo>
                <a:lnTo>
                  <a:pt x="7032205" y="362077"/>
                </a:lnTo>
                <a:lnTo>
                  <a:pt x="7031599" y="361953"/>
                </a:lnTo>
                <a:cubicBezTo>
                  <a:pt x="7030209" y="370165"/>
                  <a:pt x="7028819" y="378376"/>
                  <a:pt x="7027317" y="387274"/>
                </a:cubicBezTo>
                <a:lnTo>
                  <a:pt x="7014509" y="387274"/>
                </a:lnTo>
                <a:lnTo>
                  <a:pt x="7010325" y="387107"/>
                </a:lnTo>
                <a:cubicBezTo>
                  <a:pt x="7009361" y="381082"/>
                  <a:pt x="7007693" y="375633"/>
                  <a:pt x="7007822" y="370239"/>
                </a:cubicBezTo>
                <a:lnTo>
                  <a:pt x="7007792" y="369995"/>
                </a:lnTo>
                <a:lnTo>
                  <a:pt x="7007335" y="358895"/>
                </a:lnTo>
                <a:cubicBezTo>
                  <a:pt x="7007224" y="356485"/>
                  <a:pt x="7007057" y="353834"/>
                  <a:pt x="7005981" y="351777"/>
                </a:cubicBezTo>
                <a:lnTo>
                  <a:pt x="7004447" y="343122"/>
                </a:lnTo>
                <a:lnTo>
                  <a:pt x="7002003" y="303899"/>
                </a:lnTo>
                <a:cubicBezTo>
                  <a:pt x="7001927" y="302360"/>
                  <a:pt x="7002521" y="300562"/>
                  <a:pt x="7001927" y="299339"/>
                </a:cubicBezTo>
                <a:lnTo>
                  <a:pt x="7000209" y="296917"/>
                </a:lnTo>
                <a:lnTo>
                  <a:pt x="7000032" y="292536"/>
                </a:lnTo>
                <a:lnTo>
                  <a:pt x="6998358" y="294309"/>
                </a:lnTo>
                <a:lnTo>
                  <a:pt x="6997349" y="292888"/>
                </a:lnTo>
                <a:cubicBezTo>
                  <a:pt x="6997349" y="284584"/>
                  <a:pt x="6996848" y="275612"/>
                  <a:pt x="6997516" y="266715"/>
                </a:cubicBezTo>
                <a:cubicBezTo>
                  <a:pt x="6998017" y="260024"/>
                  <a:pt x="6996274" y="253908"/>
                  <a:pt x="6994717" y="247679"/>
                </a:cubicBezTo>
                <a:lnTo>
                  <a:pt x="6992906" y="244382"/>
                </a:lnTo>
                <a:lnTo>
                  <a:pt x="6986929" y="224119"/>
                </a:lnTo>
                <a:lnTo>
                  <a:pt x="6983188" y="205417"/>
                </a:lnTo>
                <a:cubicBezTo>
                  <a:pt x="6981409" y="196964"/>
                  <a:pt x="6979444" y="188568"/>
                  <a:pt x="6977275" y="178855"/>
                </a:cubicBezTo>
                <a:lnTo>
                  <a:pt x="6976410" y="180937"/>
                </a:lnTo>
                <a:lnTo>
                  <a:pt x="6976139" y="180041"/>
                </a:lnTo>
                <a:cubicBezTo>
                  <a:pt x="6974860" y="182747"/>
                  <a:pt x="6974082" y="183804"/>
                  <a:pt x="6973822" y="184990"/>
                </a:cubicBezTo>
                <a:cubicBezTo>
                  <a:pt x="6970059" y="202432"/>
                  <a:pt x="6966389" y="219894"/>
                  <a:pt x="6962664" y="237336"/>
                </a:cubicBezTo>
                <a:cubicBezTo>
                  <a:pt x="6962218" y="239430"/>
                  <a:pt x="6962014" y="241840"/>
                  <a:pt x="6960828" y="243490"/>
                </a:cubicBezTo>
                <a:cubicBezTo>
                  <a:pt x="6955583" y="250756"/>
                  <a:pt x="6954730" y="258856"/>
                  <a:pt x="6955119" y="267494"/>
                </a:cubicBezTo>
                <a:lnTo>
                  <a:pt x="6955210" y="295309"/>
                </a:lnTo>
                <a:lnTo>
                  <a:pt x="6955038" y="295640"/>
                </a:lnTo>
                <a:lnTo>
                  <a:pt x="6954938" y="295603"/>
                </a:lnTo>
                <a:lnTo>
                  <a:pt x="6952344" y="292685"/>
                </a:lnTo>
                <a:lnTo>
                  <a:pt x="6952151" y="296308"/>
                </a:lnTo>
                <a:lnTo>
                  <a:pt x="6950504" y="320989"/>
                </a:lnTo>
                <a:lnTo>
                  <a:pt x="6947377" y="347618"/>
                </a:lnTo>
                <a:lnTo>
                  <a:pt x="6931083" y="324437"/>
                </a:lnTo>
                <a:lnTo>
                  <a:pt x="6930664" y="325028"/>
                </a:lnTo>
                <a:lnTo>
                  <a:pt x="6930244" y="324437"/>
                </a:lnTo>
                <a:lnTo>
                  <a:pt x="6913950" y="347618"/>
                </a:lnTo>
                <a:lnTo>
                  <a:pt x="6910824" y="320989"/>
                </a:lnTo>
                <a:lnTo>
                  <a:pt x="6909177" y="296308"/>
                </a:lnTo>
                <a:lnTo>
                  <a:pt x="6908984" y="292685"/>
                </a:lnTo>
                <a:lnTo>
                  <a:pt x="6906389" y="295603"/>
                </a:lnTo>
                <a:lnTo>
                  <a:pt x="6906289" y="295640"/>
                </a:lnTo>
                <a:lnTo>
                  <a:pt x="6906116" y="295309"/>
                </a:lnTo>
                <a:lnTo>
                  <a:pt x="6906208" y="267494"/>
                </a:lnTo>
                <a:cubicBezTo>
                  <a:pt x="6906597" y="258856"/>
                  <a:pt x="6905745" y="250756"/>
                  <a:pt x="6900499" y="243490"/>
                </a:cubicBezTo>
                <a:cubicBezTo>
                  <a:pt x="6899313" y="241840"/>
                  <a:pt x="6899109" y="239430"/>
                  <a:pt x="6898664" y="237336"/>
                </a:cubicBezTo>
                <a:cubicBezTo>
                  <a:pt x="6894938" y="219894"/>
                  <a:pt x="6891268" y="202432"/>
                  <a:pt x="6887505" y="184990"/>
                </a:cubicBezTo>
                <a:cubicBezTo>
                  <a:pt x="6887245" y="183804"/>
                  <a:pt x="6886467" y="182747"/>
                  <a:pt x="6885188" y="180041"/>
                </a:cubicBezTo>
                <a:lnTo>
                  <a:pt x="6884917" y="180937"/>
                </a:lnTo>
                <a:lnTo>
                  <a:pt x="6884052" y="178855"/>
                </a:lnTo>
                <a:cubicBezTo>
                  <a:pt x="6881884" y="188568"/>
                  <a:pt x="6879919" y="196964"/>
                  <a:pt x="6878139" y="205417"/>
                </a:cubicBezTo>
                <a:lnTo>
                  <a:pt x="6874399" y="224119"/>
                </a:lnTo>
                <a:lnTo>
                  <a:pt x="6868420" y="244382"/>
                </a:lnTo>
                <a:lnTo>
                  <a:pt x="6866610" y="247679"/>
                </a:lnTo>
                <a:cubicBezTo>
                  <a:pt x="6865052" y="253908"/>
                  <a:pt x="6863310" y="260024"/>
                  <a:pt x="6863810" y="266715"/>
                </a:cubicBezTo>
                <a:cubicBezTo>
                  <a:pt x="6864478" y="275612"/>
                  <a:pt x="6863978" y="284584"/>
                  <a:pt x="6863978" y="292888"/>
                </a:cubicBezTo>
                <a:lnTo>
                  <a:pt x="6862970" y="294309"/>
                </a:lnTo>
                <a:lnTo>
                  <a:pt x="6861295" y="292536"/>
                </a:lnTo>
                <a:lnTo>
                  <a:pt x="6861118" y="296917"/>
                </a:lnTo>
                <a:lnTo>
                  <a:pt x="6859399" y="299339"/>
                </a:lnTo>
                <a:cubicBezTo>
                  <a:pt x="6858806" y="300562"/>
                  <a:pt x="6859399" y="302360"/>
                  <a:pt x="6859326" y="303899"/>
                </a:cubicBezTo>
                <a:lnTo>
                  <a:pt x="6856880" y="343122"/>
                </a:lnTo>
                <a:lnTo>
                  <a:pt x="6855345" y="351777"/>
                </a:lnTo>
                <a:cubicBezTo>
                  <a:pt x="6854271" y="353834"/>
                  <a:pt x="6854103" y="356485"/>
                  <a:pt x="6853991" y="358895"/>
                </a:cubicBezTo>
                <a:lnTo>
                  <a:pt x="6853535" y="369995"/>
                </a:lnTo>
                <a:lnTo>
                  <a:pt x="6853504" y="370239"/>
                </a:lnTo>
                <a:cubicBezTo>
                  <a:pt x="6853635" y="375633"/>
                  <a:pt x="6851967" y="381082"/>
                  <a:pt x="6851002" y="387107"/>
                </a:cubicBezTo>
                <a:lnTo>
                  <a:pt x="6846817" y="387274"/>
                </a:lnTo>
                <a:lnTo>
                  <a:pt x="6834010" y="387274"/>
                </a:lnTo>
                <a:cubicBezTo>
                  <a:pt x="6832509" y="378376"/>
                  <a:pt x="6831118" y="370165"/>
                  <a:pt x="6829729" y="361953"/>
                </a:cubicBezTo>
                <a:lnTo>
                  <a:pt x="6829122" y="362077"/>
                </a:lnTo>
                <a:lnTo>
                  <a:pt x="6828870" y="360526"/>
                </a:lnTo>
                <a:cubicBezTo>
                  <a:pt x="6828555" y="360508"/>
                  <a:pt x="6828259" y="360489"/>
                  <a:pt x="6827943" y="360471"/>
                </a:cubicBezTo>
                <a:cubicBezTo>
                  <a:pt x="6826720" y="371630"/>
                  <a:pt x="6825979" y="382862"/>
                  <a:pt x="6824070" y="393891"/>
                </a:cubicBezTo>
                <a:lnTo>
                  <a:pt x="6823840" y="396319"/>
                </a:lnTo>
                <a:lnTo>
                  <a:pt x="6811589" y="405601"/>
                </a:lnTo>
                <a:cubicBezTo>
                  <a:pt x="6808245" y="410003"/>
                  <a:pt x="6805224" y="414827"/>
                  <a:pt x="6800683" y="417858"/>
                </a:cubicBezTo>
                <a:cubicBezTo>
                  <a:pt x="6800868" y="420564"/>
                  <a:pt x="6801924" y="423289"/>
                  <a:pt x="6800979" y="424568"/>
                </a:cubicBezTo>
                <a:lnTo>
                  <a:pt x="6791916" y="441408"/>
                </a:lnTo>
                <a:lnTo>
                  <a:pt x="6780344" y="442789"/>
                </a:lnTo>
                <a:cubicBezTo>
                  <a:pt x="6779880" y="445717"/>
                  <a:pt x="6779380" y="448962"/>
                  <a:pt x="6778693" y="453263"/>
                </a:cubicBezTo>
                <a:cubicBezTo>
                  <a:pt x="6775765" y="454041"/>
                  <a:pt x="6772410" y="454911"/>
                  <a:pt x="6768332" y="455987"/>
                </a:cubicBezTo>
                <a:lnTo>
                  <a:pt x="6767461" y="452304"/>
                </a:lnTo>
                <a:lnTo>
                  <a:pt x="6767374" y="440249"/>
                </a:lnTo>
                <a:cubicBezTo>
                  <a:pt x="6767374" y="423067"/>
                  <a:pt x="6766520" y="405865"/>
                  <a:pt x="6766094" y="390165"/>
                </a:cubicBezTo>
                <a:cubicBezTo>
                  <a:pt x="6770098" y="385291"/>
                  <a:pt x="6775770" y="385160"/>
                  <a:pt x="6777697" y="379841"/>
                </a:cubicBezTo>
                <a:cubicBezTo>
                  <a:pt x="6773898" y="379452"/>
                  <a:pt x="6770635" y="379137"/>
                  <a:pt x="6768207" y="378895"/>
                </a:cubicBezTo>
                <a:cubicBezTo>
                  <a:pt x="6766780" y="374910"/>
                  <a:pt x="6765131" y="371888"/>
                  <a:pt x="6764704" y="368701"/>
                </a:cubicBezTo>
                <a:cubicBezTo>
                  <a:pt x="6764222" y="365179"/>
                  <a:pt x="6764870" y="361509"/>
                  <a:pt x="6765056" y="357060"/>
                </a:cubicBezTo>
                <a:cubicBezTo>
                  <a:pt x="6760497" y="353075"/>
                  <a:pt x="6760886" y="346513"/>
                  <a:pt x="6760626" y="340100"/>
                </a:cubicBezTo>
                <a:cubicBezTo>
                  <a:pt x="6760515" y="337319"/>
                  <a:pt x="6759940" y="334539"/>
                  <a:pt x="6759588" y="331758"/>
                </a:cubicBezTo>
                <a:cubicBezTo>
                  <a:pt x="6754268" y="339451"/>
                  <a:pt x="6760459" y="349868"/>
                  <a:pt x="6752378" y="356653"/>
                </a:cubicBezTo>
                <a:cubicBezTo>
                  <a:pt x="6745667" y="351110"/>
                  <a:pt x="6751321" y="342991"/>
                  <a:pt x="6746242" y="337319"/>
                </a:cubicBezTo>
                <a:cubicBezTo>
                  <a:pt x="6745778" y="342398"/>
                  <a:pt x="6745297" y="347496"/>
                  <a:pt x="6744741" y="353538"/>
                </a:cubicBezTo>
                <a:cubicBezTo>
                  <a:pt x="6741942" y="352111"/>
                  <a:pt x="6740422" y="351332"/>
                  <a:pt x="6738623" y="350405"/>
                </a:cubicBezTo>
                <a:cubicBezTo>
                  <a:pt x="6742461" y="343733"/>
                  <a:pt x="6741812" y="336559"/>
                  <a:pt x="6742738" y="329812"/>
                </a:cubicBezTo>
                <a:cubicBezTo>
                  <a:pt x="6744500" y="317059"/>
                  <a:pt x="6738457" y="307568"/>
                  <a:pt x="6727020" y="302119"/>
                </a:cubicBezTo>
                <a:cubicBezTo>
                  <a:pt x="6722591" y="300025"/>
                  <a:pt x="6719198" y="297541"/>
                  <a:pt x="6717104" y="293685"/>
                </a:cubicBezTo>
                <a:cubicBezTo>
                  <a:pt x="6716770" y="287791"/>
                  <a:pt x="6716473" y="282286"/>
                  <a:pt x="6716158" y="276781"/>
                </a:cubicBezTo>
                <a:cubicBezTo>
                  <a:pt x="6715917" y="276781"/>
                  <a:pt x="6715695" y="276781"/>
                  <a:pt x="6715454" y="276781"/>
                </a:cubicBezTo>
                <a:cubicBezTo>
                  <a:pt x="6714823" y="282508"/>
                  <a:pt x="6714193" y="288235"/>
                  <a:pt x="6713378" y="295539"/>
                </a:cubicBezTo>
                <a:cubicBezTo>
                  <a:pt x="6710691" y="297337"/>
                  <a:pt x="6707113" y="300117"/>
                  <a:pt x="6703183" y="302268"/>
                </a:cubicBezTo>
                <a:cubicBezTo>
                  <a:pt x="6693395" y="307568"/>
                  <a:pt x="6687446" y="315614"/>
                  <a:pt x="6687631" y="326679"/>
                </a:cubicBezTo>
                <a:cubicBezTo>
                  <a:pt x="6687761" y="334483"/>
                  <a:pt x="6689929" y="342249"/>
                  <a:pt x="6691301" y="350813"/>
                </a:cubicBezTo>
                <a:cubicBezTo>
                  <a:pt x="6690412" y="351222"/>
                  <a:pt x="6688650" y="352037"/>
                  <a:pt x="6685852" y="353316"/>
                </a:cubicBezTo>
                <a:cubicBezTo>
                  <a:pt x="6685462" y="347459"/>
                  <a:pt x="6685147" y="342639"/>
                  <a:pt x="6684703" y="335892"/>
                </a:cubicBezTo>
                <a:cubicBezTo>
                  <a:pt x="6679104" y="343121"/>
                  <a:pt x="6684814" y="351832"/>
                  <a:pt x="6676770" y="357320"/>
                </a:cubicBezTo>
                <a:cubicBezTo>
                  <a:pt x="6675749" y="352575"/>
                  <a:pt x="6675249" y="348718"/>
                  <a:pt x="6674044" y="345086"/>
                </a:cubicBezTo>
                <a:cubicBezTo>
                  <a:pt x="6672803" y="341323"/>
                  <a:pt x="6677529" y="336448"/>
                  <a:pt x="6671616" y="333389"/>
                </a:cubicBezTo>
                <a:cubicBezTo>
                  <a:pt x="6667001" y="337226"/>
                  <a:pt x="6671616" y="342046"/>
                  <a:pt x="6670207" y="346106"/>
                </a:cubicBezTo>
                <a:cubicBezTo>
                  <a:pt x="6668798" y="350202"/>
                  <a:pt x="6667484" y="354335"/>
                  <a:pt x="6665852" y="359321"/>
                </a:cubicBezTo>
                <a:cubicBezTo>
                  <a:pt x="6670170" y="365587"/>
                  <a:pt x="6663145" y="371833"/>
                  <a:pt x="6663404" y="378840"/>
                </a:cubicBezTo>
                <a:cubicBezTo>
                  <a:pt x="6659828" y="379229"/>
                  <a:pt x="6656417" y="379600"/>
                  <a:pt x="6650820" y="380212"/>
                </a:cubicBezTo>
                <a:cubicBezTo>
                  <a:pt x="6656546" y="383919"/>
                  <a:pt x="6660346" y="386366"/>
                  <a:pt x="6664554" y="389090"/>
                </a:cubicBezTo>
                <a:lnTo>
                  <a:pt x="6664427" y="408016"/>
                </a:lnTo>
                <a:lnTo>
                  <a:pt x="6661156" y="412297"/>
                </a:lnTo>
                <a:cubicBezTo>
                  <a:pt x="6659654" y="414207"/>
                  <a:pt x="6657635" y="415671"/>
                  <a:pt x="6656874" y="416394"/>
                </a:cubicBezTo>
                <a:lnTo>
                  <a:pt x="6653947" y="424660"/>
                </a:lnTo>
                <a:lnTo>
                  <a:pt x="6602329" y="424660"/>
                </a:lnTo>
                <a:lnTo>
                  <a:pt x="6602329" y="389387"/>
                </a:lnTo>
                <a:cubicBezTo>
                  <a:pt x="6605516" y="385197"/>
                  <a:pt x="6611690" y="385272"/>
                  <a:pt x="6614026" y="379729"/>
                </a:cubicBezTo>
                <a:cubicBezTo>
                  <a:pt x="6610039" y="379470"/>
                  <a:pt x="6606462" y="379229"/>
                  <a:pt x="6602978" y="378988"/>
                </a:cubicBezTo>
                <a:cubicBezTo>
                  <a:pt x="6603477" y="371573"/>
                  <a:pt x="6596804" y="365049"/>
                  <a:pt x="6601772" y="357912"/>
                </a:cubicBezTo>
                <a:cubicBezTo>
                  <a:pt x="6593135" y="350683"/>
                  <a:pt x="6599029" y="340322"/>
                  <a:pt x="6595767" y="331870"/>
                </a:cubicBezTo>
                <a:cubicBezTo>
                  <a:pt x="6593154" y="334261"/>
                  <a:pt x="6591670" y="336244"/>
                  <a:pt x="6592393" y="339932"/>
                </a:cubicBezTo>
                <a:cubicBezTo>
                  <a:pt x="6593505" y="345586"/>
                  <a:pt x="6592635" y="351258"/>
                  <a:pt x="6589094" y="356690"/>
                </a:cubicBezTo>
                <a:cubicBezTo>
                  <a:pt x="6582384" y="351517"/>
                  <a:pt x="6586833" y="343399"/>
                  <a:pt x="6584275" y="337523"/>
                </a:cubicBezTo>
                <a:lnTo>
                  <a:pt x="6582087" y="337764"/>
                </a:lnTo>
                <a:cubicBezTo>
                  <a:pt x="6581642" y="342639"/>
                  <a:pt x="6581216" y="347496"/>
                  <a:pt x="6580697" y="353316"/>
                </a:cubicBezTo>
                <a:cubicBezTo>
                  <a:pt x="6578140" y="352148"/>
                  <a:pt x="6576563" y="351425"/>
                  <a:pt x="6574395" y="350442"/>
                </a:cubicBezTo>
                <a:cubicBezTo>
                  <a:pt x="6578843" y="344103"/>
                  <a:pt x="6576471" y="336671"/>
                  <a:pt x="6579159" y="330109"/>
                </a:cubicBezTo>
                <a:cubicBezTo>
                  <a:pt x="6580103" y="327810"/>
                  <a:pt x="6579363" y="324584"/>
                  <a:pt x="6578788" y="321915"/>
                </a:cubicBezTo>
                <a:cubicBezTo>
                  <a:pt x="6576768" y="312573"/>
                  <a:pt x="6571281" y="305678"/>
                  <a:pt x="6562550" y="301897"/>
                </a:cubicBezTo>
                <a:cubicBezTo>
                  <a:pt x="6556581" y="299302"/>
                  <a:pt x="6553171" y="295539"/>
                  <a:pt x="6552911" y="288810"/>
                </a:cubicBezTo>
                <a:cubicBezTo>
                  <a:pt x="6552763" y="284863"/>
                  <a:pt x="6551707" y="280951"/>
                  <a:pt x="6550724" y="275001"/>
                </a:cubicBezTo>
                <a:cubicBezTo>
                  <a:pt x="6550224" y="282860"/>
                  <a:pt x="6549872" y="288699"/>
                  <a:pt x="6549427" y="295743"/>
                </a:cubicBezTo>
                <a:cubicBezTo>
                  <a:pt x="6546405" y="297689"/>
                  <a:pt x="6543031" y="300229"/>
                  <a:pt x="6539343" y="302156"/>
                </a:cubicBezTo>
                <a:cubicBezTo>
                  <a:pt x="6527517" y="308348"/>
                  <a:pt x="6521030" y="320248"/>
                  <a:pt x="6524291" y="332926"/>
                </a:cubicBezTo>
                <a:cubicBezTo>
                  <a:pt x="6525812" y="338839"/>
                  <a:pt x="6524459" y="345048"/>
                  <a:pt x="6528054" y="350647"/>
                </a:cubicBezTo>
                <a:cubicBezTo>
                  <a:pt x="6526015" y="351592"/>
                  <a:pt x="6524681" y="352203"/>
                  <a:pt x="6523644" y="352704"/>
                </a:cubicBezTo>
                <a:cubicBezTo>
                  <a:pt x="6517841" y="348589"/>
                  <a:pt x="6524236" y="341397"/>
                  <a:pt x="6518156" y="335873"/>
                </a:cubicBezTo>
                <a:cubicBezTo>
                  <a:pt x="6518156" y="340284"/>
                  <a:pt x="6518416" y="343195"/>
                  <a:pt x="6518101" y="346031"/>
                </a:cubicBezTo>
                <a:cubicBezTo>
                  <a:pt x="6517674" y="349924"/>
                  <a:pt x="6518231" y="354539"/>
                  <a:pt x="6513634" y="356301"/>
                </a:cubicBezTo>
                <a:cubicBezTo>
                  <a:pt x="6506460" y="348960"/>
                  <a:pt x="6513318" y="339303"/>
                  <a:pt x="6508239" y="331888"/>
                </a:cubicBezTo>
                <a:cubicBezTo>
                  <a:pt x="6507480" y="333037"/>
                  <a:pt x="6506498" y="333983"/>
                  <a:pt x="6506220" y="335113"/>
                </a:cubicBezTo>
                <a:cubicBezTo>
                  <a:pt x="6505868" y="336485"/>
                  <a:pt x="6506016" y="338024"/>
                  <a:pt x="6506108" y="339488"/>
                </a:cubicBezTo>
                <a:cubicBezTo>
                  <a:pt x="6506590" y="346327"/>
                  <a:pt x="6505608" y="352759"/>
                  <a:pt x="6500992" y="358301"/>
                </a:cubicBezTo>
                <a:cubicBezTo>
                  <a:pt x="6506090" y="365790"/>
                  <a:pt x="6498972" y="372019"/>
                  <a:pt x="6499733" y="378951"/>
                </a:cubicBezTo>
                <a:cubicBezTo>
                  <a:pt x="6495858" y="379285"/>
                  <a:pt x="6492614" y="379544"/>
                  <a:pt x="6487442" y="379989"/>
                </a:cubicBezTo>
                <a:cubicBezTo>
                  <a:pt x="6492762" y="383807"/>
                  <a:pt x="6496581" y="386550"/>
                  <a:pt x="6500214" y="389164"/>
                </a:cubicBezTo>
                <a:lnTo>
                  <a:pt x="6500214" y="437543"/>
                </a:lnTo>
                <a:lnTo>
                  <a:pt x="6480955" y="437543"/>
                </a:lnTo>
                <a:cubicBezTo>
                  <a:pt x="6478174" y="422641"/>
                  <a:pt x="6480399" y="407867"/>
                  <a:pt x="6481382" y="393019"/>
                </a:cubicBezTo>
                <a:cubicBezTo>
                  <a:pt x="6483013" y="391166"/>
                  <a:pt x="6484662" y="389275"/>
                  <a:pt x="6486534" y="387125"/>
                </a:cubicBezTo>
                <a:cubicBezTo>
                  <a:pt x="6483810" y="386402"/>
                  <a:pt x="6481826" y="385883"/>
                  <a:pt x="6479546" y="385272"/>
                </a:cubicBezTo>
                <a:cubicBezTo>
                  <a:pt x="6479546" y="374021"/>
                  <a:pt x="6479454" y="363233"/>
                  <a:pt x="6479620" y="352444"/>
                </a:cubicBezTo>
                <a:cubicBezTo>
                  <a:pt x="6479658" y="350424"/>
                  <a:pt x="6480455" y="348274"/>
                  <a:pt x="6481399" y="346458"/>
                </a:cubicBezTo>
                <a:cubicBezTo>
                  <a:pt x="6483698" y="342028"/>
                  <a:pt x="6486312" y="337745"/>
                  <a:pt x="6489149" y="332777"/>
                </a:cubicBezTo>
                <a:cubicBezTo>
                  <a:pt x="6484680" y="332370"/>
                  <a:pt x="6481382" y="332055"/>
                  <a:pt x="6477729" y="331721"/>
                </a:cubicBezTo>
                <a:cubicBezTo>
                  <a:pt x="6478026" y="329552"/>
                  <a:pt x="6478267" y="327847"/>
                  <a:pt x="6478453" y="326549"/>
                </a:cubicBezTo>
                <a:cubicBezTo>
                  <a:pt x="6476451" y="324807"/>
                  <a:pt x="6474653" y="323231"/>
                  <a:pt x="6472854" y="321675"/>
                </a:cubicBezTo>
                <a:cubicBezTo>
                  <a:pt x="6473299" y="321489"/>
                  <a:pt x="6473744" y="321286"/>
                  <a:pt x="6474189" y="321100"/>
                </a:cubicBezTo>
                <a:cubicBezTo>
                  <a:pt x="6473448" y="317949"/>
                  <a:pt x="6472688" y="314798"/>
                  <a:pt x="6471946" y="311665"/>
                </a:cubicBezTo>
                <a:cubicBezTo>
                  <a:pt x="6471279" y="311665"/>
                  <a:pt x="6470594" y="311683"/>
                  <a:pt x="6469926" y="311702"/>
                </a:cubicBezTo>
                <a:cubicBezTo>
                  <a:pt x="6468870" y="315873"/>
                  <a:pt x="6467831" y="320025"/>
                  <a:pt x="6466738" y="324344"/>
                </a:cubicBezTo>
                <a:cubicBezTo>
                  <a:pt x="6462790" y="318672"/>
                  <a:pt x="6459231" y="313574"/>
                  <a:pt x="6455263" y="307847"/>
                </a:cubicBezTo>
                <a:lnTo>
                  <a:pt x="6455263" y="300358"/>
                </a:lnTo>
                <a:cubicBezTo>
                  <a:pt x="6453651" y="299191"/>
                  <a:pt x="6452205" y="298134"/>
                  <a:pt x="6450185" y="296651"/>
                </a:cubicBezTo>
                <a:cubicBezTo>
                  <a:pt x="6450759" y="288977"/>
                  <a:pt x="6451334" y="281137"/>
                  <a:pt x="6451927" y="273129"/>
                </a:cubicBezTo>
                <a:cubicBezTo>
                  <a:pt x="6445199" y="273778"/>
                  <a:pt x="6440935" y="270552"/>
                  <a:pt x="6436580" y="266549"/>
                </a:cubicBezTo>
                <a:cubicBezTo>
                  <a:pt x="6439156" y="262711"/>
                  <a:pt x="6439915" y="259190"/>
                  <a:pt x="6435319" y="256966"/>
                </a:cubicBezTo>
                <a:cubicBezTo>
                  <a:pt x="6429573" y="259468"/>
                  <a:pt x="6431816" y="263397"/>
                  <a:pt x="6433447" y="267030"/>
                </a:cubicBezTo>
                <a:cubicBezTo>
                  <a:pt x="6428665" y="270515"/>
                  <a:pt x="6424606" y="274185"/>
                  <a:pt x="6418192" y="272981"/>
                </a:cubicBezTo>
                <a:cubicBezTo>
                  <a:pt x="6418840" y="281396"/>
                  <a:pt x="6419452" y="289255"/>
                  <a:pt x="6420045" y="296706"/>
                </a:cubicBezTo>
                <a:cubicBezTo>
                  <a:pt x="6417802" y="298356"/>
                  <a:pt x="6416376" y="299413"/>
                  <a:pt x="6414818" y="300562"/>
                </a:cubicBezTo>
                <a:lnTo>
                  <a:pt x="6414818" y="308606"/>
                </a:lnTo>
                <a:cubicBezTo>
                  <a:pt x="6410833" y="313816"/>
                  <a:pt x="6407126" y="318672"/>
                  <a:pt x="6403400" y="323528"/>
                </a:cubicBezTo>
                <a:cubicBezTo>
                  <a:pt x="6402677" y="323584"/>
                  <a:pt x="6401954" y="323621"/>
                  <a:pt x="6401213" y="323677"/>
                </a:cubicBezTo>
                <a:cubicBezTo>
                  <a:pt x="6402695" y="318913"/>
                  <a:pt x="6403549" y="314371"/>
                  <a:pt x="6397618" y="311517"/>
                </a:cubicBezTo>
                <a:cubicBezTo>
                  <a:pt x="6397154" y="315465"/>
                  <a:pt x="6396746" y="318838"/>
                  <a:pt x="6396245" y="323065"/>
                </a:cubicBezTo>
                <a:cubicBezTo>
                  <a:pt x="6395096" y="323899"/>
                  <a:pt x="6393168" y="325289"/>
                  <a:pt x="6391481" y="326494"/>
                </a:cubicBezTo>
                <a:cubicBezTo>
                  <a:pt x="6391704" y="328273"/>
                  <a:pt x="6391927" y="329905"/>
                  <a:pt x="6392167" y="331684"/>
                </a:cubicBezTo>
                <a:cubicBezTo>
                  <a:pt x="6388256" y="332148"/>
                  <a:pt x="6385031" y="332537"/>
                  <a:pt x="6381009" y="333000"/>
                </a:cubicBezTo>
                <a:cubicBezTo>
                  <a:pt x="6384049" y="338061"/>
                  <a:pt x="6386755" y="342417"/>
                  <a:pt x="6389276" y="346865"/>
                </a:cubicBezTo>
                <a:cubicBezTo>
                  <a:pt x="6389999" y="348163"/>
                  <a:pt x="6390592" y="349738"/>
                  <a:pt x="6390610" y="351184"/>
                </a:cubicBezTo>
                <a:cubicBezTo>
                  <a:pt x="6390721" y="362547"/>
                  <a:pt x="6390666" y="373909"/>
                  <a:pt x="6390666" y="385197"/>
                </a:cubicBezTo>
                <a:cubicBezTo>
                  <a:pt x="6389016" y="385717"/>
                  <a:pt x="6388181" y="385995"/>
                  <a:pt x="6387329" y="386236"/>
                </a:cubicBezTo>
                <a:cubicBezTo>
                  <a:pt x="6386255" y="386550"/>
                  <a:pt x="6385178" y="386810"/>
                  <a:pt x="6383882" y="387162"/>
                </a:cubicBezTo>
                <a:cubicBezTo>
                  <a:pt x="6387255" y="391055"/>
                  <a:pt x="6388924" y="395713"/>
                  <a:pt x="6388868" y="401138"/>
                </a:cubicBezTo>
                <a:cubicBezTo>
                  <a:pt x="6388868" y="402010"/>
                  <a:pt x="6389146" y="402881"/>
                  <a:pt x="6389183" y="403752"/>
                </a:cubicBezTo>
                <a:cubicBezTo>
                  <a:pt x="6389498" y="414170"/>
                  <a:pt x="6389905" y="424586"/>
                  <a:pt x="6389962" y="435004"/>
                </a:cubicBezTo>
                <a:cubicBezTo>
                  <a:pt x="6389962" y="436153"/>
                  <a:pt x="6388034" y="437303"/>
                  <a:pt x="6385939" y="439619"/>
                </a:cubicBezTo>
                <a:cubicBezTo>
                  <a:pt x="6386198" y="430018"/>
                  <a:pt x="6382435" y="423808"/>
                  <a:pt x="6376449" y="419286"/>
                </a:cubicBezTo>
                <a:cubicBezTo>
                  <a:pt x="6370740" y="414985"/>
                  <a:pt x="6369572" y="409795"/>
                  <a:pt x="6370201" y="403122"/>
                </a:cubicBezTo>
                <a:cubicBezTo>
                  <a:pt x="6370721" y="397654"/>
                  <a:pt x="6371833" y="391611"/>
                  <a:pt x="6366514" y="387608"/>
                </a:cubicBezTo>
                <a:cubicBezTo>
                  <a:pt x="6367236" y="385364"/>
                  <a:pt x="6367867" y="383474"/>
                  <a:pt x="6368534" y="381398"/>
                </a:cubicBezTo>
                <a:cubicBezTo>
                  <a:pt x="6365679" y="379804"/>
                  <a:pt x="6363455" y="378543"/>
                  <a:pt x="6361009" y="377172"/>
                </a:cubicBezTo>
                <a:cubicBezTo>
                  <a:pt x="6362435" y="375911"/>
                  <a:pt x="6363343" y="375133"/>
                  <a:pt x="6364252" y="374317"/>
                </a:cubicBezTo>
                <a:cubicBezTo>
                  <a:pt x="6359173" y="370666"/>
                  <a:pt x="6360471" y="365642"/>
                  <a:pt x="6360804" y="360897"/>
                </a:cubicBezTo>
                <a:cubicBezTo>
                  <a:pt x="6361193" y="355484"/>
                  <a:pt x="6361712" y="350090"/>
                  <a:pt x="6357282" y="346012"/>
                </a:cubicBezTo>
                <a:cubicBezTo>
                  <a:pt x="6357820" y="344122"/>
                  <a:pt x="6358283" y="342472"/>
                  <a:pt x="6358821" y="340637"/>
                </a:cubicBezTo>
                <a:cubicBezTo>
                  <a:pt x="6356133" y="339062"/>
                  <a:pt x="6353983" y="337819"/>
                  <a:pt x="6351480" y="336355"/>
                </a:cubicBezTo>
                <a:cubicBezTo>
                  <a:pt x="6353094" y="335206"/>
                  <a:pt x="6354002" y="334539"/>
                  <a:pt x="6354298" y="334335"/>
                </a:cubicBezTo>
                <a:cubicBezTo>
                  <a:pt x="6353130" y="332537"/>
                  <a:pt x="6351758" y="331332"/>
                  <a:pt x="6351592" y="329997"/>
                </a:cubicBezTo>
                <a:cubicBezTo>
                  <a:pt x="6351240" y="327013"/>
                  <a:pt x="6351629" y="323973"/>
                  <a:pt x="6351500" y="320952"/>
                </a:cubicBezTo>
                <a:cubicBezTo>
                  <a:pt x="6351295" y="316244"/>
                  <a:pt x="6352407" y="311220"/>
                  <a:pt x="6348292" y="307550"/>
                </a:cubicBezTo>
                <a:cubicBezTo>
                  <a:pt x="6349460" y="306252"/>
                  <a:pt x="6350443" y="305159"/>
                  <a:pt x="6351426" y="304084"/>
                </a:cubicBezTo>
                <a:cubicBezTo>
                  <a:pt x="6350869" y="303398"/>
                  <a:pt x="6350554" y="302786"/>
                  <a:pt x="6350071" y="302453"/>
                </a:cubicBezTo>
                <a:cubicBezTo>
                  <a:pt x="6348849" y="301619"/>
                  <a:pt x="6347551" y="300896"/>
                  <a:pt x="6346421" y="300210"/>
                </a:cubicBezTo>
                <a:cubicBezTo>
                  <a:pt x="6345420" y="290405"/>
                  <a:pt x="6344418" y="280766"/>
                  <a:pt x="6343399" y="270738"/>
                </a:cubicBezTo>
                <a:cubicBezTo>
                  <a:pt x="6341934" y="269904"/>
                  <a:pt x="6339932" y="268754"/>
                  <a:pt x="6338116" y="267698"/>
                </a:cubicBezTo>
                <a:cubicBezTo>
                  <a:pt x="6339526" y="262805"/>
                  <a:pt x="6340748" y="258467"/>
                  <a:pt x="6342101" y="253740"/>
                </a:cubicBezTo>
                <a:cubicBezTo>
                  <a:pt x="6340878" y="252813"/>
                  <a:pt x="6339303" y="251609"/>
                  <a:pt x="6337207" y="249996"/>
                </a:cubicBezTo>
                <a:cubicBezTo>
                  <a:pt x="6342787" y="248143"/>
                  <a:pt x="6343233" y="244583"/>
                  <a:pt x="6341453" y="239430"/>
                </a:cubicBezTo>
                <a:cubicBezTo>
                  <a:pt x="6339173" y="238392"/>
                  <a:pt x="6336337" y="237095"/>
                  <a:pt x="6334112" y="236075"/>
                </a:cubicBezTo>
                <a:cubicBezTo>
                  <a:pt x="6335336" y="229698"/>
                  <a:pt x="6336615" y="222971"/>
                  <a:pt x="6337875" y="216445"/>
                </a:cubicBezTo>
                <a:cubicBezTo>
                  <a:pt x="6336281" y="215593"/>
                  <a:pt x="6335336" y="215074"/>
                  <a:pt x="6334242" y="214481"/>
                </a:cubicBezTo>
                <a:cubicBezTo>
                  <a:pt x="6336503" y="211237"/>
                  <a:pt x="6338431" y="208475"/>
                  <a:pt x="6340693" y="205250"/>
                </a:cubicBezTo>
                <a:cubicBezTo>
                  <a:pt x="6339526" y="204360"/>
                  <a:pt x="6338339" y="203470"/>
                  <a:pt x="6337264" y="202655"/>
                </a:cubicBezTo>
                <a:cubicBezTo>
                  <a:pt x="6338246" y="199949"/>
                  <a:pt x="6339154" y="197465"/>
                  <a:pt x="6340081" y="194944"/>
                </a:cubicBezTo>
                <a:cubicBezTo>
                  <a:pt x="6338320" y="194036"/>
                  <a:pt x="6337004" y="193350"/>
                  <a:pt x="6336615" y="193146"/>
                </a:cubicBezTo>
                <a:cubicBezTo>
                  <a:pt x="6336059" y="187548"/>
                  <a:pt x="6335577" y="182654"/>
                  <a:pt x="6335021" y="177112"/>
                </a:cubicBezTo>
                <a:cubicBezTo>
                  <a:pt x="6334668" y="176927"/>
                  <a:pt x="6333593" y="176389"/>
                  <a:pt x="6332518" y="175833"/>
                </a:cubicBezTo>
                <a:cubicBezTo>
                  <a:pt x="6331740" y="170365"/>
                  <a:pt x="6330979" y="164879"/>
                  <a:pt x="6330183" y="159206"/>
                </a:cubicBezTo>
                <a:cubicBezTo>
                  <a:pt x="6328051" y="160096"/>
                  <a:pt x="6326475" y="160764"/>
                  <a:pt x="6324455" y="161616"/>
                </a:cubicBezTo>
                <a:cubicBezTo>
                  <a:pt x="6324566" y="147807"/>
                  <a:pt x="6321323" y="136574"/>
                  <a:pt x="6306698" y="132589"/>
                </a:cubicBezTo>
                <a:cubicBezTo>
                  <a:pt x="6304251" y="135387"/>
                  <a:pt x="6305196" y="137111"/>
                  <a:pt x="6307643" y="138872"/>
                </a:cubicBezTo>
                <a:cubicBezTo>
                  <a:pt x="6312518" y="142358"/>
                  <a:pt x="6313260" y="147547"/>
                  <a:pt x="6312610" y="152960"/>
                </a:cubicBezTo>
                <a:cubicBezTo>
                  <a:pt x="6311925" y="158817"/>
                  <a:pt x="6309997" y="164230"/>
                  <a:pt x="6305289" y="169327"/>
                </a:cubicBezTo>
                <a:cubicBezTo>
                  <a:pt x="6303732" y="166954"/>
                  <a:pt x="6302489" y="165063"/>
                  <a:pt x="6301248" y="163173"/>
                </a:cubicBezTo>
                <a:cubicBezTo>
                  <a:pt x="6302842" y="160375"/>
                  <a:pt x="6304196" y="158002"/>
                  <a:pt x="6305863" y="155091"/>
                </a:cubicBezTo>
                <a:cubicBezTo>
                  <a:pt x="6298171" y="150328"/>
                  <a:pt x="6305066" y="140726"/>
                  <a:pt x="6298338" y="134609"/>
                </a:cubicBezTo>
                <a:cubicBezTo>
                  <a:pt x="6297411" y="138390"/>
                  <a:pt x="6295428" y="141987"/>
                  <a:pt x="6296002" y="145119"/>
                </a:cubicBezTo>
                <a:cubicBezTo>
                  <a:pt x="6296855" y="149827"/>
                  <a:pt x="6295372" y="152070"/>
                  <a:pt x="6291591" y="153924"/>
                </a:cubicBezTo>
                <a:cubicBezTo>
                  <a:pt x="6289014" y="151143"/>
                  <a:pt x="6287512" y="148993"/>
                  <a:pt x="6288476" y="144970"/>
                </a:cubicBezTo>
                <a:cubicBezTo>
                  <a:pt x="6289181" y="142042"/>
                  <a:pt x="6287124" y="138464"/>
                  <a:pt x="6286308" y="135166"/>
                </a:cubicBezTo>
                <a:cubicBezTo>
                  <a:pt x="6285678" y="135166"/>
                  <a:pt x="6285048" y="135166"/>
                  <a:pt x="6284399" y="135184"/>
                </a:cubicBezTo>
                <a:cubicBezTo>
                  <a:pt x="6283657" y="138557"/>
                  <a:pt x="6281785" y="142153"/>
                  <a:pt x="6282415" y="145249"/>
                </a:cubicBezTo>
                <a:cubicBezTo>
                  <a:pt x="6283325" y="149827"/>
                  <a:pt x="6281563" y="151977"/>
                  <a:pt x="6278393" y="153979"/>
                </a:cubicBezTo>
                <a:cubicBezTo>
                  <a:pt x="6270368" y="149865"/>
                  <a:pt x="6278023" y="139780"/>
                  <a:pt x="6270663" y="134998"/>
                </a:cubicBezTo>
                <a:cubicBezTo>
                  <a:pt x="6269718" y="138576"/>
                  <a:pt x="6267494" y="142227"/>
                  <a:pt x="6268346" y="144841"/>
                </a:cubicBezTo>
                <a:cubicBezTo>
                  <a:pt x="6269830" y="149400"/>
                  <a:pt x="6267717" y="151366"/>
                  <a:pt x="6264213" y="154868"/>
                </a:cubicBezTo>
                <a:cubicBezTo>
                  <a:pt x="6262546" y="151699"/>
                  <a:pt x="6259449" y="148215"/>
                  <a:pt x="6260209" y="146806"/>
                </a:cubicBezTo>
                <a:cubicBezTo>
                  <a:pt x="6262860" y="141893"/>
                  <a:pt x="6258596" y="139021"/>
                  <a:pt x="6258615" y="135146"/>
                </a:cubicBezTo>
                <a:cubicBezTo>
                  <a:pt x="6251108" y="139743"/>
                  <a:pt x="6259189" y="150124"/>
                  <a:pt x="6250812" y="154053"/>
                </a:cubicBezTo>
                <a:cubicBezTo>
                  <a:pt x="6247457" y="152219"/>
                  <a:pt x="6245788" y="149308"/>
                  <a:pt x="6246863" y="145749"/>
                </a:cubicBezTo>
                <a:cubicBezTo>
                  <a:pt x="6248198" y="141338"/>
                  <a:pt x="6245658" y="138576"/>
                  <a:pt x="6244232" y="135017"/>
                </a:cubicBezTo>
                <a:cubicBezTo>
                  <a:pt x="6238003" y="140448"/>
                  <a:pt x="6245103" y="149642"/>
                  <a:pt x="6236632" y="154424"/>
                </a:cubicBezTo>
                <a:cubicBezTo>
                  <a:pt x="6235186" y="151885"/>
                  <a:pt x="6231905" y="148344"/>
                  <a:pt x="6232647" y="146991"/>
                </a:cubicBezTo>
                <a:cubicBezTo>
                  <a:pt x="6235463" y="141819"/>
                  <a:pt x="6231738" y="138910"/>
                  <a:pt x="6229866" y="135091"/>
                </a:cubicBezTo>
                <a:cubicBezTo>
                  <a:pt x="6228550" y="138483"/>
                  <a:pt x="6226808" y="142153"/>
                  <a:pt x="6227493" y="145285"/>
                </a:cubicBezTo>
                <a:cubicBezTo>
                  <a:pt x="6228532" y="150012"/>
                  <a:pt x="6226122" y="151885"/>
                  <a:pt x="6223211" y="154090"/>
                </a:cubicBezTo>
                <a:cubicBezTo>
                  <a:pt x="6220023" y="152051"/>
                  <a:pt x="6217910" y="149290"/>
                  <a:pt x="6219171" y="145731"/>
                </a:cubicBezTo>
                <a:cubicBezTo>
                  <a:pt x="6220690" y="141412"/>
                  <a:pt x="6218004" y="138761"/>
                  <a:pt x="6216928" y="134498"/>
                </a:cubicBezTo>
                <a:cubicBezTo>
                  <a:pt x="6210978" y="141597"/>
                  <a:pt x="6216557" y="150550"/>
                  <a:pt x="6210274" y="155703"/>
                </a:cubicBezTo>
                <a:cubicBezTo>
                  <a:pt x="6211868" y="159040"/>
                  <a:pt x="6213146" y="161728"/>
                  <a:pt x="6214092" y="163710"/>
                </a:cubicBezTo>
                <a:cubicBezTo>
                  <a:pt x="6212572" y="166046"/>
                  <a:pt x="6211478" y="167714"/>
                  <a:pt x="6210217" y="169661"/>
                </a:cubicBezTo>
                <a:cubicBezTo>
                  <a:pt x="6204861" y="162969"/>
                  <a:pt x="6203007" y="156686"/>
                  <a:pt x="6203099" y="149605"/>
                </a:cubicBezTo>
                <a:cubicBezTo>
                  <a:pt x="6203156" y="144100"/>
                  <a:pt x="6205621" y="140355"/>
                  <a:pt x="6209865" y="137204"/>
                </a:cubicBezTo>
                <a:cubicBezTo>
                  <a:pt x="6210477" y="136740"/>
                  <a:pt x="6209624" y="134312"/>
                  <a:pt x="6209421" y="132478"/>
                </a:cubicBezTo>
                <a:cubicBezTo>
                  <a:pt x="6193887" y="136685"/>
                  <a:pt x="6191737" y="148863"/>
                  <a:pt x="6190273" y="161375"/>
                </a:cubicBezTo>
                <a:cubicBezTo>
                  <a:pt x="6188308" y="160559"/>
                  <a:pt x="6186862" y="159947"/>
                  <a:pt x="6184973" y="159169"/>
                </a:cubicBezTo>
                <a:cubicBezTo>
                  <a:pt x="6184545" y="165972"/>
                  <a:pt x="6184026" y="171551"/>
                  <a:pt x="6180967" y="177223"/>
                </a:cubicBezTo>
                <a:cubicBezTo>
                  <a:pt x="6178558" y="181672"/>
                  <a:pt x="6179559" y="187937"/>
                  <a:pt x="6179040" y="193275"/>
                </a:cubicBezTo>
                <a:cubicBezTo>
                  <a:pt x="6177910" y="193850"/>
                  <a:pt x="6176705" y="194462"/>
                  <a:pt x="6175204" y="195240"/>
                </a:cubicBezTo>
                <a:cubicBezTo>
                  <a:pt x="6176649" y="198262"/>
                  <a:pt x="6177780" y="200653"/>
                  <a:pt x="6178910" y="203007"/>
                </a:cubicBezTo>
                <a:cubicBezTo>
                  <a:pt x="6177483" y="203804"/>
                  <a:pt x="6176352" y="204434"/>
                  <a:pt x="6174981" y="205194"/>
                </a:cubicBezTo>
                <a:cubicBezTo>
                  <a:pt x="6177260" y="208605"/>
                  <a:pt x="6179114" y="211367"/>
                  <a:pt x="6181153" y="214406"/>
                </a:cubicBezTo>
                <a:cubicBezTo>
                  <a:pt x="6179911" y="214852"/>
                  <a:pt x="6178947" y="215204"/>
                  <a:pt x="6177558" y="215704"/>
                </a:cubicBezTo>
                <a:cubicBezTo>
                  <a:pt x="6178967" y="222711"/>
                  <a:pt x="6180375" y="229792"/>
                  <a:pt x="6181690" y="236279"/>
                </a:cubicBezTo>
                <a:cubicBezTo>
                  <a:pt x="6179189" y="237354"/>
                  <a:pt x="6176371" y="238559"/>
                  <a:pt x="6174128" y="239504"/>
                </a:cubicBezTo>
                <a:cubicBezTo>
                  <a:pt x="6173108" y="244565"/>
                  <a:pt x="6172830" y="248309"/>
                  <a:pt x="6178317" y="250163"/>
                </a:cubicBezTo>
                <a:cubicBezTo>
                  <a:pt x="6175945" y="251887"/>
                  <a:pt x="6174387" y="253036"/>
                  <a:pt x="6173924" y="253369"/>
                </a:cubicBezTo>
                <a:cubicBezTo>
                  <a:pt x="6175073" y="259097"/>
                  <a:pt x="6176019" y="263824"/>
                  <a:pt x="6176926" y="268383"/>
                </a:cubicBezTo>
                <a:cubicBezTo>
                  <a:pt x="6174463" y="269552"/>
                  <a:pt x="6172590" y="270441"/>
                  <a:pt x="6170792" y="271275"/>
                </a:cubicBezTo>
                <a:cubicBezTo>
                  <a:pt x="6173739" y="276465"/>
                  <a:pt x="6168733" y="281025"/>
                  <a:pt x="6170402" y="285252"/>
                </a:cubicBezTo>
                <a:cubicBezTo>
                  <a:pt x="6172626" y="290923"/>
                  <a:pt x="6167992" y="295446"/>
                  <a:pt x="6169123" y="300266"/>
                </a:cubicBezTo>
                <a:cubicBezTo>
                  <a:pt x="6167306" y="301527"/>
                  <a:pt x="6165861" y="302527"/>
                  <a:pt x="6164007" y="303806"/>
                </a:cubicBezTo>
                <a:cubicBezTo>
                  <a:pt x="6165286" y="305289"/>
                  <a:pt x="6166250" y="306419"/>
                  <a:pt x="6167455" y="307810"/>
                </a:cubicBezTo>
                <a:cubicBezTo>
                  <a:pt x="6163525" y="311480"/>
                  <a:pt x="6163748" y="316281"/>
                  <a:pt x="6164211" y="321155"/>
                </a:cubicBezTo>
                <a:cubicBezTo>
                  <a:pt x="6164656" y="325771"/>
                  <a:pt x="6165157" y="330423"/>
                  <a:pt x="6161691" y="333834"/>
                </a:cubicBezTo>
                <a:cubicBezTo>
                  <a:pt x="6162562" y="335058"/>
                  <a:pt x="6163210" y="335985"/>
                  <a:pt x="6163877" y="336912"/>
                </a:cubicBezTo>
                <a:cubicBezTo>
                  <a:pt x="6161375" y="338227"/>
                  <a:pt x="6159262" y="339340"/>
                  <a:pt x="6157131" y="340452"/>
                </a:cubicBezTo>
                <a:cubicBezTo>
                  <a:pt x="6157464" y="342861"/>
                  <a:pt x="6158725" y="345697"/>
                  <a:pt x="6157853" y="346698"/>
                </a:cubicBezTo>
                <a:cubicBezTo>
                  <a:pt x="6153535" y="351703"/>
                  <a:pt x="6154665" y="357282"/>
                  <a:pt x="6155054" y="362936"/>
                </a:cubicBezTo>
                <a:cubicBezTo>
                  <a:pt x="6155332" y="367069"/>
                  <a:pt x="6155704" y="371315"/>
                  <a:pt x="6151997" y="374428"/>
                </a:cubicBezTo>
                <a:cubicBezTo>
                  <a:pt x="6152701" y="375281"/>
                  <a:pt x="6153405" y="376134"/>
                  <a:pt x="6154221" y="377116"/>
                </a:cubicBezTo>
                <a:cubicBezTo>
                  <a:pt x="6151755" y="378728"/>
                  <a:pt x="6149549" y="380212"/>
                  <a:pt x="6147084" y="381825"/>
                </a:cubicBezTo>
                <a:cubicBezTo>
                  <a:pt x="6147955" y="384011"/>
                  <a:pt x="6148715" y="385883"/>
                  <a:pt x="6148715" y="385864"/>
                </a:cubicBezTo>
                <a:cubicBezTo>
                  <a:pt x="6147324" y="390332"/>
                  <a:pt x="6145953" y="392982"/>
                  <a:pt x="6145768" y="395726"/>
                </a:cubicBezTo>
                <a:cubicBezTo>
                  <a:pt x="6145304" y="402510"/>
                  <a:pt x="6145397" y="409350"/>
                  <a:pt x="6145212" y="416152"/>
                </a:cubicBezTo>
                <a:cubicBezTo>
                  <a:pt x="6145212" y="416616"/>
                  <a:pt x="6144619" y="417042"/>
                  <a:pt x="6144433" y="417284"/>
                </a:cubicBezTo>
                <a:cubicBezTo>
                  <a:pt x="6143155" y="417765"/>
                  <a:pt x="6142098" y="418155"/>
                  <a:pt x="6140801" y="418655"/>
                </a:cubicBezTo>
                <a:cubicBezTo>
                  <a:pt x="6142413" y="420120"/>
                  <a:pt x="6143747" y="421306"/>
                  <a:pt x="6145027" y="422473"/>
                </a:cubicBezTo>
                <a:cubicBezTo>
                  <a:pt x="6141913" y="424402"/>
                  <a:pt x="6138965" y="426218"/>
                  <a:pt x="6135759" y="428220"/>
                </a:cubicBezTo>
                <a:cubicBezTo>
                  <a:pt x="6137927" y="430889"/>
                  <a:pt x="6139336" y="432631"/>
                  <a:pt x="6141208" y="434930"/>
                </a:cubicBezTo>
                <a:cubicBezTo>
                  <a:pt x="6138558" y="436394"/>
                  <a:pt x="6136593" y="437506"/>
                  <a:pt x="6134480" y="438674"/>
                </a:cubicBezTo>
                <a:cubicBezTo>
                  <a:pt x="6133237" y="434689"/>
                  <a:pt x="6132199" y="431352"/>
                  <a:pt x="6131161" y="428015"/>
                </a:cubicBezTo>
                <a:cubicBezTo>
                  <a:pt x="6130680" y="428072"/>
                  <a:pt x="6130179" y="428127"/>
                  <a:pt x="6129698" y="428183"/>
                </a:cubicBezTo>
                <a:cubicBezTo>
                  <a:pt x="6128678" y="431334"/>
                  <a:pt x="6127677" y="434503"/>
                  <a:pt x="6126731" y="437432"/>
                </a:cubicBezTo>
                <a:lnTo>
                  <a:pt x="6111087" y="437432"/>
                </a:lnTo>
                <a:lnTo>
                  <a:pt x="6111087" y="425235"/>
                </a:lnTo>
                <a:cubicBezTo>
                  <a:pt x="6116240" y="424846"/>
                  <a:pt x="6120022" y="423030"/>
                  <a:pt x="6121671" y="417784"/>
                </a:cubicBezTo>
                <a:cubicBezTo>
                  <a:pt x="6118446" y="416246"/>
                  <a:pt x="6115721" y="414948"/>
                  <a:pt x="6113181" y="413743"/>
                </a:cubicBezTo>
                <a:cubicBezTo>
                  <a:pt x="6110197" y="405124"/>
                  <a:pt x="6112495" y="395874"/>
                  <a:pt x="6107899" y="388460"/>
                </a:cubicBezTo>
                <a:cubicBezTo>
                  <a:pt x="6106731" y="391667"/>
                  <a:pt x="6105434" y="395189"/>
                  <a:pt x="6104025" y="399007"/>
                </a:cubicBezTo>
                <a:cubicBezTo>
                  <a:pt x="6100206" y="396690"/>
                  <a:pt x="6100595" y="393817"/>
                  <a:pt x="6100577" y="391129"/>
                </a:cubicBezTo>
                <a:cubicBezTo>
                  <a:pt x="6100577" y="388386"/>
                  <a:pt x="6101819" y="384605"/>
                  <a:pt x="6100484" y="383066"/>
                </a:cubicBezTo>
                <a:cubicBezTo>
                  <a:pt x="6096165" y="378117"/>
                  <a:pt x="6098019" y="372574"/>
                  <a:pt x="6097889" y="367329"/>
                </a:cubicBezTo>
                <a:cubicBezTo>
                  <a:pt x="6097612" y="357023"/>
                  <a:pt x="6097834" y="357023"/>
                  <a:pt x="6107473" y="353668"/>
                </a:cubicBezTo>
                <a:cubicBezTo>
                  <a:pt x="6107880" y="353519"/>
                  <a:pt x="6108047" y="352667"/>
                  <a:pt x="6108400" y="352018"/>
                </a:cubicBezTo>
                <a:cubicBezTo>
                  <a:pt x="6105638" y="350758"/>
                  <a:pt x="6102876" y="349479"/>
                  <a:pt x="6099928" y="348144"/>
                </a:cubicBezTo>
                <a:cubicBezTo>
                  <a:pt x="6099595" y="343751"/>
                  <a:pt x="6099261" y="339562"/>
                  <a:pt x="6098928" y="335187"/>
                </a:cubicBezTo>
                <a:lnTo>
                  <a:pt x="6093756" y="335187"/>
                </a:lnTo>
                <a:cubicBezTo>
                  <a:pt x="6095424" y="326624"/>
                  <a:pt x="6093014" y="320099"/>
                  <a:pt x="6085322" y="315446"/>
                </a:cubicBezTo>
                <a:cubicBezTo>
                  <a:pt x="6081448" y="313111"/>
                  <a:pt x="6079335" y="308866"/>
                  <a:pt x="6079112" y="304028"/>
                </a:cubicBezTo>
                <a:cubicBezTo>
                  <a:pt x="6079057" y="302823"/>
                  <a:pt x="6078612" y="301637"/>
                  <a:pt x="6078334" y="300451"/>
                </a:cubicBezTo>
                <a:cubicBezTo>
                  <a:pt x="6077630" y="300266"/>
                  <a:pt x="6076925" y="300080"/>
                  <a:pt x="6076203" y="299895"/>
                </a:cubicBezTo>
                <a:cubicBezTo>
                  <a:pt x="6077203" y="309070"/>
                  <a:pt x="6072031" y="314056"/>
                  <a:pt x="6065897" y="318895"/>
                </a:cubicBezTo>
                <a:cubicBezTo>
                  <a:pt x="6061633" y="322249"/>
                  <a:pt x="6059723" y="327272"/>
                  <a:pt x="6061447" y="333019"/>
                </a:cubicBezTo>
                <a:cubicBezTo>
                  <a:pt x="6062096" y="335187"/>
                  <a:pt x="6062485" y="337430"/>
                  <a:pt x="6062987" y="339655"/>
                </a:cubicBezTo>
                <a:cubicBezTo>
                  <a:pt x="6062690" y="339747"/>
                  <a:pt x="6062374" y="339840"/>
                  <a:pt x="6062078" y="339932"/>
                </a:cubicBezTo>
                <a:cubicBezTo>
                  <a:pt x="6060928" y="338135"/>
                  <a:pt x="6059779" y="336337"/>
                  <a:pt x="6058444" y="334224"/>
                </a:cubicBezTo>
                <a:cubicBezTo>
                  <a:pt x="6053385" y="338431"/>
                  <a:pt x="6058223" y="344307"/>
                  <a:pt x="6054812" y="348385"/>
                </a:cubicBezTo>
                <a:cubicBezTo>
                  <a:pt x="6052143" y="349609"/>
                  <a:pt x="6049306" y="350888"/>
                  <a:pt x="6045803" y="352481"/>
                </a:cubicBezTo>
                <a:cubicBezTo>
                  <a:pt x="6047471" y="353519"/>
                  <a:pt x="6048176" y="354187"/>
                  <a:pt x="6048991" y="354409"/>
                </a:cubicBezTo>
                <a:cubicBezTo>
                  <a:pt x="6056388" y="356356"/>
                  <a:pt x="6057036" y="356967"/>
                  <a:pt x="6057203" y="364103"/>
                </a:cubicBezTo>
                <a:cubicBezTo>
                  <a:pt x="6057333" y="369609"/>
                  <a:pt x="6057222" y="375114"/>
                  <a:pt x="6057222" y="381731"/>
                </a:cubicBezTo>
                <a:cubicBezTo>
                  <a:pt x="6052421" y="381973"/>
                  <a:pt x="6048435" y="382158"/>
                  <a:pt x="6043968" y="382380"/>
                </a:cubicBezTo>
                <a:cubicBezTo>
                  <a:pt x="6043968" y="370647"/>
                  <a:pt x="6043764" y="360156"/>
                  <a:pt x="6044079" y="349682"/>
                </a:cubicBezTo>
                <a:cubicBezTo>
                  <a:pt x="6044191" y="345679"/>
                  <a:pt x="6045506" y="341694"/>
                  <a:pt x="6046396" y="337078"/>
                </a:cubicBezTo>
                <a:cubicBezTo>
                  <a:pt x="6042615" y="336707"/>
                  <a:pt x="6042430" y="333241"/>
                  <a:pt x="6042540" y="329219"/>
                </a:cubicBezTo>
                <a:cubicBezTo>
                  <a:pt x="6042634" y="325364"/>
                  <a:pt x="6042003" y="321489"/>
                  <a:pt x="6041596" y="317652"/>
                </a:cubicBezTo>
                <a:cubicBezTo>
                  <a:pt x="6041577" y="317411"/>
                  <a:pt x="6040632" y="317245"/>
                  <a:pt x="6039631" y="316874"/>
                </a:cubicBezTo>
                <a:cubicBezTo>
                  <a:pt x="6038777" y="318987"/>
                  <a:pt x="6037925" y="321100"/>
                  <a:pt x="6037073" y="323213"/>
                </a:cubicBezTo>
                <a:cubicBezTo>
                  <a:pt x="6036277" y="319821"/>
                  <a:pt x="6036981" y="316781"/>
                  <a:pt x="6036721" y="313834"/>
                </a:cubicBezTo>
                <a:cubicBezTo>
                  <a:pt x="6036386" y="309941"/>
                  <a:pt x="6035961" y="305789"/>
                  <a:pt x="6034330" y="302360"/>
                </a:cubicBezTo>
                <a:cubicBezTo>
                  <a:pt x="6032531" y="298579"/>
                  <a:pt x="6028695" y="295743"/>
                  <a:pt x="6026915" y="291961"/>
                </a:cubicBezTo>
                <a:cubicBezTo>
                  <a:pt x="6025210" y="288329"/>
                  <a:pt x="6025006" y="284009"/>
                  <a:pt x="6024134" y="279987"/>
                </a:cubicBezTo>
                <a:cubicBezTo>
                  <a:pt x="6020835" y="287049"/>
                  <a:pt x="6021446" y="295724"/>
                  <a:pt x="6012216" y="299191"/>
                </a:cubicBezTo>
                <a:cubicBezTo>
                  <a:pt x="6012216" y="291961"/>
                  <a:pt x="6012512" y="284863"/>
                  <a:pt x="6012105" y="277819"/>
                </a:cubicBezTo>
                <a:cubicBezTo>
                  <a:pt x="6011827" y="272999"/>
                  <a:pt x="6012753" y="268995"/>
                  <a:pt x="6016275" y="265603"/>
                </a:cubicBezTo>
                <a:cubicBezTo>
                  <a:pt x="6016813" y="265084"/>
                  <a:pt x="6016794" y="263972"/>
                  <a:pt x="6017016" y="263120"/>
                </a:cubicBezTo>
                <a:cubicBezTo>
                  <a:pt x="6015515" y="262619"/>
                  <a:pt x="6014088" y="262156"/>
                  <a:pt x="6012086" y="261488"/>
                </a:cubicBezTo>
                <a:cubicBezTo>
                  <a:pt x="6011772" y="258615"/>
                  <a:pt x="6011252" y="255613"/>
                  <a:pt x="6011178" y="252610"/>
                </a:cubicBezTo>
                <a:cubicBezTo>
                  <a:pt x="6011067" y="247382"/>
                  <a:pt x="6011271" y="242137"/>
                  <a:pt x="6011233" y="236891"/>
                </a:cubicBezTo>
                <a:cubicBezTo>
                  <a:pt x="6011233" y="236075"/>
                  <a:pt x="6010622" y="235260"/>
                  <a:pt x="6009861" y="233295"/>
                </a:cubicBezTo>
                <a:cubicBezTo>
                  <a:pt x="6008732" y="237558"/>
                  <a:pt x="6008157" y="239709"/>
                  <a:pt x="6007582" y="241877"/>
                </a:cubicBezTo>
                <a:cubicBezTo>
                  <a:pt x="6006989" y="241821"/>
                  <a:pt x="6006395" y="241784"/>
                  <a:pt x="6005803" y="241729"/>
                </a:cubicBezTo>
                <a:cubicBezTo>
                  <a:pt x="6006544" y="236316"/>
                  <a:pt x="6005636" y="231052"/>
                  <a:pt x="6006433" y="225528"/>
                </a:cubicBezTo>
                <a:cubicBezTo>
                  <a:pt x="6007304" y="219430"/>
                  <a:pt x="6006952" y="213146"/>
                  <a:pt x="6007138" y="206696"/>
                </a:cubicBezTo>
                <a:cubicBezTo>
                  <a:pt x="6006507" y="205306"/>
                  <a:pt x="6005654" y="203452"/>
                  <a:pt x="6005209" y="202469"/>
                </a:cubicBezTo>
                <a:cubicBezTo>
                  <a:pt x="6000631" y="200004"/>
                  <a:pt x="5996701" y="197891"/>
                  <a:pt x="5993254" y="196037"/>
                </a:cubicBezTo>
                <a:cubicBezTo>
                  <a:pt x="5989602" y="185768"/>
                  <a:pt x="5987655" y="176148"/>
                  <a:pt x="5992234" y="166713"/>
                </a:cubicBezTo>
                <a:cubicBezTo>
                  <a:pt x="5990177" y="164062"/>
                  <a:pt x="5988286" y="161634"/>
                  <a:pt x="5986413" y="159225"/>
                </a:cubicBezTo>
                <a:cubicBezTo>
                  <a:pt x="5986748" y="154053"/>
                  <a:pt x="5986803" y="149215"/>
                  <a:pt x="5982281" y="145564"/>
                </a:cubicBezTo>
                <a:cubicBezTo>
                  <a:pt x="5981131" y="144637"/>
                  <a:pt x="5981205" y="142246"/>
                  <a:pt x="5980630" y="140577"/>
                </a:cubicBezTo>
                <a:cubicBezTo>
                  <a:pt x="5979759" y="138075"/>
                  <a:pt x="5978814" y="135592"/>
                  <a:pt x="5977887" y="133089"/>
                </a:cubicBezTo>
                <a:cubicBezTo>
                  <a:pt x="5974217" y="139780"/>
                  <a:pt x="5972660" y="146732"/>
                  <a:pt x="5968305" y="152403"/>
                </a:cubicBezTo>
                <a:cubicBezTo>
                  <a:pt x="5968137" y="152608"/>
                  <a:pt x="5968101" y="153034"/>
                  <a:pt x="5968174" y="153312"/>
                </a:cubicBezTo>
                <a:cubicBezTo>
                  <a:pt x="5969806" y="159392"/>
                  <a:pt x="5965634" y="163024"/>
                  <a:pt x="5962262" y="166825"/>
                </a:cubicBezTo>
                <a:cubicBezTo>
                  <a:pt x="5969157" y="176852"/>
                  <a:pt x="5964096" y="186214"/>
                  <a:pt x="5961445" y="196056"/>
                </a:cubicBezTo>
                <a:cubicBezTo>
                  <a:pt x="5957906" y="197910"/>
                  <a:pt x="5954309" y="199801"/>
                  <a:pt x="5949434" y="202358"/>
                </a:cubicBezTo>
                <a:cubicBezTo>
                  <a:pt x="5947989" y="204565"/>
                  <a:pt x="5947581" y="208252"/>
                  <a:pt x="5948063" y="212590"/>
                </a:cubicBezTo>
                <a:cubicBezTo>
                  <a:pt x="5948749" y="218577"/>
                  <a:pt x="5948230" y="224694"/>
                  <a:pt x="5948230" y="232109"/>
                </a:cubicBezTo>
                <a:cubicBezTo>
                  <a:pt x="5947618" y="232609"/>
                  <a:pt x="5945783" y="234110"/>
                  <a:pt x="5943596" y="235872"/>
                </a:cubicBezTo>
                <a:cubicBezTo>
                  <a:pt x="5943596" y="239893"/>
                  <a:pt x="5943651" y="244194"/>
                  <a:pt x="5943596" y="248495"/>
                </a:cubicBezTo>
                <a:cubicBezTo>
                  <a:pt x="5943521" y="252739"/>
                  <a:pt x="5943299" y="256966"/>
                  <a:pt x="5943151" y="260895"/>
                </a:cubicBezTo>
                <a:cubicBezTo>
                  <a:pt x="5940741" y="261914"/>
                  <a:pt x="5939147" y="262582"/>
                  <a:pt x="5935829" y="263990"/>
                </a:cubicBezTo>
                <a:cubicBezTo>
                  <a:pt x="5944040" y="267698"/>
                  <a:pt x="5942317" y="274204"/>
                  <a:pt x="5942392" y="280136"/>
                </a:cubicBezTo>
                <a:cubicBezTo>
                  <a:pt x="5942484" y="286401"/>
                  <a:pt x="5942409" y="292666"/>
                  <a:pt x="5942409" y="299302"/>
                </a:cubicBezTo>
                <a:cubicBezTo>
                  <a:pt x="5933660" y="295019"/>
                  <a:pt x="5933345" y="287346"/>
                  <a:pt x="5930732" y="280099"/>
                </a:cubicBezTo>
                <a:lnTo>
                  <a:pt x="5928304" y="292258"/>
                </a:lnTo>
                <a:cubicBezTo>
                  <a:pt x="5924336" y="296595"/>
                  <a:pt x="5920036" y="301099"/>
                  <a:pt x="5918424" y="306401"/>
                </a:cubicBezTo>
                <a:cubicBezTo>
                  <a:pt x="5916866" y="311498"/>
                  <a:pt x="5918090" y="317448"/>
                  <a:pt x="5918090" y="323010"/>
                </a:cubicBezTo>
                <a:cubicBezTo>
                  <a:pt x="5917794" y="323047"/>
                  <a:pt x="5917478" y="323065"/>
                  <a:pt x="5917182" y="323102"/>
                </a:cubicBezTo>
                <a:cubicBezTo>
                  <a:pt x="5916329" y="321045"/>
                  <a:pt x="5915477" y="319006"/>
                  <a:pt x="5914624" y="316948"/>
                </a:cubicBezTo>
                <a:cubicBezTo>
                  <a:pt x="5913994" y="317059"/>
                  <a:pt x="5913363" y="317151"/>
                  <a:pt x="5912733" y="317263"/>
                </a:cubicBezTo>
                <a:cubicBezTo>
                  <a:pt x="5912325" y="323158"/>
                  <a:pt x="5911899" y="329071"/>
                  <a:pt x="5911492" y="335076"/>
                </a:cubicBezTo>
                <a:cubicBezTo>
                  <a:pt x="5910008" y="335985"/>
                  <a:pt x="5908544" y="336855"/>
                  <a:pt x="5907191" y="337690"/>
                </a:cubicBezTo>
                <a:cubicBezTo>
                  <a:pt x="5908396" y="340026"/>
                  <a:pt x="5910380" y="342120"/>
                  <a:pt x="5910416" y="344251"/>
                </a:cubicBezTo>
                <a:cubicBezTo>
                  <a:pt x="5910713" y="356800"/>
                  <a:pt x="5910565" y="369368"/>
                  <a:pt x="5910565" y="382955"/>
                </a:cubicBezTo>
                <a:cubicBezTo>
                  <a:pt x="5905633" y="382343"/>
                  <a:pt x="5901871" y="381880"/>
                  <a:pt x="5897422" y="381342"/>
                </a:cubicBezTo>
                <a:cubicBezTo>
                  <a:pt x="5897422" y="375596"/>
                  <a:pt x="5897385" y="370703"/>
                  <a:pt x="5897422" y="365809"/>
                </a:cubicBezTo>
                <a:cubicBezTo>
                  <a:pt x="5897496" y="356782"/>
                  <a:pt x="5897533" y="356800"/>
                  <a:pt x="5906673" y="354094"/>
                </a:cubicBezTo>
                <a:cubicBezTo>
                  <a:pt x="5907265" y="353909"/>
                  <a:pt x="5907617" y="352890"/>
                  <a:pt x="5908247" y="352018"/>
                </a:cubicBezTo>
                <a:cubicBezTo>
                  <a:pt x="5905133" y="350702"/>
                  <a:pt x="5902352" y="349535"/>
                  <a:pt x="5899777" y="348459"/>
                </a:cubicBezTo>
                <a:cubicBezTo>
                  <a:pt x="5899128" y="343603"/>
                  <a:pt x="5898535" y="339210"/>
                  <a:pt x="5897700" y="333111"/>
                </a:cubicBezTo>
                <a:cubicBezTo>
                  <a:pt x="5895088" y="336132"/>
                  <a:pt x="5893770" y="337653"/>
                  <a:pt x="5891713" y="340044"/>
                </a:cubicBezTo>
                <a:cubicBezTo>
                  <a:pt x="5892474" y="336615"/>
                  <a:pt x="5893122" y="334279"/>
                  <a:pt x="5893511" y="331907"/>
                </a:cubicBezTo>
                <a:cubicBezTo>
                  <a:pt x="5894308" y="326976"/>
                  <a:pt x="5893104" y="322120"/>
                  <a:pt x="5889266" y="319321"/>
                </a:cubicBezTo>
                <a:cubicBezTo>
                  <a:pt x="5882945" y="314705"/>
                  <a:pt x="5878312" y="309349"/>
                  <a:pt x="5876588" y="300747"/>
                </a:cubicBezTo>
                <a:cubicBezTo>
                  <a:pt x="5876495" y="310015"/>
                  <a:pt x="5870656" y="314594"/>
                  <a:pt x="5864725" y="319413"/>
                </a:cubicBezTo>
                <a:cubicBezTo>
                  <a:pt x="5860962" y="322472"/>
                  <a:pt x="5859758" y="327143"/>
                  <a:pt x="5860610" y="332055"/>
                </a:cubicBezTo>
                <a:cubicBezTo>
                  <a:pt x="5861018" y="334464"/>
                  <a:pt x="5861703" y="336837"/>
                  <a:pt x="5862166" y="339246"/>
                </a:cubicBezTo>
                <a:cubicBezTo>
                  <a:pt x="5862222" y="339543"/>
                  <a:pt x="5861611" y="339970"/>
                  <a:pt x="5861370" y="340284"/>
                </a:cubicBezTo>
                <a:cubicBezTo>
                  <a:pt x="5860183" y="338413"/>
                  <a:pt x="5859015" y="336559"/>
                  <a:pt x="5857848" y="334706"/>
                </a:cubicBezTo>
                <a:cubicBezTo>
                  <a:pt x="5857237" y="334779"/>
                  <a:pt x="5856625" y="334854"/>
                  <a:pt x="5856012" y="334928"/>
                </a:cubicBezTo>
                <a:cubicBezTo>
                  <a:pt x="5855439" y="339580"/>
                  <a:pt x="5854882" y="344214"/>
                  <a:pt x="5854364" y="348478"/>
                </a:cubicBezTo>
                <a:cubicBezTo>
                  <a:pt x="5851212" y="349942"/>
                  <a:pt x="5848598" y="351146"/>
                  <a:pt x="5845355" y="352667"/>
                </a:cubicBezTo>
                <a:cubicBezTo>
                  <a:pt x="5856755" y="357153"/>
                  <a:pt x="5856403" y="357171"/>
                  <a:pt x="5856884" y="368905"/>
                </a:cubicBezTo>
                <a:cubicBezTo>
                  <a:pt x="5857237" y="377672"/>
                  <a:pt x="5853325" y="385883"/>
                  <a:pt x="5854159" y="394669"/>
                </a:cubicBezTo>
                <a:cubicBezTo>
                  <a:pt x="5854271" y="395874"/>
                  <a:pt x="5852528" y="397265"/>
                  <a:pt x="5850934" y="399600"/>
                </a:cubicBezTo>
                <a:cubicBezTo>
                  <a:pt x="5849173" y="394911"/>
                  <a:pt x="5847913" y="391555"/>
                  <a:pt x="5846097" y="386736"/>
                </a:cubicBezTo>
                <a:cubicBezTo>
                  <a:pt x="5844465" y="396802"/>
                  <a:pt x="5843056" y="405494"/>
                  <a:pt x="5841703" y="413892"/>
                </a:cubicBezTo>
                <a:cubicBezTo>
                  <a:pt x="5838404" y="415486"/>
                  <a:pt x="5835698" y="416801"/>
                  <a:pt x="5833065" y="418080"/>
                </a:cubicBezTo>
                <a:cubicBezTo>
                  <a:pt x="5834734" y="423734"/>
                  <a:pt x="5839127" y="424865"/>
                  <a:pt x="5843594" y="425217"/>
                </a:cubicBezTo>
                <a:lnTo>
                  <a:pt x="5843594" y="437599"/>
                </a:lnTo>
                <a:lnTo>
                  <a:pt x="5833436" y="437599"/>
                </a:lnTo>
                <a:cubicBezTo>
                  <a:pt x="5832158" y="436617"/>
                  <a:pt x="5830229" y="435134"/>
                  <a:pt x="5828394" y="433725"/>
                </a:cubicBezTo>
                <a:cubicBezTo>
                  <a:pt x="5829303" y="428572"/>
                  <a:pt x="5830044" y="424420"/>
                  <a:pt x="5830879" y="419693"/>
                </a:cubicBezTo>
                <a:cubicBezTo>
                  <a:pt x="5828746" y="417210"/>
                  <a:pt x="5826375" y="414429"/>
                  <a:pt x="5823798" y="411445"/>
                </a:cubicBezTo>
                <a:cubicBezTo>
                  <a:pt x="5824205" y="386810"/>
                  <a:pt x="5821870" y="361953"/>
                  <a:pt x="5824390" y="337412"/>
                </a:cubicBezTo>
                <a:cubicBezTo>
                  <a:pt x="5829803" y="334187"/>
                  <a:pt x="5836958" y="333927"/>
                  <a:pt x="5837422" y="325938"/>
                </a:cubicBezTo>
                <a:cubicBezTo>
                  <a:pt x="5840220" y="325586"/>
                  <a:pt x="5842556" y="325289"/>
                  <a:pt x="5845002" y="324974"/>
                </a:cubicBezTo>
                <a:cubicBezTo>
                  <a:pt x="5850415" y="315224"/>
                  <a:pt x="5855716" y="305678"/>
                  <a:pt x="5861814" y="294667"/>
                </a:cubicBezTo>
                <a:cubicBezTo>
                  <a:pt x="5849247" y="297115"/>
                  <a:pt x="5839664" y="291979"/>
                  <a:pt x="5829581" y="289645"/>
                </a:cubicBezTo>
                <a:cubicBezTo>
                  <a:pt x="5827375" y="289144"/>
                  <a:pt x="5824242" y="286382"/>
                  <a:pt x="5824076" y="284454"/>
                </a:cubicBezTo>
                <a:cubicBezTo>
                  <a:pt x="5823446" y="276558"/>
                  <a:pt x="5823816" y="268569"/>
                  <a:pt x="5823816" y="259153"/>
                </a:cubicBezTo>
                <a:cubicBezTo>
                  <a:pt x="5822964" y="257614"/>
                  <a:pt x="5821333" y="254686"/>
                  <a:pt x="5819552" y="251497"/>
                </a:cubicBezTo>
                <a:cubicBezTo>
                  <a:pt x="5818756" y="252387"/>
                  <a:pt x="5818422" y="252850"/>
                  <a:pt x="5818014" y="253203"/>
                </a:cubicBezTo>
                <a:cubicBezTo>
                  <a:pt x="5817587" y="253574"/>
                  <a:pt x="5817069" y="253832"/>
                  <a:pt x="5816346" y="254296"/>
                </a:cubicBezTo>
                <a:cubicBezTo>
                  <a:pt x="5814103" y="234036"/>
                  <a:pt x="5800239" y="223693"/>
                  <a:pt x="5783259" y="215037"/>
                </a:cubicBezTo>
                <a:cubicBezTo>
                  <a:pt x="5781183" y="210737"/>
                  <a:pt x="5775937" y="206066"/>
                  <a:pt x="5781387" y="200876"/>
                </a:cubicBezTo>
                <a:cubicBezTo>
                  <a:pt x="5780479" y="197557"/>
                  <a:pt x="5778533" y="194499"/>
                  <a:pt x="5779329" y="192571"/>
                </a:cubicBezTo>
                <a:cubicBezTo>
                  <a:pt x="5781146" y="188215"/>
                  <a:pt x="5778792" y="185342"/>
                  <a:pt x="5777290" y="181876"/>
                </a:cubicBezTo>
                <a:cubicBezTo>
                  <a:pt x="5776642" y="185268"/>
                  <a:pt x="5772768" y="187659"/>
                  <a:pt x="5775103" y="191848"/>
                </a:cubicBezTo>
                <a:cubicBezTo>
                  <a:pt x="5775789" y="193072"/>
                  <a:pt x="5775159" y="195574"/>
                  <a:pt x="5774306" y="196982"/>
                </a:cubicBezTo>
                <a:cubicBezTo>
                  <a:pt x="5773008" y="199133"/>
                  <a:pt x="5772824" y="200801"/>
                  <a:pt x="5774232" y="202896"/>
                </a:cubicBezTo>
                <a:cubicBezTo>
                  <a:pt x="5776049" y="205565"/>
                  <a:pt x="5775233" y="208104"/>
                  <a:pt x="5773583" y="210606"/>
                </a:cubicBezTo>
                <a:cubicBezTo>
                  <a:pt x="5772416" y="212387"/>
                  <a:pt x="5771544" y="214332"/>
                  <a:pt x="5770543" y="216205"/>
                </a:cubicBezTo>
                <a:cubicBezTo>
                  <a:pt x="5761906" y="217503"/>
                  <a:pt x="5756808" y="224249"/>
                  <a:pt x="5750617" y="229013"/>
                </a:cubicBezTo>
                <a:cubicBezTo>
                  <a:pt x="5742628" y="235167"/>
                  <a:pt x="5740144" y="244880"/>
                  <a:pt x="5737438" y="255130"/>
                </a:cubicBezTo>
                <a:cubicBezTo>
                  <a:pt x="5736493" y="252980"/>
                  <a:pt x="5736011" y="251887"/>
                  <a:pt x="5735436" y="250571"/>
                </a:cubicBezTo>
                <a:cubicBezTo>
                  <a:pt x="5733509" y="253981"/>
                  <a:pt x="5731655" y="257243"/>
                  <a:pt x="5729802" y="260524"/>
                </a:cubicBezTo>
                <a:cubicBezTo>
                  <a:pt x="5730951" y="267456"/>
                  <a:pt x="5730320" y="274241"/>
                  <a:pt x="5730636" y="280969"/>
                </a:cubicBezTo>
                <a:cubicBezTo>
                  <a:pt x="5730932" y="286901"/>
                  <a:pt x="5728115" y="289236"/>
                  <a:pt x="5722907" y="290367"/>
                </a:cubicBezTo>
                <a:cubicBezTo>
                  <a:pt x="5713415" y="292425"/>
                  <a:pt x="5703962" y="294761"/>
                  <a:pt x="5693916" y="297115"/>
                </a:cubicBezTo>
                <a:cubicBezTo>
                  <a:pt x="5699162" y="306364"/>
                  <a:pt x="5704593" y="315947"/>
                  <a:pt x="5709764" y="325030"/>
                </a:cubicBezTo>
                <a:cubicBezTo>
                  <a:pt x="5712748" y="325456"/>
                  <a:pt x="5714806" y="325753"/>
                  <a:pt x="5716845" y="326050"/>
                </a:cubicBezTo>
                <a:cubicBezTo>
                  <a:pt x="5717530" y="328181"/>
                  <a:pt x="5718068" y="329905"/>
                  <a:pt x="5718661" y="331758"/>
                </a:cubicBezTo>
                <a:cubicBezTo>
                  <a:pt x="5722424" y="333575"/>
                  <a:pt x="5726224" y="335410"/>
                  <a:pt x="5730191" y="337319"/>
                </a:cubicBezTo>
                <a:cubicBezTo>
                  <a:pt x="5732897" y="362287"/>
                  <a:pt x="5730097" y="387236"/>
                  <a:pt x="5730617" y="410147"/>
                </a:cubicBezTo>
                <a:cubicBezTo>
                  <a:pt x="5727336" y="413966"/>
                  <a:pt x="5725149" y="416486"/>
                  <a:pt x="5723036" y="418934"/>
                </a:cubicBezTo>
                <a:cubicBezTo>
                  <a:pt x="5716770" y="416467"/>
                  <a:pt x="5716326" y="410332"/>
                  <a:pt x="5713767" y="404919"/>
                </a:cubicBezTo>
                <a:cubicBezTo>
                  <a:pt x="5712766" y="410573"/>
                  <a:pt x="5711116" y="415319"/>
                  <a:pt x="5706446" y="418396"/>
                </a:cubicBezTo>
                <a:cubicBezTo>
                  <a:pt x="5700441" y="422363"/>
                  <a:pt x="5697418" y="428275"/>
                  <a:pt x="5695676" y="435041"/>
                </a:cubicBezTo>
                <a:cubicBezTo>
                  <a:pt x="5695361" y="436246"/>
                  <a:pt x="5694732" y="437340"/>
                  <a:pt x="5693377" y="440491"/>
                </a:cubicBezTo>
                <a:cubicBezTo>
                  <a:pt x="5688781" y="429925"/>
                  <a:pt x="5691691" y="421047"/>
                  <a:pt x="5690672" y="412390"/>
                </a:cubicBezTo>
                <a:cubicBezTo>
                  <a:pt x="5692951" y="410778"/>
                  <a:pt x="5694935" y="409388"/>
                  <a:pt x="5697289" y="407719"/>
                </a:cubicBezTo>
                <a:cubicBezTo>
                  <a:pt x="5694805" y="406403"/>
                  <a:pt x="5692693" y="405291"/>
                  <a:pt x="5690116" y="403938"/>
                </a:cubicBezTo>
                <a:cubicBezTo>
                  <a:pt x="5690560" y="402270"/>
                  <a:pt x="5691487" y="400546"/>
                  <a:pt x="5691376" y="398877"/>
                </a:cubicBezTo>
                <a:cubicBezTo>
                  <a:pt x="5690653" y="388034"/>
                  <a:pt x="5689745" y="377190"/>
                  <a:pt x="5688855" y="366346"/>
                </a:cubicBezTo>
                <a:cubicBezTo>
                  <a:pt x="5688448" y="361453"/>
                  <a:pt x="5687465" y="356485"/>
                  <a:pt x="5690801" y="352723"/>
                </a:cubicBezTo>
                <a:cubicBezTo>
                  <a:pt x="5689633" y="348867"/>
                  <a:pt x="5688595" y="345420"/>
                  <a:pt x="5687557" y="341990"/>
                </a:cubicBezTo>
                <a:cubicBezTo>
                  <a:pt x="5686575" y="342380"/>
                  <a:pt x="5685555" y="342788"/>
                  <a:pt x="5685166" y="342935"/>
                </a:cubicBezTo>
                <a:cubicBezTo>
                  <a:pt x="5681755" y="337246"/>
                  <a:pt x="5679160" y="331202"/>
                  <a:pt x="5675027" y="326568"/>
                </a:cubicBezTo>
                <a:cubicBezTo>
                  <a:pt x="5671468" y="322583"/>
                  <a:pt x="5666278" y="319896"/>
                  <a:pt x="5661515" y="317151"/>
                </a:cubicBezTo>
                <a:cubicBezTo>
                  <a:pt x="5656917" y="314502"/>
                  <a:pt x="5654137" y="310627"/>
                  <a:pt x="5653025" y="305752"/>
                </a:cubicBezTo>
                <a:cubicBezTo>
                  <a:pt x="5652321" y="302675"/>
                  <a:pt x="5653025" y="299283"/>
                  <a:pt x="5652691" y="296077"/>
                </a:cubicBezTo>
                <a:cubicBezTo>
                  <a:pt x="5652376" y="292925"/>
                  <a:pt x="5651580" y="289811"/>
                  <a:pt x="5650986" y="286679"/>
                </a:cubicBezTo>
                <a:cubicBezTo>
                  <a:pt x="5650356" y="286771"/>
                  <a:pt x="5649726" y="286864"/>
                  <a:pt x="5649114" y="286957"/>
                </a:cubicBezTo>
                <a:cubicBezTo>
                  <a:pt x="5649114" y="290534"/>
                  <a:pt x="5649262" y="294130"/>
                  <a:pt x="5649077" y="297707"/>
                </a:cubicBezTo>
                <a:cubicBezTo>
                  <a:pt x="5648632" y="306753"/>
                  <a:pt x="5646612" y="313982"/>
                  <a:pt x="5636880" y="318672"/>
                </a:cubicBezTo>
                <a:cubicBezTo>
                  <a:pt x="5625814" y="324011"/>
                  <a:pt x="5617437" y="332945"/>
                  <a:pt x="5617380" y="346791"/>
                </a:cubicBezTo>
                <a:cubicBezTo>
                  <a:pt x="5617380" y="347032"/>
                  <a:pt x="5616862" y="347273"/>
                  <a:pt x="5616750" y="347384"/>
                </a:cubicBezTo>
                <a:cubicBezTo>
                  <a:pt x="5616082" y="345604"/>
                  <a:pt x="5615453" y="343918"/>
                  <a:pt x="5614823" y="342231"/>
                </a:cubicBezTo>
                <a:cubicBezTo>
                  <a:pt x="5612524" y="346049"/>
                  <a:pt x="5610392" y="350053"/>
                  <a:pt x="5611245" y="353298"/>
                </a:cubicBezTo>
                <a:cubicBezTo>
                  <a:pt x="5613284" y="361045"/>
                  <a:pt x="5611745" y="368608"/>
                  <a:pt x="5611783" y="376226"/>
                </a:cubicBezTo>
                <a:cubicBezTo>
                  <a:pt x="5611783" y="381027"/>
                  <a:pt x="5611338" y="385846"/>
                  <a:pt x="5611282" y="390647"/>
                </a:cubicBezTo>
                <a:cubicBezTo>
                  <a:pt x="5611226" y="395244"/>
                  <a:pt x="5608983" y="399730"/>
                  <a:pt x="5611208" y="403938"/>
                </a:cubicBezTo>
                <a:cubicBezTo>
                  <a:pt x="5608612" y="405476"/>
                  <a:pt x="5606684" y="406606"/>
                  <a:pt x="5604313" y="408016"/>
                </a:cubicBezTo>
                <a:cubicBezTo>
                  <a:pt x="5606684" y="409665"/>
                  <a:pt x="5608409" y="410870"/>
                  <a:pt x="5609929" y="411945"/>
                </a:cubicBezTo>
                <a:cubicBezTo>
                  <a:pt x="5611301" y="434169"/>
                  <a:pt x="5611096" y="435634"/>
                  <a:pt x="5605646" y="438507"/>
                </a:cubicBezTo>
                <a:cubicBezTo>
                  <a:pt x="5605907" y="431149"/>
                  <a:pt x="5603089" y="424791"/>
                  <a:pt x="5597787" y="420676"/>
                </a:cubicBezTo>
                <a:cubicBezTo>
                  <a:pt x="5592190" y="416320"/>
                  <a:pt x="5588446" y="411464"/>
                  <a:pt x="5587259" y="404309"/>
                </a:cubicBezTo>
                <a:cubicBezTo>
                  <a:pt x="5585535" y="408702"/>
                  <a:pt x="5585739" y="413632"/>
                  <a:pt x="5581587" y="416579"/>
                </a:cubicBezTo>
                <a:cubicBezTo>
                  <a:pt x="5574191" y="421843"/>
                  <a:pt x="5568723" y="428368"/>
                  <a:pt x="5567852" y="438229"/>
                </a:cubicBezTo>
                <a:cubicBezTo>
                  <a:pt x="5566777" y="434188"/>
                  <a:pt x="5566666" y="430388"/>
                  <a:pt x="5566666" y="426607"/>
                </a:cubicBezTo>
                <a:cubicBezTo>
                  <a:pt x="5566759" y="385217"/>
                  <a:pt x="5566851" y="343825"/>
                  <a:pt x="5567036" y="302434"/>
                </a:cubicBezTo>
                <a:cubicBezTo>
                  <a:pt x="5567055" y="297652"/>
                  <a:pt x="5567778" y="292870"/>
                  <a:pt x="5568297" y="286568"/>
                </a:cubicBezTo>
                <a:cubicBezTo>
                  <a:pt x="5568131" y="285919"/>
                  <a:pt x="5567240" y="283639"/>
                  <a:pt x="5567055" y="281303"/>
                </a:cubicBezTo>
                <a:cubicBezTo>
                  <a:pt x="5566443" y="273685"/>
                  <a:pt x="5565035" y="265900"/>
                  <a:pt x="5565961" y="258430"/>
                </a:cubicBezTo>
                <a:cubicBezTo>
                  <a:pt x="5566907" y="250774"/>
                  <a:pt x="5565091" y="243453"/>
                  <a:pt x="5565554" y="235927"/>
                </a:cubicBezTo>
                <a:cubicBezTo>
                  <a:pt x="5566739" y="216909"/>
                  <a:pt x="5564256" y="197836"/>
                  <a:pt x="5567278" y="178781"/>
                </a:cubicBezTo>
                <a:cubicBezTo>
                  <a:pt x="5568483" y="171180"/>
                  <a:pt x="5567685" y="163433"/>
                  <a:pt x="5572561" y="159058"/>
                </a:cubicBezTo>
                <a:cubicBezTo>
                  <a:pt x="5572189" y="152440"/>
                  <a:pt x="5571929" y="147492"/>
                  <a:pt x="5571596" y="141541"/>
                </a:cubicBezTo>
                <a:lnTo>
                  <a:pt x="5550929" y="141541"/>
                </a:lnTo>
                <a:lnTo>
                  <a:pt x="5550929" y="90771"/>
                </a:lnTo>
                <a:cubicBezTo>
                  <a:pt x="5553115" y="89363"/>
                  <a:pt x="5555099" y="88083"/>
                  <a:pt x="5556119" y="87435"/>
                </a:cubicBezTo>
                <a:cubicBezTo>
                  <a:pt x="5559103" y="80818"/>
                  <a:pt x="5553245" y="80058"/>
                  <a:pt x="5550984" y="76943"/>
                </a:cubicBezTo>
                <a:cubicBezTo>
                  <a:pt x="5551559" y="67212"/>
                  <a:pt x="5549205" y="58000"/>
                  <a:pt x="5546202" y="48713"/>
                </a:cubicBezTo>
                <a:cubicBezTo>
                  <a:pt x="5543997" y="41910"/>
                  <a:pt x="5541068" y="36460"/>
                  <a:pt x="5535100" y="32382"/>
                </a:cubicBezTo>
                <a:cubicBezTo>
                  <a:pt x="5531336" y="29806"/>
                  <a:pt x="5528241" y="26265"/>
                  <a:pt x="5524886" y="23096"/>
                </a:cubicBezTo>
                <a:cubicBezTo>
                  <a:pt x="5524255" y="22503"/>
                  <a:pt x="5523903" y="21595"/>
                  <a:pt x="5523458" y="20891"/>
                </a:cubicBezTo>
                <a:cubicBezTo>
                  <a:pt x="5524459" y="19185"/>
                  <a:pt x="5525386" y="17610"/>
                  <a:pt x="5525831" y="16868"/>
                </a:cubicBezTo>
                <a:cubicBezTo>
                  <a:pt x="5524607" y="10770"/>
                  <a:pt x="5523532" y="5468"/>
                  <a:pt x="5522476" y="186"/>
                </a:cubicBezTo>
                <a:cubicBezTo>
                  <a:pt x="5521994" y="130"/>
                  <a:pt x="5521512" y="56"/>
                  <a:pt x="5521030" y="0"/>
                </a:cubicBezTo>
                <a:cubicBezTo>
                  <a:pt x="5519788" y="5190"/>
                  <a:pt x="5518546" y="10399"/>
                  <a:pt x="5517137" y="16367"/>
                </a:cubicBezTo>
                <a:cubicBezTo>
                  <a:pt x="5517675" y="17499"/>
                  <a:pt x="5518584" y="19389"/>
                  <a:pt x="5519732" y="21817"/>
                </a:cubicBezTo>
                <a:cubicBezTo>
                  <a:pt x="5516137" y="25227"/>
                  <a:pt x="5513096" y="29565"/>
                  <a:pt x="5508927" y="31772"/>
                </a:cubicBezTo>
                <a:cubicBezTo>
                  <a:pt x="5498601" y="37277"/>
                  <a:pt x="5496544" y="47805"/>
                  <a:pt x="5494153" y="57073"/>
                </a:cubicBezTo>
                <a:cubicBezTo>
                  <a:pt x="5492558" y="63227"/>
                  <a:pt x="5489612" y="70085"/>
                  <a:pt x="5492652" y="77240"/>
                </a:cubicBezTo>
                <a:cubicBezTo>
                  <a:pt x="5488480" y="79686"/>
                  <a:pt x="5484032" y="81707"/>
                  <a:pt x="5486701" y="87676"/>
                </a:cubicBezTo>
                <a:cubicBezTo>
                  <a:pt x="5488480" y="88566"/>
                  <a:pt x="5490612" y="89641"/>
                  <a:pt x="5492392" y="90530"/>
                </a:cubicBezTo>
                <a:lnTo>
                  <a:pt x="5492392" y="142061"/>
                </a:lnTo>
                <a:lnTo>
                  <a:pt x="5471576" y="142061"/>
                </a:lnTo>
                <a:cubicBezTo>
                  <a:pt x="5470983" y="148233"/>
                  <a:pt x="5470464" y="153553"/>
                  <a:pt x="5470167" y="156741"/>
                </a:cubicBezTo>
                <a:cubicBezTo>
                  <a:pt x="5472373" y="162951"/>
                  <a:pt x="5474820" y="167344"/>
                  <a:pt x="5475395" y="171960"/>
                </a:cubicBezTo>
                <a:cubicBezTo>
                  <a:pt x="5476600" y="181876"/>
                  <a:pt x="5477081" y="191922"/>
                  <a:pt x="5477415" y="201914"/>
                </a:cubicBezTo>
                <a:cubicBezTo>
                  <a:pt x="5477729" y="211478"/>
                  <a:pt x="5477062" y="221080"/>
                  <a:pt x="5477600" y="230625"/>
                </a:cubicBezTo>
                <a:cubicBezTo>
                  <a:pt x="5478156" y="240264"/>
                  <a:pt x="5476248" y="249791"/>
                  <a:pt x="5477377" y="259523"/>
                </a:cubicBezTo>
                <a:cubicBezTo>
                  <a:pt x="5478249" y="267049"/>
                  <a:pt x="5477081" y="274853"/>
                  <a:pt x="5476469" y="282490"/>
                </a:cubicBezTo>
                <a:cubicBezTo>
                  <a:pt x="5476303" y="284658"/>
                  <a:pt x="5474856" y="286716"/>
                  <a:pt x="5474653" y="287235"/>
                </a:cubicBezTo>
                <a:cubicBezTo>
                  <a:pt x="5475431" y="292814"/>
                  <a:pt x="5476506" y="296929"/>
                  <a:pt x="5476525" y="301081"/>
                </a:cubicBezTo>
                <a:cubicBezTo>
                  <a:pt x="5476673" y="330423"/>
                  <a:pt x="5476822" y="359785"/>
                  <a:pt x="5476506" y="389127"/>
                </a:cubicBezTo>
                <a:cubicBezTo>
                  <a:pt x="5476321" y="405531"/>
                  <a:pt x="5478693" y="422140"/>
                  <a:pt x="5473614" y="437821"/>
                </a:cubicBezTo>
                <a:lnTo>
                  <a:pt x="5454802" y="437821"/>
                </a:lnTo>
                <a:lnTo>
                  <a:pt x="5454802" y="389294"/>
                </a:lnTo>
                <a:cubicBezTo>
                  <a:pt x="5458027" y="385272"/>
                  <a:pt x="5463790" y="385291"/>
                  <a:pt x="5465755" y="379915"/>
                </a:cubicBezTo>
                <a:cubicBezTo>
                  <a:pt x="5461863" y="379600"/>
                  <a:pt x="5458601" y="379340"/>
                  <a:pt x="5455469" y="379081"/>
                </a:cubicBezTo>
                <a:cubicBezTo>
                  <a:pt x="5454579" y="371685"/>
                  <a:pt x="5449740" y="365253"/>
                  <a:pt x="5453837" y="358191"/>
                </a:cubicBezTo>
                <a:cubicBezTo>
                  <a:pt x="5449371" y="352723"/>
                  <a:pt x="5448517" y="349312"/>
                  <a:pt x="5448610" y="340341"/>
                </a:cubicBezTo>
                <a:cubicBezTo>
                  <a:pt x="5448628" y="337709"/>
                  <a:pt x="5447757" y="335058"/>
                  <a:pt x="5447294" y="332407"/>
                </a:cubicBezTo>
                <a:cubicBezTo>
                  <a:pt x="5442326" y="340100"/>
                  <a:pt x="5447961" y="349590"/>
                  <a:pt x="5440639" y="356708"/>
                </a:cubicBezTo>
                <a:cubicBezTo>
                  <a:pt x="5433448" y="351796"/>
                  <a:pt x="5438767" y="343195"/>
                  <a:pt x="5433948" y="337282"/>
                </a:cubicBezTo>
                <a:cubicBezTo>
                  <a:pt x="5433633" y="342380"/>
                  <a:pt x="5433299" y="347459"/>
                  <a:pt x="5432910" y="353871"/>
                </a:cubicBezTo>
                <a:cubicBezTo>
                  <a:pt x="5429870" y="352148"/>
                  <a:pt x="5428239" y="351240"/>
                  <a:pt x="5425885" y="349905"/>
                </a:cubicBezTo>
                <a:cubicBezTo>
                  <a:pt x="5431687" y="344511"/>
                  <a:pt x="5429202" y="337801"/>
                  <a:pt x="5430352" y="331907"/>
                </a:cubicBezTo>
                <a:cubicBezTo>
                  <a:pt x="5432984" y="318264"/>
                  <a:pt x="5426942" y="307736"/>
                  <a:pt x="5414189" y="301934"/>
                </a:cubicBezTo>
                <a:cubicBezTo>
                  <a:pt x="5409963" y="300006"/>
                  <a:pt x="5407071" y="297355"/>
                  <a:pt x="5404958" y="293944"/>
                </a:cubicBezTo>
                <a:cubicBezTo>
                  <a:pt x="5404624" y="288032"/>
                  <a:pt x="5404309" y="282508"/>
                  <a:pt x="5403994" y="276984"/>
                </a:cubicBezTo>
                <a:cubicBezTo>
                  <a:pt x="5403715" y="276984"/>
                  <a:pt x="5403456" y="276965"/>
                  <a:pt x="5403177" y="276947"/>
                </a:cubicBezTo>
                <a:cubicBezTo>
                  <a:pt x="5402641" y="282879"/>
                  <a:pt x="5402121" y="288829"/>
                  <a:pt x="5401509" y="295762"/>
                </a:cubicBezTo>
                <a:cubicBezTo>
                  <a:pt x="5398229" y="297874"/>
                  <a:pt x="5394540" y="300525"/>
                  <a:pt x="5390593" y="302731"/>
                </a:cubicBezTo>
                <a:cubicBezTo>
                  <a:pt x="5380193" y="308570"/>
                  <a:pt x="5374225" y="317467"/>
                  <a:pt x="5375616" y="329219"/>
                </a:cubicBezTo>
                <a:cubicBezTo>
                  <a:pt x="5376449" y="336300"/>
                  <a:pt x="5376337" y="343844"/>
                  <a:pt x="5380249" y="350925"/>
                </a:cubicBezTo>
                <a:cubicBezTo>
                  <a:pt x="5377914" y="351648"/>
                  <a:pt x="5376097" y="352203"/>
                  <a:pt x="5373576" y="352964"/>
                </a:cubicBezTo>
                <a:cubicBezTo>
                  <a:pt x="5373279" y="347328"/>
                  <a:pt x="5373038" y="342565"/>
                  <a:pt x="5372724" y="336763"/>
                </a:cubicBezTo>
                <a:cubicBezTo>
                  <a:pt x="5366087" y="342565"/>
                  <a:pt x="5373446" y="352407"/>
                  <a:pt x="5364457" y="357116"/>
                </a:cubicBezTo>
                <a:cubicBezTo>
                  <a:pt x="5363529" y="352593"/>
                  <a:pt x="5362899" y="348737"/>
                  <a:pt x="5361935" y="344956"/>
                </a:cubicBezTo>
                <a:cubicBezTo>
                  <a:pt x="5360972" y="341193"/>
                  <a:pt x="5365105" y="336540"/>
                  <a:pt x="5358469" y="332388"/>
                </a:cubicBezTo>
                <a:cubicBezTo>
                  <a:pt x="5356653" y="341471"/>
                  <a:pt x="5360989" y="351499"/>
                  <a:pt x="5352871" y="358043"/>
                </a:cubicBezTo>
                <a:cubicBezTo>
                  <a:pt x="5357931" y="365753"/>
                  <a:pt x="5351222" y="372167"/>
                  <a:pt x="5351018" y="379229"/>
                </a:cubicBezTo>
                <a:cubicBezTo>
                  <a:pt x="5347477" y="379470"/>
                  <a:pt x="5344216" y="379692"/>
                  <a:pt x="5340952" y="379915"/>
                </a:cubicBezTo>
                <a:cubicBezTo>
                  <a:pt x="5340767" y="380396"/>
                  <a:pt x="5340563" y="380879"/>
                  <a:pt x="5340378" y="381360"/>
                </a:cubicBezTo>
                <a:cubicBezTo>
                  <a:pt x="5344345" y="383938"/>
                  <a:pt x="5348311" y="386513"/>
                  <a:pt x="5352538" y="389257"/>
                </a:cubicBezTo>
                <a:cubicBezTo>
                  <a:pt x="5352538" y="395226"/>
                  <a:pt x="5352593" y="401083"/>
                  <a:pt x="5352538" y="406940"/>
                </a:cubicBezTo>
                <a:cubicBezTo>
                  <a:pt x="5352463" y="412965"/>
                  <a:pt x="5352297" y="419007"/>
                  <a:pt x="5352166" y="425366"/>
                </a:cubicBezTo>
                <a:cubicBezTo>
                  <a:pt x="5330814" y="425440"/>
                  <a:pt x="5310572" y="425514"/>
                  <a:pt x="5290183" y="425291"/>
                </a:cubicBezTo>
                <a:lnTo>
                  <a:pt x="5290183" y="389201"/>
                </a:lnTo>
                <a:cubicBezTo>
                  <a:pt x="5294409" y="386402"/>
                  <a:pt x="5298320" y="383807"/>
                  <a:pt x="5302249" y="381213"/>
                </a:cubicBezTo>
                <a:cubicBezTo>
                  <a:pt x="5302028" y="380748"/>
                  <a:pt x="5301805" y="380267"/>
                  <a:pt x="5301601" y="379804"/>
                </a:cubicBezTo>
                <a:cubicBezTo>
                  <a:pt x="5297986" y="379581"/>
                  <a:pt x="5294372" y="379340"/>
                  <a:pt x="5290776" y="379118"/>
                </a:cubicBezTo>
                <a:cubicBezTo>
                  <a:pt x="5291777" y="371667"/>
                  <a:pt x="5284437" y="365198"/>
                  <a:pt x="5289552" y="358117"/>
                </a:cubicBezTo>
                <a:cubicBezTo>
                  <a:pt x="5285512" y="354502"/>
                  <a:pt x="5285012" y="349850"/>
                  <a:pt x="5284548" y="345363"/>
                </a:cubicBezTo>
                <a:cubicBezTo>
                  <a:pt x="5284102" y="341064"/>
                  <a:pt x="5284362" y="336689"/>
                  <a:pt x="5284288" y="330795"/>
                </a:cubicBezTo>
                <a:cubicBezTo>
                  <a:pt x="5281582" y="334626"/>
                  <a:pt x="5280308" y="337788"/>
                  <a:pt x="5280470" y="340284"/>
                </a:cubicBezTo>
                <a:cubicBezTo>
                  <a:pt x="5280840" y="346031"/>
                  <a:pt x="5280785" y="351666"/>
                  <a:pt x="5276818" y="357042"/>
                </a:cubicBezTo>
                <a:cubicBezTo>
                  <a:pt x="5273667" y="353983"/>
                  <a:pt x="5273297" y="350794"/>
                  <a:pt x="5272889" y="347421"/>
                </a:cubicBezTo>
                <a:cubicBezTo>
                  <a:pt x="5272537" y="344493"/>
                  <a:pt x="5274576" y="340933"/>
                  <a:pt x="5270201" y="337134"/>
                </a:cubicBezTo>
                <a:cubicBezTo>
                  <a:pt x="5269571" y="343287"/>
                  <a:pt x="5269069" y="348051"/>
                  <a:pt x="5268495" y="353668"/>
                </a:cubicBezTo>
                <a:cubicBezTo>
                  <a:pt x="5265734" y="352222"/>
                  <a:pt x="5264195" y="351388"/>
                  <a:pt x="5261971" y="350239"/>
                </a:cubicBezTo>
                <a:cubicBezTo>
                  <a:pt x="5266678" y="346254"/>
                  <a:pt x="5264213" y="340952"/>
                  <a:pt x="5265622" y="336374"/>
                </a:cubicBezTo>
                <a:cubicBezTo>
                  <a:pt x="5270182" y="321675"/>
                  <a:pt x="5264232" y="308755"/>
                  <a:pt x="5250460" y="301730"/>
                </a:cubicBezTo>
                <a:cubicBezTo>
                  <a:pt x="5246790" y="299858"/>
                  <a:pt x="5243620" y="296984"/>
                  <a:pt x="5241674" y="295613"/>
                </a:cubicBezTo>
                <a:cubicBezTo>
                  <a:pt x="5240895" y="289330"/>
                  <a:pt x="5240376" y="285047"/>
                  <a:pt x="5239858" y="280747"/>
                </a:cubicBezTo>
                <a:cubicBezTo>
                  <a:pt x="5239320" y="280803"/>
                  <a:pt x="5238801" y="280840"/>
                  <a:pt x="5238263" y="280895"/>
                </a:cubicBezTo>
                <a:cubicBezTo>
                  <a:pt x="5237985" y="285418"/>
                  <a:pt x="5237725" y="289941"/>
                  <a:pt x="5237373" y="295817"/>
                </a:cubicBezTo>
                <a:cubicBezTo>
                  <a:pt x="5234482" y="297689"/>
                  <a:pt x="5231145" y="300284"/>
                  <a:pt x="5227456" y="302193"/>
                </a:cubicBezTo>
                <a:cubicBezTo>
                  <a:pt x="5215631" y="308291"/>
                  <a:pt x="5209050" y="320136"/>
                  <a:pt x="5212201" y="332871"/>
                </a:cubicBezTo>
                <a:cubicBezTo>
                  <a:pt x="5213647" y="338728"/>
                  <a:pt x="5212387" y="344937"/>
                  <a:pt x="5216076" y="350702"/>
                </a:cubicBezTo>
                <a:cubicBezTo>
                  <a:pt x="5213925" y="351648"/>
                  <a:pt x="5212406" y="352296"/>
                  <a:pt x="5210182" y="353260"/>
                </a:cubicBezTo>
                <a:cubicBezTo>
                  <a:pt x="5209866" y="349793"/>
                  <a:pt x="5209478" y="347069"/>
                  <a:pt x="5209421" y="344344"/>
                </a:cubicBezTo>
                <a:cubicBezTo>
                  <a:pt x="5209366" y="341786"/>
                  <a:pt x="5210663" y="338857"/>
                  <a:pt x="5206047" y="337152"/>
                </a:cubicBezTo>
                <a:cubicBezTo>
                  <a:pt x="5205028" y="343825"/>
                  <a:pt x="5208179" y="351369"/>
                  <a:pt x="5201970" y="357005"/>
                </a:cubicBezTo>
                <a:cubicBezTo>
                  <a:pt x="5194982" y="349720"/>
                  <a:pt x="5200209" y="339858"/>
                  <a:pt x="5196075" y="330943"/>
                </a:cubicBezTo>
                <a:cubicBezTo>
                  <a:pt x="5191830" y="340452"/>
                  <a:pt x="5197391" y="351222"/>
                  <a:pt x="5188809" y="358227"/>
                </a:cubicBezTo>
                <a:cubicBezTo>
                  <a:pt x="5194092" y="365790"/>
                  <a:pt x="5187530" y="372037"/>
                  <a:pt x="5186825" y="378970"/>
                </a:cubicBezTo>
                <a:cubicBezTo>
                  <a:pt x="5183414" y="379377"/>
                  <a:pt x="5180282" y="379767"/>
                  <a:pt x="5175260" y="380378"/>
                </a:cubicBezTo>
                <a:cubicBezTo>
                  <a:pt x="5180634" y="383993"/>
                  <a:pt x="5184341" y="386495"/>
                  <a:pt x="5188401" y="389220"/>
                </a:cubicBezTo>
                <a:lnTo>
                  <a:pt x="5188401" y="417247"/>
                </a:lnTo>
                <a:cubicBezTo>
                  <a:pt x="5184749" y="420156"/>
                  <a:pt x="5182785" y="417858"/>
                  <a:pt x="5181375" y="416209"/>
                </a:cubicBezTo>
                <a:cubicBezTo>
                  <a:pt x="5175000" y="420916"/>
                  <a:pt x="5168475" y="416709"/>
                  <a:pt x="5161413" y="418025"/>
                </a:cubicBezTo>
                <a:cubicBezTo>
                  <a:pt x="5162747" y="413447"/>
                  <a:pt x="5163767" y="409980"/>
                  <a:pt x="5164304" y="408145"/>
                </a:cubicBezTo>
                <a:cubicBezTo>
                  <a:pt x="5162211" y="401787"/>
                  <a:pt x="5159986" y="396931"/>
                  <a:pt x="5159115" y="391852"/>
                </a:cubicBezTo>
                <a:cubicBezTo>
                  <a:pt x="5158151" y="386255"/>
                  <a:pt x="5158428" y="380433"/>
                  <a:pt x="5158151" y="374707"/>
                </a:cubicBezTo>
                <a:cubicBezTo>
                  <a:pt x="5157631" y="374873"/>
                  <a:pt x="5157112" y="375040"/>
                  <a:pt x="5156593" y="375207"/>
                </a:cubicBezTo>
                <a:cubicBezTo>
                  <a:pt x="5154721" y="371685"/>
                  <a:pt x="5152868" y="368163"/>
                  <a:pt x="5151625" y="365846"/>
                </a:cubicBezTo>
                <a:cubicBezTo>
                  <a:pt x="5150051" y="368608"/>
                  <a:pt x="5147882" y="372390"/>
                  <a:pt x="5144767" y="377857"/>
                </a:cubicBezTo>
                <a:cubicBezTo>
                  <a:pt x="5144489" y="382900"/>
                  <a:pt x="5144100" y="390036"/>
                  <a:pt x="5143674" y="397672"/>
                </a:cubicBezTo>
                <a:lnTo>
                  <a:pt x="5106899" y="397672"/>
                </a:lnTo>
                <a:cubicBezTo>
                  <a:pt x="5104989" y="391111"/>
                  <a:pt x="5103210" y="385031"/>
                  <a:pt x="5101171" y="378042"/>
                </a:cubicBezTo>
                <a:cubicBezTo>
                  <a:pt x="5098539" y="380990"/>
                  <a:pt x="5096908" y="382788"/>
                  <a:pt x="5094849" y="385086"/>
                </a:cubicBezTo>
                <a:cubicBezTo>
                  <a:pt x="5092366" y="378822"/>
                  <a:pt x="5094219" y="373946"/>
                  <a:pt x="5095981" y="369071"/>
                </a:cubicBezTo>
                <a:cubicBezTo>
                  <a:pt x="5091459" y="364660"/>
                  <a:pt x="5094702" y="358524"/>
                  <a:pt x="5092274" y="353038"/>
                </a:cubicBezTo>
                <a:cubicBezTo>
                  <a:pt x="5090550" y="352185"/>
                  <a:pt x="5088418" y="351128"/>
                  <a:pt x="5085860" y="349850"/>
                </a:cubicBezTo>
                <a:cubicBezTo>
                  <a:pt x="5084951" y="346401"/>
                  <a:pt x="5083969" y="342732"/>
                  <a:pt x="5082894" y="338636"/>
                </a:cubicBezTo>
                <a:cubicBezTo>
                  <a:pt x="5081633" y="342880"/>
                  <a:pt x="5080521" y="346642"/>
                  <a:pt x="5079484" y="350127"/>
                </a:cubicBezTo>
                <a:cubicBezTo>
                  <a:pt x="5077074" y="351146"/>
                  <a:pt x="5075127" y="351963"/>
                  <a:pt x="5073293" y="352723"/>
                </a:cubicBezTo>
                <a:cubicBezTo>
                  <a:pt x="5072514" y="355577"/>
                  <a:pt x="5071829" y="358135"/>
                  <a:pt x="5070995" y="361230"/>
                </a:cubicBezTo>
                <a:cubicBezTo>
                  <a:pt x="5067972" y="360989"/>
                  <a:pt x="5065396" y="360786"/>
                  <a:pt x="5062208" y="360526"/>
                </a:cubicBezTo>
                <a:cubicBezTo>
                  <a:pt x="5063320" y="358061"/>
                  <a:pt x="5064043" y="356485"/>
                  <a:pt x="5064877" y="354632"/>
                </a:cubicBezTo>
                <a:cubicBezTo>
                  <a:pt x="5063042" y="354131"/>
                  <a:pt x="5061393" y="353687"/>
                  <a:pt x="5059353" y="353130"/>
                </a:cubicBezTo>
                <a:cubicBezTo>
                  <a:pt x="5060819" y="345772"/>
                  <a:pt x="5060336" y="338691"/>
                  <a:pt x="5058260" y="332055"/>
                </a:cubicBezTo>
                <a:cubicBezTo>
                  <a:pt x="5053755" y="330238"/>
                  <a:pt x="5049770" y="328644"/>
                  <a:pt x="5046471" y="327328"/>
                </a:cubicBezTo>
                <a:cubicBezTo>
                  <a:pt x="5045507" y="324121"/>
                  <a:pt x="5044784" y="321675"/>
                  <a:pt x="5043894" y="318709"/>
                </a:cubicBezTo>
                <a:cubicBezTo>
                  <a:pt x="5042411" y="322064"/>
                  <a:pt x="5041207" y="324826"/>
                  <a:pt x="5040002" y="327569"/>
                </a:cubicBezTo>
                <a:cubicBezTo>
                  <a:pt x="5036184" y="329052"/>
                  <a:pt x="5032476" y="330498"/>
                  <a:pt x="5028102" y="332203"/>
                </a:cubicBezTo>
                <a:cubicBezTo>
                  <a:pt x="5027694" y="339080"/>
                  <a:pt x="5027286" y="345938"/>
                  <a:pt x="5026878" y="353112"/>
                </a:cubicBezTo>
                <a:cubicBezTo>
                  <a:pt x="5025636" y="353482"/>
                  <a:pt x="5023968" y="354002"/>
                  <a:pt x="5022318" y="354502"/>
                </a:cubicBezTo>
                <a:cubicBezTo>
                  <a:pt x="5023023" y="356504"/>
                  <a:pt x="5023653" y="358301"/>
                  <a:pt x="5024394" y="360415"/>
                </a:cubicBezTo>
                <a:cubicBezTo>
                  <a:pt x="5015183" y="359711"/>
                  <a:pt x="5013884" y="356764"/>
                  <a:pt x="5017647" y="346124"/>
                </a:cubicBezTo>
                <a:cubicBezTo>
                  <a:pt x="5015219" y="345734"/>
                  <a:pt x="5012884" y="345363"/>
                  <a:pt x="5010511" y="344974"/>
                </a:cubicBezTo>
                <a:cubicBezTo>
                  <a:pt x="5007972" y="339099"/>
                  <a:pt x="5008880" y="332240"/>
                  <a:pt x="5003523" y="325734"/>
                </a:cubicBezTo>
                <a:cubicBezTo>
                  <a:pt x="5001910" y="331035"/>
                  <a:pt x="5000743" y="334873"/>
                  <a:pt x="4999427" y="339228"/>
                </a:cubicBezTo>
                <a:cubicBezTo>
                  <a:pt x="4992810" y="326735"/>
                  <a:pt x="4995404" y="313315"/>
                  <a:pt x="4993847" y="299320"/>
                </a:cubicBezTo>
                <a:cubicBezTo>
                  <a:pt x="4985543" y="296336"/>
                  <a:pt x="4976758" y="293166"/>
                  <a:pt x="4968138" y="290071"/>
                </a:cubicBezTo>
                <a:cubicBezTo>
                  <a:pt x="4968138" y="287902"/>
                  <a:pt x="4968916" y="285363"/>
                  <a:pt x="4967989" y="283991"/>
                </a:cubicBezTo>
                <a:cubicBezTo>
                  <a:pt x="4965617" y="280488"/>
                  <a:pt x="4965024" y="276762"/>
                  <a:pt x="4964727" y="272776"/>
                </a:cubicBezTo>
                <a:cubicBezTo>
                  <a:pt x="4964672" y="271980"/>
                  <a:pt x="4963559" y="271275"/>
                  <a:pt x="4962595" y="270126"/>
                </a:cubicBezTo>
                <a:cubicBezTo>
                  <a:pt x="4960909" y="277225"/>
                  <a:pt x="4959427" y="283434"/>
                  <a:pt x="4957832" y="290108"/>
                </a:cubicBezTo>
                <a:cubicBezTo>
                  <a:pt x="4950602" y="295353"/>
                  <a:pt x="4939277" y="293296"/>
                  <a:pt x="4932437" y="300747"/>
                </a:cubicBezTo>
                <a:cubicBezTo>
                  <a:pt x="4931141" y="313704"/>
                  <a:pt x="4933123" y="326679"/>
                  <a:pt x="4927211" y="339414"/>
                </a:cubicBezTo>
                <a:cubicBezTo>
                  <a:pt x="4925653" y="334335"/>
                  <a:pt x="4924449" y="330405"/>
                  <a:pt x="4923244" y="326494"/>
                </a:cubicBezTo>
                <a:cubicBezTo>
                  <a:pt x="4922521" y="326494"/>
                  <a:pt x="4921779" y="326494"/>
                  <a:pt x="4921057" y="326494"/>
                </a:cubicBezTo>
                <a:cubicBezTo>
                  <a:pt x="4919370" y="332593"/>
                  <a:pt x="4917702" y="338709"/>
                  <a:pt x="4915959" y="344993"/>
                </a:cubicBezTo>
                <a:cubicBezTo>
                  <a:pt x="4913494" y="345345"/>
                  <a:pt x="4911122" y="345697"/>
                  <a:pt x="4908674" y="346049"/>
                </a:cubicBezTo>
                <a:cubicBezTo>
                  <a:pt x="4912048" y="354872"/>
                  <a:pt x="4911770" y="356948"/>
                  <a:pt x="4906450" y="360637"/>
                </a:cubicBezTo>
                <a:cubicBezTo>
                  <a:pt x="4905691" y="361175"/>
                  <a:pt x="4904225" y="360712"/>
                  <a:pt x="4902409" y="360712"/>
                </a:cubicBezTo>
                <a:cubicBezTo>
                  <a:pt x="4902929" y="358227"/>
                  <a:pt x="4903318" y="356393"/>
                  <a:pt x="4903670" y="354651"/>
                </a:cubicBezTo>
                <a:cubicBezTo>
                  <a:pt x="4901724" y="353797"/>
                  <a:pt x="4900129" y="353112"/>
                  <a:pt x="4899610" y="352870"/>
                </a:cubicBezTo>
                <a:cubicBezTo>
                  <a:pt x="4899147" y="345326"/>
                  <a:pt x="4898758" y="338802"/>
                  <a:pt x="4898350" y="332240"/>
                </a:cubicBezTo>
                <a:cubicBezTo>
                  <a:pt x="4893753" y="330386"/>
                  <a:pt x="4889823" y="328793"/>
                  <a:pt x="4886357" y="327384"/>
                </a:cubicBezTo>
                <a:cubicBezTo>
                  <a:pt x="4885060" y="324269"/>
                  <a:pt x="4884003" y="321730"/>
                  <a:pt x="4882836" y="318876"/>
                </a:cubicBezTo>
                <a:cubicBezTo>
                  <a:pt x="4881520" y="322175"/>
                  <a:pt x="4880425" y="324974"/>
                  <a:pt x="4879406" y="327532"/>
                </a:cubicBezTo>
                <a:cubicBezTo>
                  <a:pt x="4875328" y="329164"/>
                  <a:pt x="4871658" y="330646"/>
                  <a:pt x="4867432" y="332333"/>
                </a:cubicBezTo>
                <a:cubicBezTo>
                  <a:pt x="4867043" y="339303"/>
                  <a:pt x="4866672" y="346106"/>
                  <a:pt x="4866301" y="352982"/>
                </a:cubicBezTo>
                <a:cubicBezTo>
                  <a:pt x="4864930" y="353482"/>
                  <a:pt x="4863521" y="354002"/>
                  <a:pt x="4862113" y="354502"/>
                </a:cubicBezTo>
                <a:cubicBezTo>
                  <a:pt x="4862501" y="356430"/>
                  <a:pt x="4862891" y="358301"/>
                  <a:pt x="4863466" y="361157"/>
                </a:cubicBezTo>
                <a:cubicBezTo>
                  <a:pt x="4859943" y="360878"/>
                  <a:pt x="4857386" y="360693"/>
                  <a:pt x="4855013" y="360508"/>
                </a:cubicBezTo>
                <a:cubicBezTo>
                  <a:pt x="4854346" y="357320"/>
                  <a:pt x="4853845" y="354984"/>
                  <a:pt x="4853382" y="352704"/>
                </a:cubicBezTo>
                <a:cubicBezTo>
                  <a:pt x="4851083" y="351740"/>
                  <a:pt x="4849137" y="350925"/>
                  <a:pt x="4847042" y="350035"/>
                </a:cubicBezTo>
                <a:cubicBezTo>
                  <a:pt x="4846004" y="346272"/>
                  <a:pt x="4844985" y="342601"/>
                  <a:pt x="4843836" y="338487"/>
                </a:cubicBezTo>
                <a:cubicBezTo>
                  <a:pt x="4842630" y="342750"/>
                  <a:pt x="4841555" y="346513"/>
                  <a:pt x="4840592" y="349887"/>
                </a:cubicBezTo>
                <a:cubicBezTo>
                  <a:pt x="4837942" y="351165"/>
                  <a:pt x="4835828" y="352185"/>
                  <a:pt x="4834493" y="352815"/>
                </a:cubicBezTo>
                <a:cubicBezTo>
                  <a:pt x="4831731" y="358301"/>
                  <a:pt x="4833215" y="363417"/>
                  <a:pt x="4831397" y="368404"/>
                </a:cubicBezTo>
                <a:cubicBezTo>
                  <a:pt x="4829767" y="372908"/>
                  <a:pt x="4833901" y="378710"/>
                  <a:pt x="4831435" y="385364"/>
                </a:cubicBezTo>
                <a:cubicBezTo>
                  <a:pt x="4829303" y="382640"/>
                  <a:pt x="4827820" y="380748"/>
                  <a:pt x="4825133" y="377282"/>
                </a:cubicBezTo>
                <a:cubicBezTo>
                  <a:pt x="4824002" y="382584"/>
                  <a:pt x="4823020" y="386236"/>
                  <a:pt x="4822463" y="389943"/>
                </a:cubicBezTo>
                <a:cubicBezTo>
                  <a:pt x="4821759" y="394558"/>
                  <a:pt x="4819849" y="397117"/>
                  <a:pt x="4815049" y="397394"/>
                </a:cubicBezTo>
                <a:cubicBezTo>
                  <a:pt x="4808358" y="397765"/>
                  <a:pt x="4801629" y="397543"/>
                  <a:pt x="4794937" y="397469"/>
                </a:cubicBezTo>
                <a:cubicBezTo>
                  <a:pt x="4790786" y="397431"/>
                  <a:pt x="4786615" y="397246"/>
                  <a:pt x="4782722" y="397135"/>
                </a:cubicBezTo>
                <a:cubicBezTo>
                  <a:pt x="4782351" y="389090"/>
                  <a:pt x="4782036" y="382158"/>
                  <a:pt x="4781814" y="376930"/>
                </a:cubicBezTo>
                <a:cubicBezTo>
                  <a:pt x="4778811" y="372408"/>
                  <a:pt x="4776698" y="369276"/>
                  <a:pt x="4775086" y="366847"/>
                </a:cubicBezTo>
                <a:cubicBezTo>
                  <a:pt x="4773584" y="368997"/>
                  <a:pt x="4771360" y="372167"/>
                  <a:pt x="4768338" y="376504"/>
                </a:cubicBezTo>
                <a:cubicBezTo>
                  <a:pt x="4766504" y="385735"/>
                  <a:pt x="4768635" y="397394"/>
                  <a:pt x="4761832" y="407089"/>
                </a:cubicBezTo>
                <a:cubicBezTo>
                  <a:pt x="4762017" y="410684"/>
                  <a:pt x="4765947" y="413484"/>
                  <a:pt x="4763760" y="418191"/>
                </a:cubicBezTo>
                <a:cubicBezTo>
                  <a:pt x="4757754" y="416505"/>
                  <a:pt x="4750933" y="421640"/>
                  <a:pt x="4745984" y="415986"/>
                </a:cubicBezTo>
                <a:cubicBezTo>
                  <a:pt x="4744149" y="416858"/>
                  <a:pt x="4742407" y="418377"/>
                  <a:pt x="4740720" y="418322"/>
                </a:cubicBezTo>
                <a:cubicBezTo>
                  <a:pt x="4738458" y="418248"/>
                  <a:pt x="4736234" y="416950"/>
                  <a:pt x="4733825" y="416134"/>
                </a:cubicBezTo>
                <a:cubicBezTo>
                  <a:pt x="4731952" y="419397"/>
                  <a:pt x="4728671" y="418619"/>
                  <a:pt x="4725780" y="418080"/>
                </a:cubicBezTo>
                <a:cubicBezTo>
                  <a:pt x="4723964" y="412483"/>
                  <a:pt x="4722314" y="407349"/>
                  <a:pt x="4720515" y="401806"/>
                </a:cubicBezTo>
                <a:cubicBezTo>
                  <a:pt x="4719311" y="403734"/>
                  <a:pt x="4718606" y="404846"/>
                  <a:pt x="4717753" y="406199"/>
                </a:cubicBezTo>
                <a:cubicBezTo>
                  <a:pt x="4712397" y="401491"/>
                  <a:pt x="4708115" y="397728"/>
                  <a:pt x="4704000" y="394114"/>
                </a:cubicBezTo>
                <a:cubicBezTo>
                  <a:pt x="4705371" y="391445"/>
                  <a:pt x="4706317" y="389590"/>
                  <a:pt x="4707188" y="387885"/>
                </a:cubicBezTo>
                <a:cubicBezTo>
                  <a:pt x="4705576" y="385253"/>
                  <a:pt x="4704166" y="382973"/>
                  <a:pt x="4702554" y="380341"/>
                </a:cubicBezTo>
                <a:cubicBezTo>
                  <a:pt x="4700849" y="383010"/>
                  <a:pt x="4699236" y="385550"/>
                  <a:pt x="4697735" y="387885"/>
                </a:cubicBezTo>
                <a:cubicBezTo>
                  <a:pt x="4698680" y="390091"/>
                  <a:pt x="4699384" y="391741"/>
                  <a:pt x="4700497" y="394354"/>
                </a:cubicBezTo>
                <a:cubicBezTo>
                  <a:pt x="4696382" y="397932"/>
                  <a:pt x="4692118" y="401621"/>
                  <a:pt x="4688004" y="405198"/>
                </a:cubicBezTo>
                <a:cubicBezTo>
                  <a:pt x="4686464" y="404605"/>
                  <a:pt x="4685371" y="404178"/>
                  <a:pt x="4684278" y="403771"/>
                </a:cubicBezTo>
                <a:cubicBezTo>
                  <a:pt x="4681942" y="408127"/>
                  <a:pt x="4679532" y="412223"/>
                  <a:pt x="4679940" y="417562"/>
                </a:cubicBezTo>
                <a:cubicBezTo>
                  <a:pt x="4680107" y="419841"/>
                  <a:pt x="4678031" y="422307"/>
                  <a:pt x="4676752" y="425161"/>
                </a:cubicBezTo>
                <a:cubicBezTo>
                  <a:pt x="4679662" y="431352"/>
                  <a:pt x="4680478" y="480584"/>
                  <a:pt x="4677549" y="490816"/>
                </a:cubicBezTo>
                <a:lnTo>
                  <a:pt x="4670301" y="490816"/>
                </a:lnTo>
                <a:lnTo>
                  <a:pt x="4670849" y="485960"/>
                </a:lnTo>
                <a:cubicBezTo>
                  <a:pt x="4669643" y="485440"/>
                  <a:pt x="4668328" y="484847"/>
                  <a:pt x="4666993" y="484273"/>
                </a:cubicBezTo>
                <a:cubicBezTo>
                  <a:pt x="4665751" y="480417"/>
                  <a:pt x="4667957" y="475857"/>
                  <a:pt x="4664546" y="471483"/>
                </a:cubicBezTo>
                <a:lnTo>
                  <a:pt x="4663326" y="476523"/>
                </a:lnTo>
                <a:lnTo>
                  <a:pt x="4662016" y="472261"/>
                </a:lnTo>
                <a:cubicBezTo>
                  <a:pt x="4661534" y="476247"/>
                  <a:pt x="4661052" y="480232"/>
                  <a:pt x="4660551" y="484402"/>
                </a:cubicBezTo>
                <a:lnTo>
                  <a:pt x="4642357" y="484402"/>
                </a:lnTo>
                <a:lnTo>
                  <a:pt x="4641667" y="473067"/>
                </a:lnTo>
                <a:lnTo>
                  <a:pt x="4642165" y="456277"/>
                </a:lnTo>
                <a:lnTo>
                  <a:pt x="4644175" y="451946"/>
                </a:lnTo>
                <a:lnTo>
                  <a:pt x="4642294" y="451946"/>
                </a:lnTo>
                <a:lnTo>
                  <a:pt x="4630978" y="451946"/>
                </a:lnTo>
                <a:cubicBezTo>
                  <a:pt x="4634258" y="446589"/>
                  <a:pt x="4636890" y="442307"/>
                  <a:pt x="4639949" y="437284"/>
                </a:cubicBezTo>
                <a:lnTo>
                  <a:pt x="4638302" y="437800"/>
                </a:lnTo>
                <a:lnTo>
                  <a:pt x="4639031" y="436524"/>
                </a:lnTo>
                <a:lnTo>
                  <a:pt x="4632519" y="439321"/>
                </a:lnTo>
                <a:lnTo>
                  <a:pt x="4626195" y="438378"/>
                </a:lnTo>
                <a:cubicBezTo>
                  <a:pt x="4625954" y="434800"/>
                  <a:pt x="4625676" y="430611"/>
                  <a:pt x="4625379" y="426051"/>
                </a:cubicBezTo>
                <a:lnTo>
                  <a:pt x="4622907" y="425305"/>
                </a:lnTo>
                <a:lnTo>
                  <a:pt x="4622849" y="424939"/>
                </a:lnTo>
                <a:lnTo>
                  <a:pt x="4622741" y="425254"/>
                </a:lnTo>
                <a:lnTo>
                  <a:pt x="4620520" y="424585"/>
                </a:lnTo>
                <a:lnTo>
                  <a:pt x="4621506" y="423269"/>
                </a:lnTo>
                <a:lnTo>
                  <a:pt x="4626343" y="419192"/>
                </a:lnTo>
                <a:cubicBezTo>
                  <a:pt x="4623804" y="418285"/>
                  <a:pt x="4622247" y="417728"/>
                  <a:pt x="4620152" y="416987"/>
                </a:cubicBezTo>
                <a:cubicBezTo>
                  <a:pt x="4621561" y="410240"/>
                  <a:pt x="4622396" y="403271"/>
                  <a:pt x="4630495" y="398525"/>
                </a:cubicBezTo>
                <a:cubicBezTo>
                  <a:pt x="4627901" y="397580"/>
                  <a:pt x="4626955" y="397246"/>
                  <a:pt x="4625176" y="396597"/>
                </a:cubicBezTo>
                <a:lnTo>
                  <a:pt x="4621797" y="386831"/>
                </a:lnTo>
                <a:lnTo>
                  <a:pt x="4614471" y="353909"/>
                </a:lnTo>
                <a:lnTo>
                  <a:pt x="4608575" y="348613"/>
                </a:lnTo>
                <a:lnTo>
                  <a:pt x="4607400" y="345216"/>
                </a:lnTo>
                <a:lnTo>
                  <a:pt x="4600390" y="341263"/>
                </a:lnTo>
                <a:lnTo>
                  <a:pt x="4598064" y="339173"/>
                </a:lnTo>
                <a:lnTo>
                  <a:pt x="4594992" y="338217"/>
                </a:lnTo>
                <a:lnTo>
                  <a:pt x="4588562" y="334590"/>
                </a:lnTo>
                <a:lnTo>
                  <a:pt x="4581141" y="333908"/>
                </a:lnTo>
                <a:lnTo>
                  <a:pt x="4576973" y="332611"/>
                </a:lnTo>
                <a:lnTo>
                  <a:pt x="4572000" y="333068"/>
                </a:lnTo>
                <a:lnTo>
                  <a:pt x="4567029" y="332611"/>
                </a:lnTo>
                <a:lnTo>
                  <a:pt x="4562860" y="333908"/>
                </a:lnTo>
                <a:lnTo>
                  <a:pt x="4555438" y="334590"/>
                </a:lnTo>
                <a:lnTo>
                  <a:pt x="4549008" y="338217"/>
                </a:lnTo>
                <a:lnTo>
                  <a:pt x="4545937" y="339173"/>
                </a:lnTo>
                <a:lnTo>
                  <a:pt x="4543610" y="341262"/>
                </a:lnTo>
                <a:lnTo>
                  <a:pt x="4536601" y="345216"/>
                </a:lnTo>
                <a:lnTo>
                  <a:pt x="4535426" y="348613"/>
                </a:lnTo>
                <a:lnTo>
                  <a:pt x="4529530" y="353909"/>
                </a:lnTo>
                <a:lnTo>
                  <a:pt x="4522203" y="386830"/>
                </a:lnTo>
                <a:lnTo>
                  <a:pt x="4518825" y="396597"/>
                </a:lnTo>
                <a:cubicBezTo>
                  <a:pt x="4517045" y="397246"/>
                  <a:pt x="4516101" y="397580"/>
                  <a:pt x="4513505" y="398525"/>
                </a:cubicBezTo>
                <a:cubicBezTo>
                  <a:pt x="4521606" y="403271"/>
                  <a:pt x="4522439" y="410240"/>
                  <a:pt x="4523848" y="416987"/>
                </a:cubicBezTo>
                <a:cubicBezTo>
                  <a:pt x="4521754" y="417728"/>
                  <a:pt x="4520197" y="418285"/>
                  <a:pt x="4517657" y="419192"/>
                </a:cubicBezTo>
                <a:lnTo>
                  <a:pt x="4522495" y="423269"/>
                </a:lnTo>
                <a:lnTo>
                  <a:pt x="4523480" y="424585"/>
                </a:lnTo>
                <a:lnTo>
                  <a:pt x="4521260" y="425254"/>
                </a:lnTo>
                <a:lnTo>
                  <a:pt x="4521152" y="424939"/>
                </a:lnTo>
                <a:lnTo>
                  <a:pt x="4521095" y="425305"/>
                </a:lnTo>
                <a:lnTo>
                  <a:pt x="4518621" y="426051"/>
                </a:lnTo>
                <a:cubicBezTo>
                  <a:pt x="4518324" y="430611"/>
                  <a:pt x="4518046" y="434800"/>
                  <a:pt x="4517806" y="438378"/>
                </a:cubicBezTo>
                <a:lnTo>
                  <a:pt x="4511481" y="439321"/>
                </a:lnTo>
                <a:lnTo>
                  <a:pt x="4504969" y="436524"/>
                </a:lnTo>
                <a:lnTo>
                  <a:pt x="4505698" y="437800"/>
                </a:lnTo>
                <a:lnTo>
                  <a:pt x="4504052" y="437284"/>
                </a:lnTo>
                <a:cubicBezTo>
                  <a:pt x="4507110" y="442307"/>
                  <a:pt x="4509743" y="446589"/>
                  <a:pt x="4513024" y="451946"/>
                </a:cubicBezTo>
                <a:lnTo>
                  <a:pt x="4501708" y="451946"/>
                </a:lnTo>
                <a:lnTo>
                  <a:pt x="4499826" y="451946"/>
                </a:lnTo>
                <a:lnTo>
                  <a:pt x="4501836" y="456279"/>
                </a:lnTo>
                <a:lnTo>
                  <a:pt x="4502334" y="473063"/>
                </a:lnTo>
                <a:lnTo>
                  <a:pt x="4501643" y="484402"/>
                </a:lnTo>
                <a:lnTo>
                  <a:pt x="4483449" y="484402"/>
                </a:lnTo>
                <a:cubicBezTo>
                  <a:pt x="4482949" y="480232"/>
                  <a:pt x="4482466" y="476247"/>
                  <a:pt x="4481985" y="472261"/>
                </a:cubicBezTo>
                <a:lnTo>
                  <a:pt x="4480675" y="476521"/>
                </a:lnTo>
                <a:lnTo>
                  <a:pt x="4479455" y="471483"/>
                </a:lnTo>
                <a:cubicBezTo>
                  <a:pt x="4476044" y="475857"/>
                  <a:pt x="4478249" y="480417"/>
                  <a:pt x="4477008" y="484273"/>
                </a:cubicBezTo>
                <a:cubicBezTo>
                  <a:pt x="4475673" y="484847"/>
                  <a:pt x="4474357" y="485440"/>
                  <a:pt x="4473152" y="485960"/>
                </a:cubicBezTo>
                <a:lnTo>
                  <a:pt x="4473700" y="490816"/>
                </a:lnTo>
                <a:lnTo>
                  <a:pt x="4466452" y="490816"/>
                </a:lnTo>
                <a:cubicBezTo>
                  <a:pt x="4463523" y="480584"/>
                  <a:pt x="4464339" y="431352"/>
                  <a:pt x="4467249" y="425161"/>
                </a:cubicBezTo>
                <a:cubicBezTo>
                  <a:pt x="4465970" y="422307"/>
                  <a:pt x="4463894" y="419841"/>
                  <a:pt x="4464060" y="417562"/>
                </a:cubicBezTo>
                <a:cubicBezTo>
                  <a:pt x="4464468" y="412223"/>
                  <a:pt x="4462058" y="408127"/>
                  <a:pt x="4459723" y="403771"/>
                </a:cubicBezTo>
                <a:cubicBezTo>
                  <a:pt x="4458629" y="404178"/>
                  <a:pt x="4457536" y="404605"/>
                  <a:pt x="4455998" y="405198"/>
                </a:cubicBezTo>
                <a:cubicBezTo>
                  <a:pt x="4451882" y="401621"/>
                  <a:pt x="4447619" y="397932"/>
                  <a:pt x="4443504" y="394354"/>
                </a:cubicBezTo>
                <a:cubicBezTo>
                  <a:pt x="4444616" y="391741"/>
                  <a:pt x="4445320" y="390091"/>
                  <a:pt x="4446266" y="387885"/>
                </a:cubicBezTo>
                <a:cubicBezTo>
                  <a:pt x="4444765" y="385550"/>
                  <a:pt x="4443152" y="383010"/>
                  <a:pt x="4441447" y="380341"/>
                </a:cubicBezTo>
                <a:cubicBezTo>
                  <a:pt x="4439834" y="382973"/>
                  <a:pt x="4438425" y="385253"/>
                  <a:pt x="4436812" y="387885"/>
                </a:cubicBezTo>
                <a:cubicBezTo>
                  <a:pt x="4437684" y="389590"/>
                  <a:pt x="4438629" y="391445"/>
                  <a:pt x="4440001" y="394114"/>
                </a:cubicBezTo>
                <a:cubicBezTo>
                  <a:pt x="4435885" y="397728"/>
                  <a:pt x="4431604" y="401491"/>
                  <a:pt x="4426247" y="406199"/>
                </a:cubicBezTo>
                <a:cubicBezTo>
                  <a:pt x="4425395" y="404846"/>
                  <a:pt x="4424691" y="403734"/>
                  <a:pt x="4423485" y="401806"/>
                </a:cubicBezTo>
                <a:cubicBezTo>
                  <a:pt x="4421688" y="407349"/>
                  <a:pt x="4420038" y="412483"/>
                  <a:pt x="4418221" y="418080"/>
                </a:cubicBezTo>
                <a:cubicBezTo>
                  <a:pt x="4415329" y="418619"/>
                  <a:pt x="4412048" y="419397"/>
                  <a:pt x="4410176" y="416134"/>
                </a:cubicBezTo>
                <a:cubicBezTo>
                  <a:pt x="4407767" y="416950"/>
                  <a:pt x="4405542" y="418248"/>
                  <a:pt x="4403281" y="418322"/>
                </a:cubicBezTo>
                <a:cubicBezTo>
                  <a:pt x="4401595" y="418377"/>
                  <a:pt x="4399852" y="416858"/>
                  <a:pt x="4398017" y="415986"/>
                </a:cubicBezTo>
                <a:cubicBezTo>
                  <a:pt x="4393068" y="421640"/>
                  <a:pt x="4386247" y="416505"/>
                  <a:pt x="4380241" y="418191"/>
                </a:cubicBezTo>
                <a:cubicBezTo>
                  <a:pt x="4378053" y="413484"/>
                  <a:pt x="4381983" y="410684"/>
                  <a:pt x="4382169" y="407089"/>
                </a:cubicBezTo>
                <a:cubicBezTo>
                  <a:pt x="4375366" y="397394"/>
                  <a:pt x="4377497" y="385735"/>
                  <a:pt x="4375662" y="376504"/>
                </a:cubicBezTo>
                <a:cubicBezTo>
                  <a:pt x="4372641" y="372167"/>
                  <a:pt x="4370416" y="368997"/>
                  <a:pt x="4368915" y="366847"/>
                </a:cubicBezTo>
                <a:cubicBezTo>
                  <a:pt x="4367303" y="369276"/>
                  <a:pt x="4365190" y="372408"/>
                  <a:pt x="4362187" y="376930"/>
                </a:cubicBezTo>
                <a:cubicBezTo>
                  <a:pt x="4361964" y="382158"/>
                  <a:pt x="4361649" y="389090"/>
                  <a:pt x="4361278" y="397135"/>
                </a:cubicBezTo>
                <a:cubicBezTo>
                  <a:pt x="4357386" y="397246"/>
                  <a:pt x="4353215" y="397431"/>
                  <a:pt x="4349063" y="397469"/>
                </a:cubicBezTo>
                <a:cubicBezTo>
                  <a:pt x="4342372" y="397543"/>
                  <a:pt x="4335643" y="397765"/>
                  <a:pt x="4328951" y="397394"/>
                </a:cubicBezTo>
                <a:cubicBezTo>
                  <a:pt x="4324151" y="397117"/>
                  <a:pt x="4322241" y="394558"/>
                  <a:pt x="4321537" y="389943"/>
                </a:cubicBezTo>
                <a:cubicBezTo>
                  <a:pt x="4320981" y="386236"/>
                  <a:pt x="4319999" y="382584"/>
                  <a:pt x="4318868" y="377282"/>
                </a:cubicBezTo>
                <a:cubicBezTo>
                  <a:pt x="4316181" y="380748"/>
                  <a:pt x="4314697" y="382640"/>
                  <a:pt x="4312566" y="385364"/>
                </a:cubicBezTo>
                <a:cubicBezTo>
                  <a:pt x="4310101" y="378710"/>
                  <a:pt x="4314234" y="372908"/>
                  <a:pt x="4312603" y="368404"/>
                </a:cubicBezTo>
                <a:cubicBezTo>
                  <a:pt x="4310786" y="363417"/>
                  <a:pt x="4312269" y="358301"/>
                  <a:pt x="4309507" y="352815"/>
                </a:cubicBezTo>
                <a:cubicBezTo>
                  <a:pt x="4308173" y="352185"/>
                  <a:pt x="4306060" y="351165"/>
                  <a:pt x="4303409" y="349887"/>
                </a:cubicBezTo>
                <a:cubicBezTo>
                  <a:pt x="4302445" y="346513"/>
                  <a:pt x="4301370" y="342750"/>
                  <a:pt x="4300165" y="338487"/>
                </a:cubicBezTo>
                <a:cubicBezTo>
                  <a:pt x="4299016" y="342601"/>
                  <a:pt x="4297996" y="346272"/>
                  <a:pt x="4296958" y="350035"/>
                </a:cubicBezTo>
                <a:cubicBezTo>
                  <a:pt x="4294864" y="350925"/>
                  <a:pt x="4292917" y="351740"/>
                  <a:pt x="4290619" y="352704"/>
                </a:cubicBezTo>
                <a:cubicBezTo>
                  <a:pt x="4290156" y="354984"/>
                  <a:pt x="4289655" y="357320"/>
                  <a:pt x="4288988" y="360508"/>
                </a:cubicBezTo>
                <a:cubicBezTo>
                  <a:pt x="4286615" y="360693"/>
                  <a:pt x="4284057" y="360878"/>
                  <a:pt x="4280536" y="361157"/>
                </a:cubicBezTo>
                <a:cubicBezTo>
                  <a:pt x="4281111" y="358301"/>
                  <a:pt x="4281500" y="356430"/>
                  <a:pt x="4281889" y="354502"/>
                </a:cubicBezTo>
                <a:cubicBezTo>
                  <a:pt x="4280480" y="354002"/>
                  <a:pt x="4279072" y="353482"/>
                  <a:pt x="4277700" y="352982"/>
                </a:cubicBezTo>
                <a:cubicBezTo>
                  <a:pt x="4277328" y="346106"/>
                  <a:pt x="4276958" y="339303"/>
                  <a:pt x="4276568" y="332333"/>
                </a:cubicBezTo>
                <a:cubicBezTo>
                  <a:pt x="4272343" y="330646"/>
                  <a:pt x="4268672" y="329164"/>
                  <a:pt x="4264595" y="327532"/>
                </a:cubicBezTo>
                <a:cubicBezTo>
                  <a:pt x="4263575" y="324974"/>
                  <a:pt x="4262482" y="322175"/>
                  <a:pt x="4261165" y="318876"/>
                </a:cubicBezTo>
                <a:cubicBezTo>
                  <a:pt x="4259998" y="321730"/>
                  <a:pt x="4258941" y="324269"/>
                  <a:pt x="4257644" y="327384"/>
                </a:cubicBezTo>
                <a:cubicBezTo>
                  <a:pt x="4254177" y="328793"/>
                  <a:pt x="4250248" y="330386"/>
                  <a:pt x="4245650" y="332240"/>
                </a:cubicBezTo>
                <a:cubicBezTo>
                  <a:pt x="4245243" y="338802"/>
                  <a:pt x="4244854" y="345326"/>
                  <a:pt x="4244391" y="352870"/>
                </a:cubicBezTo>
                <a:cubicBezTo>
                  <a:pt x="4243871" y="353112"/>
                  <a:pt x="4242277" y="353797"/>
                  <a:pt x="4240331" y="354651"/>
                </a:cubicBezTo>
                <a:cubicBezTo>
                  <a:pt x="4240683" y="356393"/>
                  <a:pt x="4241072" y="358227"/>
                  <a:pt x="4241591" y="360712"/>
                </a:cubicBezTo>
                <a:cubicBezTo>
                  <a:pt x="4239775" y="360712"/>
                  <a:pt x="4238311" y="361175"/>
                  <a:pt x="4237551" y="360637"/>
                </a:cubicBezTo>
                <a:cubicBezTo>
                  <a:pt x="4232231" y="356948"/>
                  <a:pt x="4231952" y="354872"/>
                  <a:pt x="4235326" y="346049"/>
                </a:cubicBezTo>
                <a:cubicBezTo>
                  <a:pt x="4232879" y="345697"/>
                  <a:pt x="4230507" y="345345"/>
                  <a:pt x="4228042" y="344993"/>
                </a:cubicBezTo>
                <a:cubicBezTo>
                  <a:pt x="4226299" y="338709"/>
                  <a:pt x="4224631" y="332593"/>
                  <a:pt x="4222944" y="326494"/>
                </a:cubicBezTo>
                <a:cubicBezTo>
                  <a:pt x="4222221" y="326494"/>
                  <a:pt x="4221479" y="326494"/>
                  <a:pt x="4220757" y="326494"/>
                </a:cubicBezTo>
                <a:cubicBezTo>
                  <a:pt x="4219552" y="330405"/>
                  <a:pt x="4218347" y="334335"/>
                  <a:pt x="4216790" y="339414"/>
                </a:cubicBezTo>
                <a:cubicBezTo>
                  <a:pt x="4210877" y="326679"/>
                  <a:pt x="4212860" y="313704"/>
                  <a:pt x="4211563" y="300747"/>
                </a:cubicBezTo>
                <a:cubicBezTo>
                  <a:pt x="4204723" y="293296"/>
                  <a:pt x="4193398" y="295353"/>
                  <a:pt x="4186169" y="290108"/>
                </a:cubicBezTo>
                <a:cubicBezTo>
                  <a:pt x="4184575" y="283434"/>
                  <a:pt x="4183091" y="277225"/>
                  <a:pt x="4181405" y="270126"/>
                </a:cubicBezTo>
                <a:cubicBezTo>
                  <a:pt x="4180441" y="271275"/>
                  <a:pt x="4179328" y="271980"/>
                  <a:pt x="4179273" y="272776"/>
                </a:cubicBezTo>
                <a:cubicBezTo>
                  <a:pt x="4178976" y="276762"/>
                  <a:pt x="4178384" y="280488"/>
                  <a:pt x="4176011" y="283991"/>
                </a:cubicBezTo>
                <a:cubicBezTo>
                  <a:pt x="4175084" y="285363"/>
                  <a:pt x="4175862" y="287902"/>
                  <a:pt x="4175862" y="290071"/>
                </a:cubicBezTo>
                <a:cubicBezTo>
                  <a:pt x="4167243" y="293166"/>
                  <a:pt x="4158457" y="296336"/>
                  <a:pt x="4150154" y="299320"/>
                </a:cubicBezTo>
                <a:cubicBezTo>
                  <a:pt x="4148596" y="313315"/>
                  <a:pt x="4151192" y="326735"/>
                  <a:pt x="4144574" y="339228"/>
                </a:cubicBezTo>
                <a:cubicBezTo>
                  <a:pt x="4143257" y="334873"/>
                  <a:pt x="4142090" y="331035"/>
                  <a:pt x="4140477" y="325734"/>
                </a:cubicBezTo>
                <a:cubicBezTo>
                  <a:pt x="4135120" y="332240"/>
                  <a:pt x="4136029" y="339099"/>
                  <a:pt x="4133490" y="344974"/>
                </a:cubicBezTo>
                <a:cubicBezTo>
                  <a:pt x="4131117" y="345363"/>
                  <a:pt x="4128781" y="345734"/>
                  <a:pt x="4126353" y="346124"/>
                </a:cubicBezTo>
                <a:cubicBezTo>
                  <a:pt x="4130116" y="356764"/>
                  <a:pt x="4128818" y="359711"/>
                  <a:pt x="4119606" y="360415"/>
                </a:cubicBezTo>
                <a:cubicBezTo>
                  <a:pt x="4120347" y="358301"/>
                  <a:pt x="4120977" y="356504"/>
                  <a:pt x="4121682" y="354502"/>
                </a:cubicBezTo>
                <a:cubicBezTo>
                  <a:pt x="4120032" y="354002"/>
                  <a:pt x="4118364" y="353482"/>
                  <a:pt x="4117122" y="353112"/>
                </a:cubicBezTo>
                <a:cubicBezTo>
                  <a:pt x="4116714" y="345938"/>
                  <a:pt x="4116306" y="339080"/>
                  <a:pt x="4115899" y="332203"/>
                </a:cubicBezTo>
                <a:cubicBezTo>
                  <a:pt x="4111524" y="330498"/>
                  <a:pt x="4107817" y="329052"/>
                  <a:pt x="4103998" y="327569"/>
                </a:cubicBezTo>
                <a:cubicBezTo>
                  <a:pt x="4102793" y="324826"/>
                  <a:pt x="4101589" y="322064"/>
                  <a:pt x="4100106" y="318709"/>
                </a:cubicBezTo>
                <a:cubicBezTo>
                  <a:pt x="4099216" y="321675"/>
                  <a:pt x="4098494" y="324121"/>
                  <a:pt x="4097529" y="327328"/>
                </a:cubicBezTo>
                <a:cubicBezTo>
                  <a:pt x="4094230" y="328644"/>
                  <a:pt x="4090245" y="330238"/>
                  <a:pt x="4085740" y="332055"/>
                </a:cubicBezTo>
                <a:cubicBezTo>
                  <a:pt x="4083664" y="338691"/>
                  <a:pt x="4083183" y="345772"/>
                  <a:pt x="4084647" y="353130"/>
                </a:cubicBezTo>
                <a:cubicBezTo>
                  <a:pt x="4082608" y="353687"/>
                  <a:pt x="4080958" y="354131"/>
                  <a:pt x="4079123" y="354632"/>
                </a:cubicBezTo>
                <a:cubicBezTo>
                  <a:pt x="4079957" y="356485"/>
                  <a:pt x="4080680" y="358061"/>
                  <a:pt x="4081793" y="360526"/>
                </a:cubicBezTo>
                <a:cubicBezTo>
                  <a:pt x="4078604" y="360786"/>
                  <a:pt x="4076028" y="360989"/>
                  <a:pt x="4073006" y="361230"/>
                </a:cubicBezTo>
                <a:cubicBezTo>
                  <a:pt x="4072172" y="358135"/>
                  <a:pt x="4071486" y="355577"/>
                  <a:pt x="4070708" y="352723"/>
                </a:cubicBezTo>
                <a:cubicBezTo>
                  <a:pt x="4068873" y="351963"/>
                  <a:pt x="4066926" y="351146"/>
                  <a:pt x="4064517" y="350127"/>
                </a:cubicBezTo>
                <a:cubicBezTo>
                  <a:pt x="4063479" y="346642"/>
                  <a:pt x="4062367" y="342880"/>
                  <a:pt x="4061106" y="338636"/>
                </a:cubicBezTo>
                <a:cubicBezTo>
                  <a:pt x="4060031" y="342732"/>
                  <a:pt x="4059049" y="346401"/>
                  <a:pt x="4058140" y="349850"/>
                </a:cubicBezTo>
                <a:cubicBezTo>
                  <a:pt x="4055583" y="351128"/>
                  <a:pt x="4053450" y="352185"/>
                  <a:pt x="4051726" y="353038"/>
                </a:cubicBezTo>
                <a:cubicBezTo>
                  <a:pt x="4049298" y="358524"/>
                  <a:pt x="4052543" y="364660"/>
                  <a:pt x="4048020" y="369071"/>
                </a:cubicBezTo>
                <a:cubicBezTo>
                  <a:pt x="4049781" y="373946"/>
                  <a:pt x="4051634" y="378822"/>
                  <a:pt x="4049151" y="385086"/>
                </a:cubicBezTo>
                <a:cubicBezTo>
                  <a:pt x="4047093" y="382788"/>
                  <a:pt x="4045462" y="380990"/>
                  <a:pt x="4042829" y="378042"/>
                </a:cubicBezTo>
                <a:cubicBezTo>
                  <a:pt x="4040790" y="385031"/>
                  <a:pt x="4039011" y="391111"/>
                  <a:pt x="4037102" y="397672"/>
                </a:cubicBezTo>
                <a:lnTo>
                  <a:pt x="4000326" y="397672"/>
                </a:lnTo>
                <a:cubicBezTo>
                  <a:pt x="3999900" y="390036"/>
                  <a:pt x="3999511" y="382900"/>
                  <a:pt x="3999233" y="377857"/>
                </a:cubicBezTo>
                <a:cubicBezTo>
                  <a:pt x="3996119" y="372390"/>
                  <a:pt x="3993951" y="368608"/>
                  <a:pt x="3992375" y="365846"/>
                </a:cubicBezTo>
                <a:cubicBezTo>
                  <a:pt x="3991132" y="368163"/>
                  <a:pt x="3989279" y="371685"/>
                  <a:pt x="3987407" y="375207"/>
                </a:cubicBezTo>
                <a:cubicBezTo>
                  <a:pt x="3986888" y="375040"/>
                  <a:pt x="3986369" y="374873"/>
                  <a:pt x="3985850" y="374707"/>
                </a:cubicBezTo>
                <a:cubicBezTo>
                  <a:pt x="3985572" y="380433"/>
                  <a:pt x="3985850" y="386255"/>
                  <a:pt x="3984886" y="391852"/>
                </a:cubicBezTo>
                <a:cubicBezTo>
                  <a:pt x="3984014" y="396931"/>
                  <a:pt x="3981791" y="401787"/>
                  <a:pt x="3979696" y="408145"/>
                </a:cubicBezTo>
                <a:cubicBezTo>
                  <a:pt x="3980233" y="409980"/>
                  <a:pt x="3981253" y="413447"/>
                  <a:pt x="3982587" y="418025"/>
                </a:cubicBezTo>
                <a:cubicBezTo>
                  <a:pt x="3975525" y="416709"/>
                  <a:pt x="3969000" y="420916"/>
                  <a:pt x="3962625" y="416209"/>
                </a:cubicBezTo>
                <a:cubicBezTo>
                  <a:pt x="3961215" y="417858"/>
                  <a:pt x="3959251" y="420156"/>
                  <a:pt x="3955599" y="417247"/>
                </a:cubicBezTo>
                <a:lnTo>
                  <a:pt x="3955599" y="389220"/>
                </a:lnTo>
                <a:cubicBezTo>
                  <a:pt x="3959659" y="386495"/>
                  <a:pt x="3963366" y="383993"/>
                  <a:pt x="3968741" y="380378"/>
                </a:cubicBezTo>
                <a:cubicBezTo>
                  <a:pt x="3963718" y="379767"/>
                  <a:pt x="3960586" y="379377"/>
                  <a:pt x="3957175" y="378970"/>
                </a:cubicBezTo>
                <a:cubicBezTo>
                  <a:pt x="3956470" y="372037"/>
                  <a:pt x="3949908" y="365790"/>
                  <a:pt x="3955192" y="358227"/>
                </a:cubicBezTo>
                <a:cubicBezTo>
                  <a:pt x="3946609" y="351222"/>
                  <a:pt x="3952170" y="340452"/>
                  <a:pt x="3947925" y="330943"/>
                </a:cubicBezTo>
                <a:cubicBezTo>
                  <a:pt x="3943792" y="339858"/>
                  <a:pt x="3949019" y="349720"/>
                  <a:pt x="3942031" y="357005"/>
                </a:cubicBezTo>
                <a:cubicBezTo>
                  <a:pt x="3935822" y="351369"/>
                  <a:pt x="3938972" y="343825"/>
                  <a:pt x="3937953" y="337152"/>
                </a:cubicBezTo>
                <a:cubicBezTo>
                  <a:pt x="3933337" y="338857"/>
                  <a:pt x="3934635" y="341786"/>
                  <a:pt x="3934579" y="344344"/>
                </a:cubicBezTo>
                <a:cubicBezTo>
                  <a:pt x="3934524" y="347069"/>
                  <a:pt x="3934134" y="349793"/>
                  <a:pt x="3933819" y="353260"/>
                </a:cubicBezTo>
                <a:cubicBezTo>
                  <a:pt x="3931594" y="352296"/>
                  <a:pt x="3930075" y="351648"/>
                  <a:pt x="3927925" y="350702"/>
                </a:cubicBezTo>
                <a:cubicBezTo>
                  <a:pt x="3931613" y="344937"/>
                  <a:pt x="3930353" y="338728"/>
                  <a:pt x="3931799" y="332871"/>
                </a:cubicBezTo>
                <a:cubicBezTo>
                  <a:pt x="3934950" y="320136"/>
                  <a:pt x="3928370" y="308291"/>
                  <a:pt x="3916544" y="302193"/>
                </a:cubicBezTo>
                <a:cubicBezTo>
                  <a:pt x="3912855" y="300284"/>
                  <a:pt x="3909518" y="297689"/>
                  <a:pt x="3906627" y="295817"/>
                </a:cubicBezTo>
                <a:cubicBezTo>
                  <a:pt x="3906275" y="289941"/>
                  <a:pt x="3906015" y="285418"/>
                  <a:pt x="3905737" y="280895"/>
                </a:cubicBezTo>
                <a:cubicBezTo>
                  <a:pt x="3905200" y="280840"/>
                  <a:pt x="3904680" y="280803"/>
                  <a:pt x="3904143" y="280747"/>
                </a:cubicBezTo>
                <a:cubicBezTo>
                  <a:pt x="3903624" y="285047"/>
                  <a:pt x="3903105" y="289330"/>
                  <a:pt x="3902326" y="295613"/>
                </a:cubicBezTo>
                <a:cubicBezTo>
                  <a:pt x="3900380" y="296984"/>
                  <a:pt x="3897210" y="299858"/>
                  <a:pt x="3893540" y="301730"/>
                </a:cubicBezTo>
                <a:cubicBezTo>
                  <a:pt x="3879768" y="308755"/>
                  <a:pt x="3873818" y="321675"/>
                  <a:pt x="3878378" y="336374"/>
                </a:cubicBezTo>
                <a:cubicBezTo>
                  <a:pt x="3879787" y="340952"/>
                  <a:pt x="3877322" y="346254"/>
                  <a:pt x="3882030" y="350239"/>
                </a:cubicBezTo>
                <a:cubicBezTo>
                  <a:pt x="3879805" y="351388"/>
                  <a:pt x="3878266" y="352222"/>
                  <a:pt x="3875505" y="353668"/>
                </a:cubicBezTo>
                <a:cubicBezTo>
                  <a:pt x="3874931" y="348051"/>
                  <a:pt x="3874430" y="343287"/>
                  <a:pt x="3873799" y="337134"/>
                </a:cubicBezTo>
                <a:cubicBezTo>
                  <a:pt x="3869425" y="340933"/>
                  <a:pt x="3871464" y="344493"/>
                  <a:pt x="3871111" y="347421"/>
                </a:cubicBezTo>
                <a:cubicBezTo>
                  <a:pt x="3870704" y="350794"/>
                  <a:pt x="3870333" y="353983"/>
                  <a:pt x="3867182" y="357042"/>
                </a:cubicBezTo>
                <a:cubicBezTo>
                  <a:pt x="3863215" y="351666"/>
                  <a:pt x="3863160" y="346031"/>
                  <a:pt x="3863530" y="340284"/>
                </a:cubicBezTo>
                <a:cubicBezTo>
                  <a:pt x="3863692" y="337788"/>
                  <a:pt x="3862419" y="334626"/>
                  <a:pt x="3859712" y="330795"/>
                </a:cubicBezTo>
                <a:cubicBezTo>
                  <a:pt x="3859638" y="336689"/>
                  <a:pt x="3859897" y="341064"/>
                  <a:pt x="3859452" y="345363"/>
                </a:cubicBezTo>
                <a:cubicBezTo>
                  <a:pt x="3858989" y="349850"/>
                  <a:pt x="3858489" y="354502"/>
                  <a:pt x="3854448" y="358117"/>
                </a:cubicBezTo>
                <a:cubicBezTo>
                  <a:pt x="3859564" y="365198"/>
                  <a:pt x="3852224" y="371667"/>
                  <a:pt x="3853225" y="379118"/>
                </a:cubicBezTo>
                <a:cubicBezTo>
                  <a:pt x="3849628" y="379340"/>
                  <a:pt x="3846015" y="379581"/>
                  <a:pt x="3842400" y="379804"/>
                </a:cubicBezTo>
                <a:cubicBezTo>
                  <a:pt x="3842195" y="380267"/>
                  <a:pt x="3841974" y="380748"/>
                  <a:pt x="3841751" y="381213"/>
                </a:cubicBezTo>
                <a:cubicBezTo>
                  <a:pt x="3845681" y="383807"/>
                  <a:pt x="3849591" y="386402"/>
                  <a:pt x="3853818" y="389201"/>
                </a:cubicBezTo>
                <a:lnTo>
                  <a:pt x="3853818" y="425291"/>
                </a:lnTo>
                <a:cubicBezTo>
                  <a:pt x="3833428" y="425514"/>
                  <a:pt x="3813187" y="425440"/>
                  <a:pt x="3791833" y="425366"/>
                </a:cubicBezTo>
                <a:cubicBezTo>
                  <a:pt x="3791703" y="419007"/>
                  <a:pt x="3791537" y="412965"/>
                  <a:pt x="3791462" y="406940"/>
                </a:cubicBezTo>
                <a:cubicBezTo>
                  <a:pt x="3791407" y="401083"/>
                  <a:pt x="3791462" y="395226"/>
                  <a:pt x="3791462" y="389257"/>
                </a:cubicBezTo>
                <a:cubicBezTo>
                  <a:pt x="3795689" y="386513"/>
                  <a:pt x="3799655" y="383938"/>
                  <a:pt x="3803622" y="381360"/>
                </a:cubicBezTo>
                <a:cubicBezTo>
                  <a:pt x="3803437" y="380879"/>
                  <a:pt x="3803233" y="380396"/>
                  <a:pt x="3803047" y="379915"/>
                </a:cubicBezTo>
                <a:cubicBezTo>
                  <a:pt x="3799785" y="379692"/>
                  <a:pt x="3796523" y="379470"/>
                  <a:pt x="3792983" y="379229"/>
                </a:cubicBezTo>
                <a:cubicBezTo>
                  <a:pt x="3792778" y="372167"/>
                  <a:pt x="3786069" y="365753"/>
                  <a:pt x="3791128" y="358043"/>
                </a:cubicBezTo>
                <a:cubicBezTo>
                  <a:pt x="3783010" y="351499"/>
                  <a:pt x="3787347" y="341471"/>
                  <a:pt x="3785531" y="332388"/>
                </a:cubicBezTo>
                <a:cubicBezTo>
                  <a:pt x="3778895" y="336540"/>
                  <a:pt x="3783029" y="341193"/>
                  <a:pt x="3782065" y="344956"/>
                </a:cubicBezTo>
                <a:cubicBezTo>
                  <a:pt x="3781101" y="348737"/>
                  <a:pt x="3780471" y="352593"/>
                  <a:pt x="3779544" y="357116"/>
                </a:cubicBezTo>
                <a:cubicBezTo>
                  <a:pt x="3770554" y="352407"/>
                  <a:pt x="3777913" y="342565"/>
                  <a:pt x="3771277" y="336763"/>
                </a:cubicBezTo>
                <a:cubicBezTo>
                  <a:pt x="3770962" y="342565"/>
                  <a:pt x="3770720" y="347328"/>
                  <a:pt x="3770425" y="352964"/>
                </a:cubicBezTo>
                <a:cubicBezTo>
                  <a:pt x="3767903" y="352203"/>
                  <a:pt x="3766087" y="351648"/>
                  <a:pt x="3763751" y="350925"/>
                </a:cubicBezTo>
                <a:cubicBezTo>
                  <a:pt x="3767662" y="343844"/>
                  <a:pt x="3767551" y="336300"/>
                  <a:pt x="3768386" y="329219"/>
                </a:cubicBezTo>
                <a:cubicBezTo>
                  <a:pt x="3769776" y="317467"/>
                  <a:pt x="3763807" y="308570"/>
                  <a:pt x="3753408" y="302731"/>
                </a:cubicBezTo>
                <a:cubicBezTo>
                  <a:pt x="3749460" y="300525"/>
                  <a:pt x="3745771" y="297874"/>
                  <a:pt x="3742490" y="295762"/>
                </a:cubicBezTo>
                <a:cubicBezTo>
                  <a:pt x="3741879" y="288829"/>
                  <a:pt x="3741360" y="282879"/>
                  <a:pt x="3740823" y="276947"/>
                </a:cubicBezTo>
                <a:cubicBezTo>
                  <a:pt x="3740544" y="276965"/>
                  <a:pt x="3740285" y="276984"/>
                  <a:pt x="3740007" y="276984"/>
                </a:cubicBezTo>
                <a:cubicBezTo>
                  <a:pt x="3739691" y="282508"/>
                  <a:pt x="3739376" y="288032"/>
                  <a:pt x="3739042" y="293944"/>
                </a:cubicBezTo>
                <a:cubicBezTo>
                  <a:pt x="3736929" y="297355"/>
                  <a:pt x="3734038" y="300006"/>
                  <a:pt x="3729812" y="301934"/>
                </a:cubicBezTo>
                <a:cubicBezTo>
                  <a:pt x="3717059" y="307736"/>
                  <a:pt x="3711016" y="318264"/>
                  <a:pt x="3713649" y="331907"/>
                </a:cubicBezTo>
                <a:cubicBezTo>
                  <a:pt x="3714798" y="337801"/>
                  <a:pt x="3712314" y="344511"/>
                  <a:pt x="3718116" y="349905"/>
                </a:cubicBezTo>
                <a:cubicBezTo>
                  <a:pt x="3715761" y="351240"/>
                  <a:pt x="3714130" y="352148"/>
                  <a:pt x="3711090" y="353871"/>
                </a:cubicBezTo>
                <a:cubicBezTo>
                  <a:pt x="3710701" y="347459"/>
                  <a:pt x="3710367" y="342380"/>
                  <a:pt x="3710052" y="337282"/>
                </a:cubicBezTo>
                <a:cubicBezTo>
                  <a:pt x="3705233" y="343195"/>
                  <a:pt x="3710553" y="351796"/>
                  <a:pt x="3703360" y="356708"/>
                </a:cubicBezTo>
                <a:cubicBezTo>
                  <a:pt x="3696039" y="349590"/>
                  <a:pt x="3701674" y="340100"/>
                  <a:pt x="3696707" y="332407"/>
                </a:cubicBezTo>
                <a:cubicBezTo>
                  <a:pt x="3696243" y="335058"/>
                  <a:pt x="3695372" y="337709"/>
                  <a:pt x="3695390" y="340341"/>
                </a:cubicBezTo>
                <a:cubicBezTo>
                  <a:pt x="3695483" y="349312"/>
                  <a:pt x="3694631" y="352723"/>
                  <a:pt x="3690164" y="358191"/>
                </a:cubicBezTo>
                <a:cubicBezTo>
                  <a:pt x="3694260" y="365253"/>
                  <a:pt x="3689421" y="371685"/>
                  <a:pt x="3688532" y="379081"/>
                </a:cubicBezTo>
                <a:cubicBezTo>
                  <a:pt x="3685400" y="379340"/>
                  <a:pt x="3682137" y="379600"/>
                  <a:pt x="3678245" y="379915"/>
                </a:cubicBezTo>
                <a:cubicBezTo>
                  <a:pt x="3680209" y="385291"/>
                  <a:pt x="3685974" y="385272"/>
                  <a:pt x="3689200" y="389294"/>
                </a:cubicBezTo>
                <a:lnTo>
                  <a:pt x="3689200" y="437821"/>
                </a:lnTo>
                <a:lnTo>
                  <a:pt x="3670385" y="437821"/>
                </a:lnTo>
                <a:cubicBezTo>
                  <a:pt x="3665307" y="422140"/>
                  <a:pt x="3667679" y="405531"/>
                  <a:pt x="3667494" y="389127"/>
                </a:cubicBezTo>
                <a:cubicBezTo>
                  <a:pt x="3667179" y="359785"/>
                  <a:pt x="3667327" y="330423"/>
                  <a:pt x="3667475" y="301081"/>
                </a:cubicBezTo>
                <a:cubicBezTo>
                  <a:pt x="3667494" y="296929"/>
                  <a:pt x="3668569" y="292814"/>
                  <a:pt x="3669347" y="287235"/>
                </a:cubicBezTo>
                <a:cubicBezTo>
                  <a:pt x="3669144" y="286716"/>
                  <a:pt x="3667698" y="284658"/>
                  <a:pt x="3667531" y="282490"/>
                </a:cubicBezTo>
                <a:cubicBezTo>
                  <a:pt x="3666919" y="274853"/>
                  <a:pt x="3665751" y="267049"/>
                  <a:pt x="3666622" y="259523"/>
                </a:cubicBezTo>
                <a:cubicBezTo>
                  <a:pt x="3667754" y="249791"/>
                  <a:pt x="3665844" y="240264"/>
                  <a:pt x="3666400" y="230625"/>
                </a:cubicBezTo>
                <a:cubicBezTo>
                  <a:pt x="3666937" y="221080"/>
                  <a:pt x="3666270" y="211478"/>
                  <a:pt x="3666585" y="201914"/>
                </a:cubicBezTo>
                <a:cubicBezTo>
                  <a:pt x="3666919" y="191922"/>
                  <a:pt x="3667401" y="181876"/>
                  <a:pt x="3668606" y="171960"/>
                </a:cubicBezTo>
                <a:cubicBezTo>
                  <a:pt x="3669180" y="167344"/>
                  <a:pt x="3671627" y="162951"/>
                  <a:pt x="3673833" y="156741"/>
                </a:cubicBezTo>
                <a:cubicBezTo>
                  <a:pt x="3673537" y="153553"/>
                  <a:pt x="3673017" y="148233"/>
                  <a:pt x="3672424" y="142061"/>
                </a:cubicBezTo>
                <a:lnTo>
                  <a:pt x="3651608" y="142061"/>
                </a:lnTo>
                <a:lnTo>
                  <a:pt x="3651608" y="90530"/>
                </a:lnTo>
                <a:cubicBezTo>
                  <a:pt x="3653388" y="89641"/>
                  <a:pt x="3655520" y="88566"/>
                  <a:pt x="3657299" y="87676"/>
                </a:cubicBezTo>
                <a:cubicBezTo>
                  <a:pt x="3659968" y="81707"/>
                  <a:pt x="3655520" y="79686"/>
                  <a:pt x="3651349" y="77240"/>
                </a:cubicBezTo>
                <a:cubicBezTo>
                  <a:pt x="3654389" y="70085"/>
                  <a:pt x="3651442" y="63227"/>
                  <a:pt x="3649847" y="57073"/>
                </a:cubicBezTo>
                <a:cubicBezTo>
                  <a:pt x="3647456" y="47805"/>
                  <a:pt x="3645399" y="37277"/>
                  <a:pt x="3635074" y="31772"/>
                </a:cubicBezTo>
                <a:cubicBezTo>
                  <a:pt x="3630903" y="29565"/>
                  <a:pt x="3627864" y="25227"/>
                  <a:pt x="3624268" y="21817"/>
                </a:cubicBezTo>
                <a:cubicBezTo>
                  <a:pt x="3625417" y="19389"/>
                  <a:pt x="3626325" y="17499"/>
                  <a:pt x="3626863" y="16367"/>
                </a:cubicBezTo>
                <a:cubicBezTo>
                  <a:pt x="3625454" y="10399"/>
                  <a:pt x="3624212" y="5190"/>
                  <a:pt x="3622970" y="0"/>
                </a:cubicBezTo>
                <a:cubicBezTo>
                  <a:pt x="3622488" y="56"/>
                  <a:pt x="3622006" y="130"/>
                  <a:pt x="3621525" y="186"/>
                </a:cubicBezTo>
                <a:cubicBezTo>
                  <a:pt x="3620468" y="5468"/>
                  <a:pt x="3619393" y="10770"/>
                  <a:pt x="3618170" y="16868"/>
                </a:cubicBezTo>
                <a:cubicBezTo>
                  <a:pt x="3618614" y="17610"/>
                  <a:pt x="3619541" y="19185"/>
                  <a:pt x="3620542" y="20891"/>
                </a:cubicBezTo>
                <a:cubicBezTo>
                  <a:pt x="3620098" y="21595"/>
                  <a:pt x="3619745" y="22503"/>
                  <a:pt x="3619115" y="23096"/>
                </a:cubicBezTo>
                <a:cubicBezTo>
                  <a:pt x="3615760" y="26265"/>
                  <a:pt x="3612664" y="29806"/>
                  <a:pt x="3608902" y="32382"/>
                </a:cubicBezTo>
                <a:cubicBezTo>
                  <a:pt x="3602932" y="36460"/>
                  <a:pt x="3600004" y="41910"/>
                  <a:pt x="3597798" y="48713"/>
                </a:cubicBezTo>
                <a:cubicBezTo>
                  <a:pt x="3594795" y="58000"/>
                  <a:pt x="3592441" y="67212"/>
                  <a:pt x="3593016" y="76943"/>
                </a:cubicBezTo>
                <a:cubicBezTo>
                  <a:pt x="3590754" y="80058"/>
                  <a:pt x="3584897" y="80818"/>
                  <a:pt x="3587882" y="87435"/>
                </a:cubicBezTo>
                <a:cubicBezTo>
                  <a:pt x="3588901" y="88083"/>
                  <a:pt x="3590885" y="89363"/>
                  <a:pt x="3593071" y="90771"/>
                </a:cubicBezTo>
                <a:lnTo>
                  <a:pt x="3593071" y="141541"/>
                </a:lnTo>
                <a:lnTo>
                  <a:pt x="3572404" y="141541"/>
                </a:lnTo>
                <a:cubicBezTo>
                  <a:pt x="3572071" y="147492"/>
                  <a:pt x="3571811" y="152440"/>
                  <a:pt x="3571441" y="159058"/>
                </a:cubicBezTo>
                <a:cubicBezTo>
                  <a:pt x="3576315" y="163433"/>
                  <a:pt x="3575518" y="171180"/>
                  <a:pt x="3576723" y="178781"/>
                </a:cubicBezTo>
                <a:cubicBezTo>
                  <a:pt x="3579744" y="197836"/>
                  <a:pt x="3577261" y="216909"/>
                  <a:pt x="3578446" y="235927"/>
                </a:cubicBezTo>
                <a:cubicBezTo>
                  <a:pt x="3578910" y="243453"/>
                  <a:pt x="3577093" y="250774"/>
                  <a:pt x="3578039" y="258430"/>
                </a:cubicBezTo>
                <a:cubicBezTo>
                  <a:pt x="3578966" y="265900"/>
                  <a:pt x="3577557" y="273685"/>
                  <a:pt x="3576945" y="281303"/>
                </a:cubicBezTo>
                <a:cubicBezTo>
                  <a:pt x="3576760" y="283639"/>
                  <a:pt x="3575871" y="285919"/>
                  <a:pt x="3575703" y="286568"/>
                </a:cubicBezTo>
                <a:cubicBezTo>
                  <a:pt x="3576223" y="292870"/>
                  <a:pt x="3576945" y="297652"/>
                  <a:pt x="3576964" y="302434"/>
                </a:cubicBezTo>
                <a:cubicBezTo>
                  <a:pt x="3577149" y="343825"/>
                  <a:pt x="3577242" y="385217"/>
                  <a:pt x="3577335" y="426607"/>
                </a:cubicBezTo>
                <a:cubicBezTo>
                  <a:pt x="3577335" y="430388"/>
                  <a:pt x="3577224" y="434188"/>
                  <a:pt x="3576149" y="438229"/>
                </a:cubicBezTo>
                <a:cubicBezTo>
                  <a:pt x="3575277" y="428368"/>
                  <a:pt x="3569809" y="421843"/>
                  <a:pt x="3562413" y="416579"/>
                </a:cubicBezTo>
                <a:cubicBezTo>
                  <a:pt x="3558261" y="413632"/>
                  <a:pt x="3558465" y="408702"/>
                  <a:pt x="3556741" y="404309"/>
                </a:cubicBezTo>
                <a:cubicBezTo>
                  <a:pt x="3555555" y="411464"/>
                  <a:pt x="3551810" y="416320"/>
                  <a:pt x="3546213" y="420676"/>
                </a:cubicBezTo>
                <a:cubicBezTo>
                  <a:pt x="3540911" y="424791"/>
                  <a:pt x="3538094" y="431149"/>
                  <a:pt x="3538353" y="438507"/>
                </a:cubicBezTo>
                <a:cubicBezTo>
                  <a:pt x="3532903" y="435634"/>
                  <a:pt x="3532700" y="434169"/>
                  <a:pt x="3534072" y="411945"/>
                </a:cubicBezTo>
                <a:cubicBezTo>
                  <a:pt x="3535591" y="410870"/>
                  <a:pt x="3537315" y="409665"/>
                  <a:pt x="3539687" y="408016"/>
                </a:cubicBezTo>
                <a:cubicBezTo>
                  <a:pt x="3537315" y="406606"/>
                  <a:pt x="3535388" y="405476"/>
                  <a:pt x="3532792" y="403938"/>
                </a:cubicBezTo>
                <a:cubicBezTo>
                  <a:pt x="3535017" y="399730"/>
                  <a:pt x="3532774" y="395244"/>
                  <a:pt x="3532719" y="390647"/>
                </a:cubicBezTo>
                <a:cubicBezTo>
                  <a:pt x="3532663" y="385846"/>
                  <a:pt x="3532217" y="381027"/>
                  <a:pt x="3532217" y="376226"/>
                </a:cubicBezTo>
                <a:cubicBezTo>
                  <a:pt x="3532256" y="368608"/>
                  <a:pt x="3530716" y="361045"/>
                  <a:pt x="3532755" y="353298"/>
                </a:cubicBezTo>
                <a:cubicBezTo>
                  <a:pt x="3533608" y="350053"/>
                  <a:pt x="3531476" y="346049"/>
                  <a:pt x="3529178" y="342231"/>
                </a:cubicBezTo>
                <a:cubicBezTo>
                  <a:pt x="3528548" y="343918"/>
                  <a:pt x="3527918" y="345604"/>
                  <a:pt x="3527250" y="347384"/>
                </a:cubicBezTo>
                <a:cubicBezTo>
                  <a:pt x="3527139" y="347273"/>
                  <a:pt x="3526620" y="347032"/>
                  <a:pt x="3526620" y="346791"/>
                </a:cubicBezTo>
                <a:cubicBezTo>
                  <a:pt x="3526565" y="332945"/>
                  <a:pt x="3518186" y="324011"/>
                  <a:pt x="3507120" y="318672"/>
                </a:cubicBezTo>
                <a:cubicBezTo>
                  <a:pt x="3497389" y="313982"/>
                  <a:pt x="3495368" y="306753"/>
                  <a:pt x="3494924" y="297707"/>
                </a:cubicBezTo>
                <a:cubicBezTo>
                  <a:pt x="3494738" y="294130"/>
                  <a:pt x="3494887" y="290534"/>
                  <a:pt x="3494887" y="286957"/>
                </a:cubicBezTo>
                <a:cubicBezTo>
                  <a:pt x="3494275" y="286864"/>
                  <a:pt x="3493644" y="286771"/>
                  <a:pt x="3493014" y="286679"/>
                </a:cubicBezTo>
                <a:cubicBezTo>
                  <a:pt x="3492420" y="289811"/>
                  <a:pt x="3491624" y="292925"/>
                  <a:pt x="3491309" y="296077"/>
                </a:cubicBezTo>
                <a:cubicBezTo>
                  <a:pt x="3490975" y="299283"/>
                  <a:pt x="3491679" y="302675"/>
                  <a:pt x="3490975" y="305752"/>
                </a:cubicBezTo>
                <a:cubicBezTo>
                  <a:pt x="3489863" y="310627"/>
                  <a:pt x="3487083" y="314502"/>
                  <a:pt x="3482485" y="317151"/>
                </a:cubicBezTo>
                <a:cubicBezTo>
                  <a:pt x="3477722" y="319896"/>
                  <a:pt x="3472532" y="322583"/>
                  <a:pt x="3468973" y="326568"/>
                </a:cubicBezTo>
                <a:cubicBezTo>
                  <a:pt x="3464839" y="331202"/>
                  <a:pt x="3462245" y="337246"/>
                  <a:pt x="3458834" y="342935"/>
                </a:cubicBezTo>
                <a:cubicBezTo>
                  <a:pt x="3458445" y="342788"/>
                  <a:pt x="3457425" y="342380"/>
                  <a:pt x="3456443" y="341990"/>
                </a:cubicBezTo>
                <a:cubicBezTo>
                  <a:pt x="3455405" y="345420"/>
                  <a:pt x="3454367" y="348867"/>
                  <a:pt x="3453199" y="352723"/>
                </a:cubicBezTo>
                <a:cubicBezTo>
                  <a:pt x="3456535" y="356485"/>
                  <a:pt x="3455553" y="361453"/>
                  <a:pt x="3455145" y="366346"/>
                </a:cubicBezTo>
                <a:cubicBezTo>
                  <a:pt x="3454255" y="377190"/>
                  <a:pt x="3453347" y="388034"/>
                  <a:pt x="3452624" y="398877"/>
                </a:cubicBezTo>
                <a:cubicBezTo>
                  <a:pt x="3452513" y="400546"/>
                  <a:pt x="3453440" y="402270"/>
                  <a:pt x="3453885" y="403938"/>
                </a:cubicBezTo>
                <a:cubicBezTo>
                  <a:pt x="3451309" y="405291"/>
                  <a:pt x="3449195" y="406403"/>
                  <a:pt x="3446711" y="407719"/>
                </a:cubicBezTo>
                <a:cubicBezTo>
                  <a:pt x="3449065" y="409388"/>
                  <a:pt x="3451049" y="410778"/>
                  <a:pt x="3453329" y="412390"/>
                </a:cubicBezTo>
                <a:cubicBezTo>
                  <a:pt x="3452309" y="421047"/>
                  <a:pt x="3455219" y="429925"/>
                  <a:pt x="3450623" y="440491"/>
                </a:cubicBezTo>
                <a:cubicBezTo>
                  <a:pt x="3449270" y="437340"/>
                  <a:pt x="3448639" y="436246"/>
                  <a:pt x="3448324" y="435041"/>
                </a:cubicBezTo>
                <a:cubicBezTo>
                  <a:pt x="3446582" y="428275"/>
                  <a:pt x="3443560" y="422363"/>
                  <a:pt x="3437554" y="418396"/>
                </a:cubicBezTo>
                <a:cubicBezTo>
                  <a:pt x="3432883" y="415319"/>
                  <a:pt x="3431234" y="410573"/>
                  <a:pt x="3430233" y="404919"/>
                </a:cubicBezTo>
                <a:cubicBezTo>
                  <a:pt x="3427674" y="410332"/>
                  <a:pt x="3427230" y="416467"/>
                  <a:pt x="3420964" y="418934"/>
                </a:cubicBezTo>
                <a:cubicBezTo>
                  <a:pt x="3418851" y="416486"/>
                  <a:pt x="3416665" y="413966"/>
                  <a:pt x="3413383" y="410147"/>
                </a:cubicBezTo>
                <a:cubicBezTo>
                  <a:pt x="3413903" y="387236"/>
                  <a:pt x="3411103" y="362287"/>
                  <a:pt x="3413809" y="337319"/>
                </a:cubicBezTo>
                <a:cubicBezTo>
                  <a:pt x="3417776" y="335410"/>
                  <a:pt x="3421576" y="333575"/>
                  <a:pt x="3425339" y="331758"/>
                </a:cubicBezTo>
                <a:cubicBezTo>
                  <a:pt x="3425932" y="329905"/>
                  <a:pt x="3426470" y="328181"/>
                  <a:pt x="3427156" y="326050"/>
                </a:cubicBezTo>
                <a:cubicBezTo>
                  <a:pt x="3429195" y="325753"/>
                  <a:pt x="3431252" y="325456"/>
                  <a:pt x="3434236" y="325030"/>
                </a:cubicBezTo>
                <a:cubicBezTo>
                  <a:pt x="3439408" y="315947"/>
                  <a:pt x="3444840" y="306364"/>
                  <a:pt x="3450085" y="297115"/>
                </a:cubicBezTo>
                <a:cubicBezTo>
                  <a:pt x="3440038" y="294761"/>
                  <a:pt x="3430585" y="292425"/>
                  <a:pt x="3421095" y="290367"/>
                </a:cubicBezTo>
                <a:cubicBezTo>
                  <a:pt x="3415886" y="289236"/>
                  <a:pt x="3413068" y="286901"/>
                  <a:pt x="3413365" y="280969"/>
                </a:cubicBezTo>
                <a:cubicBezTo>
                  <a:pt x="3413680" y="274241"/>
                  <a:pt x="3413050" y="267456"/>
                  <a:pt x="3414200" y="260524"/>
                </a:cubicBezTo>
                <a:cubicBezTo>
                  <a:pt x="3412345" y="257243"/>
                  <a:pt x="3410492" y="253981"/>
                  <a:pt x="3408564" y="250571"/>
                </a:cubicBezTo>
                <a:cubicBezTo>
                  <a:pt x="3407989" y="251887"/>
                  <a:pt x="3407508" y="252980"/>
                  <a:pt x="3406562" y="255130"/>
                </a:cubicBezTo>
                <a:cubicBezTo>
                  <a:pt x="3403856" y="244880"/>
                  <a:pt x="3401372" y="235167"/>
                  <a:pt x="3393383" y="229013"/>
                </a:cubicBezTo>
                <a:cubicBezTo>
                  <a:pt x="3387192" y="224249"/>
                  <a:pt x="3382094" y="217503"/>
                  <a:pt x="3373457" y="216205"/>
                </a:cubicBezTo>
                <a:cubicBezTo>
                  <a:pt x="3372456" y="214332"/>
                  <a:pt x="3371584" y="212387"/>
                  <a:pt x="3370417" y="210606"/>
                </a:cubicBezTo>
                <a:cubicBezTo>
                  <a:pt x="3368767" y="208104"/>
                  <a:pt x="3367952" y="205565"/>
                  <a:pt x="3369768" y="202896"/>
                </a:cubicBezTo>
                <a:cubicBezTo>
                  <a:pt x="3371177" y="200801"/>
                  <a:pt x="3370992" y="199133"/>
                  <a:pt x="3369694" y="196982"/>
                </a:cubicBezTo>
                <a:cubicBezTo>
                  <a:pt x="3368841" y="195574"/>
                  <a:pt x="3368211" y="193072"/>
                  <a:pt x="3368897" y="191848"/>
                </a:cubicBezTo>
                <a:cubicBezTo>
                  <a:pt x="3371232" y="187659"/>
                  <a:pt x="3367359" y="185268"/>
                  <a:pt x="3366710" y="181876"/>
                </a:cubicBezTo>
                <a:cubicBezTo>
                  <a:pt x="3365209" y="185342"/>
                  <a:pt x="3362855" y="188215"/>
                  <a:pt x="3364671" y="192571"/>
                </a:cubicBezTo>
                <a:cubicBezTo>
                  <a:pt x="3365467" y="194499"/>
                  <a:pt x="3363522" y="197557"/>
                  <a:pt x="3362613" y="200876"/>
                </a:cubicBezTo>
                <a:cubicBezTo>
                  <a:pt x="3368063" y="206066"/>
                  <a:pt x="3362818" y="210737"/>
                  <a:pt x="3360741" y="215037"/>
                </a:cubicBezTo>
                <a:cubicBezTo>
                  <a:pt x="3343763" y="223693"/>
                  <a:pt x="3329897" y="234036"/>
                  <a:pt x="3327654" y="254296"/>
                </a:cubicBezTo>
                <a:cubicBezTo>
                  <a:pt x="3326932" y="253832"/>
                  <a:pt x="3326413" y="253574"/>
                  <a:pt x="3325986" y="253203"/>
                </a:cubicBezTo>
                <a:cubicBezTo>
                  <a:pt x="3325578" y="252850"/>
                  <a:pt x="3325244" y="252387"/>
                  <a:pt x="3324448" y="251497"/>
                </a:cubicBezTo>
                <a:cubicBezTo>
                  <a:pt x="3322669" y="254686"/>
                  <a:pt x="3321037" y="257614"/>
                  <a:pt x="3320184" y="259153"/>
                </a:cubicBezTo>
                <a:cubicBezTo>
                  <a:pt x="3320184" y="268569"/>
                  <a:pt x="3320555" y="276558"/>
                  <a:pt x="3319925" y="284454"/>
                </a:cubicBezTo>
                <a:cubicBezTo>
                  <a:pt x="3319758" y="286382"/>
                  <a:pt x="3316626" y="289144"/>
                  <a:pt x="3314419" y="289645"/>
                </a:cubicBezTo>
                <a:cubicBezTo>
                  <a:pt x="3304336" y="291979"/>
                  <a:pt x="3294753" y="297115"/>
                  <a:pt x="3282186" y="294667"/>
                </a:cubicBezTo>
                <a:cubicBezTo>
                  <a:pt x="3288284" y="305678"/>
                  <a:pt x="3293585" y="315224"/>
                  <a:pt x="3298998" y="324974"/>
                </a:cubicBezTo>
                <a:cubicBezTo>
                  <a:pt x="3301444" y="325289"/>
                  <a:pt x="3303780" y="325586"/>
                  <a:pt x="3306579" y="325938"/>
                </a:cubicBezTo>
                <a:cubicBezTo>
                  <a:pt x="3307043" y="333927"/>
                  <a:pt x="3314198" y="334187"/>
                  <a:pt x="3319610" y="337412"/>
                </a:cubicBezTo>
                <a:cubicBezTo>
                  <a:pt x="3322131" y="361953"/>
                  <a:pt x="3319795" y="386810"/>
                  <a:pt x="3320203" y="411445"/>
                </a:cubicBezTo>
                <a:cubicBezTo>
                  <a:pt x="3317627" y="414429"/>
                  <a:pt x="3315254" y="417210"/>
                  <a:pt x="3313122" y="419693"/>
                </a:cubicBezTo>
                <a:cubicBezTo>
                  <a:pt x="3313956" y="424420"/>
                  <a:pt x="3314698" y="428572"/>
                  <a:pt x="3315606" y="433725"/>
                </a:cubicBezTo>
                <a:cubicBezTo>
                  <a:pt x="3313771" y="435134"/>
                  <a:pt x="3311843" y="436617"/>
                  <a:pt x="3310564" y="437599"/>
                </a:cubicBezTo>
                <a:lnTo>
                  <a:pt x="3300406" y="437599"/>
                </a:lnTo>
                <a:lnTo>
                  <a:pt x="3300406" y="425217"/>
                </a:lnTo>
                <a:cubicBezTo>
                  <a:pt x="3304873" y="424865"/>
                  <a:pt x="3309267" y="423734"/>
                  <a:pt x="3310935" y="418080"/>
                </a:cubicBezTo>
                <a:cubicBezTo>
                  <a:pt x="3308303" y="416801"/>
                  <a:pt x="3305596" y="415486"/>
                  <a:pt x="3302298" y="413892"/>
                </a:cubicBezTo>
                <a:cubicBezTo>
                  <a:pt x="3300944" y="405494"/>
                  <a:pt x="3299536" y="396802"/>
                  <a:pt x="3297904" y="386736"/>
                </a:cubicBezTo>
                <a:cubicBezTo>
                  <a:pt x="3296087" y="391555"/>
                  <a:pt x="3294827" y="394911"/>
                  <a:pt x="3293067" y="399600"/>
                </a:cubicBezTo>
                <a:cubicBezTo>
                  <a:pt x="3291472" y="397265"/>
                  <a:pt x="3289730" y="395874"/>
                  <a:pt x="3289841" y="394669"/>
                </a:cubicBezTo>
                <a:cubicBezTo>
                  <a:pt x="3290675" y="385883"/>
                  <a:pt x="3286764" y="377672"/>
                  <a:pt x="3287116" y="368905"/>
                </a:cubicBezTo>
                <a:cubicBezTo>
                  <a:pt x="3287598" y="357171"/>
                  <a:pt x="3287245" y="357153"/>
                  <a:pt x="3298646" y="352667"/>
                </a:cubicBezTo>
                <a:cubicBezTo>
                  <a:pt x="3295401" y="351146"/>
                  <a:pt x="3292788" y="349942"/>
                  <a:pt x="3289637" y="348478"/>
                </a:cubicBezTo>
                <a:cubicBezTo>
                  <a:pt x="3289118" y="344214"/>
                  <a:pt x="3288562" y="339580"/>
                  <a:pt x="3287988" y="334928"/>
                </a:cubicBezTo>
                <a:cubicBezTo>
                  <a:pt x="3287376" y="334854"/>
                  <a:pt x="3286764" y="334779"/>
                  <a:pt x="3286152" y="334706"/>
                </a:cubicBezTo>
                <a:cubicBezTo>
                  <a:pt x="3284985" y="336559"/>
                  <a:pt x="3283816" y="338413"/>
                  <a:pt x="3282631" y="340284"/>
                </a:cubicBezTo>
                <a:cubicBezTo>
                  <a:pt x="3282389" y="339970"/>
                  <a:pt x="3281777" y="339543"/>
                  <a:pt x="3281834" y="339246"/>
                </a:cubicBezTo>
                <a:cubicBezTo>
                  <a:pt x="3282297" y="336837"/>
                  <a:pt x="3282983" y="334464"/>
                  <a:pt x="3283390" y="332055"/>
                </a:cubicBezTo>
                <a:cubicBezTo>
                  <a:pt x="3284243" y="327143"/>
                  <a:pt x="3283038" y="322472"/>
                  <a:pt x="3279275" y="319413"/>
                </a:cubicBezTo>
                <a:cubicBezTo>
                  <a:pt x="3273344" y="314594"/>
                  <a:pt x="3267505" y="310015"/>
                  <a:pt x="3267412" y="300747"/>
                </a:cubicBezTo>
                <a:cubicBezTo>
                  <a:pt x="3265688" y="309349"/>
                  <a:pt x="3261054" y="314705"/>
                  <a:pt x="3254734" y="319321"/>
                </a:cubicBezTo>
                <a:cubicBezTo>
                  <a:pt x="3250897" y="322120"/>
                  <a:pt x="3249692" y="326976"/>
                  <a:pt x="3250489" y="331907"/>
                </a:cubicBezTo>
                <a:cubicBezTo>
                  <a:pt x="3250879" y="334279"/>
                  <a:pt x="3251527" y="336615"/>
                  <a:pt x="3252287" y="340044"/>
                </a:cubicBezTo>
                <a:cubicBezTo>
                  <a:pt x="3250230" y="337653"/>
                  <a:pt x="3248914" y="336132"/>
                  <a:pt x="3246300" y="333111"/>
                </a:cubicBezTo>
                <a:cubicBezTo>
                  <a:pt x="3245466" y="339210"/>
                  <a:pt x="3244873" y="343603"/>
                  <a:pt x="3244224" y="348459"/>
                </a:cubicBezTo>
                <a:cubicBezTo>
                  <a:pt x="3241647" y="349535"/>
                  <a:pt x="3238867" y="350702"/>
                  <a:pt x="3235753" y="352018"/>
                </a:cubicBezTo>
                <a:cubicBezTo>
                  <a:pt x="3236383" y="352890"/>
                  <a:pt x="3236735" y="353909"/>
                  <a:pt x="3237329" y="354094"/>
                </a:cubicBezTo>
                <a:cubicBezTo>
                  <a:pt x="3246467" y="356800"/>
                  <a:pt x="3246504" y="356782"/>
                  <a:pt x="3246578" y="365809"/>
                </a:cubicBezTo>
                <a:cubicBezTo>
                  <a:pt x="3246615" y="370703"/>
                  <a:pt x="3246578" y="375596"/>
                  <a:pt x="3246578" y="381342"/>
                </a:cubicBezTo>
                <a:cubicBezTo>
                  <a:pt x="3242129" y="381880"/>
                  <a:pt x="3238367" y="382343"/>
                  <a:pt x="3233436" y="382955"/>
                </a:cubicBezTo>
                <a:cubicBezTo>
                  <a:pt x="3233436" y="369368"/>
                  <a:pt x="3233288" y="356800"/>
                  <a:pt x="3233584" y="344251"/>
                </a:cubicBezTo>
                <a:cubicBezTo>
                  <a:pt x="3233621" y="342120"/>
                  <a:pt x="3235605" y="340026"/>
                  <a:pt x="3236809" y="337690"/>
                </a:cubicBezTo>
                <a:cubicBezTo>
                  <a:pt x="3235456" y="336855"/>
                  <a:pt x="3233992" y="335985"/>
                  <a:pt x="3232510" y="335076"/>
                </a:cubicBezTo>
                <a:cubicBezTo>
                  <a:pt x="3232101" y="329071"/>
                  <a:pt x="3231675" y="323158"/>
                  <a:pt x="3231267" y="317263"/>
                </a:cubicBezTo>
                <a:cubicBezTo>
                  <a:pt x="3230637" y="317151"/>
                  <a:pt x="3230006" y="317059"/>
                  <a:pt x="3229376" y="316948"/>
                </a:cubicBezTo>
                <a:cubicBezTo>
                  <a:pt x="3228524" y="319006"/>
                  <a:pt x="3227671" y="321045"/>
                  <a:pt x="3226819" y="323102"/>
                </a:cubicBezTo>
                <a:cubicBezTo>
                  <a:pt x="3226522" y="323065"/>
                  <a:pt x="3226207" y="323047"/>
                  <a:pt x="3225910" y="323010"/>
                </a:cubicBezTo>
                <a:cubicBezTo>
                  <a:pt x="3225910" y="317448"/>
                  <a:pt x="3227134" y="311498"/>
                  <a:pt x="3225576" y="306401"/>
                </a:cubicBezTo>
                <a:cubicBezTo>
                  <a:pt x="3223963" y="301099"/>
                  <a:pt x="3219664" y="296595"/>
                  <a:pt x="3215697" y="292258"/>
                </a:cubicBezTo>
                <a:lnTo>
                  <a:pt x="3213269" y="280099"/>
                </a:lnTo>
                <a:cubicBezTo>
                  <a:pt x="3210655" y="287346"/>
                  <a:pt x="3210339" y="295019"/>
                  <a:pt x="3201591" y="299302"/>
                </a:cubicBezTo>
                <a:cubicBezTo>
                  <a:pt x="3201591" y="292666"/>
                  <a:pt x="3201517" y="286401"/>
                  <a:pt x="3201610" y="280136"/>
                </a:cubicBezTo>
                <a:cubicBezTo>
                  <a:pt x="3201684" y="274204"/>
                  <a:pt x="3199960" y="267698"/>
                  <a:pt x="3208171" y="263990"/>
                </a:cubicBezTo>
                <a:cubicBezTo>
                  <a:pt x="3204853" y="262582"/>
                  <a:pt x="3203260" y="261914"/>
                  <a:pt x="3200850" y="260895"/>
                </a:cubicBezTo>
                <a:cubicBezTo>
                  <a:pt x="3200701" y="256966"/>
                  <a:pt x="3200478" y="252739"/>
                  <a:pt x="3200404" y="248495"/>
                </a:cubicBezTo>
                <a:cubicBezTo>
                  <a:pt x="3200349" y="244194"/>
                  <a:pt x="3200404" y="239893"/>
                  <a:pt x="3200404" y="235872"/>
                </a:cubicBezTo>
                <a:cubicBezTo>
                  <a:pt x="3198218" y="234110"/>
                  <a:pt x="3196382" y="232609"/>
                  <a:pt x="3195771" y="232109"/>
                </a:cubicBezTo>
                <a:cubicBezTo>
                  <a:pt x="3195771" y="224694"/>
                  <a:pt x="3195252" y="218577"/>
                  <a:pt x="3195937" y="212590"/>
                </a:cubicBezTo>
                <a:cubicBezTo>
                  <a:pt x="3196420" y="208252"/>
                  <a:pt x="3196011" y="204565"/>
                  <a:pt x="3194566" y="202358"/>
                </a:cubicBezTo>
                <a:cubicBezTo>
                  <a:pt x="3189691" y="199801"/>
                  <a:pt x="3186095" y="197910"/>
                  <a:pt x="3182555" y="196056"/>
                </a:cubicBezTo>
                <a:cubicBezTo>
                  <a:pt x="3179904" y="186214"/>
                  <a:pt x="3174843" y="176852"/>
                  <a:pt x="3181739" y="166825"/>
                </a:cubicBezTo>
                <a:cubicBezTo>
                  <a:pt x="3178365" y="163024"/>
                  <a:pt x="3174195" y="159392"/>
                  <a:pt x="3175826" y="153312"/>
                </a:cubicBezTo>
                <a:cubicBezTo>
                  <a:pt x="3175900" y="153034"/>
                  <a:pt x="3175863" y="152608"/>
                  <a:pt x="3175697" y="152403"/>
                </a:cubicBezTo>
                <a:cubicBezTo>
                  <a:pt x="3171341" y="146732"/>
                  <a:pt x="3169783" y="139780"/>
                  <a:pt x="3166113" y="133089"/>
                </a:cubicBezTo>
                <a:cubicBezTo>
                  <a:pt x="3165187" y="135592"/>
                  <a:pt x="3164241" y="138075"/>
                  <a:pt x="3163369" y="140577"/>
                </a:cubicBezTo>
                <a:cubicBezTo>
                  <a:pt x="3162795" y="142246"/>
                  <a:pt x="3162869" y="144637"/>
                  <a:pt x="3161720" y="145564"/>
                </a:cubicBezTo>
                <a:cubicBezTo>
                  <a:pt x="3157197" y="149215"/>
                  <a:pt x="3157252" y="154053"/>
                  <a:pt x="3157586" y="159225"/>
                </a:cubicBezTo>
                <a:cubicBezTo>
                  <a:pt x="3155715" y="161634"/>
                  <a:pt x="3153823" y="164062"/>
                  <a:pt x="3151766" y="166713"/>
                </a:cubicBezTo>
                <a:cubicBezTo>
                  <a:pt x="3156345" y="176148"/>
                  <a:pt x="3154398" y="185768"/>
                  <a:pt x="3150746" y="196037"/>
                </a:cubicBezTo>
                <a:cubicBezTo>
                  <a:pt x="3147299" y="197891"/>
                  <a:pt x="3143370" y="200004"/>
                  <a:pt x="3138791" y="202469"/>
                </a:cubicBezTo>
                <a:cubicBezTo>
                  <a:pt x="3138346" y="203452"/>
                  <a:pt x="3137493" y="205306"/>
                  <a:pt x="3136863" y="206696"/>
                </a:cubicBezTo>
                <a:cubicBezTo>
                  <a:pt x="3137048" y="213146"/>
                  <a:pt x="3136696" y="219430"/>
                  <a:pt x="3137568" y="225528"/>
                </a:cubicBezTo>
                <a:cubicBezTo>
                  <a:pt x="3138365" y="231052"/>
                  <a:pt x="3137456" y="236316"/>
                  <a:pt x="3138197" y="241729"/>
                </a:cubicBezTo>
                <a:cubicBezTo>
                  <a:pt x="3137605" y="241784"/>
                  <a:pt x="3137012" y="241821"/>
                  <a:pt x="3136418" y="241877"/>
                </a:cubicBezTo>
                <a:cubicBezTo>
                  <a:pt x="3135843" y="239709"/>
                  <a:pt x="3135269" y="237558"/>
                  <a:pt x="3134138" y="233295"/>
                </a:cubicBezTo>
                <a:cubicBezTo>
                  <a:pt x="3133378" y="235260"/>
                  <a:pt x="3132766" y="236075"/>
                  <a:pt x="3132766" y="236891"/>
                </a:cubicBezTo>
                <a:cubicBezTo>
                  <a:pt x="3132729" y="242137"/>
                  <a:pt x="3132934" y="247382"/>
                  <a:pt x="3132823" y="252610"/>
                </a:cubicBezTo>
                <a:cubicBezTo>
                  <a:pt x="3132748" y="255613"/>
                  <a:pt x="3132229" y="258615"/>
                  <a:pt x="3131914" y="261488"/>
                </a:cubicBezTo>
                <a:cubicBezTo>
                  <a:pt x="3129912" y="262156"/>
                  <a:pt x="3128485" y="262619"/>
                  <a:pt x="3126983" y="263120"/>
                </a:cubicBezTo>
                <a:cubicBezTo>
                  <a:pt x="3127206" y="263972"/>
                  <a:pt x="3127188" y="265084"/>
                  <a:pt x="3127725" y="265603"/>
                </a:cubicBezTo>
                <a:cubicBezTo>
                  <a:pt x="3131247" y="268995"/>
                  <a:pt x="3132174" y="272999"/>
                  <a:pt x="3131896" y="277819"/>
                </a:cubicBezTo>
                <a:cubicBezTo>
                  <a:pt x="3131488" y="284863"/>
                  <a:pt x="3131785" y="291961"/>
                  <a:pt x="3131785" y="299191"/>
                </a:cubicBezTo>
                <a:cubicBezTo>
                  <a:pt x="3122553" y="295724"/>
                  <a:pt x="3123165" y="287049"/>
                  <a:pt x="3119866" y="279987"/>
                </a:cubicBezTo>
                <a:cubicBezTo>
                  <a:pt x="3118994" y="284009"/>
                  <a:pt x="3118790" y="288329"/>
                  <a:pt x="3117085" y="291961"/>
                </a:cubicBezTo>
                <a:cubicBezTo>
                  <a:pt x="3115306" y="295743"/>
                  <a:pt x="3111469" y="298579"/>
                  <a:pt x="3109671" y="302360"/>
                </a:cubicBezTo>
                <a:cubicBezTo>
                  <a:pt x="3108040" y="305789"/>
                  <a:pt x="3107613" y="309941"/>
                  <a:pt x="3107280" y="313834"/>
                </a:cubicBezTo>
                <a:cubicBezTo>
                  <a:pt x="3107020" y="316781"/>
                  <a:pt x="3107725" y="319821"/>
                  <a:pt x="3106927" y="323213"/>
                </a:cubicBezTo>
                <a:cubicBezTo>
                  <a:pt x="3106075" y="321100"/>
                  <a:pt x="3105222" y="318987"/>
                  <a:pt x="3104370" y="316874"/>
                </a:cubicBezTo>
                <a:cubicBezTo>
                  <a:pt x="3103369" y="317245"/>
                  <a:pt x="3102423" y="317411"/>
                  <a:pt x="3102405" y="317652"/>
                </a:cubicBezTo>
                <a:cubicBezTo>
                  <a:pt x="3101997" y="321489"/>
                  <a:pt x="3101367" y="325364"/>
                  <a:pt x="3101459" y="329219"/>
                </a:cubicBezTo>
                <a:cubicBezTo>
                  <a:pt x="3101571" y="333241"/>
                  <a:pt x="3101385" y="336707"/>
                  <a:pt x="3097604" y="337078"/>
                </a:cubicBezTo>
                <a:cubicBezTo>
                  <a:pt x="3098494" y="341694"/>
                  <a:pt x="3099810" y="345679"/>
                  <a:pt x="3099921" y="349682"/>
                </a:cubicBezTo>
                <a:cubicBezTo>
                  <a:pt x="3100236" y="360156"/>
                  <a:pt x="3100032" y="370647"/>
                  <a:pt x="3100032" y="382380"/>
                </a:cubicBezTo>
                <a:cubicBezTo>
                  <a:pt x="3095565" y="382158"/>
                  <a:pt x="3091579" y="381973"/>
                  <a:pt x="3086779" y="381731"/>
                </a:cubicBezTo>
                <a:cubicBezTo>
                  <a:pt x="3086779" y="375114"/>
                  <a:pt x="3086668" y="369609"/>
                  <a:pt x="3086797" y="364103"/>
                </a:cubicBezTo>
                <a:cubicBezTo>
                  <a:pt x="3086964" y="356967"/>
                  <a:pt x="3087613" y="356356"/>
                  <a:pt x="3095008" y="354409"/>
                </a:cubicBezTo>
                <a:cubicBezTo>
                  <a:pt x="3095825" y="354187"/>
                  <a:pt x="3096529" y="353519"/>
                  <a:pt x="3098197" y="352481"/>
                </a:cubicBezTo>
                <a:cubicBezTo>
                  <a:pt x="3094694" y="350888"/>
                  <a:pt x="3091857" y="349609"/>
                  <a:pt x="3089188" y="348385"/>
                </a:cubicBezTo>
                <a:cubicBezTo>
                  <a:pt x="3085778" y="344307"/>
                  <a:pt x="3090616" y="338431"/>
                  <a:pt x="3085556" y="334224"/>
                </a:cubicBezTo>
                <a:cubicBezTo>
                  <a:pt x="3084221" y="336337"/>
                  <a:pt x="3083071" y="338135"/>
                  <a:pt x="3081922" y="339932"/>
                </a:cubicBezTo>
                <a:cubicBezTo>
                  <a:pt x="3081626" y="339840"/>
                  <a:pt x="3081311" y="339747"/>
                  <a:pt x="3081014" y="339655"/>
                </a:cubicBezTo>
                <a:cubicBezTo>
                  <a:pt x="3081515" y="337430"/>
                  <a:pt x="3081904" y="335187"/>
                  <a:pt x="3082553" y="333019"/>
                </a:cubicBezTo>
                <a:cubicBezTo>
                  <a:pt x="3084277" y="327272"/>
                  <a:pt x="3082367" y="322249"/>
                  <a:pt x="3078104" y="318895"/>
                </a:cubicBezTo>
                <a:cubicBezTo>
                  <a:pt x="3071969" y="314056"/>
                  <a:pt x="3066798" y="309070"/>
                  <a:pt x="3067798" y="299895"/>
                </a:cubicBezTo>
                <a:cubicBezTo>
                  <a:pt x="3067075" y="300080"/>
                  <a:pt x="3066371" y="300266"/>
                  <a:pt x="3065666" y="300451"/>
                </a:cubicBezTo>
                <a:cubicBezTo>
                  <a:pt x="3065388" y="301637"/>
                  <a:pt x="3064943" y="302823"/>
                  <a:pt x="3064888" y="304028"/>
                </a:cubicBezTo>
                <a:cubicBezTo>
                  <a:pt x="3064665" y="308866"/>
                  <a:pt x="3062552" y="313111"/>
                  <a:pt x="3058679" y="315446"/>
                </a:cubicBezTo>
                <a:cubicBezTo>
                  <a:pt x="3050986" y="320099"/>
                  <a:pt x="3048576" y="326624"/>
                  <a:pt x="3050244" y="335187"/>
                </a:cubicBezTo>
                <a:lnTo>
                  <a:pt x="3045073" y="335187"/>
                </a:lnTo>
                <a:cubicBezTo>
                  <a:pt x="3044740" y="339562"/>
                  <a:pt x="3044406" y="343751"/>
                  <a:pt x="3044072" y="348144"/>
                </a:cubicBezTo>
                <a:cubicBezTo>
                  <a:pt x="3041125" y="349479"/>
                  <a:pt x="3038363" y="350758"/>
                  <a:pt x="3035601" y="352018"/>
                </a:cubicBezTo>
                <a:cubicBezTo>
                  <a:pt x="3035953" y="352667"/>
                  <a:pt x="3036119" y="353519"/>
                  <a:pt x="3036528" y="353668"/>
                </a:cubicBezTo>
                <a:cubicBezTo>
                  <a:pt x="3046166" y="357023"/>
                  <a:pt x="3046389" y="357023"/>
                  <a:pt x="3046111" y="367329"/>
                </a:cubicBezTo>
                <a:cubicBezTo>
                  <a:pt x="3045981" y="372574"/>
                  <a:pt x="3047835" y="378117"/>
                  <a:pt x="3043516" y="383066"/>
                </a:cubicBezTo>
                <a:cubicBezTo>
                  <a:pt x="3042181" y="384605"/>
                  <a:pt x="3043423" y="388386"/>
                  <a:pt x="3043423" y="391129"/>
                </a:cubicBezTo>
                <a:cubicBezTo>
                  <a:pt x="3043405" y="393817"/>
                  <a:pt x="3043794" y="396690"/>
                  <a:pt x="3039976" y="399007"/>
                </a:cubicBezTo>
                <a:cubicBezTo>
                  <a:pt x="3038567" y="395189"/>
                  <a:pt x="3037269" y="391667"/>
                  <a:pt x="3036101" y="388460"/>
                </a:cubicBezTo>
                <a:cubicBezTo>
                  <a:pt x="3031505" y="395874"/>
                  <a:pt x="3033803" y="405124"/>
                  <a:pt x="3030819" y="413743"/>
                </a:cubicBezTo>
                <a:cubicBezTo>
                  <a:pt x="3028279" y="414948"/>
                  <a:pt x="3025554" y="416246"/>
                  <a:pt x="3022329" y="417784"/>
                </a:cubicBezTo>
                <a:cubicBezTo>
                  <a:pt x="3023979" y="423030"/>
                  <a:pt x="3027761" y="424846"/>
                  <a:pt x="3032913" y="425235"/>
                </a:cubicBezTo>
                <a:lnTo>
                  <a:pt x="3032913" y="437432"/>
                </a:lnTo>
                <a:lnTo>
                  <a:pt x="3017269" y="437432"/>
                </a:lnTo>
                <a:cubicBezTo>
                  <a:pt x="3016323" y="434503"/>
                  <a:pt x="3015322" y="431334"/>
                  <a:pt x="3014303" y="428183"/>
                </a:cubicBezTo>
                <a:cubicBezTo>
                  <a:pt x="3013821" y="428127"/>
                  <a:pt x="3013320" y="428072"/>
                  <a:pt x="3012839" y="428015"/>
                </a:cubicBezTo>
                <a:cubicBezTo>
                  <a:pt x="3011801" y="431352"/>
                  <a:pt x="3010763" y="434689"/>
                  <a:pt x="3009520" y="438674"/>
                </a:cubicBezTo>
                <a:cubicBezTo>
                  <a:pt x="3007408" y="437506"/>
                  <a:pt x="3005443" y="436394"/>
                  <a:pt x="3002792" y="434930"/>
                </a:cubicBezTo>
                <a:cubicBezTo>
                  <a:pt x="3004664" y="432631"/>
                  <a:pt x="3006073" y="430889"/>
                  <a:pt x="3008241" y="428220"/>
                </a:cubicBezTo>
                <a:cubicBezTo>
                  <a:pt x="3005035" y="426218"/>
                  <a:pt x="3002088" y="424402"/>
                  <a:pt x="2998974" y="422473"/>
                </a:cubicBezTo>
                <a:cubicBezTo>
                  <a:pt x="3000253" y="421306"/>
                  <a:pt x="3001587" y="420120"/>
                  <a:pt x="3003200" y="418655"/>
                </a:cubicBezTo>
                <a:cubicBezTo>
                  <a:pt x="3001902" y="418155"/>
                  <a:pt x="3000846" y="417765"/>
                  <a:pt x="2999567" y="417284"/>
                </a:cubicBezTo>
                <a:cubicBezTo>
                  <a:pt x="2999381" y="417042"/>
                  <a:pt x="2998789" y="416616"/>
                  <a:pt x="2998789" y="416152"/>
                </a:cubicBezTo>
                <a:cubicBezTo>
                  <a:pt x="2998603" y="409350"/>
                  <a:pt x="2998695" y="402510"/>
                  <a:pt x="2998232" y="395726"/>
                </a:cubicBezTo>
                <a:cubicBezTo>
                  <a:pt x="2998047" y="392982"/>
                  <a:pt x="2996675" y="390332"/>
                  <a:pt x="2995285" y="385864"/>
                </a:cubicBezTo>
                <a:cubicBezTo>
                  <a:pt x="2995285" y="385883"/>
                  <a:pt x="2996045" y="384011"/>
                  <a:pt x="2996916" y="381825"/>
                </a:cubicBezTo>
                <a:cubicBezTo>
                  <a:pt x="2994451" y="380212"/>
                  <a:pt x="2992245" y="378728"/>
                  <a:pt x="2989780" y="377116"/>
                </a:cubicBezTo>
                <a:cubicBezTo>
                  <a:pt x="2990596" y="376134"/>
                  <a:pt x="2991300" y="375281"/>
                  <a:pt x="2992005" y="374428"/>
                </a:cubicBezTo>
                <a:cubicBezTo>
                  <a:pt x="2988297" y="371315"/>
                  <a:pt x="2988668" y="367069"/>
                  <a:pt x="2988946" y="362936"/>
                </a:cubicBezTo>
                <a:cubicBezTo>
                  <a:pt x="2989335" y="357282"/>
                  <a:pt x="2990465" y="351703"/>
                  <a:pt x="2986147" y="346698"/>
                </a:cubicBezTo>
                <a:cubicBezTo>
                  <a:pt x="2985276" y="345697"/>
                  <a:pt x="2986536" y="342861"/>
                  <a:pt x="2986870" y="340452"/>
                </a:cubicBezTo>
                <a:cubicBezTo>
                  <a:pt x="2984738" y="339340"/>
                  <a:pt x="2982625" y="338227"/>
                  <a:pt x="2980123" y="336912"/>
                </a:cubicBezTo>
                <a:cubicBezTo>
                  <a:pt x="2980790" y="335985"/>
                  <a:pt x="2981439" y="335058"/>
                  <a:pt x="2982310" y="333834"/>
                </a:cubicBezTo>
                <a:cubicBezTo>
                  <a:pt x="2978844" y="330423"/>
                  <a:pt x="2979344" y="325771"/>
                  <a:pt x="2979789" y="321155"/>
                </a:cubicBezTo>
                <a:cubicBezTo>
                  <a:pt x="2980252" y="316281"/>
                  <a:pt x="2980475" y="311480"/>
                  <a:pt x="2976545" y="307810"/>
                </a:cubicBezTo>
                <a:cubicBezTo>
                  <a:pt x="2977750" y="306419"/>
                  <a:pt x="2978714" y="305289"/>
                  <a:pt x="2979993" y="303806"/>
                </a:cubicBezTo>
                <a:cubicBezTo>
                  <a:pt x="2978139" y="302527"/>
                  <a:pt x="2976694" y="301527"/>
                  <a:pt x="2974877" y="300266"/>
                </a:cubicBezTo>
                <a:cubicBezTo>
                  <a:pt x="2976008" y="295446"/>
                  <a:pt x="2971374" y="290923"/>
                  <a:pt x="2973598" y="285252"/>
                </a:cubicBezTo>
                <a:cubicBezTo>
                  <a:pt x="2975267" y="281025"/>
                  <a:pt x="2970262" y="276465"/>
                  <a:pt x="2973208" y="271275"/>
                </a:cubicBezTo>
                <a:cubicBezTo>
                  <a:pt x="2971410" y="270441"/>
                  <a:pt x="2969539" y="269552"/>
                  <a:pt x="2967073" y="268383"/>
                </a:cubicBezTo>
                <a:cubicBezTo>
                  <a:pt x="2967982" y="263824"/>
                  <a:pt x="2968927" y="259097"/>
                  <a:pt x="2970076" y="253369"/>
                </a:cubicBezTo>
                <a:cubicBezTo>
                  <a:pt x="2969613" y="253036"/>
                  <a:pt x="2968055" y="251887"/>
                  <a:pt x="2965683" y="250163"/>
                </a:cubicBezTo>
                <a:cubicBezTo>
                  <a:pt x="2971170" y="248309"/>
                  <a:pt x="2970892" y="244565"/>
                  <a:pt x="2969873" y="239504"/>
                </a:cubicBezTo>
                <a:cubicBezTo>
                  <a:pt x="2967629" y="238559"/>
                  <a:pt x="2964812" y="237354"/>
                  <a:pt x="2962309" y="236279"/>
                </a:cubicBezTo>
                <a:cubicBezTo>
                  <a:pt x="2963625" y="229792"/>
                  <a:pt x="2965034" y="222711"/>
                  <a:pt x="2966443" y="215704"/>
                </a:cubicBezTo>
                <a:cubicBezTo>
                  <a:pt x="2965053" y="215204"/>
                  <a:pt x="2964089" y="214852"/>
                  <a:pt x="2962847" y="214406"/>
                </a:cubicBezTo>
                <a:cubicBezTo>
                  <a:pt x="2964886" y="211367"/>
                  <a:pt x="2966739" y="208605"/>
                  <a:pt x="2969019" y="205194"/>
                </a:cubicBezTo>
                <a:cubicBezTo>
                  <a:pt x="2967648" y="204434"/>
                  <a:pt x="2966517" y="203804"/>
                  <a:pt x="2965090" y="203007"/>
                </a:cubicBezTo>
                <a:cubicBezTo>
                  <a:pt x="2966221" y="200653"/>
                  <a:pt x="2967351" y="198262"/>
                  <a:pt x="2968798" y="195240"/>
                </a:cubicBezTo>
                <a:cubicBezTo>
                  <a:pt x="2967296" y="194462"/>
                  <a:pt x="2966091" y="193850"/>
                  <a:pt x="2964960" y="193275"/>
                </a:cubicBezTo>
                <a:cubicBezTo>
                  <a:pt x="2964441" y="187937"/>
                  <a:pt x="2965443" y="181672"/>
                  <a:pt x="2963033" y="177223"/>
                </a:cubicBezTo>
                <a:cubicBezTo>
                  <a:pt x="2959974" y="171551"/>
                  <a:pt x="2959455" y="165972"/>
                  <a:pt x="2959029" y="159169"/>
                </a:cubicBezTo>
                <a:cubicBezTo>
                  <a:pt x="2957138" y="159947"/>
                  <a:pt x="2955692" y="160559"/>
                  <a:pt x="2953727" y="161375"/>
                </a:cubicBezTo>
                <a:cubicBezTo>
                  <a:pt x="2952263" y="148863"/>
                  <a:pt x="2950113" y="136685"/>
                  <a:pt x="2934580" y="132478"/>
                </a:cubicBezTo>
                <a:cubicBezTo>
                  <a:pt x="2934375" y="134312"/>
                  <a:pt x="2933523" y="136740"/>
                  <a:pt x="2934135" y="137204"/>
                </a:cubicBezTo>
                <a:cubicBezTo>
                  <a:pt x="2938379" y="140355"/>
                  <a:pt x="2940844" y="144100"/>
                  <a:pt x="2940901" y="149605"/>
                </a:cubicBezTo>
                <a:cubicBezTo>
                  <a:pt x="2940993" y="156686"/>
                  <a:pt x="2939139" y="162969"/>
                  <a:pt x="2933783" y="169661"/>
                </a:cubicBezTo>
                <a:cubicBezTo>
                  <a:pt x="2932522" y="167714"/>
                  <a:pt x="2931429" y="166046"/>
                  <a:pt x="2929908" y="163710"/>
                </a:cubicBezTo>
                <a:cubicBezTo>
                  <a:pt x="2930854" y="161728"/>
                  <a:pt x="2932133" y="159040"/>
                  <a:pt x="2933727" y="155703"/>
                </a:cubicBezTo>
                <a:cubicBezTo>
                  <a:pt x="2927443" y="150550"/>
                  <a:pt x="2933022" y="141597"/>
                  <a:pt x="2927073" y="134498"/>
                </a:cubicBezTo>
                <a:cubicBezTo>
                  <a:pt x="2925998" y="138761"/>
                  <a:pt x="2923310" y="141412"/>
                  <a:pt x="2924829" y="145731"/>
                </a:cubicBezTo>
                <a:cubicBezTo>
                  <a:pt x="2926090" y="149290"/>
                  <a:pt x="2923977" y="152051"/>
                  <a:pt x="2920788" y="154090"/>
                </a:cubicBezTo>
                <a:cubicBezTo>
                  <a:pt x="2917879" y="151885"/>
                  <a:pt x="2915469" y="150012"/>
                  <a:pt x="2916507" y="145285"/>
                </a:cubicBezTo>
                <a:cubicBezTo>
                  <a:pt x="2917193" y="142153"/>
                  <a:pt x="2915451" y="138483"/>
                  <a:pt x="2914135" y="135091"/>
                </a:cubicBezTo>
                <a:cubicBezTo>
                  <a:pt x="2912262" y="138910"/>
                  <a:pt x="2908536" y="141819"/>
                  <a:pt x="2911355" y="146991"/>
                </a:cubicBezTo>
                <a:cubicBezTo>
                  <a:pt x="2912096" y="148344"/>
                  <a:pt x="2908815" y="151885"/>
                  <a:pt x="2907369" y="154424"/>
                </a:cubicBezTo>
                <a:cubicBezTo>
                  <a:pt x="2898898" y="149642"/>
                  <a:pt x="2905997" y="140448"/>
                  <a:pt x="2899769" y="135017"/>
                </a:cubicBezTo>
                <a:cubicBezTo>
                  <a:pt x="2898341" y="138576"/>
                  <a:pt x="2895802" y="141338"/>
                  <a:pt x="2897137" y="145749"/>
                </a:cubicBezTo>
                <a:cubicBezTo>
                  <a:pt x="2898212" y="149308"/>
                  <a:pt x="2896544" y="152219"/>
                  <a:pt x="2893189" y="154053"/>
                </a:cubicBezTo>
                <a:cubicBezTo>
                  <a:pt x="2884811" y="150124"/>
                  <a:pt x="2892892" y="139743"/>
                  <a:pt x="2885385" y="135146"/>
                </a:cubicBezTo>
                <a:cubicBezTo>
                  <a:pt x="2885403" y="139021"/>
                  <a:pt x="2881140" y="141893"/>
                  <a:pt x="2883791" y="146806"/>
                </a:cubicBezTo>
                <a:cubicBezTo>
                  <a:pt x="2884551" y="148215"/>
                  <a:pt x="2881456" y="151699"/>
                  <a:pt x="2879787" y="154868"/>
                </a:cubicBezTo>
                <a:cubicBezTo>
                  <a:pt x="2876284" y="151366"/>
                  <a:pt x="2874170" y="149400"/>
                  <a:pt x="2875654" y="144841"/>
                </a:cubicBezTo>
                <a:cubicBezTo>
                  <a:pt x="2876506" y="142227"/>
                  <a:pt x="2874282" y="138576"/>
                  <a:pt x="2873337" y="134998"/>
                </a:cubicBezTo>
                <a:cubicBezTo>
                  <a:pt x="2865977" y="139780"/>
                  <a:pt x="2873633" y="149865"/>
                  <a:pt x="2865607" y="153979"/>
                </a:cubicBezTo>
                <a:cubicBezTo>
                  <a:pt x="2862438" y="151977"/>
                  <a:pt x="2860677" y="149827"/>
                  <a:pt x="2861584" y="145249"/>
                </a:cubicBezTo>
                <a:cubicBezTo>
                  <a:pt x="2862215" y="142153"/>
                  <a:pt x="2860343" y="138557"/>
                  <a:pt x="2859602" y="135184"/>
                </a:cubicBezTo>
                <a:cubicBezTo>
                  <a:pt x="2858953" y="135166"/>
                  <a:pt x="2858323" y="135166"/>
                  <a:pt x="2857692" y="135166"/>
                </a:cubicBezTo>
                <a:cubicBezTo>
                  <a:pt x="2856877" y="138464"/>
                  <a:pt x="2854820" y="142042"/>
                  <a:pt x="2855524" y="144970"/>
                </a:cubicBezTo>
                <a:cubicBezTo>
                  <a:pt x="2856487" y="148993"/>
                  <a:pt x="2854986" y="151143"/>
                  <a:pt x="2852409" y="153924"/>
                </a:cubicBezTo>
                <a:cubicBezTo>
                  <a:pt x="2848628" y="152070"/>
                  <a:pt x="2847145" y="149827"/>
                  <a:pt x="2847998" y="145119"/>
                </a:cubicBezTo>
                <a:cubicBezTo>
                  <a:pt x="2848573" y="141987"/>
                  <a:pt x="2846589" y="138390"/>
                  <a:pt x="2845663" y="134609"/>
                </a:cubicBezTo>
                <a:cubicBezTo>
                  <a:pt x="2838934" y="140726"/>
                  <a:pt x="2845829" y="150328"/>
                  <a:pt x="2838137" y="155091"/>
                </a:cubicBezTo>
                <a:cubicBezTo>
                  <a:pt x="2839804" y="158002"/>
                  <a:pt x="2841158" y="160375"/>
                  <a:pt x="2842752" y="163173"/>
                </a:cubicBezTo>
                <a:cubicBezTo>
                  <a:pt x="2841510" y="165063"/>
                  <a:pt x="2840268" y="166954"/>
                  <a:pt x="2838711" y="169327"/>
                </a:cubicBezTo>
                <a:cubicBezTo>
                  <a:pt x="2834003" y="164230"/>
                  <a:pt x="2832076" y="158817"/>
                  <a:pt x="2831390" y="152960"/>
                </a:cubicBezTo>
                <a:cubicBezTo>
                  <a:pt x="2830741" y="147547"/>
                  <a:pt x="2831482" y="142358"/>
                  <a:pt x="2836357" y="138872"/>
                </a:cubicBezTo>
                <a:cubicBezTo>
                  <a:pt x="2838804" y="137111"/>
                  <a:pt x="2839749" y="135387"/>
                  <a:pt x="2837303" y="132589"/>
                </a:cubicBezTo>
                <a:cubicBezTo>
                  <a:pt x="2822678" y="136574"/>
                  <a:pt x="2819435" y="147807"/>
                  <a:pt x="2819545" y="161616"/>
                </a:cubicBezTo>
                <a:cubicBezTo>
                  <a:pt x="2817525" y="160764"/>
                  <a:pt x="2815949" y="160096"/>
                  <a:pt x="2813817" y="159206"/>
                </a:cubicBezTo>
                <a:cubicBezTo>
                  <a:pt x="2813021" y="164879"/>
                  <a:pt x="2812260" y="170365"/>
                  <a:pt x="2811482" y="175833"/>
                </a:cubicBezTo>
                <a:cubicBezTo>
                  <a:pt x="2810407" y="176389"/>
                  <a:pt x="2809332" y="176927"/>
                  <a:pt x="2808980" y="177112"/>
                </a:cubicBezTo>
                <a:cubicBezTo>
                  <a:pt x="2808423" y="182654"/>
                  <a:pt x="2807942" y="187548"/>
                  <a:pt x="2807385" y="193146"/>
                </a:cubicBezTo>
                <a:cubicBezTo>
                  <a:pt x="2806996" y="193350"/>
                  <a:pt x="2805680" y="194036"/>
                  <a:pt x="2803919" y="194944"/>
                </a:cubicBezTo>
                <a:cubicBezTo>
                  <a:pt x="2804846" y="197465"/>
                  <a:pt x="2805754" y="199949"/>
                  <a:pt x="2806737" y="202655"/>
                </a:cubicBezTo>
                <a:cubicBezTo>
                  <a:pt x="2805662" y="203470"/>
                  <a:pt x="2804476" y="204360"/>
                  <a:pt x="2803307" y="205250"/>
                </a:cubicBezTo>
                <a:cubicBezTo>
                  <a:pt x="2805569" y="208475"/>
                  <a:pt x="2807496" y="211237"/>
                  <a:pt x="2809758" y="214481"/>
                </a:cubicBezTo>
                <a:cubicBezTo>
                  <a:pt x="2808665" y="215074"/>
                  <a:pt x="2807719" y="215593"/>
                  <a:pt x="2806125" y="216445"/>
                </a:cubicBezTo>
                <a:cubicBezTo>
                  <a:pt x="2807385" y="222971"/>
                  <a:pt x="2808665" y="229698"/>
                  <a:pt x="2809888" y="236075"/>
                </a:cubicBezTo>
                <a:cubicBezTo>
                  <a:pt x="2807664" y="237095"/>
                  <a:pt x="2804828" y="238392"/>
                  <a:pt x="2802548" y="239430"/>
                </a:cubicBezTo>
                <a:cubicBezTo>
                  <a:pt x="2800768" y="244583"/>
                  <a:pt x="2801213" y="248143"/>
                  <a:pt x="2806792" y="249996"/>
                </a:cubicBezTo>
                <a:cubicBezTo>
                  <a:pt x="2804697" y="251609"/>
                  <a:pt x="2803123" y="252813"/>
                  <a:pt x="2801899" y="253740"/>
                </a:cubicBezTo>
                <a:cubicBezTo>
                  <a:pt x="2803252" y="258467"/>
                  <a:pt x="2804476" y="262805"/>
                  <a:pt x="2805884" y="267698"/>
                </a:cubicBezTo>
                <a:cubicBezTo>
                  <a:pt x="2804067" y="268754"/>
                  <a:pt x="2802066" y="269904"/>
                  <a:pt x="2800601" y="270738"/>
                </a:cubicBezTo>
                <a:cubicBezTo>
                  <a:pt x="2799582" y="280766"/>
                  <a:pt x="2798581" y="290405"/>
                  <a:pt x="2797580" y="300210"/>
                </a:cubicBezTo>
                <a:cubicBezTo>
                  <a:pt x="2796449" y="300896"/>
                  <a:pt x="2795152" y="301619"/>
                  <a:pt x="2793929" y="302453"/>
                </a:cubicBezTo>
                <a:cubicBezTo>
                  <a:pt x="2793446" y="302786"/>
                  <a:pt x="2793131" y="303398"/>
                  <a:pt x="2792576" y="304084"/>
                </a:cubicBezTo>
                <a:cubicBezTo>
                  <a:pt x="2793557" y="305159"/>
                  <a:pt x="2794540" y="306252"/>
                  <a:pt x="2795708" y="307550"/>
                </a:cubicBezTo>
                <a:cubicBezTo>
                  <a:pt x="2791593" y="311220"/>
                  <a:pt x="2792705" y="316244"/>
                  <a:pt x="2792501" y="320952"/>
                </a:cubicBezTo>
                <a:cubicBezTo>
                  <a:pt x="2792371" y="323973"/>
                  <a:pt x="2792760" y="327013"/>
                  <a:pt x="2792409" y="329997"/>
                </a:cubicBezTo>
                <a:cubicBezTo>
                  <a:pt x="2792242" y="331332"/>
                  <a:pt x="2790870" y="332537"/>
                  <a:pt x="2789702" y="334335"/>
                </a:cubicBezTo>
                <a:cubicBezTo>
                  <a:pt x="2789999" y="334539"/>
                  <a:pt x="2790907" y="335206"/>
                  <a:pt x="2792519" y="336355"/>
                </a:cubicBezTo>
                <a:cubicBezTo>
                  <a:pt x="2790017" y="337819"/>
                  <a:pt x="2787867" y="339062"/>
                  <a:pt x="2785179" y="340637"/>
                </a:cubicBezTo>
                <a:cubicBezTo>
                  <a:pt x="2785717" y="342472"/>
                  <a:pt x="2786181" y="344122"/>
                  <a:pt x="2786717" y="346012"/>
                </a:cubicBezTo>
                <a:cubicBezTo>
                  <a:pt x="2782287" y="350090"/>
                  <a:pt x="2782807" y="355484"/>
                  <a:pt x="2783196" y="360897"/>
                </a:cubicBezTo>
                <a:cubicBezTo>
                  <a:pt x="2783530" y="365642"/>
                  <a:pt x="2784827" y="370666"/>
                  <a:pt x="2779748" y="374317"/>
                </a:cubicBezTo>
                <a:cubicBezTo>
                  <a:pt x="2780657" y="375133"/>
                  <a:pt x="2781565" y="375911"/>
                  <a:pt x="2782992" y="377172"/>
                </a:cubicBezTo>
                <a:cubicBezTo>
                  <a:pt x="2780545" y="378543"/>
                  <a:pt x="2778322" y="379804"/>
                  <a:pt x="2775466" y="381398"/>
                </a:cubicBezTo>
                <a:cubicBezTo>
                  <a:pt x="2776133" y="383474"/>
                  <a:pt x="2776764" y="385364"/>
                  <a:pt x="2777487" y="387608"/>
                </a:cubicBezTo>
                <a:cubicBezTo>
                  <a:pt x="2772167" y="391611"/>
                  <a:pt x="2773279" y="397654"/>
                  <a:pt x="2773798" y="403122"/>
                </a:cubicBezTo>
                <a:cubicBezTo>
                  <a:pt x="2774428" y="409795"/>
                  <a:pt x="2773261" y="414985"/>
                  <a:pt x="2767552" y="419286"/>
                </a:cubicBezTo>
                <a:cubicBezTo>
                  <a:pt x="2761564" y="423808"/>
                  <a:pt x="2757801" y="430018"/>
                  <a:pt x="2758061" y="439619"/>
                </a:cubicBezTo>
                <a:cubicBezTo>
                  <a:pt x="2755967" y="437303"/>
                  <a:pt x="2754038" y="436153"/>
                  <a:pt x="2754038" y="435004"/>
                </a:cubicBezTo>
                <a:cubicBezTo>
                  <a:pt x="2754095" y="424586"/>
                  <a:pt x="2754502" y="414170"/>
                  <a:pt x="2754818" y="403752"/>
                </a:cubicBezTo>
                <a:cubicBezTo>
                  <a:pt x="2754855" y="402881"/>
                  <a:pt x="2755133" y="402010"/>
                  <a:pt x="2755133" y="401138"/>
                </a:cubicBezTo>
                <a:cubicBezTo>
                  <a:pt x="2755077" y="395713"/>
                  <a:pt x="2756745" y="391055"/>
                  <a:pt x="2760119" y="387162"/>
                </a:cubicBezTo>
                <a:cubicBezTo>
                  <a:pt x="2758821" y="386810"/>
                  <a:pt x="2757746" y="386550"/>
                  <a:pt x="2756671" y="386236"/>
                </a:cubicBezTo>
                <a:cubicBezTo>
                  <a:pt x="2755819" y="385995"/>
                  <a:pt x="2754984" y="385717"/>
                  <a:pt x="2753334" y="385197"/>
                </a:cubicBezTo>
                <a:cubicBezTo>
                  <a:pt x="2753334" y="373909"/>
                  <a:pt x="2753279" y="362547"/>
                  <a:pt x="2753390" y="351184"/>
                </a:cubicBezTo>
                <a:cubicBezTo>
                  <a:pt x="2753408" y="349738"/>
                  <a:pt x="2754001" y="348163"/>
                  <a:pt x="2754724" y="346865"/>
                </a:cubicBezTo>
                <a:cubicBezTo>
                  <a:pt x="2757246" y="342417"/>
                  <a:pt x="2759952" y="338061"/>
                  <a:pt x="2762992" y="333000"/>
                </a:cubicBezTo>
                <a:cubicBezTo>
                  <a:pt x="2758970" y="332537"/>
                  <a:pt x="2755744" y="332148"/>
                  <a:pt x="2751833" y="331684"/>
                </a:cubicBezTo>
                <a:cubicBezTo>
                  <a:pt x="2752075" y="329905"/>
                  <a:pt x="2752296" y="328273"/>
                  <a:pt x="2752519" y="326494"/>
                </a:cubicBezTo>
                <a:cubicBezTo>
                  <a:pt x="2750832" y="325289"/>
                  <a:pt x="2748904" y="323899"/>
                  <a:pt x="2747755" y="323065"/>
                </a:cubicBezTo>
                <a:cubicBezTo>
                  <a:pt x="2747254" y="318838"/>
                  <a:pt x="2746847" y="315465"/>
                  <a:pt x="2746383" y="311517"/>
                </a:cubicBezTo>
                <a:cubicBezTo>
                  <a:pt x="2740452" y="314371"/>
                  <a:pt x="2741305" y="318913"/>
                  <a:pt x="2742787" y="323677"/>
                </a:cubicBezTo>
                <a:cubicBezTo>
                  <a:pt x="2742046" y="323621"/>
                  <a:pt x="2741323" y="323584"/>
                  <a:pt x="2740600" y="323528"/>
                </a:cubicBezTo>
                <a:cubicBezTo>
                  <a:pt x="2736875" y="318672"/>
                  <a:pt x="2733167" y="313816"/>
                  <a:pt x="2729182" y="308606"/>
                </a:cubicBezTo>
                <a:lnTo>
                  <a:pt x="2729182" y="300562"/>
                </a:lnTo>
                <a:cubicBezTo>
                  <a:pt x="2727625" y="299413"/>
                  <a:pt x="2726198" y="298356"/>
                  <a:pt x="2723955" y="296706"/>
                </a:cubicBezTo>
                <a:cubicBezTo>
                  <a:pt x="2724549" y="289255"/>
                  <a:pt x="2725159" y="281396"/>
                  <a:pt x="2725808" y="272981"/>
                </a:cubicBezTo>
                <a:cubicBezTo>
                  <a:pt x="2719395" y="274185"/>
                  <a:pt x="2715336" y="270515"/>
                  <a:pt x="2710554" y="267030"/>
                </a:cubicBezTo>
                <a:cubicBezTo>
                  <a:pt x="2712184" y="263397"/>
                  <a:pt x="2714427" y="259468"/>
                  <a:pt x="2708681" y="256966"/>
                </a:cubicBezTo>
                <a:cubicBezTo>
                  <a:pt x="2704085" y="259190"/>
                  <a:pt x="2704844" y="262711"/>
                  <a:pt x="2707421" y="266549"/>
                </a:cubicBezTo>
                <a:cubicBezTo>
                  <a:pt x="2703065" y="270552"/>
                  <a:pt x="2698801" y="273778"/>
                  <a:pt x="2692073" y="273129"/>
                </a:cubicBezTo>
                <a:cubicBezTo>
                  <a:pt x="2692666" y="281137"/>
                  <a:pt x="2693241" y="288977"/>
                  <a:pt x="2693815" y="296651"/>
                </a:cubicBezTo>
                <a:cubicBezTo>
                  <a:pt x="2691795" y="298134"/>
                  <a:pt x="2690349" y="299191"/>
                  <a:pt x="2688736" y="300358"/>
                </a:cubicBezTo>
                <a:lnTo>
                  <a:pt x="2688736" y="307847"/>
                </a:lnTo>
                <a:cubicBezTo>
                  <a:pt x="2684770" y="313574"/>
                  <a:pt x="2681211" y="318672"/>
                  <a:pt x="2677263" y="324344"/>
                </a:cubicBezTo>
                <a:cubicBezTo>
                  <a:pt x="2676169" y="320025"/>
                  <a:pt x="2675131" y="315873"/>
                  <a:pt x="2674074" y="311702"/>
                </a:cubicBezTo>
                <a:cubicBezTo>
                  <a:pt x="2673407" y="311683"/>
                  <a:pt x="2672721" y="311665"/>
                  <a:pt x="2672054" y="311665"/>
                </a:cubicBezTo>
                <a:cubicBezTo>
                  <a:pt x="2671312" y="314798"/>
                  <a:pt x="2670553" y="317949"/>
                  <a:pt x="2669811" y="321100"/>
                </a:cubicBezTo>
                <a:cubicBezTo>
                  <a:pt x="2670256" y="321286"/>
                  <a:pt x="2670700" y="321489"/>
                  <a:pt x="2671146" y="321675"/>
                </a:cubicBezTo>
                <a:cubicBezTo>
                  <a:pt x="2669347" y="323231"/>
                  <a:pt x="2667550" y="324807"/>
                  <a:pt x="2665548" y="326549"/>
                </a:cubicBezTo>
                <a:cubicBezTo>
                  <a:pt x="2665733" y="327847"/>
                  <a:pt x="2665975" y="329552"/>
                  <a:pt x="2666270" y="331721"/>
                </a:cubicBezTo>
                <a:cubicBezTo>
                  <a:pt x="2662619" y="332055"/>
                  <a:pt x="2659320" y="332370"/>
                  <a:pt x="2654853" y="332777"/>
                </a:cubicBezTo>
                <a:cubicBezTo>
                  <a:pt x="2657688" y="337745"/>
                  <a:pt x="2660302" y="342028"/>
                  <a:pt x="2662601" y="346458"/>
                </a:cubicBezTo>
                <a:cubicBezTo>
                  <a:pt x="2663545" y="348274"/>
                  <a:pt x="2664343" y="350424"/>
                  <a:pt x="2664380" y="352444"/>
                </a:cubicBezTo>
                <a:cubicBezTo>
                  <a:pt x="2664547" y="363233"/>
                  <a:pt x="2664454" y="374021"/>
                  <a:pt x="2664454" y="385272"/>
                </a:cubicBezTo>
                <a:cubicBezTo>
                  <a:pt x="2662174" y="385883"/>
                  <a:pt x="2660191" y="386402"/>
                  <a:pt x="2657466" y="387125"/>
                </a:cubicBezTo>
                <a:cubicBezTo>
                  <a:pt x="2659338" y="389275"/>
                  <a:pt x="2660988" y="391166"/>
                  <a:pt x="2662619" y="393019"/>
                </a:cubicBezTo>
                <a:cubicBezTo>
                  <a:pt x="2663602" y="407867"/>
                  <a:pt x="2665826" y="422641"/>
                  <a:pt x="2663046" y="437543"/>
                </a:cubicBezTo>
                <a:lnTo>
                  <a:pt x="2643786" y="437543"/>
                </a:lnTo>
                <a:lnTo>
                  <a:pt x="2643786" y="389164"/>
                </a:lnTo>
                <a:cubicBezTo>
                  <a:pt x="2647420" y="386550"/>
                  <a:pt x="2651238" y="383807"/>
                  <a:pt x="2656558" y="379989"/>
                </a:cubicBezTo>
                <a:cubicBezTo>
                  <a:pt x="2651387" y="379544"/>
                  <a:pt x="2648142" y="379285"/>
                  <a:pt x="2644269" y="378951"/>
                </a:cubicBezTo>
                <a:cubicBezTo>
                  <a:pt x="2645029" y="372019"/>
                  <a:pt x="2637911" y="365790"/>
                  <a:pt x="2643008" y="358301"/>
                </a:cubicBezTo>
                <a:cubicBezTo>
                  <a:pt x="2638392" y="352759"/>
                  <a:pt x="2637411" y="346327"/>
                  <a:pt x="2637892" y="339488"/>
                </a:cubicBezTo>
                <a:cubicBezTo>
                  <a:pt x="2637984" y="338024"/>
                  <a:pt x="2638133" y="336485"/>
                  <a:pt x="2637781" y="335113"/>
                </a:cubicBezTo>
                <a:cubicBezTo>
                  <a:pt x="2637503" y="333983"/>
                  <a:pt x="2636520" y="333037"/>
                  <a:pt x="2635761" y="331888"/>
                </a:cubicBezTo>
                <a:cubicBezTo>
                  <a:pt x="2630682" y="339303"/>
                  <a:pt x="2637540" y="348960"/>
                  <a:pt x="2630367" y="356301"/>
                </a:cubicBezTo>
                <a:cubicBezTo>
                  <a:pt x="2625769" y="354539"/>
                  <a:pt x="2626326" y="349924"/>
                  <a:pt x="2625900" y="346031"/>
                </a:cubicBezTo>
                <a:cubicBezTo>
                  <a:pt x="2625585" y="343195"/>
                  <a:pt x="2625844" y="340284"/>
                  <a:pt x="2625844" y="335873"/>
                </a:cubicBezTo>
                <a:cubicBezTo>
                  <a:pt x="2619764" y="341397"/>
                  <a:pt x="2626159" y="348589"/>
                  <a:pt x="2620357" y="352704"/>
                </a:cubicBezTo>
                <a:cubicBezTo>
                  <a:pt x="2619319" y="352203"/>
                  <a:pt x="2617984" y="351592"/>
                  <a:pt x="2615945" y="350647"/>
                </a:cubicBezTo>
                <a:cubicBezTo>
                  <a:pt x="2619541" y="345048"/>
                  <a:pt x="2618188" y="338839"/>
                  <a:pt x="2619709" y="332926"/>
                </a:cubicBezTo>
                <a:cubicBezTo>
                  <a:pt x="2622970" y="320248"/>
                  <a:pt x="2616483" y="308348"/>
                  <a:pt x="2604657" y="302156"/>
                </a:cubicBezTo>
                <a:cubicBezTo>
                  <a:pt x="2600968" y="300229"/>
                  <a:pt x="2597595" y="297689"/>
                  <a:pt x="2594574" y="295743"/>
                </a:cubicBezTo>
                <a:cubicBezTo>
                  <a:pt x="2594128" y="288699"/>
                  <a:pt x="2593776" y="282860"/>
                  <a:pt x="2593276" y="275001"/>
                </a:cubicBezTo>
                <a:cubicBezTo>
                  <a:pt x="2592293" y="280951"/>
                  <a:pt x="2591237" y="284863"/>
                  <a:pt x="2591088" y="288810"/>
                </a:cubicBezTo>
                <a:cubicBezTo>
                  <a:pt x="2590830" y="295539"/>
                  <a:pt x="2587419" y="299302"/>
                  <a:pt x="2581450" y="301897"/>
                </a:cubicBezTo>
                <a:cubicBezTo>
                  <a:pt x="2572719" y="305678"/>
                  <a:pt x="2567233" y="312573"/>
                  <a:pt x="2565212" y="321915"/>
                </a:cubicBezTo>
                <a:cubicBezTo>
                  <a:pt x="2564638" y="324584"/>
                  <a:pt x="2563897" y="327810"/>
                  <a:pt x="2564841" y="330109"/>
                </a:cubicBezTo>
                <a:cubicBezTo>
                  <a:pt x="2567529" y="336671"/>
                  <a:pt x="2565157" y="344103"/>
                  <a:pt x="2569605" y="350442"/>
                </a:cubicBezTo>
                <a:cubicBezTo>
                  <a:pt x="2567437" y="351425"/>
                  <a:pt x="2565861" y="352148"/>
                  <a:pt x="2563304" y="353316"/>
                </a:cubicBezTo>
                <a:cubicBezTo>
                  <a:pt x="2562784" y="347496"/>
                  <a:pt x="2562358" y="342639"/>
                  <a:pt x="2561914" y="337764"/>
                </a:cubicBezTo>
                <a:lnTo>
                  <a:pt x="2559725" y="337523"/>
                </a:lnTo>
                <a:cubicBezTo>
                  <a:pt x="2557168" y="343399"/>
                  <a:pt x="2561617" y="351517"/>
                  <a:pt x="2554906" y="356690"/>
                </a:cubicBezTo>
                <a:cubicBezTo>
                  <a:pt x="2551366" y="351258"/>
                  <a:pt x="2550495" y="345586"/>
                  <a:pt x="2551607" y="339932"/>
                </a:cubicBezTo>
                <a:cubicBezTo>
                  <a:pt x="2552330" y="336244"/>
                  <a:pt x="2550847" y="334261"/>
                  <a:pt x="2548233" y="331870"/>
                </a:cubicBezTo>
                <a:cubicBezTo>
                  <a:pt x="2544971" y="340322"/>
                  <a:pt x="2550865" y="350683"/>
                  <a:pt x="2542228" y="357912"/>
                </a:cubicBezTo>
                <a:cubicBezTo>
                  <a:pt x="2547195" y="365049"/>
                  <a:pt x="2540523" y="371573"/>
                  <a:pt x="2541023" y="378988"/>
                </a:cubicBezTo>
                <a:cubicBezTo>
                  <a:pt x="2537538" y="379229"/>
                  <a:pt x="2533961" y="379470"/>
                  <a:pt x="2529976" y="379729"/>
                </a:cubicBezTo>
                <a:cubicBezTo>
                  <a:pt x="2532311" y="385272"/>
                  <a:pt x="2538484" y="385197"/>
                  <a:pt x="2541672" y="389387"/>
                </a:cubicBezTo>
                <a:lnTo>
                  <a:pt x="2541672" y="424660"/>
                </a:lnTo>
                <a:lnTo>
                  <a:pt x="2490054" y="424660"/>
                </a:lnTo>
                <a:lnTo>
                  <a:pt x="2487126" y="416394"/>
                </a:lnTo>
                <a:cubicBezTo>
                  <a:pt x="2486365" y="415671"/>
                  <a:pt x="2484345" y="414207"/>
                  <a:pt x="2482844" y="412297"/>
                </a:cubicBezTo>
                <a:lnTo>
                  <a:pt x="2479574" y="408016"/>
                </a:lnTo>
                <a:lnTo>
                  <a:pt x="2479446" y="389090"/>
                </a:lnTo>
                <a:cubicBezTo>
                  <a:pt x="2483654" y="386366"/>
                  <a:pt x="2487454" y="383919"/>
                  <a:pt x="2493181" y="380212"/>
                </a:cubicBezTo>
                <a:cubicBezTo>
                  <a:pt x="2487583" y="379600"/>
                  <a:pt x="2484172" y="379229"/>
                  <a:pt x="2480596" y="378840"/>
                </a:cubicBezTo>
                <a:cubicBezTo>
                  <a:pt x="2480854" y="371833"/>
                  <a:pt x="2473830" y="365587"/>
                  <a:pt x="2478149" y="359321"/>
                </a:cubicBezTo>
                <a:cubicBezTo>
                  <a:pt x="2476517" y="354335"/>
                  <a:pt x="2475202" y="350202"/>
                  <a:pt x="2473793" y="346106"/>
                </a:cubicBezTo>
                <a:cubicBezTo>
                  <a:pt x="2472385" y="342046"/>
                  <a:pt x="2476999" y="337226"/>
                  <a:pt x="2472385" y="333389"/>
                </a:cubicBezTo>
                <a:cubicBezTo>
                  <a:pt x="2466471" y="336448"/>
                  <a:pt x="2471197" y="341323"/>
                  <a:pt x="2469955" y="345086"/>
                </a:cubicBezTo>
                <a:cubicBezTo>
                  <a:pt x="2468751" y="348718"/>
                  <a:pt x="2468250" y="352575"/>
                  <a:pt x="2467230" y="357320"/>
                </a:cubicBezTo>
                <a:cubicBezTo>
                  <a:pt x="2459186" y="351832"/>
                  <a:pt x="2464896" y="343121"/>
                  <a:pt x="2459297" y="335892"/>
                </a:cubicBezTo>
                <a:cubicBezTo>
                  <a:pt x="2458853" y="342639"/>
                  <a:pt x="2458538" y="347459"/>
                  <a:pt x="2458148" y="353316"/>
                </a:cubicBezTo>
                <a:cubicBezTo>
                  <a:pt x="2455349" y="352037"/>
                  <a:pt x="2453588" y="351222"/>
                  <a:pt x="2452699" y="350813"/>
                </a:cubicBezTo>
                <a:cubicBezTo>
                  <a:pt x="2454071" y="342249"/>
                  <a:pt x="2456239" y="334483"/>
                  <a:pt x="2456369" y="326679"/>
                </a:cubicBezTo>
                <a:cubicBezTo>
                  <a:pt x="2456554" y="315614"/>
                  <a:pt x="2450605" y="307568"/>
                  <a:pt x="2440817" y="302268"/>
                </a:cubicBezTo>
                <a:cubicBezTo>
                  <a:pt x="2436887" y="300117"/>
                  <a:pt x="2433310" y="297337"/>
                  <a:pt x="2430623" y="295539"/>
                </a:cubicBezTo>
                <a:cubicBezTo>
                  <a:pt x="2429806" y="288235"/>
                  <a:pt x="2429177" y="282508"/>
                  <a:pt x="2428546" y="276781"/>
                </a:cubicBezTo>
                <a:cubicBezTo>
                  <a:pt x="2428305" y="276781"/>
                  <a:pt x="2428082" y="276781"/>
                  <a:pt x="2427842" y="276781"/>
                </a:cubicBezTo>
                <a:cubicBezTo>
                  <a:pt x="2427527" y="282286"/>
                  <a:pt x="2427231" y="287791"/>
                  <a:pt x="2426896" y="293685"/>
                </a:cubicBezTo>
                <a:cubicBezTo>
                  <a:pt x="2424802" y="297541"/>
                  <a:pt x="2421410" y="300025"/>
                  <a:pt x="2416980" y="302119"/>
                </a:cubicBezTo>
                <a:cubicBezTo>
                  <a:pt x="2405543" y="307568"/>
                  <a:pt x="2399500" y="317059"/>
                  <a:pt x="2401262" y="329812"/>
                </a:cubicBezTo>
                <a:cubicBezTo>
                  <a:pt x="2402188" y="336559"/>
                  <a:pt x="2401539" y="343733"/>
                  <a:pt x="2405377" y="350405"/>
                </a:cubicBezTo>
                <a:cubicBezTo>
                  <a:pt x="2403578" y="351332"/>
                  <a:pt x="2402058" y="352111"/>
                  <a:pt x="2399260" y="353538"/>
                </a:cubicBezTo>
                <a:cubicBezTo>
                  <a:pt x="2398703" y="347496"/>
                  <a:pt x="2398222" y="342398"/>
                  <a:pt x="2397758" y="337319"/>
                </a:cubicBezTo>
                <a:cubicBezTo>
                  <a:pt x="2392679" y="342991"/>
                  <a:pt x="2398333" y="351110"/>
                  <a:pt x="2391622" y="356653"/>
                </a:cubicBezTo>
                <a:cubicBezTo>
                  <a:pt x="2383540" y="349868"/>
                  <a:pt x="2389732" y="339451"/>
                  <a:pt x="2384412" y="331758"/>
                </a:cubicBezTo>
                <a:cubicBezTo>
                  <a:pt x="2384060" y="334539"/>
                  <a:pt x="2383485" y="337319"/>
                  <a:pt x="2383374" y="340100"/>
                </a:cubicBezTo>
                <a:cubicBezTo>
                  <a:pt x="2383114" y="346513"/>
                  <a:pt x="2383503" y="353075"/>
                  <a:pt x="2378944" y="357060"/>
                </a:cubicBezTo>
                <a:cubicBezTo>
                  <a:pt x="2379129" y="361509"/>
                  <a:pt x="2379777" y="365179"/>
                  <a:pt x="2379296" y="368701"/>
                </a:cubicBezTo>
                <a:cubicBezTo>
                  <a:pt x="2378870" y="371888"/>
                  <a:pt x="2377220" y="374910"/>
                  <a:pt x="2375793" y="378895"/>
                </a:cubicBezTo>
                <a:cubicBezTo>
                  <a:pt x="2373365" y="379137"/>
                  <a:pt x="2370102" y="379452"/>
                  <a:pt x="2366303" y="379841"/>
                </a:cubicBezTo>
                <a:cubicBezTo>
                  <a:pt x="2368229" y="385160"/>
                  <a:pt x="2373902" y="385291"/>
                  <a:pt x="2377906" y="390165"/>
                </a:cubicBezTo>
                <a:cubicBezTo>
                  <a:pt x="2377480" y="405865"/>
                  <a:pt x="2376627" y="423067"/>
                  <a:pt x="2376627" y="440249"/>
                </a:cubicBezTo>
                <a:lnTo>
                  <a:pt x="2376539" y="452304"/>
                </a:lnTo>
                <a:lnTo>
                  <a:pt x="2375668" y="455987"/>
                </a:lnTo>
                <a:cubicBezTo>
                  <a:pt x="2371591" y="454911"/>
                  <a:pt x="2368235" y="454041"/>
                  <a:pt x="2365307" y="453263"/>
                </a:cubicBezTo>
                <a:cubicBezTo>
                  <a:pt x="2364621" y="448962"/>
                  <a:pt x="2364120" y="445717"/>
                  <a:pt x="2363657" y="442789"/>
                </a:cubicBezTo>
                <a:lnTo>
                  <a:pt x="2352084" y="441408"/>
                </a:lnTo>
                <a:lnTo>
                  <a:pt x="2343021" y="424568"/>
                </a:lnTo>
                <a:cubicBezTo>
                  <a:pt x="2342076" y="423289"/>
                  <a:pt x="2343133" y="420564"/>
                  <a:pt x="2343317" y="417858"/>
                </a:cubicBezTo>
                <a:cubicBezTo>
                  <a:pt x="2338776" y="414827"/>
                  <a:pt x="2335755" y="410003"/>
                  <a:pt x="2332412" y="405601"/>
                </a:cubicBezTo>
                <a:lnTo>
                  <a:pt x="2320160" y="396319"/>
                </a:lnTo>
                <a:lnTo>
                  <a:pt x="2319930" y="393891"/>
                </a:lnTo>
                <a:cubicBezTo>
                  <a:pt x="2318022" y="382862"/>
                  <a:pt x="2317279" y="371630"/>
                  <a:pt x="2316057" y="360471"/>
                </a:cubicBezTo>
                <a:cubicBezTo>
                  <a:pt x="2315741" y="360489"/>
                  <a:pt x="2315445" y="360508"/>
                  <a:pt x="2315130" y="360526"/>
                </a:cubicBezTo>
                <a:lnTo>
                  <a:pt x="2314878" y="362077"/>
                </a:lnTo>
                <a:lnTo>
                  <a:pt x="2314272" y="361953"/>
                </a:lnTo>
                <a:cubicBezTo>
                  <a:pt x="2312882" y="370165"/>
                  <a:pt x="2311492" y="378376"/>
                  <a:pt x="2309990" y="387274"/>
                </a:cubicBezTo>
                <a:lnTo>
                  <a:pt x="2297183" y="387274"/>
                </a:lnTo>
                <a:lnTo>
                  <a:pt x="2292998" y="387107"/>
                </a:lnTo>
                <a:cubicBezTo>
                  <a:pt x="2292034" y="381082"/>
                  <a:pt x="2290366" y="375633"/>
                  <a:pt x="2290496" y="370239"/>
                </a:cubicBezTo>
                <a:lnTo>
                  <a:pt x="2290465" y="369995"/>
                </a:lnTo>
                <a:lnTo>
                  <a:pt x="2290009" y="358895"/>
                </a:lnTo>
                <a:cubicBezTo>
                  <a:pt x="2289897" y="356485"/>
                  <a:pt x="2289730" y="353834"/>
                  <a:pt x="2288655" y="351777"/>
                </a:cubicBezTo>
                <a:lnTo>
                  <a:pt x="2287120" y="343122"/>
                </a:lnTo>
                <a:lnTo>
                  <a:pt x="2284676" y="303899"/>
                </a:lnTo>
                <a:cubicBezTo>
                  <a:pt x="2284600" y="302360"/>
                  <a:pt x="2285194" y="300562"/>
                  <a:pt x="2284600" y="299339"/>
                </a:cubicBezTo>
                <a:lnTo>
                  <a:pt x="2282882" y="296917"/>
                </a:lnTo>
                <a:lnTo>
                  <a:pt x="2282705" y="292536"/>
                </a:lnTo>
                <a:lnTo>
                  <a:pt x="2281031" y="294309"/>
                </a:lnTo>
                <a:lnTo>
                  <a:pt x="2280022" y="292888"/>
                </a:lnTo>
                <a:cubicBezTo>
                  <a:pt x="2280022" y="284584"/>
                  <a:pt x="2279521" y="275612"/>
                  <a:pt x="2280189" y="266715"/>
                </a:cubicBezTo>
                <a:cubicBezTo>
                  <a:pt x="2280690" y="260024"/>
                  <a:pt x="2278948" y="253908"/>
                  <a:pt x="2277390" y="247679"/>
                </a:cubicBezTo>
                <a:lnTo>
                  <a:pt x="2275580" y="244382"/>
                </a:lnTo>
                <a:lnTo>
                  <a:pt x="2269601" y="224119"/>
                </a:lnTo>
                <a:lnTo>
                  <a:pt x="2265861" y="205417"/>
                </a:lnTo>
                <a:cubicBezTo>
                  <a:pt x="2264082" y="196964"/>
                  <a:pt x="2262116" y="188568"/>
                  <a:pt x="2259948" y="178855"/>
                </a:cubicBezTo>
                <a:lnTo>
                  <a:pt x="2259083" y="180937"/>
                </a:lnTo>
                <a:lnTo>
                  <a:pt x="2258812" y="180041"/>
                </a:lnTo>
                <a:cubicBezTo>
                  <a:pt x="2257533" y="182747"/>
                  <a:pt x="2256755" y="183804"/>
                  <a:pt x="2256495" y="184990"/>
                </a:cubicBezTo>
                <a:cubicBezTo>
                  <a:pt x="2252732" y="202432"/>
                  <a:pt x="2249062" y="219894"/>
                  <a:pt x="2245336" y="237336"/>
                </a:cubicBezTo>
                <a:cubicBezTo>
                  <a:pt x="2244891" y="239430"/>
                  <a:pt x="2244687" y="241840"/>
                  <a:pt x="2243501" y="243490"/>
                </a:cubicBezTo>
                <a:cubicBezTo>
                  <a:pt x="2238255" y="250756"/>
                  <a:pt x="2237403" y="258856"/>
                  <a:pt x="2237792" y="267494"/>
                </a:cubicBezTo>
                <a:lnTo>
                  <a:pt x="2237883" y="295309"/>
                </a:lnTo>
                <a:lnTo>
                  <a:pt x="2237711" y="295640"/>
                </a:lnTo>
                <a:lnTo>
                  <a:pt x="2237611" y="295603"/>
                </a:lnTo>
                <a:lnTo>
                  <a:pt x="2235017" y="292685"/>
                </a:lnTo>
                <a:lnTo>
                  <a:pt x="2234824" y="296308"/>
                </a:lnTo>
                <a:lnTo>
                  <a:pt x="2233177" y="320989"/>
                </a:lnTo>
                <a:lnTo>
                  <a:pt x="2230050" y="347618"/>
                </a:lnTo>
                <a:lnTo>
                  <a:pt x="2213756" y="324437"/>
                </a:lnTo>
                <a:lnTo>
                  <a:pt x="2213337" y="325028"/>
                </a:lnTo>
                <a:lnTo>
                  <a:pt x="2212917" y="324437"/>
                </a:lnTo>
                <a:lnTo>
                  <a:pt x="2196623" y="347618"/>
                </a:lnTo>
                <a:lnTo>
                  <a:pt x="2193497" y="320989"/>
                </a:lnTo>
                <a:lnTo>
                  <a:pt x="2191850" y="296308"/>
                </a:lnTo>
                <a:lnTo>
                  <a:pt x="2191656" y="292685"/>
                </a:lnTo>
                <a:lnTo>
                  <a:pt x="2189062" y="295603"/>
                </a:lnTo>
                <a:lnTo>
                  <a:pt x="2188962" y="295640"/>
                </a:lnTo>
                <a:lnTo>
                  <a:pt x="2188790" y="295309"/>
                </a:lnTo>
                <a:lnTo>
                  <a:pt x="2188881" y="267494"/>
                </a:lnTo>
                <a:cubicBezTo>
                  <a:pt x="2189270" y="258856"/>
                  <a:pt x="2188418" y="250756"/>
                  <a:pt x="2183172" y="243490"/>
                </a:cubicBezTo>
                <a:cubicBezTo>
                  <a:pt x="2181986" y="241840"/>
                  <a:pt x="2181782" y="239430"/>
                  <a:pt x="2181337" y="237336"/>
                </a:cubicBezTo>
                <a:cubicBezTo>
                  <a:pt x="2177611" y="219894"/>
                  <a:pt x="2173941" y="202432"/>
                  <a:pt x="2170178" y="184990"/>
                </a:cubicBezTo>
                <a:cubicBezTo>
                  <a:pt x="2169918" y="183804"/>
                  <a:pt x="2169140" y="182747"/>
                  <a:pt x="2167861" y="180041"/>
                </a:cubicBezTo>
                <a:lnTo>
                  <a:pt x="2167590" y="180937"/>
                </a:lnTo>
                <a:lnTo>
                  <a:pt x="2166725" y="178855"/>
                </a:lnTo>
                <a:cubicBezTo>
                  <a:pt x="2164557" y="188568"/>
                  <a:pt x="2162592" y="196964"/>
                  <a:pt x="2160812" y="205417"/>
                </a:cubicBezTo>
                <a:lnTo>
                  <a:pt x="2157072" y="224119"/>
                </a:lnTo>
                <a:lnTo>
                  <a:pt x="2151094" y="244382"/>
                </a:lnTo>
                <a:lnTo>
                  <a:pt x="2149283" y="247679"/>
                </a:lnTo>
                <a:cubicBezTo>
                  <a:pt x="2147725" y="253908"/>
                  <a:pt x="2145983" y="260024"/>
                  <a:pt x="2146484" y="266715"/>
                </a:cubicBezTo>
                <a:cubicBezTo>
                  <a:pt x="2147152" y="275612"/>
                  <a:pt x="2146651" y="284584"/>
                  <a:pt x="2146651" y="292888"/>
                </a:cubicBezTo>
                <a:lnTo>
                  <a:pt x="2145643" y="294309"/>
                </a:lnTo>
                <a:lnTo>
                  <a:pt x="2143968" y="292536"/>
                </a:lnTo>
                <a:lnTo>
                  <a:pt x="2143791" y="296917"/>
                </a:lnTo>
                <a:lnTo>
                  <a:pt x="2142073" y="299339"/>
                </a:lnTo>
                <a:cubicBezTo>
                  <a:pt x="2141479" y="300562"/>
                  <a:pt x="2142073" y="302360"/>
                  <a:pt x="2141999" y="303899"/>
                </a:cubicBezTo>
                <a:lnTo>
                  <a:pt x="2139553" y="343122"/>
                </a:lnTo>
                <a:lnTo>
                  <a:pt x="2138019" y="351777"/>
                </a:lnTo>
                <a:cubicBezTo>
                  <a:pt x="2136943" y="353834"/>
                  <a:pt x="2136776" y="356485"/>
                  <a:pt x="2136665" y="358895"/>
                </a:cubicBezTo>
                <a:lnTo>
                  <a:pt x="2136208" y="369995"/>
                </a:lnTo>
                <a:lnTo>
                  <a:pt x="2136177" y="370239"/>
                </a:lnTo>
                <a:cubicBezTo>
                  <a:pt x="2136308" y="375633"/>
                  <a:pt x="2134640" y="381082"/>
                  <a:pt x="2133675" y="387107"/>
                </a:cubicBezTo>
                <a:lnTo>
                  <a:pt x="2129491" y="387274"/>
                </a:lnTo>
                <a:lnTo>
                  <a:pt x="2116683" y="387274"/>
                </a:lnTo>
                <a:cubicBezTo>
                  <a:pt x="2115181" y="378376"/>
                  <a:pt x="2113791" y="370165"/>
                  <a:pt x="2112401" y="361953"/>
                </a:cubicBezTo>
                <a:lnTo>
                  <a:pt x="2111795" y="362077"/>
                </a:lnTo>
                <a:lnTo>
                  <a:pt x="2111543" y="360526"/>
                </a:lnTo>
                <a:cubicBezTo>
                  <a:pt x="2111228" y="360508"/>
                  <a:pt x="2110932" y="360489"/>
                  <a:pt x="2110616" y="360471"/>
                </a:cubicBezTo>
                <a:cubicBezTo>
                  <a:pt x="2109394" y="371630"/>
                  <a:pt x="2108652" y="382862"/>
                  <a:pt x="2106743" y="393891"/>
                </a:cubicBezTo>
                <a:lnTo>
                  <a:pt x="2106513" y="396319"/>
                </a:lnTo>
                <a:lnTo>
                  <a:pt x="2094262" y="405601"/>
                </a:lnTo>
                <a:cubicBezTo>
                  <a:pt x="2090918" y="410003"/>
                  <a:pt x="2087897" y="414827"/>
                  <a:pt x="2083356" y="417858"/>
                </a:cubicBezTo>
                <a:cubicBezTo>
                  <a:pt x="2083541" y="420564"/>
                  <a:pt x="2084598" y="423289"/>
                  <a:pt x="2083652" y="424568"/>
                </a:cubicBezTo>
                <a:lnTo>
                  <a:pt x="2074589" y="441408"/>
                </a:lnTo>
                <a:lnTo>
                  <a:pt x="2063016" y="442789"/>
                </a:lnTo>
                <a:cubicBezTo>
                  <a:pt x="2062553" y="445717"/>
                  <a:pt x="2062053" y="448962"/>
                  <a:pt x="2061367" y="453263"/>
                </a:cubicBezTo>
                <a:cubicBezTo>
                  <a:pt x="2058438" y="454041"/>
                  <a:pt x="2055083" y="454911"/>
                  <a:pt x="2051005" y="455987"/>
                </a:cubicBezTo>
                <a:lnTo>
                  <a:pt x="2050135" y="452304"/>
                </a:lnTo>
                <a:lnTo>
                  <a:pt x="2050047" y="440249"/>
                </a:lnTo>
                <a:cubicBezTo>
                  <a:pt x="2050047" y="423067"/>
                  <a:pt x="2049194" y="405865"/>
                  <a:pt x="2048767" y="390165"/>
                </a:cubicBezTo>
                <a:cubicBezTo>
                  <a:pt x="2052771" y="385291"/>
                  <a:pt x="2058444" y="385160"/>
                  <a:pt x="2060370" y="379841"/>
                </a:cubicBezTo>
                <a:cubicBezTo>
                  <a:pt x="2056571" y="379452"/>
                  <a:pt x="2053309" y="379137"/>
                  <a:pt x="2050880" y="378895"/>
                </a:cubicBezTo>
                <a:cubicBezTo>
                  <a:pt x="2049453" y="374910"/>
                  <a:pt x="2047803" y="371888"/>
                  <a:pt x="2047377" y="368701"/>
                </a:cubicBezTo>
                <a:cubicBezTo>
                  <a:pt x="2046896" y="365179"/>
                  <a:pt x="2047544" y="361509"/>
                  <a:pt x="2047729" y="357060"/>
                </a:cubicBezTo>
                <a:cubicBezTo>
                  <a:pt x="2043170" y="353075"/>
                  <a:pt x="2043559" y="346513"/>
                  <a:pt x="2043299" y="340100"/>
                </a:cubicBezTo>
                <a:cubicBezTo>
                  <a:pt x="2043188" y="337319"/>
                  <a:pt x="2042613" y="334539"/>
                  <a:pt x="2042261" y="331758"/>
                </a:cubicBezTo>
                <a:cubicBezTo>
                  <a:pt x="2036941" y="339451"/>
                  <a:pt x="2043133" y="349868"/>
                  <a:pt x="2035051" y="356653"/>
                </a:cubicBezTo>
                <a:cubicBezTo>
                  <a:pt x="2028340" y="351110"/>
                  <a:pt x="2033994" y="342991"/>
                  <a:pt x="2028915" y="337319"/>
                </a:cubicBezTo>
                <a:cubicBezTo>
                  <a:pt x="2028452" y="342398"/>
                  <a:pt x="2027970" y="347496"/>
                  <a:pt x="2027414" y="353538"/>
                </a:cubicBezTo>
                <a:cubicBezTo>
                  <a:pt x="2024615" y="352111"/>
                  <a:pt x="2023095" y="351332"/>
                  <a:pt x="2021297" y="350405"/>
                </a:cubicBezTo>
                <a:cubicBezTo>
                  <a:pt x="2025134" y="343733"/>
                  <a:pt x="2024485" y="336559"/>
                  <a:pt x="2025412" y="329812"/>
                </a:cubicBezTo>
                <a:cubicBezTo>
                  <a:pt x="2027173" y="317059"/>
                  <a:pt x="2021130" y="307568"/>
                  <a:pt x="2009693" y="302119"/>
                </a:cubicBezTo>
                <a:cubicBezTo>
                  <a:pt x="2005263" y="300025"/>
                  <a:pt x="2001871" y="297541"/>
                  <a:pt x="1999777" y="293685"/>
                </a:cubicBezTo>
                <a:cubicBezTo>
                  <a:pt x="1999443" y="287791"/>
                  <a:pt x="1999146" y="282286"/>
                  <a:pt x="1998831" y="276781"/>
                </a:cubicBezTo>
                <a:cubicBezTo>
                  <a:pt x="1998591" y="276781"/>
                  <a:pt x="1998368" y="276781"/>
                  <a:pt x="1998127" y="276781"/>
                </a:cubicBezTo>
                <a:cubicBezTo>
                  <a:pt x="1997497" y="282508"/>
                  <a:pt x="1996867" y="288235"/>
                  <a:pt x="1996051" y="295539"/>
                </a:cubicBezTo>
                <a:cubicBezTo>
                  <a:pt x="1993363" y="297337"/>
                  <a:pt x="1989786" y="300117"/>
                  <a:pt x="1985856" y="302268"/>
                </a:cubicBezTo>
                <a:cubicBezTo>
                  <a:pt x="1976069" y="307568"/>
                  <a:pt x="1970119" y="315614"/>
                  <a:pt x="1970305" y="326679"/>
                </a:cubicBezTo>
                <a:cubicBezTo>
                  <a:pt x="1970434" y="334483"/>
                  <a:pt x="1972602" y="342249"/>
                  <a:pt x="1973974" y="350813"/>
                </a:cubicBezTo>
                <a:cubicBezTo>
                  <a:pt x="1973085" y="351222"/>
                  <a:pt x="1971324" y="352037"/>
                  <a:pt x="1968525" y="353316"/>
                </a:cubicBezTo>
                <a:cubicBezTo>
                  <a:pt x="1968135" y="347459"/>
                  <a:pt x="1967820" y="342639"/>
                  <a:pt x="1967376" y="335892"/>
                </a:cubicBezTo>
                <a:cubicBezTo>
                  <a:pt x="1961778" y="343121"/>
                  <a:pt x="1967487" y="351832"/>
                  <a:pt x="1959443" y="357320"/>
                </a:cubicBezTo>
                <a:cubicBezTo>
                  <a:pt x="1958423" y="352575"/>
                  <a:pt x="1957922" y="348718"/>
                  <a:pt x="1956718" y="345086"/>
                </a:cubicBezTo>
                <a:cubicBezTo>
                  <a:pt x="1955476" y="341323"/>
                  <a:pt x="1960202" y="336448"/>
                  <a:pt x="1954290" y="333389"/>
                </a:cubicBezTo>
                <a:cubicBezTo>
                  <a:pt x="1949674" y="337226"/>
                  <a:pt x="1954290" y="342046"/>
                  <a:pt x="1952880" y="346106"/>
                </a:cubicBezTo>
                <a:cubicBezTo>
                  <a:pt x="1951471" y="350202"/>
                  <a:pt x="1950156" y="354335"/>
                  <a:pt x="1948525" y="359321"/>
                </a:cubicBezTo>
                <a:cubicBezTo>
                  <a:pt x="1952843" y="365587"/>
                  <a:pt x="1945819" y="371833"/>
                  <a:pt x="1946077" y="378840"/>
                </a:cubicBezTo>
                <a:cubicBezTo>
                  <a:pt x="1942501" y="379229"/>
                  <a:pt x="1939090" y="379600"/>
                  <a:pt x="1933492" y="380212"/>
                </a:cubicBezTo>
                <a:cubicBezTo>
                  <a:pt x="1939219" y="383919"/>
                  <a:pt x="1943019" y="386366"/>
                  <a:pt x="1947227" y="389090"/>
                </a:cubicBezTo>
                <a:lnTo>
                  <a:pt x="1947099" y="408016"/>
                </a:lnTo>
                <a:lnTo>
                  <a:pt x="1943829" y="412297"/>
                </a:lnTo>
                <a:cubicBezTo>
                  <a:pt x="1942328" y="414207"/>
                  <a:pt x="1940308" y="415671"/>
                  <a:pt x="1939548" y="416394"/>
                </a:cubicBezTo>
                <a:lnTo>
                  <a:pt x="1936620" y="424660"/>
                </a:lnTo>
                <a:lnTo>
                  <a:pt x="1885002" y="424660"/>
                </a:lnTo>
                <a:lnTo>
                  <a:pt x="1885002" y="389387"/>
                </a:lnTo>
                <a:cubicBezTo>
                  <a:pt x="1888189" y="385197"/>
                  <a:pt x="1894362" y="385272"/>
                  <a:pt x="1896698" y="379729"/>
                </a:cubicBezTo>
                <a:cubicBezTo>
                  <a:pt x="1892713" y="379470"/>
                  <a:pt x="1889135" y="379229"/>
                  <a:pt x="1885651" y="378988"/>
                </a:cubicBezTo>
                <a:cubicBezTo>
                  <a:pt x="1886150" y="371573"/>
                  <a:pt x="1879478" y="365049"/>
                  <a:pt x="1884445" y="357912"/>
                </a:cubicBezTo>
                <a:cubicBezTo>
                  <a:pt x="1875808" y="350683"/>
                  <a:pt x="1881702" y="340322"/>
                  <a:pt x="1878440" y="331870"/>
                </a:cubicBezTo>
                <a:cubicBezTo>
                  <a:pt x="1875827" y="334261"/>
                  <a:pt x="1874344" y="336244"/>
                  <a:pt x="1875067" y="339932"/>
                </a:cubicBezTo>
                <a:cubicBezTo>
                  <a:pt x="1876178" y="345586"/>
                  <a:pt x="1875307" y="351258"/>
                  <a:pt x="1871767" y="356690"/>
                </a:cubicBezTo>
                <a:cubicBezTo>
                  <a:pt x="1865057" y="351517"/>
                  <a:pt x="1869505" y="343399"/>
                  <a:pt x="1866948" y="337523"/>
                </a:cubicBezTo>
                <a:lnTo>
                  <a:pt x="1864760" y="337764"/>
                </a:lnTo>
                <a:cubicBezTo>
                  <a:pt x="1864315" y="342639"/>
                  <a:pt x="1863889" y="347496"/>
                  <a:pt x="1863370" y="353316"/>
                </a:cubicBezTo>
                <a:cubicBezTo>
                  <a:pt x="1860813" y="352148"/>
                  <a:pt x="1859236" y="351425"/>
                  <a:pt x="1857068" y="350442"/>
                </a:cubicBezTo>
                <a:cubicBezTo>
                  <a:pt x="1861516" y="344103"/>
                  <a:pt x="1859144" y="336671"/>
                  <a:pt x="1861832" y="330109"/>
                </a:cubicBezTo>
                <a:cubicBezTo>
                  <a:pt x="1862777" y="327810"/>
                  <a:pt x="1862035" y="324584"/>
                  <a:pt x="1861461" y="321915"/>
                </a:cubicBezTo>
                <a:cubicBezTo>
                  <a:pt x="1859441" y="312573"/>
                  <a:pt x="1853954" y="305678"/>
                  <a:pt x="1845223" y="301897"/>
                </a:cubicBezTo>
                <a:cubicBezTo>
                  <a:pt x="1839254" y="299302"/>
                  <a:pt x="1835844" y="295539"/>
                  <a:pt x="1835585" y="288810"/>
                </a:cubicBezTo>
                <a:cubicBezTo>
                  <a:pt x="1835436" y="284863"/>
                  <a:pt x="1834380" y="280951"/>
                  <a:pt x="1833397" y="275001"/>
                </a:cubicBezTo>
                <a:cubicBezTo>
                  <a:pt x="1832897" y="282860"/>
                  <a:pt x="1832545" y="288699"/>
                  <a:pt x="1832099" y="295743"/>
                </a:cubicBezTo>
                <a:cubicBezTo>
                  <a:pt x="1829079" y="297689"/>
                  <a:pt x="1825705" y="300229"/>
                  <a:pt x="1822016" y="302156"/>
                </a:cubicBezTo>
                <a:cubicBezTo>
                  <a:pt x="1810190" y="308348"/>
                  <a:pt x="1803703" y="320248"/>
                  <a:pt x="1806965" y="332926"/>
                </a:cubicBezTo>
                <a:cubicBezTo>
                  <a:pt x="1808485" y="338839"/>
                  <a:pt x="1807132" y="345048"/>
                  <a:pt x="1810728" y="350647"/>
                </a:cubicBezTo>
                <a:cubicBezTo>
                  <a:pt x="1808689" y="351592"/>
                  <a:pt x="1807355" y="352203"/>
                  <a:pt x="1806317" y="352704"/>
                </a:cubicBezTo>
                <a:cubicBezTo>
                  <a:pt x="1800515" y="348589"/>
                  <a:pt x="1806909" y="341397"/>
                  <a:pt x="1800830" y="335873"/>
                </a:cubicBezTo>
                <a:cubicBezTo>
                  <a:pt x="1800830" y="340284"/>
                  <a:pt x="1801089" y="343195"/>
                  <a:pt x="1800774" y="346031"/>
                </a:cubicBezTo>
                <a:cubicBezTo>
                  <a:pt x="1800347" y="349924"/>
                  <a:pt x="1800904" y="354539"/>
                  <a:pt x="1796307" y="356301"/>
                </a:cubicBezTo>
                <a:cubicBezTo>
                  <a:pt x="1789133" y="348960"/>
                  <a:pt x="1795991" y="339303"/>
                  <a:pt x="1790912" y="331888"/>
                </a:cubicBezTo>
                <a:cubicBezTo>
                  <a:pt x="1790153" y="333037"/>
                  <a:pt x="1789170" y="333983"/>
                  <a:pt x="1788893" y="335113"/>
                </a:cubicBezTo>
                <a:cubicBezTo>
                  <a:pt x="1788540" y="336485"/>
                  <a:pt x="1788689" y="338024"/>
                  <a:pt x="1788781" y="339488"/>
                </a:cubicBezTo>
                <a:cubicBezTo>
                  <a:pt x="1789263" y="346327"/>
                  <a:pt x="1788281" y="352759"/>
                  <a:pt x="1783665" y="358301"/>
                </a:cubicBezTo>
                <a:cubicBezTo>
                  <a:pt x="1788763" y="365790"/>
                  <a:pt x="1781645" y="372019"/>
                  <a:pt x="1782405" y="378951"/>
                </a:cubicBezTo>
                <a:cubicBezTo>
                  <a:pt x="1778531" y="379285"/>
                  <a:pt x="1775288" y="379544"/>
                  <a:pt x="1770115" y="379989"/>
                </a:cubicBezTo>
                <a:cubicBezTo>
                  <a:pt x="1775435" y="383807"/>
                  <a:pt x="1779254" y="386550"/>
                  <a:pt x="1782887" y="389164"/>
                </a:cubicBezTo>
                <a:lnTo>
                  <a:pt x="1782887" y="437543"/>
                </a:lnTo>
                <a:lnTo>
                  <a:pt x="1763628" y="437543"/>
                </a:lnTo>
                <a:cubicBezTo>
                  <a:pt x="1760847" y="422641"/>
                  <a:pt x="1763072" y="407867"/>
                  <a:pt x="1764055" y="393019"/>
                </a:cubicBezTo>
                <a:cubicBezTo>
                  <a:pt x="1765685" y="391166"/>
                  <a:pt x="1767335" y="389275"/>
                  <a:pt x="1769208" y="387125"/>
                </a:cubicBezTo>
                <a:cubicBezTo>
                  <a:pt x="1766483" y="386402"/>
                  <a:pt x="1764499" y="385883"/>
                  <a:pt x="1762219" y="385272"/>
                </a:cubicBezTo>
                <a:cubicBezTo>
                  <a:pt x="1762219" y="374021"/>
                  <a:pt x="1762127" y="363233"/>
                  <a:pt x="1762293" y="352444"/>
                </a:cubicBezTo>
                <a:cubicBezTo>
                  <a:pt x="1762330" y="350424"/>
                  <a:pt x="1763128" y="348274"/>
                  <a:pt x="1764073" y="346458"/>
                </a:cubicBezTo>
                <a:cubicBezTo>
                  <a:pt x="1766371" y="342028"/>
                  <a:pt x="1768985" y="337745"/>
                  <a:pt x="1771821" y="332777"/>
                </a:cubicBezTo>
                <a:cubicBezTo>
                  <a:pt x="1767353" y="332370"/>
                  <a:pt x="1764055" y="332055"/>
                  <a:pt x="1760403" y="331721"/>
                </a:cubicBezTo>
                <a:cubicBezTo>
                  <a:pt x="1760700" y="329552"/>
                  <a:pt x="1760940" y="327847"/>
                  <a:pt x="1761126" y="326549"/>
                </a:cubicBezTo>
                <a:cubicBezTo>
                  <a:pt x="1759124" y="324807"/>
                  <a:pt x="1757326" y="323231"/>
                  <a:pt x="1755527" y="321675"/>
                </a:cubicBezTo>
                <a:cubicBezTo>
                  <a:pt x="1755973" y="321489"/>
                  <a:pt x="1756417" y="321286"/>
                  <a:pt x="1756862" y="321100"/>
                </a:cubicBezTo>
                <a:cubicBezTo>
                  <a:pt x="1756121" y="317949"/>
                  <a:pt x="1755361" y="314798"/>
                  <a:pt x="1754620" y="311665"/>
                </a:cubicBezTo>
                <a:cubicBezTo>
                  <a:pt x="1753952" y="311665"/>
                  <a:pt x="1753267" y="311683"/>
                  <a:pt x="1752599" y="311702"/>
                </a:cubicBezTo>
                <a:cubicBezTo>
                  <a:pt x="1751543" y="315873"/>
                  <a:pt x="1750505" y="320025"/>
                  <a:pt x="1749411" y="324344"/>
                </a:cubicBezTo>
                <a:cubicBezTo>
                  <a:pt x="1745463" y="318672"/>
                  <a:pt x="1741903" y="313574"/>
                  <a:pt x="1737937" y="307847"/>
                </a:cubicBezTo>
                <a:lnTo>
                  <a:pt x="1737937" y="300358"/>
                </a:lnTo>
                <a:cubicBezTo>
                  <a:pt x="1736324" y="299191"/>
                  <a:pt x="1734879" y="298134"/>
                  <a:pt x="1732858" y="296651"/>
                </a:cubicBezTo>
                <a:cubicBezTo>
                  <a:pt x="1733433" y="288977"/>
                  <a:pt x="1734007" y="281137"/>
                  <a:pt x="1734600" y="273129"/>
                </a:cubicBezTo>
                <a:cubicBezTo>
                  <a:pt x="1727872" y="273778"/>
                  <a:pt x="1723609" y="270552"/>
                  <a:pt x="1719253" y="266549"/>
                </a:cubicBezTo>
                <a:cubicBezTo>
                  <a:pt x="1721829" y="262711"/>
                  <a:pt x="1722589" y="259190"/>
                  <a:pt x="1717992" y="256966"/>
                </a:cubicBezTo>
                <a:cubicBezTo>
                  <a:pt x="1712246" y="259468"/>
                  <a:pt x="1714489" y="263397"/>
                  <a:pt x="1716120" y="267030"/>
                </a:cubicBezTo>
                <a:cubicBezTo>
                  <a:pt x="1711338" y="270515"/>
                  <a:pt x="1707279" y="274185"/>
                  <a:pt x="1700865" y="272981"/>
                </a:cubicBezTo>
                <a:cubicBezTo>
                  <a:pt x="1701514" y="281396"/>
                  <a:pt x="1702126" y="289255"/>
                  <a:pt x="1702718" y="296706"/>
                </a:cubicBezTo>
                <a:cubicBezTo>
                  <a:pt x="1700476" y="298356"/>
                  <a:pt x="1699048" y="299413"/>
                  <a:pt x="1697491" y="300562"/>
                </a:cubicBezTo>
                <a:lnTo>
                  <a:pt x="1697491" y="308606"/>
                </a:lnTo>
                <a:cubicBezTo>
                  <a:pt x="1693506" y="313816"/>
                  <a:pt x="1689799" y="318672"/>
                  <a:pt x="1686073" y="323528"/>
                </a:cubicBezTo>
                <a:cubicBezTo>
                  <a:pt x="1685350" y="323584"/>
                  <a:pt x="1684627" y="323621"/>
                  <a:pt x="1683886" y="323677"/>
                </a:cubicBezTo>
                <a:cubicBezTo>
                  <a:pt x="1685368" y="318913"/>
                  <a:pt x="1686222" y="314371"/>
                  <a:pt x="1680290" y="311517"/>
                </a:cubicBezTo>
                <a:cubicBezTo>
                  <a:pt x="1679827" y="315465"/>
                  <a:pt x="1679419" y="318838"/>
                  <a:pt x="1678918" y="323065"/>
                </a:cubicBezTo>
                <a:cubicBezTo>
                  <a:pt x="1677769" y="323899"/>
                  <a:pt x="1675841" y="325289"/>
                  <a:pt x="1674154" y="326494"/>
                </a:cubicBezTo>
                <a:cubicBezTo>
                  <a:pt x="1674377" y="328273"/>
                  <a:pt x="1674600" y="329905"/>
                  <a:pt x="1674840" y="331684"/>
                </a:cubicBezTo>
                <a:cubicBezTo>
                  <a:pt x="1670929" y="332148"/>
                  <a:pt x="1667704" y="332537"/>
                  <a:pt x="1663682" y="333000"/>
                </a:cubicBezTo>
                <a:cubicBezTo>
                  <a:pt x="1666721" y="338061"/>
                  <a:pt x="1669427" y="342417"/>
                  <a:pt x="1671949" y="346865"/>
                </a:cubicBezTo>
                <a:cubicBezTo>
                  <a:pt x="1672672" y="348163"/>
                  <a:pt x="1673265" y="349738"/>
                  <a:pt x="1673284" y="351184"/>
                </a:cubicBezTo>
                <a:cubicBezTo>
                  <a:pt x="1673394" y="362547"/>
                  <a:pt x="1673339" y="373909"/>
                  <a:pt x="1673339" y="385197"/>
                </a:cubicBezTo>
                <a:cubicBezTo>
                  <a:pt x="1671689" y="385717"/>
                  <a:pt x="1670855" y="385995"/>
                  <a:pt x="1670002" y="386236"/>
                </a:cubicBezTo>
                <a:cubicBezTo>
                  <a:pt x="1668928" y="386550"/>
                  <a:pt x="1667852" y="386810"/>
                  <a:pt x="1666555" y="387162"/>
                </a:cubicBezTo>
                <a:cubicBezTo>
                  <a:pt x="1669928" y="391055"/>
                  <a:pt x="1671597" y="395713"/>
                  <a:pt x="1671541" y="401138"/>
                </a:cubicBezTo>
                <a:cubicBezTo>
                  <a:pt x="1671541" y="402010"/>
                  <a:pt x="1671818" y="402881"/>
                  <a:pt x="1671856" y="403752"/>
                </a:cubicBezTo>
                <a:cubicBezTo>
                  <a:pt x="1672171" y="414170"/>
                  <a:pt x="1672579" y="424586"/>
                  <a:pt x="1672635" y="435004"/>
                </a:cubicBezTo>
                <a:cubicBezTo>
                  <a:pt x="1672635" y="436153"/>
                  <a:pt x="1670707" y="437303"/>
                  <a:pt x="1668612" y="439619"/>
                </a:cubicBezTo>
                <a:cubicBezTo>
                  <a:pt x="1668872" y="430018"/>
                  <a:pt x="1665109" y="423808"/>
                  <a:pt x="1659122" y="419286"/>
                </a:cubicBezTo>
                <a:cubicBezTo>
                  <a:pt x="1653413" y="414985"/>
                  <a:pt x="1652245" y="409795"/>
                  <a:pt x="1652875" y="403122"/>
                </a:cubicBezTo>
                <a:cubicBezTo>
                  <a:pt x="1653394" y="397654"/>
                  <a:pt x="1654507" y="391611"/>
                  <a:pt x="1649187" y="387608"/>
                </a:cubicBezTo>
                <a:cubicBezTo>
                  <a:pt x="1649909" y="385364"/>
                  <a:pt x="1650540" y="383474"/>
                  <a:pt x="1651207" y="381398"/>
                </a:cubicBezTo>
                <a:cubicBezTo>
                  <a:pt x="1648352" y="379804"/>
                  <a:pt x="1646128" y="378543"/>
                  <a:pt x="1643682" y="377172"/>
                </a:cubicBezTo>
                <a:cubicBezTo>
                  <a:pt x="1645108" y="375911"/>
                  <a:pt x="1646017" y="375133"/>
                  <a:pt x="1646925" y="374317"/>
                </a:cubicBezTo>
                <a:cubicBezTo>
                  <a:pt x="1641846" y="370666"/>
                  <a:pt x="1643144" y="365642"/>
                  <a:pt x="1643477" y="360897"/>
                </a:cubicBezTo>
                <a:cubicBezTo>
                  <a:pt x="1643866" y="355484"/>
                  <a:pt x="1644386" y="350090"/>
                  <a:pt x="1639956" y="346012"/>
                </a:cubicBezTo>
                <a:cubicBezTo>
                  <a:pt x="1640493" y="344122"/>
                  <a:pt x="1640957" y="342472"/>
                  <a:pt x="1641494" y="340637"/>
                </a:cubicBezTo>
                <a:cubicBezTo>
                  <a:pt x="1638806" y="339062"/>
                  <a:pt x="1636656" y="337819"/>
                  <a:pt x="1634154" y="336355"/>
                </a:cubicBezTo>
                <a:cubicBezTo>
                  <a:pt x="1635766" y="335206"/>
                  <a:pt x="1636675" y="334539"/>
                  <a:pt x="1636971" y="334335"/>
                </a:cubicBezTo>
                <a:cubicBezTo>
                  <a:pt x="1635804" y="332537"/>
                  <a:pt x="1634432" y="331332"/>
                  <a:pt x="1634265" y="329997"/>
                </a:cubicBezTo>
                <a:cubicBezTo>
                  <a:pt x="1633913" y="327013"/>
                  <a:pt x="1634302" y="323973"/>
                  <a:pt x="1634173" y="320952"/>
                </a:cubicBezTo>
                <a:cubicBezTo>
                  <a:pt x="1633968" y="316244"/>
                  <a:pt x="1635080" y="311220"/>
                  <a:pt x="1630965" y="307550"/>
                </a:cubicBezTo>
                <a:cubicBezTo>
                  <a:pt x="1632133" y="306252"/>
                  <a:pt x="1633116" y="305159"/>
                  <a:pt x="1634099" y="304084"/>
                </a:cubicBezTo>
                <a:cubicBezTo>
                  <a:pt x="1633542" y="303398"/>
                  <a:pt x="1633227" y="302786"/>
                  <a:pt x="1632745" y="302453"/>
                </a:cubicBezTo>
                <a:cubicBezTo>
                  <a:pt x="1631522" y="301619"/>
                  <a:pt x="1630224" y="300896"/>
                  <a:pt x="1629094" y="300210"/>
                </a:cubicBezTo>
                <a:cubicBezTo>
                  <a:pt x="1628093" y="290405"/>
                  <a:pt x="1627091" y="280766"/>
                  <a:pt x="1626072" y="270738"/>
                </a:cubicBezTo>
                <a:cubicBezTo>
                  <a:pt x="1624608" y="269904"/>
                  <a:pt x="1622606" y="268754"/>
                  <a:pt x="1620789" y="267698"/>
                </a:cubicBezTo>
                <a:cubicBezTo>
                  <a:pt x="1622199" y="262805"/>
                  <a:pt x="1623421" y="258467"/>
                  <a:pt x="1624774" y="253740"/>
                </a:cubicBezTo>
                <a:cubicBezTo>
                  <a:pt x="1623552" y="252813"/>
                  <a:pt x="1621976" y="251609"/>
                  <a:pt x="1619881" y="249996"/>
                </a:cubicBezTo>
                <a:cubicBezTo>
                  <a:pt x="1625460" y="248143"/>
                  <a:pt x="1625905" y="244583"/>
                  <a:pt x="1624126" y="239430"/>
                </a:cubicBezTo>
                <a:cubicBezTo>
                  <a:pt x="1621846" y="238392"/>
                  <a:pt x="1619010" y="237095"/>
                  <a:pt x="1616786" y="236075"/>
                </a:cubicBezTo>
                <a:cubicBezTo>
                  <a:pt x="1618009" y="229698"/>
                  <a:pt x="1619288" y="222971"/>
                  <a:pt x="1620549" y="216445"/>
                </a:cubicBezTo>
                <a:cubicBezTo>
                  <a:pt x="1618954" y="215593"/>
                  <a:pt x="1618009" y="215074"/>
                  <a:pt x="1616915" y="214481"/>
                </a:cubicBezTo>
                <a:cubicBezTo>
                  <a:pt x="1619177" y="211237"/>
                  <a:pt x="1621104" y="208475"/>
                  <a:pt x="1623366" y="205250"/>
                </a:cubicBezTo>
                <a:cubicBezTo>
                  <a:pt x="1622199" y="204360"/>
                  <a:pt x="1621012" y="203470"/>
                  <a:pt x="1619937" y="202655"/>
                </a:cubicBezTo>
                <a:cubicBezTo>
                  <a:pt x="1620919" y="199949"/>
                  <a:pt x="1621828" y="197465"/>
                  <a:pt x="1622754" y="194944"/>
                </a:cubicBezTo>
                <a:cubicBezTo>
                  <a:pt x="1620993" y="194036"/>
                  <a:pt x="1619677" y="193350"/>
                  <a:pt x="1619288" y="193146"/>
                </a:cubicBezTo>
                <a:cubicBezTo>
                  <a:pt x="1618732" y="187548"/>
                  <a:pt x="1618250" y="182654"/>
                  <a:pt x="1617694" y="177112"/>
                </a:cubicBezTo>
                <a:cubicBezTo>
                  <a:pt x="1617341" y="176927"/>
                  <a:pt x="1616266" y="176389"/>
                  <a:pt x="1615191" y="175833"/>
                </a:cubicBezTo>
                <a:cubicBezTo>
                  <a:pt x="1614413" y="170365"/>
                  <a:pt x="1613653" y="164879"/>
                  <a:pt x="1612856" y="159206"/>
                </a:cubicBezTo>
                <a:cubicBezTo>
                  <a:pt x="1610724" y="160096"/>
                  <a:pt x="1609148" y="160764"/>
                  <a:pt x="1607128" y="161616"/>
                </a:cubicBezTo>
                <a:cubicBezTo>
                  <a:pt x="1607240" y="147807"/>
                  <a:pt x="1603996" y="136574"/>
                  <a:pt x="1589371" y="132589"/>
                </a:cubicBezTo>
                <a:cubicBezTo>
                  <a:pt x="1586924" y="135387"/>
                  <a:pt x="1587870" y="137111"/>
                  <a:pt x="1590316" y="138872"/>
                </a:cubicBezTo>
                <a:cubicBezTo>
                  <a:pt x="1595191" y="142358"/>
                  <a:pt x="1595932" y="147547"/>
                  <a:pt x="1595284" y="152960"/>
                </a:cubicBezTo>
                <a:cubicBezTo>
                  <a:pt x="1594598" y="158817"/>
                  <a:pt x="1592670" y="164230"/>
                  <a:pt x="1587962" y="169327"/>
                </a:cubicBezTo>
                <a:cubicBezTo>
                  <a:pt x="1586405" y="166954"/>
                  <a:pt x="1585163" y="165063"/>
                  <a:pt x="1583921" y="163173"/>
                </a:cubicBezTo>
                <a:cubicBezTo>
                  <a:pt x="1585516" y="160375"/>
                  <a:pt x="1586869" y="158002"/>
                  <a:pt x="1588537" y="155091"/>
                </a:cubicBezTo>
                <a:cubicBezTo>
                  <a:pt x="1580844" y="150328"/>
                  <a:pt x="1587739" y="140726"/>
                  <a:pt x="1581012" y="134609"/>
                </a:cubicBezTo>
                <a:cubicBezTo>
                  <a:pt x="1580084" y="138390"/>
                  <a:pt x="1578101" y="141987"/>
                  <a:pt x="1578676" y="145119"/>
                </a:cubicBezTo>
                <a:cubicBezTo>
                  <a:pt x="1579528" y="149827"/>
                  <a:pt x="1578046" y="152070"/>
                  <a:pt x="1574264" y="153924"/>
                </a:cubicBezTo>
                <a:cubicBezTo>
                  <a:pt x="1571687" y="151143"/>
                  <a:pt x="1570186" y="148993"/>
                  <a:pt x="1571150" y="144970"/>
                </a:cubicBezTo>
                <a:cubicBezTo>
                  <a:pt x="1571855" y="142042"/>
                  <a:pt x="1569797" y="138464"/>
                  <a:pt x="1568981" y="135166"/>
                </a:cubicBezTo>
                <a:cubicBezTo>
                  <a:pt x="1568351" y="135166"/>
                  <a:pt x="1567721" y="135166"/>
                  <a:pt x="1567073" y="135184"/>
                </a:cubicBezTo>
                <a:cubicBezTo>
                  <a:pt x="1566330" y="138557"/>
                  <a:pt x="1564458" y="142153"/>
                  <a:pt x="1565089" y="145249"/>
                </a:cubicBezTo>
                <a:cubicBezTo>
                  <a:pt x="1565997" y="149827"/>
                  <a:pt x="1564236" y="151977"/>
                  <a:pt x="1561066" y="153979"/>
                </a:cubicBezTo>
                <a:cubicBezTo>
                  <a:pt x="1553040" y="149865"/>
                  <a:pt x="1560696" y="139780"/>
                  <a:pt x="1553336" y="134998"/>
                </a:cubicBezTo>
                <a:cubicBezTo>
                  <a:pt x="1552391" y="138576"/>
                  <a:pt x="1550167" y="142227"/>
                  <a:pt x="1551019" y="144841"/>
                </a:cubicBezTo>
                <a:cubicBezTo>
                  <a:pt x="1552503" y="149400"/>
                  <a:pt x="1550390" y="151366"/>
                  <a:pt x="1546886" y="154868"/>
                </a:cubicBezTo>
                <a:cubicBezTo>
                  <a:pt x="1545218" y="151699"/>
                  <a:pt x="1542122" y="148215"/>
                  <a:pt x="1542883" y="146806"/>
                </a:cubicBezTo>
                <a:cubicBezTo>
                  <a:pt x="1545533" y="141893"/>
                  <a:pt x="1541270" y="139021"/>
                  <a:pt x="1541289" y="135146"/>
                </a:cubicBezTo>
                <a:cubicBezTo>
                  <a:pt x="1533782" y="139743"/>
                  <a:pt x="1541863" y="150124"/>
                  <a:pt x="1533485" y="154053"/>
                </a:cubicBezTo>
                <a:cubicBezTo>
                  <a:pt x="1530130" y="152219"/>
                  <a:pt x="1528461" y="149308"/>
                  <a:pt x="1529536" y="145749"/>
                </a:cubicBezTo>
                <a:cubicBezTo>
                  <a:pt x="1530871" y="141338"/>
                  <a:pt x="1528332" y="138576"/>
                  <a:pt x="1526905" y="135017"/>
                </a:cubicBezTo>
                <a:cubicBezTo>
                  <a:pt x="1520676" y="140448"/>
                  <a:pt x="1527776" y="149642"/>
                  <a:pt x="1519305" y="154424"/>
                </a:cubicBezTo>
                <a:cubicBezTo>
                  <a:pt x="1517859" y="151885"/>
                  <a:pt x="1514578" y="148344"/>
                  <a:pt x="1515319" y="146991"/>
                </a:cubicBezTo>
                <a:cubicBezTo>
                  <a:pt x="1518137" y="141819"/>
                  <a:pt x="1514411" y="138910"/>
                  <a:pt x="1512539" y="135091"/>
                </a:cubicBezTo>
                <a:cubicBezTo>
                  <a:pt x="1511223" y="138483"/>
                  <a:pt x="1509480" y="142153"/>
                  <a:pt x="1510166" y="145285"/>
                </a:cubicBezTo>
                <a:cubicBezTo>
                  <a:pt x="1511204" y="150012"/>
                  <a:pt x="1508795" y="151885"/>
                  <a:pt x="1505885" y="154090"/>
                </a:cubicBezTo>
                <a:cubicBezTo>
                  <a:pt x="1502696" y="152051"/>
                  <a:pt x="1500583" y="149290"/>
                  <a:pt x="1501844" y="145731"/>
                </a:cubicBezTo>
                <a:cubicBezTo>
                  <a:pt x="1503363" y="141412"/>
                  <a:pt x="1500676" y="138761"/>
                  <a:pt x="1499601" y="134498"/>
                </a:cubicBezTo>
                <a:cubicBezTo>
                  <a:pt x="1493651" y="141597"/>
                  <a:pt x="1499230" y="150550"/>
                  <a:pt x="1492947" y="155703"/>
                </a:cubicBezTo>
                <a:cubicBezTo>
                  <a:pt x="1494540" y="159040"/>
                  <a:pt x="1495819" y="161728"/>
                  <a:pt x="1496765" y="163710"/>
                </a:cubicBezTo>
                <a:cubicBezTo>
                  <a:pt x="1495245" y="166046"/>
                  <a:pt x="1494151" y="167714"/>
                  <a:pt x="1492891" y="169661"/>
                </a:cubicBezTo>
                <a:cubicBezTo>
                  <a:pt x="1487534" y="162969"/>
                  <a:pt x="1485680" y="156686"/>
                  <a:pt x="1485773" y="149605"/>
                </a:cubicBezTo>
                <a:cubicBezTo>
                  <a:pt x="1485829" y="144100"/>
                  <a:pt x="1488294" y="140355"/>
                  <a:pt x="1492539" y="137204"/>
                </a:cubicBezTo>
                <a:cubicBezTo>
                  <a:pt x="1493150" y="136740"/>
                  <a:pt x="1492298" y="134312"/>
                  <a:pt x="1492094" y="132478"/>
                </a:cubicBezTo>
                <a:cubicBezTo>
                  <a:pt x="1476561" y="136685"/>
                  <a:pt x="1474410" y="148863"/>
                  <a:pt x="1472946" y="161375"/>
                </a:cubicBezTo>
                <a:cubicBezTo>
                  <a:pt x="1470981" y="160559"/>
                  <a:pt x="1469535" y="159947"/>
                  <a:pt x="1467645" y="159169"/>
                </a:cubicBezTo>
                <a:cubicBezTo>
                  <a:pt x="1467218" y="165972"/>
                  <a:pt x="1466700" y="171551"/>
                  <a:pt x="1463641" y="177223"/>
                </a:cubicBezTo>
                <a:cubicBezTo>
                  <a:pt x="1461232" y="181672"/>
                  <a:pt x="1462232" y="187937"/>
                  <a:pt x="1461713" y="193275"/>
                </a:cubicBezTo>
                <a:cubicBezTo>
                  <a:pt x="1460583" y="193850"/>
                  <a:pt x="1459378" y="194462"/>
                  <a:pt x="1457877" y="195240"/>
                </a:cubicBezTo>
                <a:cubicBezTo>
                  <a:pt x="1459322" y="198262"/>
                  <a:pt x="1460453" y="200653"/>
                  <a:pt x="1461584" y="203007"/>
                </a:cubicBezTo>
                <a:cubicBezTo>
                  <a:pt x="1460156" y="203804"/>
                  <a:pt x="1459025" y="204434"/>
                  <a:pt x="1457654" y="205194"/>
                </a:cubicBezTo>
                <a:cubicBezTo>
                  <a:pt x="1459934" y="208605"/>
                  <a:pt x="1461787" y="211367"/>
                  <a:pt x="1463826" y="214406"/>
                </a:cubicBezTo>
                <a:cubicBezTo>
                  <a:pt x="1462585" y="214852"/>
                  <a:pt x="1461621" y="215204"/>
                  <a:pt x="1460231" y="215704"/>
                </a:cubicBezTo>
                <a:cubicBezTo>
                  <a:pt x="1461640" y="222711"/>
                  <a:pt x="1463048" y="229792"/>
                  <a:pt x="1464364" y="236279"/>
                </a:cubicBezTo>
                <a:cubicBezTo>
                  <a:pt x="1461861" y="237354"/>
                  <a:pt x="1459044" y="238559"/>
                  <a:pt x="1456801" y="239504"/>
                </a:cubicBezTo>
                <a:cubicBezTo>
                  <a:pt x="1455782" y="244565"/>
                  <a:pt x="1455504" y="248309"/>
                  <a:pt x="1460990" y="250163"/>
                </a:cubicBezTo>
                <a:cubicBezTo>
                  <a:pt x="1458618" y="251887"/>
                  <a:pt x="1457060" y="253036"/>
                  <a:pt x="1456597" y="253369"/>
                </a:cubicBezTo>
                <a:cubicBezTo>
                  <a:pt x="1457746" y="259097"/>
                  <a:pt x="1458692" y="263824"/>
                  <a:pt x="1459600" y="268383"/>
                </a:cubicBezTo>
                <a:cubicBezTo>
                  <a:pt x="1457135" y="269552"/>
                  <a:pt x="1455263" y="270441"/>
                  <a:pt x="1453465" y="271275"/>
                </a:cubicBezTo>
                <a:cubicBezTo>
                  <a:pt x="1456412" y="276465"/>
                  <a:pt x="1451407" y="281025"/>
                  <a:pt x="1453076" y="285252"/>
                </a:cubicBezTo>
                <a:cubicBezTo>
                  <a:pt x="1455299" y="290923"/>
                  <a:pt x="1450665" y="295446"/>
                  <a:pt x="1451797" y="300266"/>
                </a:cubicBezTo>
                <a:cubicBezTo>
                  <a:pt x="1449979" y="301527"/>
                  <a:pt x="1448534" y="302527"/>
                  <a:pt x="1446681" y="303806"/>
                </a:cubicBezTo>
                <a:cubicBezTo>
                  <a:pt x="1447960" y="305289"/>
                  <a:pt x="1448923" y="306419"/>
                  <a:pt x="1450128" y="307810"/>
                </a:cubicBezTo>
                <a:cubicBezTo>
                  <a:pt x="1446198" y="311480"/>
                  <a:pt x="1446421" y="316281"/>
                  <a:pt x="1446884" y="321155"/>
                </a:cubicBezTo>
                <a:cubicBezTo>
                  <a:pt x="1447330" y="325771"/>
                  <a:pt x="1447830" y="330423"/>
                  <a:pt x="1444364" y="333834"/>
                </a:cubicBezTo>
                <a:cubicBezTo>
                  <a:pt x="1445235" y="335058"/>
                  <a:pt x="1445883" y="335985"/>
                  <a:pt x="1446550" y="336912"/>
                </a:cubicBezTo>
                <a:cubicBezTo>
                  <a:pt x="1444048" y="338227"/>
                  <a:pt x="1441936" y="339340"/>
                  <a:pt x="1439804" y="340452"/>
                </a:cubicBezTo>
                <a:cubicBezTo>
                  <a:pt x="1440138" y="342861"/>
                  <a:pt x="1441398" y="345697"/>
                  <a:pt x="1440527" y="346698"/>
                </a:cubicBezTo>
                <a:cubicBezTo>
                  <a:pt x="1436208" y="351703"/>
                  <a:pt x="1437338" y="357282"/>
                  <a:pt x="1437727" y="362936"/>
                </a:cubicBezTo>
                <a:cubicBezTo>
                  <a:pt x="1438005" y="367069"/>
                  <a:pt x="1438376" y="371315"/>
                  <a:pt x="1434669" y="374428"/>
                </a:cubicBezTo>
                <a:cubicBezTo>
                  <a:pt x="1435374" y="375281"/>
                  <a:pt x="1436078" y="376134"/>
                  <a:pt x="1436894" y="377116"/>
                </a:cubicBezTo>
                <a:cubicBezTo>
                  <a:pt x="1434429" y="378728"/>
                  <a:pt x="1432222" y="380212"/>
                  <a:pt x="1429757" y="381825"/>
                </a:cubicBezTo>
                <a:cubicBezTo>
                  <a:pt x="1430629" y="384011"/>
                  <a:pt x="1431388" y="385883"/>
                  <a:pt x="1431388" y="385864"/>
                </a:cubicBezTo>
                <a:cubicBezTo>
                  <a:pt x="1429998" y="390332"/>
                  <a:pt x="1428627" y="392982"/>
                  <a:pt x="1428441" y="395726"/>
                </a:cubicBezTo>
                <a:cubicBezTo>
                  <a:pt x="1427978" y="402510"/>
                  <a:pt x="1428070" y="409350"/>
                  <a:pt x="1427886" y="416152"/>
                </a:cubicBezTo>
                <a:cubicBezTo>
                  <a:pt x="1427886" y="416616"/>
                  <a:pt x="1427292" y="417042"/>
                  <a:pt x="1427106" y="417284"/>
                </a:cubicBezTo>
                <a:cubicBezTo>
                  <a:pt x="1425827" y="417765"/>
                  <a:pt x="1424771" y="418155"/>
                  <a:pt x="1423474" y="418655"/>
                </a:cubicBezTo>
                <a:cubicBezTo>
                  <a:pt x="1425086" y="420120"/>
                  <a:pt x="1426420" y="421306"/>
                  <a:pt x="1427700" y="422473"/>
                </a:cubicBezTo>
                <a:cubicBezTo>
                  <a:pt x="1424586" y="424402"/>
                  <a:pt x="1421638" y="426218"/>
                  <a:pt x="1418432" y="428220"/>
                </a:cubicBezTo>
                <a:cubicBezTo>
                  <a:pt x="1420600" y="430889"/>
                  <a:pt x="1422009" y="432631"/>
                  <a:pt x="1423881" y="434930"/>
                </a:cubicBezTo>
                <a:cubicBezTo>
                  <a:pt x="1421231" y="436394"/>
                  <a:pt x="1419266" y="437506"/>
                  <a:pt x="1417153" y="438674"/>
                </a:cubicBezTo>
                <a:cubicBezTo>
                  <a:pt x="1415910" y="434689"/>
                  <a:pt x="1414872" y="431352"/>
                  <a:pt x="1413834" y="428015"/>
                </a:cubicBezTo>
                <a:cubicBezTo>
                  <a:pt x="1413353" y="428072"/>
                  <a:pt x="1412852" y="428127"/>
                  <a:pt x="1412371" y="428183"/>
                </a:cubicBezTo>
                <a:cubicBezTo>
                  <a:pt x="1411351" y="431334"/>
                  <a:pt x="1410350" y="434503"/>
                  <a:pt x="1409404" y="437432"/>
                </a:cubicBezTo>
                <a:lnTo>
                  <a:pt x="1393760" y="437432"/>
                </a:lnTo>
                <a:lnTo>
                  <a:pt x="1393760" y="425235"/>
                </a:lnTo>
                <a:cubicBezTo>
                  <a:pt x="1398913" y="424846"/>
                  <a:pt x="1402694" y="423030"/>
                  <a:pt x="1404344" y="417784"/>
                </a:cubicBezTo>
                <a:cubicBezTo>
                  <a:pt x="1401119" y="416246"/>
                  <a:pt x="1398395" y="414948"/>
                  <a:pt x="1395854" y="413743"/>
                </a:cubicBezTo>
                <a:cubicBezTo>
                  <a:pt x="1392871" y="405124"/>
                  <a:pt x="1395168" y="395874"/>
                  <a:pt x="1390572" y="388460"/>
                </a:cubicBezTo>
                <a:cubicBezTo>
                  <a:pt x="1389404" y="391667"/>
                  <a:pt x="1388107" y="395189"/>
                  <a:pt x="1386698" y="399007"/>
                </a:cubicBezTo>
                <a:cubicBezTo>
                  <a:pt x="1382879" y="396690"/>
                  <a:pt x="1383268" y="393817"/>
                  <a:pt x="1383250" y="391129"/>
                </a:cubicBezTo>
                <a:cubicBezTo>
                  <a:pt x="1383250" y="388386"/>
                  <a:pt x="1384492" y="384605"/>
                  <a:pt x="1383157" y="383066"/>
                </a:cubicBezTo>
                <a:cubicBezTo>
                  <a:pt x="1378838" y="378117"/>
                  <a:pt x="1380693" y="372574"/>
                  <a:pt x="1380562" y="367329"/>
                </a:cubicBezTo>
                <a:cubicBezTo>
                  <a:pt x="1380285" y="357023"/>
                  <a:pt x="1380507" y="357023"/>
                  <a:pt x="1390146" y="353668"/>
                </a:cubicBezTo>
                <a:cubicBezTo>
                  <a:pt x="1390554" y="353519"/>
                  <a:pt x="1390720" y="352667"/>
                  <a:pt x="1391072" y="352018"/>
                </a:cubicBezTo>
                <a:cubicBezTo>
                  <a:pt x="1388311" y="350758"/>
                  <a:pt x="1385549" y="349479"/>
                  <a:pt x="1382601" y="348144"/>
                </a:cubicBezTo>
                <a:cubicBezTo>
                  <a:pt x="1382267" y="343751"/>
                  <a:pt x="1381934" y="339562"/>
                  <a:pt x="1381600" y="335187"/>
                </a:cubicBezTo>
                <a:lnTo>
                  <a:pt x="1376429" y="335187"/>
                </a:lnTo>
                <a:cubicBezTo>
                  <a:pt x="1378097" y="326624"/>
                  <a:pt x="1375687" y="320099"/>
                  <a:pt x="1367995" y="315446"/>
                </a:cubicBezTo>
                <a:cubicBezTo>
                  <a:pt x="1364121" y="313111"/>
                  <a:pt x="1362008" y="308866"/>
                  <a:pt x="1361785" y="304028"/>
                </a:cubicBezTo>
                <a:cubicBezTo>
                  <a:pt x="1361730" y="302823"/>
                  <a:pt x="1361286" y="301637"/>
                  <a:pt x="1361007" y="300451"/>
                </a:cubicBezTo>
                <a:cubicBezTo>
                  <a:pt x="1360303" y="300266"/>
                  <a:pt x="1359598" y="300080"/>
                  <a:pt x="1358876" y="299895"/>
                </a:cubicBezTo>
                <a:cubicBezTo>
                  <a:pt x="1359877" y="309070"/>
                  <a:pt x="1354704" y="314056"/>
                  <a:pt x="1348569" y="318895"/>
                </a:cubicBezTo>
                <a:cubicBezTo>
                  <a:pt x="1344306" y="322249"/>
                  <a:pt x="1342396" y="327272"/>
                  <a:pt x="1344120" y="333019"/>
                </a:cubicBezTo>
                <a:cubicBezTo>
                  <a:pt x="1344769" y="335187"/>
                  <a:pt x="1345158" y="337430"/>
                  <a:pt x="1345660" y="339655"/>
                </a:cubicBezTo>
                <a:cubicBezTo>
                  <a:pt x="1345363" y="339747"/>
                  <a:pt x="1345047" y="339840"/>
                  <a:pt x="1344751" y="339932"/>
                </a:cubicBezTo>
                <a:cubicBezTo>
                  <a:pt x="1343602" y="338135"/>
                  <a:pt x="1342452" y="336337"/>
                  <a:pt x="1341118" y="334224"/>
                </a:cubicBezTo>
                <a:cubicBezTo>
                  <a:pt x="1336058" y="338431"/>
                  <a:pt x="1340896" y="344307"/>
                  <a:pt x="1337485" y="348385"/>
                </a:cubicBezTo>
                <a:cubicBezTo>
                  <a:pt x="1334816" y="349609"/>
                  <a:pt x="1331980" y="350888"/>
                  <a:pt x="1328476" y="352481"/>
                </a:cubicBezTo>
                <a:cubicBezTo>
                  <a:pt x="1330144" y="353519"/>
                  <a:pt x="1330849" y="354187"/>
                  <a:pt x="1331665" y="354409"/>
                </a:cubicBezTo>
                <a:cubicBezTo>
                  <a:pt x="1339060" y="356356"/>
                  <a:pt x="1339709" y="356967"/>
                  <a:pt x="1339876" y="364103"/>
                </a:cubicBezTo>
                <a:cubicBezTo>
                  <a:pt x="1340006" y="369609"/>
                  <a:pt x="1339895" y="375114"/>
                  <a:pt x="1339895" y="381731"/>
                </a:cubicBezTo>
                <a:cubicBezTo>
                  <a:pt x="1335094" y="381973"/>
                  <a:pt x="1331108" y="382158"/>
                  <a:pt x="1326641" y="382380"/>
                </a:cubicBezTo>
                <a:cubicBezTo>
                  <a:pt x="1326641" y="370647"/>
                  <a:pt x="1326437" y="360156"/>
                  <a:pt x="1326752" y="349682"/>
                </a:cubicBezTo>
                <a:cubicBezTo>
                  <a:pt x="1326864" y="345679"/>
                  <a:pt x="1328180" y="341694"/>
                  <a:pt x="1329069" y="337078"/>
                </a:cubicBezTo>
                <a:cubicBezTo>
                  <a:pt x="1325288" y="336707"/>
                  <a:pt x="1325102" y="333241"/>
                  <a:pt x="1325214" y="329219"/>
                </a:cubicBezTo>
                <a:cubicBezTo>
                  <a:pt x="1325307" y="325364"/>
                  <a:pt x="1324676" y="321489"/>
                  <a:pt x="1324269" y="317652"/>
                </a:cubicBezTo>
                <a:cubicBezTo>
                  <a:pt x="1324250" y="317411"/>
                  <a:pt x="1323305" y="317245"/>
                  <a:pt x="1322304" y="316874"/>
                </a:cubicBezTo>
                <a:cubicBezTo>
                  <a:pt x="1321451" y="318987"/>
                  <a:pt x="1320598" y="321100"/>
                  <a:pt x="1319746" y="323213"/>
                </a:cubicBezTo>
                <a:cubicBezTo>
                  <a:pt x="1318949" y="319821"/>
                  <a:pt x="1319653" y="316781"/>
                  <a:pt x="1319394" y="313834"/>
                </a:cubicBezTo>
                <a:cubicBezTo>
                  <a:pt x="1319060" y="309941"/>
                  <a:pt x="1318633" y="305789"/>
                  <a:pt x="1317003" y="302360"/>
                </a:cubicBezTo>
                <a:cubicBezTo>
                  <a:pt x="1315204" y="298579"/>
                  <a:pt x="1311368" y="295743"/>
                  <a:pt x="1309588" y="291961"/>
                </a:cubicBezTo>
                <a:cubicBezTo>
                  <a:pt x="1307883" y="288329"/>
                  <a:pt x="1307679" y="284009"/>
                  <a:pt x="1306808" y="279987"/>
                </a:cubicBezTo>
                <a:cubicBezTo>
                  <a:pt x="1303508" y="287049"/>
                  <a:pt x="1304120" y="295724"/>
                  <a:pt x="1294889" y="299191"/>
                </a:cubicBezTo>
                <a:cubicBezTo>
                  <a:pt x="1294889" y="291961"/>
                  <a:pt x="1295186" y="284863"/>
                  <a:pt x="1294778" y="277819"/>
                </a:cubicBezTo>
                <a:cubicBezTo>
                  <a:pt x="1294500" y="272999"/>
                  <a:pt x="1295426" y="268995"/>
                  <a:pt x="1298949" y="265603"/>
                </a:cubicBezTo>
                <a:cubicBezTo>
                  <a:pt x="1299486" y="265084"/>
                  <a:pt x="1299467" y="263972"/>
                  <a:pt x="1299690" y="263120"/>
                </a:cubicBezTo>
                <a:cubicBezTo>
                  <a:pt x="1298188" y="262619"/>
                  <a:pt x="1296761" y="262156"/>
                  <a:pt x="1294759" y="261488"/>
                </a:cubicBezTo>
                <a:cubicBezTo>
                  <a:pt x="1294444" y="258615"/>
                  <a:pt x="1293925" y="255613"/>
                  <a:pt x="1293852" y="252610"/>
                </a:cubicBezTo>
                <a:cubicBezTo>
                  <a:pt x="1293740" y="247382"/>
                  <a:pt x="1293944" y="242137"/>
                  <a:pt x="1293907" y="236891"/>
                </a:cubicBezTo>
                <a:cubicBezTo>
                  <a:pt x="1293907" y="236075"/>
                  <a:pt x="1293295" y="235260"/>
                  <a:pt x="1292535" y="233295"/>
                </a:cubicBezTo>
                <a:cubicBezTo>
                  <a:pt x="1291404" y="237558"/>
                  <a:pt x="1290830" y="239709"/>
                  <a:pt x="1290255" y="241877"/>
                </a:cubicBezTo>
                <a:cubicBezTo>
                  <a:pt x="1289662" y="241821"/>
                  <a:pt x="1289069" y="241784"/>
                  <a:pt x="1288476" y="241729"/>
                </a:cubicBezTo>
                <a:cubicBezTo>
                  <a:pt x="1289217" y="236316"/>
                  <a:pt x="1288309" y="231052"/>
                  <a:pt x="1289106" y="225528"/>
                </a:cubicBezTo>
                <a:cubicBezTo>
                  <a:pt x="1289977" y="219430"/>
                  <a:pt x="1289625" y="213146"/>
                  <a:pt x="1289811" y="206696"/>
                </a:cubicBezTo>
                <a:cubicBezTo>
                  <a:pt x="1289180" y="205306"/>
                  <a:pt x="1288327" y="203452"/>
                  <a:pt x="1287882" y="202469"/>
                </a:cubicBezTo>
                <a:cubicBezTo>
                  <a:pt x="1283304" y="200004"/>
                  <a:pt x="1279374" y="197891"/>
                  <a:pt x="1275927" y="196037"/>
                </a:cubicBezTo>
                <a:cubicBezTo>
                  <a:pt x="1272275" y="185768"/>
                  <a:pt x="1270328" y="176148"/>
                  <a:pt x="1274907" y="166713"/>
                </a:cubicBezTo>
                <a:cubicBezTo>
                  <a:pt x="1272850" y="164062"/>
                  <a:pt x="1270959" y="161634"/>
                  <a:pt x="1269087" y="159225"/>
                </a:cubicBezTo>
                <a:cubicBezTo>
                  <a:pt x="1269421" y="154053"/>
                  <a:pt x="1269476" y="149215"/>
                  <a:pt x="1264954" y="145564"/>
                </a:cubicBezTo>
                <a:cubicBezTo>
                  <a:pt x="1263804" y="144637"/>
                  <a:pt x="1263878" y="142246"/>
                  <a:pt x="1263304" y="140577"/>
                </a:cubicBezTo>
                <a:cubicBezTo>
                  <a:pt x="1262432" y="138075"/>
                  <a:pt x="1261487" y="135592"/>
                  <a:pt x="1260561" y="133089"/>
                </a:cubicBezTo>
                <a:cubicBezTo>
                  <a:pt x="1256890" y="139780"/>
                  <a:pt x="1255333" y="146732"/>
                  <a:pt x="1250978" y="152403"/>
                </a:cubicBezTo>
                <a:cubicBezTo>
                  <a:pt x="1250810" y="152608"/>
                  <a:pt x="1250774" y="153034"/>
                  <a:pt x="1250847" y="153312"/>
                </a:cubicBezTo>
                <a:cubicBezTo>
                  <a:pt x="1252479" y="159392"/>
                  <a:pt x="1248308" y="163024"/>
                  <a:pt x="1244935" y="166825"/>
                </a:cubicBezTo>
                <a:cubicBezTo>
                  <a:pt x="1251830" y="176852"/>
                  <a:pt x="1246769" y="186214"/>
                  <a:pt x="1244118" y="196056"/>
                </a:cubicBezTo>
                <a:cubicBezTo>
                  <a:pt x="1240579" y="197910"/>
                  <a:pt x="1236982" y="199801"/>
                  <a:pt x="1232107" y="202358"/>
                </a:cubicBezTo>
                <a:cubicBezTo>
                  <a:pt x="1230662" y="204565"/>
                  <a:pt x="1230254" y="208252"/>
                  <a:pt x="1230736" y="212590"/>
                </a:cubicBezTo>
                <a:cubicBezTo>
                  <a:pt x="1231422" y="218577"/>
                  <a:pt x="1230903" y="224694"/>
                  <a:pt x="1230903" y="232109"/>
                </a:cubicBezTo>
                <a:cubicBezTo>
                  <a:pt x="1230291" y="232609"/>
                  <a:pt x="1228456" y="234110"/>
                  <a:pt x="1226269" y="235872"/>
                </a:cubicBezTo>
                <a:cubicBezTo>
                  <a:pt x="1226269" y="239893"/>
                  <a:pt x="1226324" y="244194"/>
                  <a:pt x="1226269" y="248495"/>
                </a:cubicBezTo>
                <a:cubicBezTo>
                  <a:pt x="1226195" y="252739"/>
                  <a:pt x="1225972" y="256966"/>
                  <a:pt x="1225824" y="260895"/>
                </a:cubicBezTo>
                <a:cubicBezTo>
                  <a:pt x="1223415" y="261914"/>
                  <a:pt x="1221820" y="262582"/>
                  <a:pt x="1218502" y="263990"/>
                </a:cubicBezTo>
                <a:cubicBezTo>
                  <a:pt x="1226713" y="267698"/>
                  <a:pt x="1224990" y="274204"/>
                  <a:pt x="1225064" y="280136"/>
                </a:cubicBezTo>
                <a:cubicBezTo>
                  <a:pt x="1225157" y="286401"/>
                  <a:pt x="1225082" y="292666"/>
                  <a:pt x="1225082" y="299302"/>
                </a:cubicBezTo>
                <a:cubicBezTo>
                  <a:pt x="1216334" y="295019"/>
                  <a:pt x="1216018" y="287346"/>
                  <a:pt x="1213405" y="280099"/>
                </a:cubicBezTo>
                <a:lnTo>
                  <a:pt x="1210977" y="292258"/>
                </a:lnTo>
                <a:cubicBezTo>
                  <a:pt x="1207009" y="296595"/>
                  <a:pt x="1202710" y="301099"/>
                  <a:pt x="1201097" y="306401"/>
                </a:cubicBezTo>
                <a:cubicBezTo>
                  <a:pt x="1199539" y="311498"/>
                  <a:pt x="1200763" y="317448"/>
                  <a:pt x="1200763" y="323010"/>
                </a:cubicBezTo>
                <a:cubicBezTo>
                  <a:pt x="1200467" y="323047"/>
                  <a:pt x="1200151" y="323065"/>
                  <a:pt x="1199855" y="323102"/>
                </a:cubicBezTo>
                <a:cubicBezTo>
                  <a:pt x="1199003" y="321045"/>
                  <a:pt x="1198149" y="319006"/>
                  <a:pt x="1197297" y="316948"/>
                </a:cubicBezTo>
                <a:cubicBezTo>
                  <a:pt x="1196667" y="317059"/>
                  <a:pt x="1196036" y="317151"/>
                  <a:pt x="1195406" y="317263"/>
                </a:cubicBezTo>
                <a:cubicBezTo>
                  <a:pt x="1194998" y="323158"/>
                  <a:pt x="1194572" y="329071"/>
                  <a:pt x="1194165" y="335076"/>
                </a:cubicBezTo>
                <a:cubicBezTo>
                  <a:pt x="1192681" y="335985"/>
                  <a:pt x="1191217" y="336855"/>
                  <a:pt x="1189864" y="337690"/>
                </a:cubicBezTo>
                <a:cubicBezTo>
                  <a:pt x="1191069" y="340026"/>
                  <a:pt x="1193052" y="342120"/>
                  <a:pt x="1193089" y="344251"/>
                </a:cubicBezTo>
                <a:cubicBezTo>
                  <a:pt x="1193386" y="356800"/>
                  <a:pt x="1193238" y="369368"/>
                  <a:pt x="1193238" y="382955"/>
                </a:cubicBezTo>
                <a:cubicBezTo>
                  <a:pt x="1188306" y="382343"/>
                  <a:pt x="1184544" y="381880"/>
                  <a:pt x="1180095" y="381342"/>
                </a:cubicBezTo>
                <a:cubicBezTo>
                  <a:pt x="1180095" y="375596"/>
                  <a:pt x="1180058" y="370703"/>
                  <a:pt x="1180095" y="365809"/>
                </a:cubicBezTo>
                <a:cubicBezTo>
                  <a:pt x="1180169" y="356782"/>
                  <a:pt x="1180207" y="356800"/>
                  <a:pt x="1189345" y="354094"/>
                </a:cubicBezTo>
                <a:cubicBezTo>
                  <a:pt x="1189938" y="353909"/>
                  <a:pt x="1190290" y="352890"/>
                  <a:pt x="1190920" y="352018"/>
                </a:cubicBezTo>
                <a:cubicBezTo>
                  <a:pt x="1187806" y="350702"/>
                  <a:pt x="1185026" y="349535"/>
                  <a:pt x="1182450" y="348459"/>
                </a:cubicBezTo>
                <a:cubicBezTo>
                  <a:pt x="1181801" y="343603"/>
                  <a:pt x="1181208" y="339210"/>
                  <a:pt x="1180373" y="333111"/>
                </a:cubicBezTo>
                <a:cubicBezTo>
                  <a:pt x="1177760" y="336132"/>
                  <a:pt x="1176444" y="337653"/>
                  <a:pt x="1174386" y="340044"/>
                </a:cubicBezTo>
                <a:cubicBezTo>
                  <a:pt x="1175147" y="336615"/>
                  <a:pt x="1175796" y="334279"/>
                  <a:pt x="1176185" y="331907"/>
                </a:cubicBezTo>
                <a:cubicBezTo>
                  <a:pt x="1176981" y="326976"/>
                  <a:pt x="1175777" y="322120"/>
                  <a:pt x="1171939" y="319321"/>
                </a:cubicBezTo>
                <a:cubicBezTo>
                  <a:pt x="1165619" y="314705"/>
                  <a:pt x="1160985" y="309349"/>
                  <a:pt x="1159261" y="300747"/>
                </a:cubicBezTo>
                <a:cubicBezTo>
                  <a:pt x="1159169" y="310015"/>
                  <a:pt x="1153330" y="314594"/>
                  <a:pt x="1147398" y="319413"/>
                </a:cubicBezTo>
                <a:cubicBezTo>
                  <a:pt x="1143635" y="322472"/>
                  <a:pt x="1142431" y="327143"/>
                  <a:pt x="1143283" y="332055"/>
                </a:cubicBezTo>
                <a:cubicBezTo>
                  <a:pt x="1143691" y="334464"/>
                  <a:pt x="1144376" y="336837"/>
                  <a:pt x="1144840" y="339246"/>
                </a:cubicBezTo>
                <a:cubicBezTo>
                  <a:pt x="1144896" y="339543"/>
                  <a:pt x="1144284" y="339970"/>
                  <a:pt x="1144043" y="340284"/>
                </a:cubicBezTo>
                <a:cubicBezTo>
                  <a:pt x="1142857" y="338413"/>
                  <a:pt x="1141688" y="336559"/>
                  <a:pt x="1140521" y="334706"/>
                </a:cubicBezTo>
                <a:cubicBezTo>
                  <a:pt x="1139910" y="334779"/>
                  <a:pt x="1139298" y="334854"/>
                  <a:pt x="1138686" y="334928"/>
                </a:cubicBezTo>
                <a:cubicBezTo>
                  <a:pt x="1138112" y="339580"/>
                  <a:pt x="1137555" y="344214"/>
                  <a:pt x="1137037" y="348478"/>
                </a:cubicBezTo>
                <a:cubicBezTo>
                  <a:pt x="1133885" y="349942"/>
                  <a:pt x="1131272" y="351146"/>
                  <a:pt x="1128028" y="352667"/>
                </a:cubicBezTo>
                <a:cubicBezTo>
                  <a:pt x="1139428" y="357153"/>
                  <a:pt x="1139076" y="357171"/>
                  <a:pt x="1139557" y="368905"/>
                </a:cubicBezTo>
                <a:cubicBezTo>
                  <a:pt x="1139910" y="377672"/>
                  <a:pt x="1135999" y="385883"/>
                  <a:pt x="1136832" y="394669"/>
                </a:cubicBezTo>
                <a:cubicBezTo>
                  <a:pt x="1136943" y="395874"/>
                  <a:pt x="1135201" y="397265"/>
                  <a:pt x="1133608" y="399600"/>
                </a:cubicBezTo>
                <a:cubicBezTo>
                  <a:pt x="1131846" y="394911"/>
                  <a:pt x="1130586" y="391555"/>
                  <a:pt x="1128769" y="386736"/>
                </a:cubicBezTo>
                <a:cubicBezTo>
                  <a:pt x="1127139" y="396802"/>
                  <a:pt x="1125729" y="405494"/>
                  <a:pt x="1124376" y="413892"/>
                </a:cubicBezTo>
                <a:cubicBezTo>
                  <a:pt x="1121077" y="415486"/>
                  <a:pt x="1118371" y="416801"/>
                  <a:pt x="1115738" y="418080"/>
                </a:cubicBezTo>
                <a:cubicBezTo>
                  <a:pt x="1117407" y="423734"/>
                  <a:pt x="1121800" y="424865"/>
                  <a:pt x="1126267" y="425217"/>
                </a:cubicBezTo>
                <a:lnTo>
                  <a:pt x="1126267" y="437599"/>
                </a:lnTo>
                <a:lnTo>
                  <a:pt x="1116109" y="437599"/>
                </a:lnTo>
                <a:cubicBezTo>
                  <a:pt x="1114830" y="436617"/>
                  <a:pt x="1112903" y="435134"/>
                  <a:pt x="1111067" y="433725"/>
                </a:cubicBezTo>
                <a:cubicBezTo>
                  <a:pt x="1111976" y="428572"/>
                  <a:pt x="1112717" y="424420"/>
                  <a:pt x="1113552" y="419693"/>
                </a:cubicBezTo>
                <a:cubicBezTo>
                  <a:pt x="1111419" y="417210"/>
                  <a:pt x="1109047" y="414429"/>
                  <a:pt x="1106471" y="411445"/>
                </a:cubicBezTo>
                <a:cubicBezTo>
                  <a:pt x="1106878" y="386810"/>
                  <a:pt x="1104543" y="361953"/>
                  <a:pt x="1107064" y="337412"/>
                </a:cubicBezTo>
                <a:cubicBezTo>
                  <a:pt x="1112477" y="334187"/>
                  <a:pt x="1119632" y="333927"/>
                  <a:pt x="1120095" y="325938"/>
                </a:cubicBezTo>
                <a:cubicBezTo>
                  <a:pt x="1122893" y="325586"/>
                  <a:pt x="1125229" y="325289"/>
                  <a:pt x="1127675" y="324974"/>
                </a:cubicBezTo>
                <a:cubicBezTo>
                  <a:pt x="1133088" y="315224"/>
                  <a:pt x="1138390" y="305678"/>
                  <a:pt x="1144488" y="294667"/>
                </a:cubicBezTo>
                <a:cubicBezTo>
                  <a:pt x="1131921" y="297115"/>
                  <a:pt x="1122338" y="291979"/>
                  <a:pt x="1112254" y="289645"/>
                </a:cubicBezTo>
                <a:cubicBezTo>
                  <a:pt x="1110048" y="289144"/>
                  <a:pt x="1106915" y="286382"/>
                  <a:pt x="1106749" y="284454"/>
                </a:cubicBezTo>
                <a:cubicBezTo>
                  <a:pt x="1106119" y="276558"/>
                  <a:pt x="1106489" y="268569"/>
                  <a:pt x="1106489" y="259153"/>
                </a:cubicBezTo>
                <a:cubicBezTo>
                  <a:pt x="1105636" y="257614"/>
                  <a:pt x="1104006" y="254686"/>
                  <a:pt x="1102225" y="251497"/>
                </a:cubicBezTo>
                <a:cubicBezTo>
                  <a:pt x="1101429" y="252387"/>
                  <a:pt x="1101095" y="252850"/>
                  <a:pt x="1100687" y="253203"/>
                </a:cubicBezTo>
                <a:cubicBezTo>
                  <a:pt x="1100261" y="253574"/>
                  <a:pt x="1099742" y="253832"/>
                  <a:pt x="1099019" y="254296"/>
                </a:cubicBezTo>
                <a:cubicBezTo>
                  <a:pt x="1096776" y="234036"/>
                  <a:pt x="1082912" y="223693"/>
                  <a:pt x="1065932" y="215037"/>
                </a:cubicBezTo>
                <a:cubicBezTo>
                  <a:pt x="1063856" y="210737"/>
                  <a:pt x="1058610" y="206066"/>
                  <a:pt x="1064060" y="200876"/>
                </a:cubicBezTo>
                <a:cubicBezTo>
                  <a:pt x="1063152" y="197557"/>
                  <a:pt x="1061206" y="194499"/>
                  <a:pt x="1062002" y="192571"/>
                </a:cubicBezTo>
                <a:cubicBezTo>
                  <a:pt x="1063820" y="188215"/>
                  <a:pt x="1061465" y="185342"/>
                  <a:pt x="1059963" y="181876"/>
                </a:cubicBezTo>
                <a:cubicBezTo>
                  <a:pt x="1059315" y="185268"/>
                  <a:pt x="1055441" y="187659"/>
                  <a:pt x="1057777" y="191848"/>
                </a:cubicBezTo>
                <a:cubicBezTo>
                  <a:pt x="1058462" y="193072"/>
                  <a:pt x="1057832" y="195574"/>
                  <a:pt x="1056979" y="196982"/>
                </a:cubicBezTo>
                <a:cubicBezTo>
                  <a:pt x="1055682" y="199133"/>
                  <a:pt x="1055497" y="200801"/>
                  <a:pt x="1056905" y="202896"/>
                </a:cubicBezTo>
                <a:cubicBezTo>
                  <a:pt x="1058722" y="205565"/>
                  <a:pt x="1057906" y="208104"/>
                  <a:pt x="1056256" y="210606"/>
                </a:cubicBezTo>
                <a:cubicBezTo>
                  <a:pt x="1055089" y="212387"/>
                  <a:pt x="1054217" y="214332"/>
                  <a:pt x="1053216" y="216205"/>
                </a:cubicBezTo>
                <a:cubicBezTo>
                  <a:pt x="1044579" y="217503"/>
                  <a:pt x="1039481" y="224249"/>
                  <a:pt x="1033290" y="229013"/>
                </a:cubicBezTo>
                <a:cubicBezTo>
                  <a:pt x="1025301" y="235167"/>
                  <a:pt x="1022817" y="244880"/>
                  <a:pt x="1020111" y="255130"/>
                </a:cubicBezTo>
                <a:cubicBezTo>
                  <a:pt x="1019166" y="252980"/>
                  <a:pt x="1018684" y="251887"/>
                  <a:pt x="1018109" y="250571"/>
                </a:cubicBezTo>
                <a:cubicBezTo>
                  <a:pt x="1016182" y="253981"/>
                  <a:pt x="1014328" y="257243"/>
                  <a:pt x="1012475" y="260524"/>
                </a:cubicBezTo>
                <a:cubicBezTo>
                  <a:pt x="1013624" y="267456"/>
                  <a:pt x="1012993" y="274241"/>
                  <a:pt x="1013309" y="280969"/>
                </a:cubicBezTo>
                <a:cubicBezTo>
                  <a:pt x="1013605" y="286901"/>
                  <a:pt x="1010788" y="289236"/>
                  <a:pt x="1005579" y="290367"/>
                </a:cubicBezTo>
                <a:cubicBezTo>
                  <a:pt x="996088" y="292425"/>
                  <a:pt x="986636" y="294761"/>
                  <a:pt x="976589" y="297115"/>
                </a:cubicBezTo>
                <a:cubicBezTo>
                  <a:pt x="981835" y="306364"/>
                  <a:pt x="987266" y="315947"/>
                  <a:pt x="992437" y="325030"/>
                </a:cubicBezTo>
                <a:cubicBezTo>
                  <a:pt x="995421" y="325456"/>
                  <a:pt x="997479" y="325753"/>
                  <a:pt x="999518" y="326050"/>
                </a:cubicBezTo>
                <a:cubicBezTo>
                  <a:pt x="1000204" y="328181"/>
                  <a:pt x="1000741" y="329905"/>
                  <a:pt x="1001334" y="331758"/>
                </a:cubicBezTo>
                <a:cubicBezTo>
                  <a:pt x="1005097" y="333575"/>
                  <a:pt x="1008897" y="335410"/>
                  <a:pt x="1012864" y="337319"/>
                </a:cubicBezTo>
                <a:cubicBezTo>
                  <a:pt x="1015570" y="362287"/>
                  <a:pt x="1012771" y="387236"/>
                  <a:pt x="1013290" y="410147"/>
                </a:cubicBezTo>
                <a:cubicBezTo>
                  <a:pt x="1010009" y="413966"/>
                  <a:pt x="1007822" y="416486"/>
                  <a:pt x="1005709" y="418934"/>
                </a:cubicBezTo>
                <a:cubicBezTo>
                  <a:pt x="999443" y="416467"/>
                  <a:pt x="998999" y="410332"/>
                  <a:pt x="996441" y="404919"/>
                </a:cubicBezTo>
                <a:cubicBezTo>
                  <a:pt x="995440" y="410573"/>
                  <a:pt x="993790" y="415319"/>
                  <a:pt x="989119" y="418396"/>
                </a:cubicBezTo>
                <a:cubicBezTo>
                  <a:pt x="983113" y="422363"/>
                  <a:pt x="980091" y="428275"/>
                  <a:pt x="978349" y="435041"/>
                </a:cubicBezTo>
                <a:cubicBezTo>
                  <a:pt x="978034" y="436246"/>
                  <a:pt x="977405" y="437340"/>
                  <a:pt x="976051" y="440491"/>
                </a:cubicBezTo>
                <a:cubicBezTo>
                  <a:pt x="971454" y="429925"/>
                  <a:pt x="974365" y="421047"/>
                  <a:pt x="973345" y="412390"/>
                </a:cubicBezTo>
                <a:cubicBezTo>
                  <a:pt x="975624" y="410778"/>
                  <a:pt x="977608" y="409388"/>
                  <a:pt x="979962" y="407719"/>
                </a:cubicBezTo>
                <a:cubicBezTo>
                  <a:pt x="977479" y="406403"/>
                  <a:pt x="975366" y="405291"/>
                  <a:pt x="972789" y="403938"/>
                </a:cubicBezTo>
                <a:cubicBezTo>
                  <a:pt x="973233" y="402270"/>
                  <a:pt x="974160" y="400546"/>
                  <a:pt x="974049" y="398877"/>
                </a:cubicBezTo>
                <a:cubicBezTo>
                  <a:pt x="973327" y="388034"/>
                  <a:pt x="972418" y="377190"/>
                  <a:pt x="971528" y="366346"/>
                </a:cubicBezTo>
                <a:cubicBezTo>
                  <a:pt x="971121" y="361453"/>
                  <a:pt x="970138" y="356485"/>
                  <a:pt x="973474" y="352723"/>
                </a:cubicBezTo>
                <a:cubicBezTo>
                  <a:pt x="972307" y="348867"/>
                  <a:pt x="971269" y="345420"/>
                  <a:pt x="970230" y="341990"/>
                </a:cubicBezTo>
                <a:cubicBezTo>
                  <a:pt x="969249" y="342380"/>
                  <a:pt x="968229" y="342788"/>
                  <a:pt x="967839" y="342935"/>
                </a:cubicBezTo>
                <a:cubicBezTo>
                  <a:pt x="964428" y="337246"/>
                  <a:pt x="961834" y="331202"/>
                  <a:pt x="957701" y="326568"/>
                </a:cubicBezTo>
                <a:cubicBezTo>
                  <a:pt x="954141" y="322583"/>
                  <a:pt x="948951" y="319896"/>
                  <a:pt x="944188" y="317151"/>
                </a:cubicBezTo>
                <a:cubicBezTo>
                  <a:pt x="939590" y="314502"/>
                  <a:pt x="936810" y="310627"/>
                  <a:pt x="935698" y="305752"/>
                </a:cubicBezTo>
                <a:cubicBezTo>
                  <a:pt x="934994" y="302675"/>
                  <a:pt x="935698" y="299283"/>
                  <a:pt x="935364" y="296077"/>
                </a:cubicBezTo>
                <a:cubicBezTo>
                  <a:pt x="935049" y="292925"/>
                  <a:pt x="934253" y="289811"/>
                  <a:pt x="933659" y="286679"/>
                </a:cubicBezTo>
                <a:cubicBezTo>
                  <a:pt x="933029" y="286771"/>
                  <a:pt x="932399" y="286864"/>
                  <a:pt x="931787" y="286957"/>
                </a:cubicBezTo>
                <a:cubicBezTo>
                  <a:pt x="931787" y="290534"/>
                  <a:pt x="931935" y="294130"/>
                  <a:pt x="931750" y="297707"/>
                </a:cubicBezTo>
                <a:cubicBezTo>
                  <a:pt x="931305" y="306753"/>
                  <a:pt x="929285" y="313982"/>
                  <a:pt x="919554" y="318672"/>
                </a:cubicBezTo>
                <a:cubicBezTo>
                  <a:pt x="908487" y="324011"/>
                  <a:pt x="900109" y="332945"/>
                  <a:pt x="900053" y="346791"/>
                </a:cubicBezTo>
                <a:cubicBezTo>
                  <a:pt x="900053" y="347032"/>
                  <a:pt x="899535" y="347273"/>
                  <a:pt x="899423" y="347384"/>
                </a:cubicBezTo>
                <a:cubicBezTo>
                  <a:pt x="898755" y="345604"/>
                  <a:pt x="898126" y="343918"/>
                  <a:pt x="897496" y="342231"/>
                </a:cubicBezTo>
                <a:cubicBezTo>
                  <a:pt x="895197" y="346049"/>
                  <a:pt x="893066" y="350053"/>
                  <a:pt x="893918" y="353298"/>
                </a:cubicBezTo>
                <a:cubicBezTo>
                  <a:pt x="895957" y="361045"/>
                  <a:pt x="894419" y="368608"/>
                  <a:pt x="894456" y="376226"/>
                </a:cubicBezTo>
                <a:cubicBezTo>
                  <a:pt x="894456" y="381027"/>
                  <a:pt x="894010" y="385846"/>
                  <a:pt x="893955" y="390647"/>
                </a:cubicBezTo>
                <a:cubicBezTo>
                  <a:pt x="893899" y="395244"/>
                  <a:pt x="891657" y="399730"/>
                  <a:pt x="893881" y="403938"/>
                </a:cubicBezTo>
                <a:cubicBezTo>
                  <a:pt x="891285" y="405476"/>
                  <a:pt x="889358" y="406606"/>
                  <a:pt x="886986" y="408016"/>
                </a:cubicBezTo>
                <a:cubicBezTo>
                  <a:pt x="889358" y="409665"/>
                  <a:pt x="891082" y="410870"/>
                  <a:pt x="892602" y="411945"/>
                </a:cubicBezTo>
                <a:cubicBezTo>
                  <a:pt x="893973" y="434169"/>
                  <a:pt x="893770" y="435634"/>
                  <a:pt x="888320" y="438507"/>
                </a:cubicBezTo>
                <a:cubicBezTo>
                  <a:pt x="888580" y="431149"/>
                  <a:pt x="885762" y="424791"/>
                  <a:pt x="880461" y="420676"/>
                </a:cubicBezTo>
                <a:cubicBezTo>
                  <a:pt x="874863" y="416320"/>
                  <a:pt x="871119" y="411464"/>
                  <a:pt x="869933" y="404309"/>
                </a:cubicBezTo>
                <a:cubicBezTo>
                  <a:pt x="868209" y="408702"/>
                  <a:pt x="868412" y="413632"/>
                  <a:pt x="864260" y="416579"/>
                </a:cubicBezTo>
                <a:cubicBezTo>
                  <a:pt x="856864" y="421843"/>
                  <a:pt x="851396" y="428368"/>
                  <a:pt x="850526" y="438229"/>
                </a:cubicBezTo>
                <a:cubicBezTo>
                  <a:pt x="849450" y="434188"/>
                  <a:pt x="849339" y="430388"/>
                  <a:pt x="849339" y="426607"/>
                </a:cubicBezTo>
                <a:cubicBezTo>
                  <a:pt x="849431" y="385217"/>
                  <a:pt x="849524" y="343825"/>
                  <a:pt x="849709" y="302434"/>
                </a:cubicBezTo>
                <a:cubicBezTo>
                  <a:pt x="849728" y="297652"/>
                  <a:pt x="850450" y="292870"/>
                  <a:pt x="850970" y="286568"/>
                </a:cubicBezTo>
                <a:cubicBezTo>
                  <a:pt x="850803" y="285919"/>
                  <a:pt x="849913" y="283639"/>
                  <a:pt x="849728" y="281303"/>
                </a:cubicBezTo>
                <a:cubicBezTo>
                  <a:pt x="849117" y="273685"/>
                  <a:pt x="847707" y="265900"/>
                  <a:pt x="848634" y="258430"/>
                </a:cubicBezTo>
                <a:cubicBezTo>
                  <a:pt x="849580" y="250774"/>
                  <a:pt x="847764" y="243453"/>
                  <a:pt x="848227" y="235927"/>
                </a:cubicBezTo>
                <a:cubicBezTo>
                  <a:pt x="849412" y="216909"/>
                  <a:pt x="846929" y="197836"/>
                  <a:pt x="849951" y="178781"/>
                </a:cubicBezTo>
                <a:cubicBezTo>
                  <a:pt x="851156" y="171180"/>
                  <a:pt x="850358" y="163433"/>
                  <a:pt x="855233" y="159058"/>
                </a:cubicBezTo>
                <a:cubicBezTo>
                  <a:pt x="854862" y="152440"/>
                  <a:pt x="854603" y="147492"/>
                  <a:pt x="854270" y="141541"/>
                </a:cubicBezTo>
                <a:lnTo>
                  <a:pt x="833602" y="141541"/>
                </a:lnTo>
                <a:lnTo>
                  <a:pt x="833602" y="90771"/>
                </a:lnTo>
                <a:cubicBezTo>
                  <a:pt x="835788" y="89363"/>
                  <a:pt x="837772" y="88083"/>
                  <a:pt x="838792" y="87435"/>
                </a:cubicBezTo>
                <a:cubicBezTo>
                  <a:pt x="841776" y="80818"/>
                  <a:pt x="835919" y="80058"/>
                  <a:pt x="833657" y="76943"/>
                </a:cubicBezTo>
                <a:cubicBezTo>
                  <a:pt x="834232" y="67212"/>
                  <a:pt x="831878" y="58000"/>
                  <a:pt x="828875" y="48713"/>
                </a:cubicBezTo>
                <a:cubicBezTo>
                  <a:pt x="826670" y="41910"/>
                  <a:pt x="823741" y="36460"/>
                  <a:pt x="817772" y="32382"/>
                </a:cubicBezTo>
                <a:cubicBezTo>
                  <a:pt x="814009" y="29806"/>
                  <a:pt x="810914" y="26265"/>
                  <a:pt x="807558" y="23096"/>
                </a:cubicBezTo>
                <a:cubicBezTo>
                  <a:pt x="806929" y="22503"/>
                  <a:pt x="806576" y="21595"/>
                  <a:pt x="806131" y="20891"/>
                </a:cubicBezTo>
                <a:cubicBezTo>
                  <a:pt x="807132" y="19185"/>
                  <a:pt x="808059" y="17610"/>
                  <a:pt x="808504" y="16868"/>
                </a:cubicBezTo>
                <a:cubicBezTo>
                  <a:pt x="807281" y="10770"/>
                  <a:pt x="806205" y="5468"/>
                  <a:pt x="805149" y="186"/>
                </a:cubicBezTo>
                <a:cubicBezTo>
                  <a:pt x="804667" y="130"/>
                  <a:pt x="804185" y="56"/>
                  <a:pt x="803703" y="0"/>
                </a:cubicBezTo>
                <a:cubicBezTo>
                  <a:pt x="802461" y="5190"/>
                  <a:pt x="801220" y="10399"/>
                  <a:pt x="799811" y="16367"/>
                </a:cubicBezTo>
                <a:cubicBezTo>
                  <a:pt x="800348" y="17499"/>
                  <a:pt x="801257" y="19389"/>
                  <a:pt x="802405" y="21817"/>
                </a:cubicBezTo>
                <a:cubicBezTo>
                  <a:pt x="798810" y="25227"/>
                  <a:pt x="795770" y="29565"/>
                  <a:pt x="791599" y="31772"/>
                </a:cubicBezTo>
                <a:cubicBezTo>
                  <a:pt x="781274" y="37277"/>
                  <a:pt x="779217" y="47805"/>
                  <a:pt x="776826" y="57073"/>
                </a:cubicBezTo>
                <a:cubicBezTo>
                  <a:pt x="775231" y="63227"/>
                  <a:pt x="772285" y="70085"/>
                  <a:pt x="775325" y="77240"/>
                </a:cubicBezTo>
                <a:cubicBezTo>
                  <a:pt x="771153" y="79686"/>
                  <a:pt x="766705" y="81707"/>
                  <a:pt x="769374" y="87676"/>
                </a:cubicBezTo>
                <a:cubicBezTo>
                  <a:pt x="771153" y="88566"/>
                  <a:pt x="773286" y="89641"/>
                  <a:pt x="775065" y="90530"/>
                </a:cubicBezTo>
                <a:lnTo>
                  <a:pt x="775065" y="142061"/>
                </a:lnTo>
                <a:lnTo>
                  <a:pt x="754250" y="142061"/>
                </a:lnTo>
                <a:cubicBezTo>
                  <a:pt x="753656" y="148233"/>
                  <a:pt x="753136" y="153553"/>
                  <a:pt x="752840" y="156741"/>
                </a:cubicBezTo>
                <a:cubicBezTo>
                  <a:pt x="755046" y="162951"/>
                  <a:pt x="757493" y="167344"/>
                  <a:pt x="758068" y="171960"/>
                </a:cubicBezTo>
                <a:cubicBezTo>
                  <a:pt x="759272" y="181876"/>
                  <a:pt x="759754" y="191922"/>
                  <a:pt x="760088" y="201914"/>
                </a:cubicBezTo>
                <a:cubicBezTo>
                  <a:pt x="760403" y="211478"/>
                  <a:pt x="759736" y="221080"/>
                  <a:pt x="760273" y="230625"/>
                </a:cubicBezTo>
                <a:cubicBezTo>
                  <a:pt x="760829" y="240264"/>
                  <a:pt x="758920" y="249791"/>
                  <a:pt x="760051" y="259523"/>
                </a:cubicBezTo>
                <a:cubicBezTo>
                  <a:pt x="760922" y="267049"/>
                  <a:pt x="759754" y="274853"/>
                  <a:pt x="759142" y="282490"/>
                </a:cubicBezTo>
                <a:cubicBezTo>
                  <a:pt x="758976" y="284658"/>
                  <a:pt x="757529" y="286716"/>
                  <a:pt x="757326" y="287235"/>
                </a:cubicBezTo>
                <a:cubicBezTo>
                  <a:pt x="758104" y="292814"/>
                  <a:pt x="759179" y="296929"/>
                  <a:pt x="759198" y="301081"/>
                </a:cubicBezTo>
                <a:cubicBezTo>
                  <a:pt x="759347" y="330423"/>
                  <a:pt x="759495" y="359785"/>
                  <a:pt x="759179" y="389127"/>
                </a:cubicBezTo>
                <a:cubicBezTo>
                  <a:pt x="758995" y="405531"/>
                  <a:pt x="761367" y="422140"/>
                  <a:pt x="756288" y="437821"/>
                </a:cubicBezTo>
                <a:lnTo>
                  <a:pt x="737474" y="437821"/>
                </a:lnTo>
                <a:lnTo>
                  <a:pt x="737474" y="389294"/>
                </a:lnTo>
                <a:cubicBezTo>
                  <a:pt x="740700" y="385272"/>
                  <a:pt x="746464" y="385291"/>
                  <a:pt x="748428" y="379915"/>
                </a:cubicBezTo>
                <a:cubicBezTo>
                  <a:pt x="744536" y="379600"/>
                  <a:pt x="741273" y="379340"/>
                  <a:pt x="738141" y="379081"/>
                </a:cubicBezTo>
                <a:cubicBezTo>
                  <a:pt x="737252" y="371685"/>
                  <a:pt x="732413" y="365253"/>
                  <a:pt x="736509" y="358191"/>
                </a:cubicBezTo>
                <a:cubicBezTo>
                  <a:pt x="732043" y="352723"/>
                  <a:pt x="731190" y="349312"/>
                  <a:pt x="731283" y="340341"/>
                </a:cubicBezTo>
                <a:cubicBezTo>
                  <a:pt x="731301" y="337709"/>
                  <a:pt x="730430" y="335058"/>
                  <a:pt x="729967" y="332407"/>
                </a:cubicBezTo>
                <a:cubicBezTo>
                  <a:pt x="725000" y="340100"/>
                  <a:pt x="730634" y="349590"/>
                  <a:pt x="723313" y="356708"/>
                </a:cubicBezTo>
                <a:cubicBezTo>
                  <a:pt x="716120" y="351796"/>
                  <a:pt x="721440" y="343195"/>
                  <a:pt x="716621" y="337282"/>
                </a:cubicBezTo>
                <a:cubicBezTo>
                  <a:pt x="716306" y="342380"/>
                  <a:pt x="715972" y="347459"/>
                  <a:pt x="715583" y="353871"/>
                </a:cubicBezTo>
                <a:cubicBezTo>
                  <a:pt x="712543" y="352148"/>
                  <a:pt x="710912" y="351240"/>
                  <a:pt x="708557" y="349905"/>
                </a:cubicBezTo>
                <a:cubicBezTo>
                  <a:pt x="714359" y="344511"/>
                  <a:pt x="711875" y="337801"/>
                  <a:pt x="713024" y="331907"/>
                </a:cubicBezTo>
                <a:cubicBezTo>
                  <a:pt x="715657" y="318264"/>
                  <a:pt x="709614" y="307736"/>
                  <a:pt x="696862" y="301934"/>
                </a:cubicBezTo>
                <a:cubicBezTo>
                  <a:pt x="692635" y="300006"/>
                  <a:pt x="689744" y="297355"/>
                  <a:pt x="687631" y="293944"/>
                </a:cubicBezTo>
                <a:cubicBezTo>
                  <a:pt x="687297" y="288032"/>
                  <a:pt x="686982" y="282508"/>
                  <a:pt x="686667" y="276984"/>
                </a:cubicBezTo>
                <a:cubicBezTo>
                  <a:pt x="686388" y="276984"/>
                  <a:pt x="686129" y="276965"/>
                  <a:pt x="685850" y="276947"/>
                </a:cubicBezTo>
                <a:cubicBezTo>
                  <a:pt x="685314" y="282879"/>
                  <a:pt x="684794" y="288829"/>
                  <a:pt x="684183" y="295762"/>
                </a:cubicBezTo>
                <a:cubicBezTo>
                  <a:pt x="680902" y="297874"/>
                  <a:pt x="677213" y="300525"/>
                  <a:pt x="673266" y="302731"/>
                </a:cubicBezTo>
                <a:cubicBezTo>
                  <a:pt x="662866" y="308570"/>
                  <a:pt x="656898" y="317467"/>
                  <a:pt x="658288" y="329219"/>
                </a:cubicBezTo>
                <a:cubicBezTo>
                  <a:pt x="659122" y="336300"/>
                  <a:pt x="659011" y="343844"/>
                  <a:pt x="662922" y="350925"/>
                </a:cubicBezTo>
                <a:cubicBezTo>
                  <a:pt x="660586" y="351648"/>
                  <a:pt x="658770" y="352203"/>
                  <a:pt x="656248" y="352964"/>
                </a:cubicBezTo>
                <a:cubicBezTo>
                  <a:pt x="655953" y="347328"/>
                  <a:pt x="655711" y="342565"/>
                  <a:pt x="655397" y="336763"/>
                </a:cubicBezTo>
                <a:cubicBezTo>
                  <a:pt x="648760" y="342565"/>
                  <a:pt x="656119" y="352407"/>
                  <a:pt x="647130" y="357116"/>
                </a:cubicBezTo>
                <a:cubicBezTo>
                  <a:pt x="646202" y="352593"/>
                  <a:pt x="645572" y="348737"/>
                  <a:pt x="644608" y="344956"/>
                </a:cubicBezTo>
                <a:cubicBezTo>
                  <a:pt x="643644" y="341193"/>
                  <a:pt x="647779" y="336540"/>
                  <a:pt x="641142" y="332388"/>
                </a:cubicBezTo>
                <a:cubicBezTo>
                  <a:pt x="639326" y="341471"/>
                  <a:pt x="643662" y="351499"/>
                  <a:pt x="635545" y="358043"/>
                </a:cubicBezTo>
                <a:cubicBezTo>
                  <a:pt x="640604" y="365753"/>
                  <a:pt x="633895" y="372167"/>
                  <a:pt x="633690" y="379229"/>
                </a:cubicBezTo>
                <a:cubicBezTo>
                  <a:pt x="630150" y="379470"/>
                  <a:pt x="626888" y="379692"/>
                  <a:pt x="623626" y="379915"/>
                </a:cubicBezTo>
                <a:cubicBezTo>
                  <a:pt x="623440" y="380396"/>
                  <a:pt x="623236" y="380879"/>
                  <a:pt x="623051" y="381360"/>
                </a:cubicBezTo>
                <a:cubicBezTo>
                  <a:pt x="627018" y="383938"/>
                  <a:pt x="630984" y="386513"/>
                  <a:pt x="635211" y="389257"/>
                </a:cubicBezTo>
                <a:cubicBezTo>
                  <a:pt x="635211" y="395226"/>
                  <a:pt x="635266" y="401083"/>
                  <a:pt x="635211" y="406940"/>
                </a:cubicBezTo>
                <a:cubicBezTo>
                  <a:pt x="635136" y="412965"/>
                  <a:pt x="634970" y="419007"/>
                  <a:pt x="634840" y="425366"/>
                </a:cubicBezTo>
                <a:cubicBezTo>
                  <a:pt x="613487" y="425440"/>
                  <a:pt x="593245" y="425514"/>
                  <a:pt x="572855" y="425291"/>
                </a:cubicBezTo>
                <a:lnTo>
                  <a:pt x="572855" y="389201"/>
                </a:lnTo>
                <a:cubicBezTo>
                  <a:pt x="577082" y="386402"/>
                  <a:pt x="580992" y="383807"/>
                  <a:pt x="584922" y="381213"/>
                </a:cubicBezTo>
                <a:cubicBezTo>
                  <a:pt x="584700" y="380748"/>
                  <a:pt x="584478" y="380267"/>
                  <a:pt x="584274" y="379804"/>
                </a:cubicBezTo>
                <a:cubicBezTo>
                  <a:pt x="580659" y="379581"/>
                  <a:pt x="577045" y="379340"/>
                  <a:pt x="573449" y="379118"/>
                </a:cubicBezTo>
                <a:cubicBezTo>
                  <a:pt x="574450" y="371667"/>
                  <a:pt x="567110" y="365198"/>
                  <a:pt x="572226" y="358117"/>
                </a:cubicBezTo>
                <a:cubicBezTo>
                  <a:pt x="568185" y="354502"/>
                  <a:pt x="567684" y="349850"/>
                  <a:pt x="567221" y="345363"/>
                </a:cubicBezTo>
                <a:cubicBezTo>
                  <a:pt x="566776" y="341064"/>
                  <a:pt x="567035" y="336689"/>
                  <a:pt x="566961" y="330795"/>
                </a:cubicBezTo>
                <a:cubicBezTo>
                  <a:pt x="564255" y="334626"/>
                  <a:pt x="562981" y="337788"/>
                  <a:pt x="563143" y="340284"/>
                </a:cubicBezTo>
                <a:cubicBezTo>
                  <a:pt x="563513" y="346031"/>
                  <a:pt x="563458" y="351666"/>
                  <a:pt x="559491" y="357042"/>
                </a:cubicBezTo>
                <a:cubicBezTo>
                  <a:pt x="556340" y="353983"/>
                  <a:pt x="555970" y="350794"/>
                  <a:pt x="555562" y="347421"/>
                </a:cubicBezTo>
                <a:cubicBezTo>
                  <a:pt x="555210" y="344493"/>
                  <a:pt x="557248" y="340933"/>
                  <a:pt x="552874" y="337134"/>
                </a:cubicBezTo>
                <a:cubicBezTo>
                  <a:pt x="552244" y="343287"/>
                  <a:pt x="551742" y="348051"/>
                  <a:pt x="551168" y="353668"/>
                </a:cubicBezTo>
                <a:cubicBezTo>
                  <a:pt x="548407" y="352222"/>
                  <a:pt x="546868" y="351388"/>
                  <a:pt x="544644" y="350239"/>
                </a:cubicBezTo>
                <a:cubicBezTo>
                  <a:pt x="549351" y="346254"/>
                  <a:pt x="546886" y="340952"/>
                  <a:pt x="548295" y="336374"/>
                </a:cubicBezTo>
                <a:cubicBezTo>
                  <a:pt x="552856" y="321675"/>
                  <a:pt x="546905" y="308755"/>
                  <a:pt x="533133" y="301730"/>
                </a:cubicBezTo>
                <a:cubicBezTo>
                  <a:pt x="529463" y="299858"/>
                  <a:pt x="526293" y="296984"/>
                  <a:pt x="524347" y="295613"/>
                </a:cubicBezTo>
                <a:cubicBezTo>
                  <a:pt x="523568" y="289330"/>
                  <a:pt x="523049" y="285047"/>
                  <a:pt x="522530" y="280747"/>
                </a:cubicBezTo>
                <a:cubicBezTo>
                  <a:pt x="521993" y="280803"/>
                  <a:pt x="521473" y="280840"/>
                  <a:pt x="520936" y="280895"/>
                </a:cubicBezTo>
                <a:cubicBezTo>
                  <a:pt x="520658" y="285418"/>
                  <a:pt x="520398" y="289941"/>
                  <a:pt x="520046" y="295817"/>
                </a:cubicBezTo>
                <a:cubicBezTo>
                  <a:pt x="517155" y="297689"/>
                  <a:pt x="513818" y="300284"/>
                  <a:pt x="510129" y="302193"/>
                </a:cubicBezTo>
                <a:cubicBezTo>
                  <a:pt x="498303" y="308291"/>
                  <a:pt x="491723" y="320136"/>
                  <a:pt x="494874" y="332871"/>
                </a:cubicBezTo>
                <a:cubicBezTo>
                  <a:pt x="496320" y="338728"/>
                  <a:pt x="495060" y="344937"/>
                  <a:pt x="498749" y="350702"/>
                </a:cubicBezTo>
                <a:cubicBezTo>
                  <a:pt x="496598" y="351648"/>
                  <a:pt x="495079" y="352296"/>
                  <a:pt x="492854" y="353260"/>
                </a:cubicBezTo>
                <a:cubicBezTo>
                  <a:pt x="492539" y="349793"/>
                  <a:pt x="492150" y="347069"/>
                  <a:pt x="492094" y="344344"/>
                </a:cubicBezTo>
                <a:cubicBezTo>
                  <a:pt x="492039" y="341786"/>
                  <a:pt x="493336" y="338857"/>
                  <a:pt x="488720" y="337152"/>
                </a:cubicBezTo>
                <a:cubicBezTo>
                  <a:pt x="487701" y="343825"/>
                  <a:pt x="490852" y="351369"/>
                  <a:pt x="484642" y="357005"/>
                </a:cubicBezTo>
                <a:cubicBezTo>
                  <a:pt x="477655" y="349720"/>
                  <a:pt x="482882" y="339858"/>
                  <a:pt x="478748" y="330943"/>
                </a:cubicBezTo>
                <a:cubicBezTo>
                  <a:pt x="474503" y="340452"/>
                  <a:pt x="480064" y="351222"/>
                  <a:pt x="471482" y="358227"/>
                </a:cubicBezTo>
                <a:cubicBezTo>
                  <a:pt x="476765" y="365790"/>
                  <a:pt x="470203" y="372037"/>
                  <a:pt x="469499" y="378970"/>
                </a:cubicBezTo>
                <a:cubicBezTo>
                  <a:pt x="466088" y="379377"/>
                  <a:pt x="462955" y="379767"/>
                  <a:pt x="457933" y="380378"/>
                </a:cubicBezTo>
                <a:cubicBezTo>
                  <a:pt x="463307" y="383993"/>
                  <a:pt x="467014" y="386495"/>
                  <a:pt x="471074" y="389220"/>
                </a:cubicBezTo>
                <a:lnTo>
                  <a:pt x="471074" y="417247"/>
                </a:lnTo>
                <a:cubicBezTo>
                  <a:pt x="467422" y="420156"/>
                  <a:pt x="465458" y="417858"/>
                  <a:pt x="464049" y="416209"/>
                </a:cubicBezTo>
                <a:cubicBezTo>
                  <a:pt x="457673" y="420916"/>
                  <a:pt x="451148" y="416709"/>
                  <a:pt x="444086" y="418025"/>
                </a:cubicBezTo>
                <a:cubicBezTo>
                  <a:pt x="445420" y="413447"/>
                  <a:pt x="446440" y="409980"/>
                  <a:pt x="446977" y="408145"/>
                </a:cubicBezTo>
                <a:cubicBezTo>
                  <a:pt x="444883" y="401787"/>
                  <a:pt x="442659" y="396931"/>
                  <a:pt x="441787" y="391852"/>
                </a:cubicBezTo>
                <a:cubicBezTo>
                  <a:pt x="440823" y="386255"/>
                  <a:pt x="441101" y="380433"/>
                  <a:pt x="440823" y="374707"/>
                </a:cubicBezTo>
                <a:cubicBezTo>
                  <a:pt x="440304" y="374873"/>
                  <a:pt x="439785" y="375040"/>
                  <a:pt x="439266" y="375207"/>
                </a:cubicBezTo>
                <a:cubicBezTo>
                  <a:pt x="437394" y="371685"/>
                  <a:pt x="435541" y="368163"/>
                  <a:pt x="434298" y="365846"/>
                </a:cubicBezTo>
                <a:cubicBezTo>
                  <a:pt x="432724" y="368608"/>
                  <a:pt x="430554" y="372390"/>
                  <a:pt x="427440" y="377857"/>
                </a:cubicBezTo>
                <a:cubicBezTo>
                  <a:pt x="427162" y="382900"/>
                  <a:pt x="426773" y="390036"/>
                  <a:pt x="426347" y="397672"/>
                </a:cubicBezTo>
                <a:lnTo>
                  <a:pt x="389572" y="397672"/>
                </a:lnTo>
                <a:cubicBezTo>
                  <a:pt x="387662" y="391111"/>
                  <a:pt x="385883" y="385031"/>
                  <a:pt x="383844" y="378042"/>
                </a:cubicBezTo>
                <a:cubicBezTo>
                  <a:pt x="381211" y="380990"/>
                  <a:pt x="379580" y="382788"/>
                  <a:pt x="377522" y="385086"/>
                </a:cubicBezTo>
                <a:cubicBezTo>
                  <a:pt x="375039" y="378822"/>
                  <a:pt x="376892" y="373946"/>
                  <a:pt x="378654" y="369071"/>
                </a:cubicBezTo>
                <a:cubicBezTo>
                  <a:pt x="374131" y="364660"/>
                  <a:pt x="377375" y="358524"/>
                  <a:pt x="374947" y="353038"/>
                </a:cubicBezTo>
                <a:cubicBezTo>
                  <a:pt x="373223" y="352185"/>
                  <a:pt x="371090" y="351128"/>
                  <a:pt x="368533" y="349850"/>
                </a:cubicBezTo>
                <a:cubicBezTo>
                  <a:pt x="367624" y="346401"/>
                  <a:pt x="366642" y="342732"/>
                  <a:pt x="365567" y="338636"/>
                </a:cubicBezTo>
                <a:cubicBezTo>
                  <a:pt x="364306" y="342880"/>
                  <a:pt x="363194" y="346642"/>
                  <a:pt x="362156" y="350127"/>
                </a:cubicBezTo>
                <a:cubicBezTo>
                  <a:pt x="359747" y="351146"/>
                  <a:pt x="357800" y="351963"/>
                  <a:pt x="355966" y="352723"/>
                </a:cubicBezTo>
                <a:cubicBezTo>
                  <a:pt x="355187" y="355577"/>
                  <a:pt x="354502" y="358135"/>
                  <a:pt x="353667" y="361230"/>
                </a:cubicBezTo>
                <a:cubicBezTo>
                  <a:pt x="350645" y="360989"/>
                  <a:pt x="348069" y="360786"/>
                  <a:pt x="344881" y="360526"/>
                </a:cubicBezTo>
                <a:cubicBezTo>
                  <a:pt x="345993" y="358061"/>
                  <a:pt x="346716" y="356485"/>
                  <a:pt x="347550" y="354632"/>
                </a:cubicBezTo>
                <a:cubicBezTo>
                  <a:pt x="345715" y="354131"/>
                  <a:pt x="344066" y="353687"/>
                  <a:pt x="342026" y="353130"/>
                </a:cubicBezTo>
                <a:cubicBezTo>
                  <a:pt x="343491" y="345772"/>
                  <a:pt x="343009" y="338691"/>
                  <a:pt x="340933" y="332055"/>
                </a:cubicBezTo>
                <a:cubicBezTo>
                  <a:pt x="336428" y="330238"/>
                  <a:pt x="332443" y="328644"/>
                  <a:pt x="329144" y="327328"/>
                </a:cubicBezTo>
                <a:cubicBezTo>
                  <a:pt x="328180" y="324121"/>
                  <a:pt x="327457" y="321675"/>
                  <a:pt x="326568" y="318709"/>
                </a:cubicBezTo>
                <a:cubicBezTo>
                  <a:pt x="325084" y="322064"/>
                  <a:pt x="323880" y="324826"/>
                  <a:pt x="322675" y="327569"/>
                </a:cubicBezTo>
                <a:cubicBezTo>
                  <a:pt x="318857" y="329052"/>
                  <a:pt x="315149" y="330498"/>
                  <a:pt x="310775" y="332203"/>
                </a:cubicBezTo>
                <a:cubicBezTo>
                  <a:pt x="310367" y="339080"/>
                  <a:pt x="309959" y="345938"/>
                  <a:pt x="309552" y="353112"/>
                </a:cubicBezTo>
                <a:cubicBezTo>
                  <a:pt x="308309" y="353482"/>
                  <a:pt x="306641" y="354002"/>
                  <a:pt x="304991" y="354502"/>
                </a:cubicBezTo>
                <a:cubicBezTo>
                  <a:pt x="305696" y="356504"/>
                  <a:pt x="306326" y="358301"/>
                  <a:pt x="307067" y="360415"/>
                </a:cubicBezTo>
                <a:cubicBezTo>
                  <a:pt x="297855" y="359711"/>
                  <a:pt x="296557" y="356764"/>
                  <a:pt x="300320" y="346124"/>
                </a:cubicBezTo>
                <a:cubicBezTo>
                  <a:pt x="297892" y="345734"/>
                  <a:pt x="295556" y="345363"/>
                  <a:pt x="293184" y="344974"/>
                </a:cubicBezTo>
                <a:cubicBezTo>
                  <a:pt x="290645" y="339099"/>
                  <a:pt x="291553" y="332240"/>
                  <a:pt x="286196" y="325734"/>
                </a:cubicBezTo>
                <a:cubicBezTo>
                  <a:pt x="284583" y="331035"/>
                  <a:pt x="283416" y="334873"/>
                  <a:pt x="282100" y="339228"/>
                </a:cubicBezTo>
                <a:cubicBezTo>
                  <a:pt x="275482" y="326735"/>
                  <a:pt x="278077" y="313315"/>
                  <a:pt x="276520" y="299320"/>
                </a:cubicBezTo>
                <a:cubicBezTo>
                  <a:pt x="268216" y="296336"/>
                  <a:pt x="259430" y="293166"/>
                  <a:pt x="250811" y="290071"/>
                </a:cubicBezTo>
                <a:cubicBezTo>
                  <a:pt x="250811" y="287902"/>
                  <a:pt x="251589" y="285363"/>
                  <a:pt x="250662" y="283991"/>
                </a:cubicBezTo>
                <a:cubicBezTo>
                  <a:pt x="248290" y="280488"/>
                  <a:pt x="247697" y="276762"/>
                  <a:pt x="247400" y="272776"/>
                </a:cubicBezTo>
                <a:cubicBezTo>
                  <a:pt x="247345" y="271980"/>
                  <a:pt x="246232" y="271275"/>
                  <a:pt x="245269" y="270126"/>
                </a:cubicBezTo>
                <a:cubicBezTo>
                  <a:pt x="243582" y="277225"/>
                  <a:pt x="242099" y="283434"/>
                  <a:pt x="240505" y="290108"/>
                </a:cubicBezTo>
                <a:cubicBezTo>
                  <a:pt x="233275" y="295353"/>
                  <a:pt x="221950" y="293296"/>
                  <a:pt x="215110" y="300747"/>
                </a:cubicBezTo>
                <a:cubicBezTo>
                  <a:pt x="213813" y="313704"/>
                  <a:pt x="215796" y="326679"/>
                  <a:pt x="209884" y="339414"/>
                </a:cubicBezTo>
                <a:cubicBezTo>
                  <a:pt x="208326" y="334335"/>
                  <a:pt x="207122" y="330405"/>
                  <a:pt x="205917" y="326494"/>
                </a:cubicBezTo>
                <a:cubicBezTo>
                  <a:pt x="205194" y="326494"/>
                  <a:pt x="204452" y="326494"/>
                  <a:pt x="203730" y="326494"/>
                </a:cubicBezTo>
                <a:cubicBezTo>
                  <a:pt x="202043" y="332593"/>
                  <a:pt x="200375" y="338709"/>
                  <a:pt x="198632" y="344993"/>
                </a:cubicBezTo>
                <a:cubicBezTo>
                  <a:pt x="196166" y="345345"/>
                  <a:pt x="193794" y="345697"/>
                  <a:pt x="191347" y="346049"/>
                </a:cubicBezTo>
                <a:cubicBezTo>
                  <a:pt x="194721" y="354872"/>
                  <a:pt x="194442" y="356948"/>
                  <a:pt x="189123" y="360637"/>
                </a:cubicBezTo>
                <a:cubicBezTo>
                  <a:pt x="188363" y="361175"/>
                  <a:pt x="186898" y="360712"/>
                  <a:pt x="185082" y="360712"/>
                </a:cubicBezTo>
                <a:cubicBezTo>
                  <a:pt x="185601" y="358227"/>
                  <a:pt x="185990" y="356393"/>
                  <a:pt x="186342" y="354651"/>
                </a:cubicBezTo>
                <a:cubicBezTo>
                  <a:pt x="184397" y="353797"/>
                  <a:pt x="182802" y="353112"/>
                  <a:pt x="182283" y="352870"/>
                </a:cubicBezTo>
                <a:cubicBezTo>
                  <a:pt x="181819" y="345326"/>
                  <a:pt x="181431" y="338802"/>
                  <a:pt x="181023" y="332240"/>
                </a:cubicBezTo>
                <a:cubicBezTo>
                  <a:pt x="176425" y="330386"/>
                  <a:pt x="172496" y="328793"/>
                  <a:pt x="169030" y="327384"/>
                </a:cubicBezTo>
                <a:cubicBezTo>
                  <a:pt x="167733" y="324269"/>
                  <a:pt x="166676" y="321730"/>
                  <a:pt x="165508" y="318876"/>
                </a:cubicBezTo>
                <a:cubicBezTo>
                  <a:pt x="164192" y="322175"/>
                  <a:pt x="163098" y="324974"/>
                  <a:pt x="162079" y="327532"/>
                </a:cubicBezTo>
                <a:cubicBezTo>
                  <a:pt x="158001" y="329164"/>
                  <a:pt x="154330" y="330646"/>
                  <a:pt x="150105" y="332333"/>
                </a:cubicBezTo>
                <a:cubicBezTo>
                  <a:pt x="149716" y="339303"/>
                  <a:pt x="149345" y="346106"/>
                  <a:pt x="148974" y="352982"/>
                </a:cubicBezTo>
                <a:cubicBezTo>
                  <a:pt x="147603" y="353482"/>
                  <a:pt x="146193" y="354002"/>
                  <a:pt x="144785" y="354502"/>
                </a:cubicBezTo>
                <a:cubicBezTo>
                  <a:pt x="145173" y="356430"/>
                  <a:pt x="145564" y="358301"/>
                  <a:pt x="146138" y="361157"/>
                </a:cubicBezTo>
                <a:cubicBezTo>
                  <a:pt x="142616" y="360878"/>
                  <a:pt x="140058" y="360693"/>
                  <a:pt x="137685" y="360508"/>
                </a:cubicBezTo>
                <a:cubicBezTo>
                  <a:pt x="137018" y="357320"/>
                  <a:pt x="136518" y="354984"/>
                  <a:pt x="136055" y="352704"/>
                </a:cubicBezTo>
                <a:cubicBezTo>
                  <a:pt x="133756" y="351740"/>
                  <a:pt x="131809" y="350925"/>
                  <a:pt x="129715" y="350035"/>
                </a:cubicBezTo>
                <a:cubicBezTo>
                  <a:pt x="128677" y="346272"/>
                  <a:pt x="127658" y="342601"/>
                  <a:pt x="126509" y="338487"/>
                </a:cubicBezTo>
                <a:cubicBezTo>
                  <a:pt x="125303" y="342750"/>
                  <a:pt x="124228" y="346513"/>
                  <a:pt x="123265" y="349887"/>
                </a:cubicBezTo>
                <a:cubicBezTo>
                  <a:pt x="120614" y="351165"/>
                  <a:pt x="118501" y="352185"/>
                  <a:pt x="117166" y="352815"/>
                </a:cubicBezTo>
                <a:cubicBezTo>
                  <a:pt x="114404" y="358301"/>
                  <a:pt x="115887" y="363417"/>
                  <a:pt x="114070" y="368404"/>
                </a:cubicBezTo>
                <a:cubicBezTo>
                  <a:pt x="112439" y="372908"/>
                  <a:pt x="116573" y="378710"/>
                  <a:pt x="114107" y="385364"/>
                </a:cubicBezTo>
                <a:cubicBezTo>
                  <a:pt x="111976" y="382640"/>
                  <a:pt x="110493" y="380748"/>
                  <a:pt x="107806" y="377282"/>
                </a:cubicBezTo>
                <a:cubicBezTo>
                  <a:pt x="106674" y="382584"/>
                  <a:pt x="105692" y="386236"/>
                  <a:pt x="105136" y="389943"/>
                </a:cubicBezTo>
                <a:cubicBezTo>
                  <a:pt x="104432" y="394558"/>
                  <a:pt x="102522" y="397117"/>
                  <a:pt x="97722" y="397394"/>
                </a:cubicBezTo>
                <a:cubicBezTo>
                  <a:pt x="91030" y="397765"/>
                  <a:pt x="84302" y="397543"/>
                  <a:pt x="77610" y="397469"/>
                </a:cubicBezTo>
                <a:cubicBezTo>
                  <a:pt x="73459" y="397431"/>
                  <a:pt x="69287" y="397246"/>
                  <a:pt x="65395" y="397135"/>
                </a:cubicBezTo>
                <a:cubicBezTo>
                  <a:pt x="65024" y="389090"/>
                  <a:pt x="64709" y="382158"/>
                  <a:pt x="64486" y="376930"/>
                </a:cubicBezTo>
                <a:cubicBezTo>
                  <a:pt x="61483" y="372408"/>
                  <a:pt x="59370" y="369276"/>
                  <a:pt x="57758" y="366847"/>
                </a:cubicBezTo>
                <a:cubicBezTo>
                  <a:pt x="56257" y="368997"/>
                  <a:pt x="54033" y="372167"/>
                  <a:pt x="51011" y="376504"/>
                </a:cubicBezTo>
                <a:cubicBezTo>
                  <a:pt x="49176" y="385735"/>
                  <a:pt x="51308" y="397394"/>
                  <a:pt x="44505" y="407089"/>
                </a:cubicBezTo>
                <a:cubicBezTo>
                  <a:pt x="44690" y="410684"/>
                  <a:pt x="48620" y="413484"/>
                  <a:pt x="46432" y="418191"/>
                </a:cubicBezTo>
                <a:cubicBezTo>
                  <a:pt x="40427" y="416505"/>
                  <a:pt x="33606" y="421640"/>
                  <a:pt x="28657" y="415986"/>
                </a:cubicBezTo>
                <a:cubicBezTo>
                  <a:pt x="26822" y="416858"/>
                  <a:pt x="25079" y="418377"/>
                  <a:pt x="23392" y="418322"/>
                </a:cubicBezTo>
                <a:cubicBezTo>
                  <a:pt x="21131" y="418248"/>
                  <a:pt x="18906" y="416950"/>
                  <a:pt x="16497" y="416134"/>
                </a:cubicBezTo>
                <a:cubicBezTo>
                  <a:pt x="14625" y="419397"/>
                  <a:pt x="11344" y="418619"/>
                  <a:pt x="8453" y="418080"/>
                </a:cubicBezTo>
                <a:cubicBezTo>
                  <a:pt x="6636" y="412483"/>
                  <a:pt x="4986" y="407349"/>
                  <a:pt x="3188" y="401806"/>
                </a:cubicBezTo>
                <a:cubicBezTo>
                  <a:pt x="1984" y="403734"/>
                  <a:pt x="1279" y="404846"/>
                  <a:pt x="426" y="406199"/>
                </a:cubicBezTo>
                <a:lnTo>
                  <a:pt x="0" y="405825"/>
                </a:lnTo>
                <a:lnTo>
                  <a:pt x="0" y="526180"/>
                </a:lnTo>
                <a:lnTo>
                  <a:pt x="9144000" y="526180"/>
                </a:lnTo>
                <a:lnTo>
                  <a:pt x="9144000" y="405825"/>
                </a:lnTo>
                <a:lnTo>
                  <a:pt x="9143574" y="406199"/>
                </a:lnTo>
                <a:cubicBezTo>
                  <a:pt x="9142721" y="404846"/>
                  <a:pt x="9142017" y="403734"/>
                  <a:pt x="9140812" y="401806"/>
                </a:cubicBezTo>
                <a:cubicBezTo>
                  <a:pt x="9139015" y="407349"/>
                  <a:pt x="9137365" y="412483"/>
                  <a:pt x="9135547" y="418080"/>
                </a:cubicBezTo>
                <a:cubicBezTo>
                  <a:pt x="9132656" y="418619"/>
                  <a:pt x="9129375" y="419397"/>
                  <a:pt x="9127503" y="416134"/>
                </a:cubicBezTo>
                <a:cubicBezTo>
                  <a:pt x="9125094" y="416950"/>
                  <a:pt x="9122869" y="418248"/>
                  <a:pt x="9120607" y="418322"/>
                </a:cubicBezTo>
                <a:cubicBezTo>
                  <a:pt x="9118922" y="418377"/>
                  <a:pt x="9117178" y="416858"/>
                  <a:pt x="9115344" y="415986"/>
                </a:cubicBezTo>
                <a:cubicBezTo>
                  <a:pt x="9110394" y="421640"/>
                  <a:pt x="9103573" y="416505"/>
                  <a:pt x="9097568" y="418191"/>
                </a:cubicBezTo>
                <a:cubicBezTo>
                  <a:pt x="9095380" y="413484"/>
                  <a:pt x="9099310" y="410684"/>
                  <a:pt x="9099495" y="407089"/>
                </a:cubicBezTo>
                <a:cubicBezTo>
                  <a:pt x="9092692" y="397394"/>
                  <a:pt x="9094824" y="385735"/>
                  <a:pt x="9092989" y="376504"/>
                </a:cubicBezTo>
                <a:cubicBezTo>
                  <a:pt x="9089967" y="372167"/>
                  <a:pt x="9087743" y="368997"/>
                  <a:pt x="9086242" y="366847"/>
                </a:cubicBezTo>
                <a:cubicBezTo>
                  <a:pt x="9084630" y="369276"/>
                  <a:pt x="9082517" y="372408"/>
                  <a:pt x="9079514" y="376930"/>
                </a:cubicBezTo>
                <a:cubicBezTo>
                  <a:pt x="9079291" y="382158"/>
                  <a:pt x="9078976" y="389090"/>
                  <a:pt x="9078605" y="397135"/>
                </a:cubicBezTo>
                <a:cubicBezTo>
                  <a:pt x="9074713" y="397246"/>
                  <a:pt x="9070542" y="397431"/>
                  <a:pt x="9066390" y="397469"/>
                </a:cubicBezTo>
                <a:cubicBezTo>
                  <a:pt x="9059698" y="397543"/>
                  <a:pt x="9052970" y="397765"/>
                  <a:pt x="9046278" y="397394"/>
                </a:cubicBezTo>
                <a:cubicBezTo>
                  <a:pt x="9041478" y="397117"/>
                  <a:pt x="9039568" y="394558"/>
                  <a:pt x="9038864" y="389943"/>
                </a:cubicBezTo>
                <a:cubicBezTo>
                  <a:pt x="9038308" y="386236"/>
                  <a:pt x="9037326" y="382584"/>
                  <a:pt x="9036194" y="377282"/>
                </a:cubicBezTo>
                <a:cubicBezTo>
                  <a:pt x="9033507" y="380748"/>
                  <a:pt x="9032024" y="382640"/>
                  <a:pt x="9029893" y="385364"/>
                </a:cubicBezTo>
                <a:cubicBezTo>
                  <a:pt x="9027428" y="378710"/>
                  <a:pt x="9031561" y="372908"/>
                  <a:pt x="9029930" y="368404"/>
                </a:cubicBezTo>
                <a:cubicBezTo>
                  <a:pt x="9028113" y="363417"/>
                  <a:pt x="9029596" y="358301"/>
                  <a:pt x="9026834" y="352815"/>
                </a:cubicBezTo>
                <a:cubicBezTo>
                  <a:pt x="9025500" y="352185"/>
                  <a:pt x="9023387" y="351165"/>
                  <a:pt x="9020736" y="349887"/>
                </a:cubicBezTo>
                <a:cubicBezTo>
                  <a:pt x="9019772" y="346513"/>
                  <a:pt x="9018697" y="342750"/>
                  <a:pt x="9017491" y="338487"/>
                </a:cubicBezTo>
                <a:cubicBezTo>
                  <a:pt x="9016343" y="342601"/>
                  <a:pt x="9015323" y="346272"/>
                  <a:pt x="9014285" y="350035"/>
                </a:cubicBezTo>
                <a:cubicBezTo>
                  <a:pt x="9012191" y="350925"/>
                  <a:pt x="9010244" y="351740"/>
                  <a:pt x="9007946" y="352704"/>
                </a:cubicBezTo>
                <a:cubicBezTo>
                  <a:pt x="9007483" y="354984"/>
                  <a:pt x="9006982" y="357320"/>
                  <a:pt x="9006315" y="360508"/>
                </a:cubicBezTo>
                <a:cubicBezTo>
                  <a:pt x="9003942" y="360693"/>
                  <a:pt x="9001384" y="360878"/>
                  <a:pt x="8997863" y="361157"/>
                </a:cubicBezTo>
                <a:cubicBezTo>
                  <a:pt x="8998437" y="358301"/>
                  <a:pt x="8998827" y="356430"/>
                  <a:pt x="8999216" y="354502"/>
                </a:cubicBezTo>
                <a:cubicBezTo>
                  <a:pt x="8997807" y="354002"/>
                  <a:pt x="8996398" y="353482"/>
                  <a:pt x="8995026" y="352982"/>
                </a:cubicBezTo>
                <a:cubicBezTo>
                  <a:pt x="8994655" y="346106"/>
                  <a:pt x="8994285" y="339303"/>
                  <a:pt x="8993895" y="332333"/>
                </a:cubicBezTo>
                <a:cubicBezTo>
                  <a:pt x="8989670" y="330646"/>
                  <a:pt x="8985999" y="329164"/>
                  <a:pt x="8981922" y="327532"/>
                </a:cubicBezTo>
                <a:cubicBezTo>
                  <a:pt x="8980902" y="324974"/>
                  <a:pt x="8979809" y="322175"/>
                  <a:pt x="8978492" y="318876"/>
                </a:cubicBezTo>
                <a:cubicBezTo>
                  <a:pt x="8977324" y="321730"/>
                  <a:pt x="8976268" y="324269"/>
                  <a:pt x="8974970" y="327384"/>
                </a:cubicBezTo>
                <a:cubicBezTo>
                  <a:pt x="8971504" y="328793"/>
                  <a:pt x="8967575" y="330386"/>
                  <a:pt x="8962977" y="332240"/>
                </a:cubicBezTo>
                <a:cubicBezTo>
                  <a:pt x="8962570" y="338802"/>
                  <a:pt x="8962181" y="345326"/>
                  <a:pt x="8961717" y="352870"/>
                </a:cubicBezTo>
                <a:cubicBezTo>
                  <a:pt x="8961198" y="353112"/>
                  <a:pt x="8959604" y="353797"/>
                  <a:pt x="8957658" y="354651"/>
                </a:cubicBezTo>
                <a:cubicBezTo>
                  <a:pt x="8958010" y="356393"/>
                  <a:pt x="8958399" y="358227"/>
                  <a:pt x="8958918" y="360712"/>
                </a:cubicBezTo>
                <a:cubicBezTo>
                  <a:pt x="8957102" y="360712"/>
                  <a:pt x="8955638" y="361175"/>
                  <a:pt x="8954877" y="360637"/>
                </a:cubicBezTo>
                <a:cubicBezTo>
                  <a:pt x="8949558" y="356948"/>
                  <a:pt x="8949279" y="354872"/>
                  <a:pt x="8952653" y="346049"/>
                </a:cubicBezTo>
                <a:cubicBezTo>
                  <a:pt x="8950206" y="345697"/>
                  <a:pt x="8947834" y="345345"/>
                  <a:pt x="8945368" y="344993"/>
                </a:cubicBezTo>
                <a:cubicBezTo>
                  <a:pt x="8943626" y="338709"/>
                  <a:pt x="8941957" y="332593"/>
                  <a:pt x="8940270" y="326494"/>
                </a:cubicBezTo>
                <a:cubicBezTo>
                  <a:pt x="8939548" y="326494"/>
                  <a:pt x="8938806" y="326494"/>
                  <a:pt x="8938084" y="326494"/>
                </a:cubicBezTo>
                <a:cubicBezTo>
                  <a:pt x="8936879" y="330405"/>
                  <a:pt x="8935674" y="334335"/>
                  <a:pt x="8934116" y="339414"/>
                </a:cubicBezTo>
                <a:cubicBezTo>
                  <a:pt x="8928204" y="326679"/>
                  <a:pt x="8930187" y="313704"/>
                  <a:pt x="8928890" y="300747"/>
                </a:cubicBezTo>
                <a:cubicBezTo>
                  <a:pt x="8922050" y="293296"/>
                  <a:pt x="8910725" y="295353"/>
                  <a:pt x="8903495" y="290108"/>
                </a:cubicBezTo>
                <a:cubicBezTo>
                  <a:pt x="8901902" y="283434"/>
                  <a:pt x="8900418" y="277225"/>
                  <a:pt x="8898731" y="270126"/>
                </a:cubicBezTo>
                <a:cubicBezTo>
                  <a:pt x="8897768" y="271275"/>
                  <a:pt x="8896655" y="271980"/>
                  <a:pt x="8896600" y="272776"/>
                </a:cubicBezTo>
                <a:cubicBezTo>
                  <a:pt x="8896303" y="276762"/>
                  <a:pt x="8895710" y="280488"/>
                  <a:pt x="8893338" y="283991"/>
                </a:cubicBezTo>
                <a:cubicBezTo>
                  <a:pt x="8892411" y="285363"/>
                  <a:pt x="8893189" y="287902"/>
                  <a:pt x="8893189" y="290071"/>
                </a:cubicBezTo>
                <a:cubicBezTo>
                  <a:pt x="8884570" y="293166"/>
                  <a:pt x="8875784" y="296336"/>
                  <a:pt x="8867481" y="299320"/>
                </a:cubicBezTo>
                <a:cubicBezTo>
                  <a:pt x="8865923" y="313315"/>
                  <a:pt x="8868519" y="326735"/>
                  <a:pt x="8861901" y="339228"/>
                </a:cubicBezTo>
                <a:cubicBezTo>
                  <a:pt x="8860584" y="334873"/>
                  <a:pt x="8859417" y="331035"/>
                  <a:pt x="8857804" y="325734"/>
                </a:cubicBezTo>
                <a:cubicBezTo>
                  <a:pt x="8852447" y="332240"/>
                  <a:pt x="8853356" y="339099"/>
                  <a:pt x="8850817" y="344974"/>
                </a:cubicBezTo>
                <a:cubicBezTo>
                  <a:pt x="8848444" y="345363"/>
                  <a:pt x="8846108" y="345734"/>
                  <a:pt x="8843680" y="346124"/>
                </a:cubicBezTo>
                <a:cubicBezTo>
                  <a:pt x="8847443" y="356764"/>
                  <a:pt x="8846145" y="359711"/>
                  <a:pt x="8836933" y="360415"/>
                </a:cubicBezTo>
                <a:cubicBezTo>
                  <a:pt x="8837674" y="358301"/>
                  <a:pt x="8838304" y="356504"/>
                  <a:pt x="8839009" y="354502"/>
                </a:cubicBezTo>
                <a:cubicBezTo>
                  <a:pt x="8837359" y="354002"/>
                  <a:pt x="8835691" y="353482"/>
                  <a:pt x="8834448" y="353112"/>
                </a:cubicBezTo>
                <a:cubicBezTo>
                  <a:pt x="8834041" y="345938"/>
                  <a:pt x="8833633" y="339080"/>
                  <a:pt x="8833226" y="332203"/>
                </a:cubicBezTo>
                <a:cubicBezTo>
                  <a:pt x="8828851" y="330498"/>
                  <a:pt x="8825144" y="329052"/>
                  <a:pt x="8821325" y="327569"/>
                </a:cubicBezTo>
                <a:cubicBezTo>
                  <a:pt x="8820120" y="324826"/>
                  <a:pt x="8818916" y="322064"/>
                  <a:pt x="8817432" y="318709"/>
                </a:cubicBezTo>
                <a:cubicBezTo>
                  <a:pt x="8816543" y="321675"/>
                  <a:pt x="8815821" y="324121"/>
                  <a:pt x="8814856" y="327328"/>
                </a:cubicBezTo>
                <a:cubicBezTo>
                  <a:pt x="8811557" y="328644"/>
                  <a:pt x="8807571" y="330238"/>
                  <a:pt x="8803067" y="332055"/>
                </a:cubicBezTo>
                <a:cubicBezTo>
                  <a:pt x="8800991" y="338691"/>
                  <a:pt x="8800510" y="345772"/>
                  <a:pt x="8801974" y="353130"/>
                </a:cubicBezTo>
                <a:cubicBezTo>
                  <a:pt x="8799935" y="353687"/>
                  <a:pt x="8798285" y="354131"/>
                  <a:pt x="8796450" y="354632"/>
                </a:cubicBezTo>
                <a:cubicBezTo>
                  <a:pt x="8797284" y="356485"/>
                  <a:pt x="8798007" y="358061"/>
                  <a:pt x="8799120" y="360526"/>
                </a:cubicBezTo>
                <a:cubicBezTo>
                  <a:pt x="8795931" y="360786"/>
                  <a:pt x="8793355" y="360989"/>
                  <a:pt x="8790333" y="361230"/>
                </a:cubicBezTo>
                <a:cubicBezTo>
                  <a:pt x="8789498" y="358135"/>
                  <a:pt x="8788813" y="355577"/>
                  <a:pt x="8788035" y="352723"/>
                </a:cubicBezTo>
                <a:cubicBezTo>
                  <a:pt x="8786200" y="351963"/>
                  <a:pt x="8784253" y="351146"/>
                  <a:pt x="8781844" y="350127"/>
                </a:cubicBezTo>
                <a:cubicBezTo>
                  <a:pt x="8780806" y="346642"/>
                  <a:pt x="8779694" y="342880"/>
                  <a:pt x="8778433" y="338636"/>
                </a:cubicBezTo>
                <a:cubicBezTo>
                  <a:pt x="8777358" y="342732"/>
                  <a:pt x="8776376" y="346401"/>
                  <a:pt x="8775467" y="349850"/>
                </a:cubicBezTo>
                <a:cubicBezTo>
                  <a:pt x="8772910" y="351128"/>
                  <a:pt x="8770777" y="352185"/>
                  <a:pt x="8769053" y="353038"/>
                </a:cubicBezTo>
                <a:cubicBezTo>
                  <a:pt x="8766625" y="358524"/>
                  <a:pt x="8769870" y="364660"/>
                  <a:pt x="8765346" y="369071"/>
                </a:cubicBezTo>
                <a:cubicBezTo>
                  <a:pt x="8767108" y="373946"/>
                  <a:pt x="8768961" y="378822"/>
                  <a:pt x="8766478" y="385086"/>
                </a:cubicBezTo>
                <a:cubicBezTo>
                  <a:pt x="8764420" y="382788"/>
                  <a:pt x="8762789" y="380990"/>
                  <a:pt x="8760156" y="378042"/>
                </a:cubicBezTo>
                <a:cubicBezTo>
                  <a:pt x="8758117" y="385031"/>
                  <a:pt x="8756338" y="391111"/>
                  <a:pt x="8754429" y="397672"/>
                </a:cubicBezTo>
                <a:lnTo>
                  <a:pt x="8717653" y="397672"/>
                </a:lnTo>
                <a:cubicBezTo>
                  <a:pt x="8717227" y="390036"/>
                  <a:pt x="8716838" y="382900"/>
                  <a:pt x="8716560" y="377857"/>
                </a:cubicBezTo>
                <a:cubicBezTo>
                  <a:pt x="8713446" y="372390"/>
                  <a:pt x="8711277" y="368608"/>
                  <a:pt x="8709702" y="365846"/>
                </a:cubicBezTo>
                <a:cubicBezTo>
                  <a:pt x="8708459" y="368163"/>
                  <a:pt x="8706606" y="371685"/>
                  <a:pt x="8704734" y="375207"/>
                </a:cubicBezTo>
                <a:cubicBezTo>
                  <a:pt x="8704215" y="375040"/>
                  <a:pt x="8703696" y="374873"/>
                  <a:pt x="8703177" y="374707"/>
                </a:cubicBezTo>
                <a:cubicBezTo>
                  <a:pt x="8702899" y="380433"/>
                  <a:pt x="8703177" y="386255"/>
                  <a:pt x="8702213" y="391852"/>
                </a:cubicBezTo>
                <a:cubicBezTo>
                  <a:pt x="8701341" y="396931"/>
                  <a:pt x="8699118" y="401787"/>
                  <a:pt x="8697023" y="408145"/>
                </a:cubicBezTo>
                <a:cubicBezTo>
                  <a:pt x="8697560" y="409980"/>
                  <a:pt x="8698580" y="413447"/>
                  <a:pt x="8699914" y="418025"/>
                </a:cubicBezTo>
                <a:cubicBezTo>
                  <a:pt x="8692852" y="416709"/>
                  <a:pt x="8686327" y="420916"/>
                  <a:pt x="8679951" y="416209"/>
                </a:cubicBezTo>
                <a:cubicBezTo>
                  <a:pt x="8678542" y="417858"/>
                  <a:pt x="8676577" y="420156"/>
                  <a:pt x="8672926" y="417247"/>
                </a:cubicBezTo>
                <a:lnTo>
                  <a:pt x="8672926" y="389220"/>
                </a:lnTo>
                <a:cubicBezTo>
                  <a:pt x="8676986" y="386495"/>
                  <a:pt x="8680693" y="383993"/>
                  <a:pt x="8686068" y="380378"/>
                </a:cubicBezTo>
                <a:cubicBezTo>
                  <a:pt x="8681045" y="379767"/>
                  <a:pt x="8677912" y="379377"/>
                  <a:pt x="8674501" y="378970"/>
                </a:cubicBezTo>
                <a:cubicBezTo>
                  <a:pt x="8673797" y="372037"/>
                  <a:pt x="8667235" y="365790"/>
                  <a:pt x="8672519" y="358227"/>
                </a:cubicBezTo>
                <a:cubicBezTo>
                  <a:pt x="8663936" y="351222"/>
                  <a:pt x="8669497" y="340452"/>
                  <a:pt x="8665252" y="330943"/>
                </a:cubicBezTo>
                <a:cubicBezTo>
                  <a:pt x="8661119" y="339858"/>
                  <a:pt x="8666345" y="349720"/>
                  <a:pt x="8659358" y="357005"/>
                </a:cubicBezTo>
                <a:cubicBezTo>
                  <a:pt x="8653149" y="351369"/>
                  <a:pt x="8656299" y="343825"/>
                  <a:pt x="8655280" y="337152"/>
                </a:cubicBezTo>
                <a:cubicBezTo>
                  <a:pt x="8650664" y="338857"/>
                  <a:pt x="8651962" y="341786"/>
                  <a:pt x="8651906" y="344344"/>
                </a:cubicBezTo>
                <a:cubicBezTo>
                  <a:pt x="8651851" y="347069"/>
                  <a:pt x="8651461" y="349793"/>
                  <a:pt x="8651146" y="353260"/>
                </a:cubicBezTo>
                <a:cubicBezTo>
                  <a:pt x="8648921" y="352296"/>
                  <a:pt x="8647402" y="351648"/>
                  <a:pt x="8645251" y="350702"/>
                </a:cubicBezTo>
                <a:cubicBezTo>
                  <a:pt x="8648940" y="344937"/>
                  <a:pt x="8647680" y="338728"/>
                  <a:pt x="8649126" y="332871"/>
                </a:cubicBezTo>
                <a:cubicBezTo>
                  <a:pt x="8652277" y="320136"/>
                  <a:pt x="8645697" y="308291"/>
                  <a:pt x="8633871" y="302193"/>
                </a:cubicBezTo>
                <a:cubicBezTo>
                  <a:pt x="8630182" y="300284"/>
                  <a:pt x="8626845" y="297689"/>
                  <a:pt x="8623954" y="295817"/>
                </a:cubicBezTo>
                <a:cubicBezTo>
                  <a:pt x="8623602" y="289941"/>
                  <a:pt x="8623342" y="285418"/>
                  <a:pt x="8623064" y="280895"/>
                </a:cubicBezTo>
                <a:cubicBezTo>
                  <a:pt x="8622527" y="280840"/>
                  <a:pt x="8622007" y="280803"/>
                  <a:pt x="8621470" y="280747"/>
                </a:cubicBezTo>
                <a:cubicBezTo>
                  <a:pt x="8620951" y="285047"/>
                  <a:pt x="8620432" y="289330"/>
                  <a:pt x="8619653" y="295613"/>
                </a:cubicBezTo>
                <a:cubicBezTo>
                  <a:pt x="8617707" y="296984"/>
                  <a:pt x="8614537" y="299858"/>
                  <a:pt x="8610867" y="301730"/>
                </a:cubicBezTo>
                <a:cubicBezTo>
                  <a:pt x="8597095" y="308755"/>
                  <a:pt x="8591145" y="321675"/>
                  <a:pt x="8595705" y="336374"/>
                </a:cubicBezTo>
                <a:cubicBezTo>
                  <a:pt x="8597114" y="340952"/>
                  <a:pt x="8594649" y="346254"/>
                  <a:pt x="8599357" y="350239"/>
                </a:cubicBezTo>
                <a:cubicBezTo>
                  <a:pt x="8597132" y="351388"/>
                  <a:pt x="8595593" y="352222"/>
                  <a:pt x="8592832" y="353668"/>
                </a:cubicBezTo>
                <a:cubicBezTo>
                  <a:pt x="8592258" y="348051"/>
                  <a:pt x="8591757" y="343287"/>
                  <a:pt x="8591126" y="337134"/>
                </a:cubicBezTo>
                <a:cubicBezTo>
                  <a:pt x="8586752" y="340933"/>
                  <a:pt x="8588790" y="344493"/>
                  <a:pt x="8588438" y="347421"/>
                </a:cubicBezTo>
                <a:cubicBezTo>
                  <a:pt x="8588031" y="350794"/>
                  <a:pt x="8587660" y="353983"/>
                  <a:pt x="8584509" y="357042"/>
                </a:cubicBezTo>
                <a:cubicBezTo>
                  <a:pt x="8580542" y="351666"/>
                  <a:pt x="8580487" y="346031"/>
                  <a:pt x="8580857" y="340284"/>
                </a:cubicBezTo>
                <a:cubicBezTo>
                  <a:pt x="8581019" y="337788"/>
                  <a:pt x="8579746" y="334626"/>
                  <a:pt x="8577039" y="330795"/>
                </a:cubicBezTo>
                <a:cubicBezTo>
                  <a:pt x="8576965" y="336689"/>
                  <a:pt x="8577224" y="341064"/>
                  <a:pt x="8576779" y="345363"/>
                </a:cubicBezTo>
                <a:cubicBezTo>
                  <a:pt x="8576316" y="349850"/>
                  <a:pt x="8575816" y="354502"/>
                  <a:pt x="8571775" y="358117"/>
                </a:cubicBezTo>
                <a:cubicBezTo>
                  <a:pt x="8576891" y="365198"/>
                  <a:pt x="8569551" y="371667"/>
                  <a:pt x="8570552" y="379118"/>
                </a:cubicBezTo>
                <a:cubicBezTo>
                  <a:pt x="8566955" y="379340"/>
                  <a:pt x="8563342" y="379581"/>
                  <a:pt x="8559727" y="379804"/>
                </a:cubicBezTo>
                <a:cubicBezTo>
                  <a:pt x="8559522" y="380267"/>
                  <a:pt x="8559301" y="380748"/>
                  <a:pt x="8559078" y="381213"/>
                </a:cubicBezTo>
                <a:cubicBezTo>
                  <a:pt x="8563008" y="383807"/>
                  <a:pt x="8566918" y="386402"/>
                  <a:pt x="8571145" y="389201"/>
                </a:cubicBezTo>
                <a:lnTo>
                  <a:pt x="8571145" y="425291"/>
                </a:lnTo>
                <a:cubicBezTo>
                  <a:pt x="8550755" y="425514"/>
                  <a:pt x="8530514" y="425440"/>
                  <a:pt x="8509160" y="425366"/>
                </a:cubicBezTo>
                <a:cubicBezTo>
                  <a:pt x="8509030" y="419007"/>
                  <a:pt x="8508864" y="412965"/>
                  <a:pt x="8508789" y="406940"/>
                </a:cubicBezTo>
                <a:cubicBezTo>
                  <a:pt x="8508734" y="401083"/>
                  <a:pt x="8508789" y="395226"/>
                  <a:pt x="8508789" y="389257"/>
                </a:cubicBezTo>
                <a:cubicBezTo>
                  <a:pt x="8513016" y="386513"/>
                  <a:pt x="8516982" y="383938"/>
                  <a:pt x="8520949" y="381360"/>
                </a:cubicBezTo>
                <a:cubicBezTo>
                  <a:pt x="8520764" y="380879"/>
                  <a:pt x="8520560" y="380396"/>
                  <a:pt x="8520374" y="379915"/>
                </a:cubicBezTo>
                <a:cubicBezTo>
                  <a:pt x="8517112" y="379692"/>
                  <a:pt x="8513850" y="379470"/>
                  <a:pt x="8510310" y="379229"/>
                </a:cubicBezTo>
                <a:cubicBezTo>
                  <a:pt x="8510105" y="372167"/>
                  <a:pt x="8503395" y="365753"/>
                  <a:pt x="8508455" y="358043"/>
                </a:cubicBezTo>
                <a:cubicBezTo>
                  <a:pt x="8500337" y="351499"/>
                  <a:pt x="8504674" y="341471"/>
                  <a:pt x="8502858" y="332388"/>
                </a:cubicBezTo>
                <a:cubicBezTo>
                  <a:pt x="8496222" y="336540"/>
                  <a:pt x="8500356" y="341193"/>
                  <a:pt x="8499392" y="344956"/>
                </a:cubicBezTo>
                <a:cubicBezTo>
                  <a:pt x="8498428" y="348737"/>
                  <a:pt x="8497798" y="352593"/>
                  <a:pt x="8496871" y="357116"/>
                </a:cubicBezTo>
                <a:cubicBezTo>
                  <a:pt x="8487881" y="352407"/>
                  <a:pt x="8495240" y="342565"/>
                  <a:pt x="8488604" y="336763"/>
                </a:cubicBezTo>
                <a:cubicBezTo>
                  <a:pt x="8488289" y="342565"/>
                  <a:pt x="8488047" y="347328"/>
                  <a:pt x="8487751" y="352964"/>
                </a:cubicBezTo>
                <a:cubicBezTo>
                  <a:pt x="8485230" y="352203"/>
                  <a:pt x="8483414" y="351648"/>
                  <a:pt x="8481078" y="350925"/>
                </a:cubicBezTo>
                <a:cubicBezTo>
                  <a:pt x="8484989" y="343844"/>
                  <a:pt x="8484878" y="336300"/>
                  <a:pt x="8485712" y="329219"/>
                </a:cubicBezTo>
                <a:cubicBezTo>
                  <a:pt x="8487103" y="317467"/>
                  <a:pt x="8481134" y="308570"/>
                  <a:pt x="8470735" y="302731"/>
                </a:cubicBezTo>
                <a:cubicBezTo>
                  <a:pt x="8466787" y="300525"/>
                  <a:pt x="8463098" y="297874"/>
                  <a:pt x="8459817" y="295762"/>
                </a:cubicBezTo>
                <a:cubicBezTo>
                  <a:pt x="8459206" y="288829"/>
                  <a:pt x="8458687" y="282879"/>
                  <a:pt x="8458149" y="276947"/>
                </a:cubicBezTo>
                <a:cubicBezTo>
                  <a:pt x="8457871" y="276965"/>
                  <a:pt x="8457612" y="276984"/>
                  <a:pt x="8457334" y="276984"/>
                </a:cubicBezTo>
                <a:cubicBezTo>
                  <a:pt x="8457018" y="282508"/>
                  <a:pt x="8456703" y="288032"/>
                  <a:pt x="8456369" y="293944"/>
                </a:cubicBezTo>
                <a:cubicBezTo>
                  <a:pt x="8454256" y="297355"/>
                  <a:pt x="8451365" y="300006"/>
                  <a:pt x="8447139" y="301934"/>
                </a:cubicBezTo>
                <a:cubicBezTo>
                  <a:pt x="8434386" y="307736"/>
                  <a:pt x="8428343" y="318264"/>
                  <a:pt x="8430976" y="331907"/>
                </a:cubicBezTo>
                <a:cubicBezTo>
                  <a:pt x="8432125" y="337801"/>
                  <a:pt x="8429641" y="344511"/>
                  <a:pt x="8435443" y="349905"/>
                </a:cubicBezTo>
                <a:cubicBezTo>
                  <a:pt x="8433088" y="351240"/>
                  <a:pt x="8431457" y="352148"/>
                  <a:pt x="8428417" y="353871"/>
                </a:cubicBezTo>
                <a:cubicBezTo>
                  <a:pt x="8428028" y="347459"/>
                  <a:pt x="8427694" y="342380"/>
                  <a:pt x="8427379" y="337282"/>
                </a:cubicBezTo>
                <a:cubicBezTo>
                  <a:pt x="8422560" y="343195"/>
                  <a:pt x="8427880" y="351796"/>
                  <a:pt x="8420687" y="356708"/>
                </a:cubicBezTo>
                <a:cubicBezTo>
                  <a:pt x="8413366" y="349590"/>
                  <a:pt x="8419001" y="340100"/>
                  <a:pt x="8414034" y="332407"/>
                </a:cubicBezTo>
                <a:cubicBezTo>
                  <a:pt x="8413570" y="335058"/>
                  <a:pt x="8412699" y="337709"/>
                  <a:pt x="8412717" y="340341"/>
                </a:cubicBezTo>
                <a:cubicBezTo>
                  <a:pt x="8412810" y="349312"/>
                  <a:pt x="8411958" y="352723"/>
                  <a:pt x="8407491" y="358191"/>
                </a:cubicBezTo>
                <a:cubicBezTo>
                  <a:pt x="8411587" y="365253"/>
                  <a:pt x="8406748" y="371685"/>
                  <a:pt x="8405859" y="379081"/>
                </a:cubicBezTo>
                <a:cubicBezTo>
                  <a:pt x="8402727" y="379340"/>
                  <a:pt x="8399464" y="379600"/>
                  <a:pt x="8395572" y="379915"/>
                </a:cubicBezTo>
                <a:cubicBezTo>
                  <a:pt x="8397536" y="385291"/>
                  <a:pt x="8403301" y="385272"/>
                  <a:pt x="8406527" y="389294"/>
                </a:cubicBezTo>
                <a:lnTo>
                  <a:pt x="8406527" y="437821"/>
                </a:lnTo>
                <a:lnTo>
                  <a:pt x="8387712" y="437821"/>
                </a:lnTo>
                <a:cubicBezTo>
                  <a:pt x="8382634" y="422140"/>
                  <a:pt x="8385006" y="405531"/>
                  <a:pt x="8384821" y="389127"/>
                </a:cubicBezTo>
                <a:cubicBezTo>
                  <a:pt x="8384506" y="359785"/>
                  <a:pt x="8384654" y="330423"/>
                  <a:pt x="8384802" y="301081"/>
                </a:cubicBezTo>
                <a:cubicBezTo>
                  <a:pt x="8384821" y="296929"/>
                  <a:pt x="8385896" y="292814"/>
                  <a:pt x="8386674" y="287235"/>
                </a:cubicBezTo>
                <a:cubicBezTo>
                  <a:pt x="8386471" y="286716"/>
                  <a:pt x="8385025" y="284658"/>
                  <a:pt x="8384858" y="282490"/>
                </a:cubicBezTo>
                <a:cubicBezTo>
                  <a:pt x="8384246" y="274853"/>
                  <a:pt x="8383078" y="267049"/>
                  <a:pt x="8383949" y="259523"/>
                </a:cubicBezTo>
                <a:cubicBezTo>
                  <a:pt x="8385081" y="249791"/>
                  <a:pt x="8383171" y="240264"/>
                  <a:pt x="8383727" y="230625"/>
                </a:cubicBezTo>
                <a:cubicBezTo>
                  <a:pt x="8384264" y="221080"/>
                  <a:pt x="8383597" y="211478"/>
                  <a:pt x="8383912" y="201914"/>
                </a:cubicBezTo>
                <a:cubicBezTo>
                  <a:pt x="8384246" y="191922"/>
                  <a:pt x="8384728" y="181876"/>
                  <a:pt x="8385933" y="171960"/>
                </a:cubicBezTo>
                <a:cubicBezTo>
                  <a:pt x="8386507" y="167344"/>
                  <a:pt x="8388954" y="162951"/>
                  <a:pt x="8391160" y="156741"/>
                </a:cubicBezTo>
                <a:cubicBezTo>
                  <a:pt x="8390864" y="153553"/>
                  <a:pt x="8390344" y="148233"/>
                  <a:pt x="8389751" y="142061"/>
                </a:cubicBezTo>
                <a:lnTo>
                  <a:pt x="8368935" y="142061"/>
                </a:lnTo>
                <a:lnTo>
                  <a:pt x="8368935" y="90530"/>
                </a:lnTo>
                <a:cubicBezTo>
                  <a:pt x="8370715" y="89641"/>
                  <a:pt x="8372847" y="88566"/>
                  <a:pt x="8374626" y="87676"/>
                </a:cubicBezTo>
                <a:cubicBezTo>
                  <a:pt x="8377295" y="81707"/>
                  <a:pt x="8372847" y="79686"/>
                  <a:pt x="8368676" y="77240"/>
                </a:cubicBezTo>
                <a:cubicBezTo>
                  <a:pt x="8371715" y="70085"/>
                  <a:pt x="8368769" y="63227"/>
                  <a:pt x="8367174" y="57073"/>
                </a:cubicBezTo>
                <a:cubicBezTo>
                  <a:pt x="8364783" y="47805"/>
                  <a:pt x="8362726" y="37277"/>
                  <a:pt x="8352401" y="31772"/>
                </a:cubicBezTo>
                <a:cubicBezTo>
                  <a:pt x="8348230" y="29565"/>
                  <a:pt x="8345191" y="25227"/>
                  <a:pt x="8341595" y="21817"/>
                </a:cubicBezTo>
                <a:cubicBezTo>
                  <a:pt x="8342744" y="19389"/>
                  <a:pt x="8343652" y="17499"/>
                  <a:pt x="8344190" y="16367"/>
                </a:cubicBezTo>
                <a:cubicBezTo>
                  <a:pt x="8342781" y="10399"/>
                  <a:pt x="8341539" y="5190"/>
                  <a:pt x="8340297" y="0"/>
                </a:cubicBezTo>
                <a:close/>
              </a:path>
            </a:pathLst>
          </a:custGeom>
          <a:solidFill>
            <a:schemeClr val="tx1">
              <a:alpha val="30000"/>
            </a:schemeClr>
          </a:solidFill>
          <a:ln w="6327" cap="flat">
            <a:noFill/>
            <a:prstDash val="solid"/>
            <a:miter/>
          </a:ln>
        </p:spPr>
        <p:txBody>
          <a:bodyPr wrap="square" rtlCol="0" anchor="ctr">
            <a:noAutofit/>
          </a:bodyPr>
          <a:lstStyle/>
          <a:p>
            <a:endParaRPr lang="en-US" sz="1800"/>
          </a:p>
        </p:txBody>
      </p:sp>
      <p:sp>
        <p:nvSpPr>
          <p:cNvPr id="6" name="Rectangle: Rounded Corners 5">
            <a:extLst>
              <a:ext uri="{FF2B5EF4-FFF2-40B4-BE49-F238E27FC236}">
                <a16:creationId xmlns:a16="http://schemas.microsoft.com/office/drawing/2014/main" id="{B05D95A1-736D-02D2-EB6C-011D72596C26}"/>
              </a:ext>
            </a:extLst>
          </p:cNvPr>
          <p:cNvSpPr/>
          <p:nvPr/>
        </p:nvSpPr>
        <p:spPr bwMode="auto">
          <a:xfrm>
            <a:off x="428413" y="149545"/>
            <a:ext cx="1583267" cy="45719"/>
          </a:xfrm>
          <a:prstGeom prst="roundRect">
            <a:avLst/>
          </a:prstGeom>
          <a:solidFill>
            <a:srgbClr val="CA511A"/>
          </a:solidFill>
          <a:ln>
            <a:noFill/>
          </a:ln>
        </p:spPr>
        <p:txBody>
          <a:bodyPr vert="horz" wrap="square" lIns="91440" tIns="45720" rIns="91440" bIns="45720" numCol="1" rtlCol="0" anchor="t" anchorCtr="0" compatLnSpc="1">
            <a:prstTxWarp prst="textNoShape">
              <a:avLst/>
            </a:prstTxWarp>
            <a:noAutofit/>
          </a:bodyPr>
          <a:lstStyle/>
          <a:p>
            <a:pPr algn="ctr"/>
            <a:endParaRPr lang="en-US" sz="1800"/>
          </a:p>
        </p:txBody>
      </p:sp>
      <p:sp>
        <p:nvSpPr>
          <p:cNvPr id="8" name="Text Placeholder 7">
            <a:extLst>
              <a:ext uri="{FF2B5EF4-FFF2-40B4-BE49-F238E27FC236}">
                <a16:creationId xmlns:a16="http://schemas.microsoft.com/office/drawing/2014/main" id="{0F44AFBD-E515-1D9F-ED73-DDE3DB8AAF8A}"/>
              </a:ext>
            </a:extLst>
          </p:cNvPr>
          <p:cNvSpPr>
            <a:spLocks noGrp="1"/>
          </p:cNvSpPr>
          <p:nvPr>
            <p:ph type="body" sz="quarter" idx="10" hasCustomPrompt="1"/>
          </p:nvPr>
        </p:nvSpPr>
        <p:spPr>
          <a:xfrm>
            <a:off x="284480" y="206376"/>
            <a:ext cx="8636000" cy="525463"/>
          </a:xfrm>
        </p:spPr>
        <p:txBody>
          <a:bodyPr anchor="ctr">
            <a:normAutofit/>
          </a:bodyPr>
          <a:lstStyle>
            <a:lvl1pPr marL="0" indent="0">
              <a:buNone/>
              <a:defRPr sz="2800" b="0">
                <a:solidFill>
                  <a:srgbClr val="CA511A"/>
                </a:solidFill>
                <a:latin typeface="Daytona Condensed" panose="020B0506030503040204" pitchFamily="34" charset="0"/>
              </a:defRPr>
            </a:lvl1pPr>
          </a:lstStyle>
          <a:p>
            <a:pPr lvl="0"/>
            <a:r>
              <a:rPr lang="en-US" dirty="0"/>
              <a:t>CLICK TO EDIT MASTER TEXT STYLES</a:t>
            </a:r>
          </a:p>
        </p:txBody>
      </p:sp>
    </p:spTree>
    <p:extLst>
      <p:ext uri="{BB962C8B-B14F-4D97-AF65-F5344CB8AC3E}">
        <p14:creationId xmlns:p14="http://schemas.microsoft.com/office/powerpoint/2010/main" val="209823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lement-Slide-1">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05D95A1-736D-02D2-EB6C-011D72596C26}"/>
              </a:ext>
            </a:extLst>
          </p:cNvPr>
          <p:cNvSpPr/>
          <p:nvPr/>
        </p:nvSpPr>
        <p:spPr bwMode="auto">
          <a:xfrm>
            <a:off x="428413" y="149545"/>
            <a:ext cx="1583267" cy="45719"/>
          </a:xfrm>
          <a:prstGeom prst="roundRect">
            <a:avLst/>
          </a:prstGeom>
          <a:solidFill>
            <a:srgbClr val="CA511A"/>
          </a:solidFill>
          <a:ln>
            <a:noFill/>
          </a:ln>
        </p:spPr>
        <p:txBody>
          <a:bodyPr vert="horz" wrap="square" lIns="91440" tIns="45720" rIns="91440" bIns="45720" numCol="1" rtlCol="0" anchor="t" anchorCtr="0" compatLnSpc="1">
            <a:prstTxWarp prst="textNoShape">
              <a:avLst/>
            </a:prstTxWarp>
            <a:noAutofit/>
          </a:bodyPr>
          <a:lstStyle/>
          <a:p>
            <a:pPr algn="ctr"/>
            <a:endParaRPr lang="en-US" sz="1800"/>
          </a:p>
        </p:txBody>
      </p:sp>
      <p:sp>
        <p:nvSpPr>
          <p:cNvPr id="8" name="Text Placeholder 7">
            <a:extLst>
              <a:ext uri="{FF2B5EF4-FFF2-40B4-BE49-F238E27FC236}">
                <a16:creationId xmlns:a16="http://schemas.microsoft.com/office/drawing/2014/main" id="{0F44AFBD-E515-1D9F-ED73-DDE3DB8AAF8A}"/>
              </a:ext>
            </a:extLst>
          </p:cNvPr>
          <p:cNvSpPr>
            <a:spLocks noGrp="1"/>
          </p:cNvSpPr>
          <p:nvPr>
            <p:ph type="body" sz="quarter" idx="10" hasCustomPrompt="1"/>
          </p:nvPr>
        </p:nvSpPr>
        <p:spPr>
          <a:xfrm>
            <a:off x="284480" y="206376"/>
            <a:ext cx="8636000" cy="525463"/>
          </a:xfrm>
        </p:spPr>
        <p:txBody>
          <a:bodyPr anchor="ctr">
            <a:normAutofit/>
          </a:bodyPr>
          <a:lstStyle>
            <a:lvl1pPr marL="0" indent="0">
              <a:buNone/>
              <a:defRPr sz="2800" b="0">
                <a:solidFill>
                  <a:srgbClr val="CA511A"/>
                </a:solidFill>
                <a:latin typeface="Daytona Condensed" panose="020B0506030503040204" pitchFamily="34" charset="0"/>
              </a:defRPr>
            </a:lvl1pPr>
          </a:lstStyle>
          <a:p>
            <a:pPr lvl="0"/>
            <a:r>
              <a:rPr lang="en-US" dirty="0"/>
              <a:t>CLICK TO EDIT MASTER TEXT STYLES</a:t>
            </a:r>
          </a:p>
        </p:txBody>
      </p:sp>
    </p:spTree>
    <p:extLst>
      <p:ext uri="{BB962C8B-B14F-4D97-AF65-F5344CB8AC3E}">
        <p14:creationId xmlns:p14="http://schemas.microsoft.com/office/powerpoint/2010/main" val="310995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lement-Slide-2">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48A655A-EAC6-A660-6A26-50A6222D00AE}"/>
              </a:ext>
            </a:extLst>
          </p:cNvPr>
          <p:cNvSpPr/>
          <p:nvPr userDrawn="1"/>
        </p:nvSpPr>
        <p:spPr>
          <a:xfrm flipH="1">
            <a:off x="0" y="5708604"/>
            <a:ext cx="12192000" cy="1149396"/>
          </a:xfrm>
          <a:custGeom>
            <a:avLst/>
            <a:gdLst>
              <a:gd name="connsiteX0" fmla="*/ 2956669 w 9144000"/>
              <a:gd name="connsiteY0" fmla="*/ 936060 h 1149396"/>
              <a:gd name="connsiteX1" fmla="*/ 2955453 w 9144000"/>
              <a:gd name="connsiteY1" fmla="*/ 956628 h 1149396"/>
              <a:gd name="connsiteX2" fmla="*/ 2922737 w 9144000"/>
              <a:gd name="connsiteY2" fmla="*/ 956628 h 1149396"/>
              <a:gd name="connsiteX3" fmla="*/ 2924074 w 9144000"/>
              <a:gd name="connsiteY3" fmla="*/ 936060 h 1149396"/>
              <a:gd name="connsiteX4" fmla="*/ 6219926 w 9144000"/>
              <a:gd name="connsiteY4" fmla="*/ 936060 h 1149396"/>
              <a:gd name="connsiteX5" fmla="*/ 6221262 w 9144000"/>
              <a:gd name="connsiteY5" fmla="*/ 956628 h 1149396"/>
              <a:gd name="connsiteX6" fmla="*/ 6188544 w 9144000"/>
              <a:gd name="connsiteY6" fmla="*/ 956628 h 1149396"/>
              <a:gd name="connsiteX7" fmla="*/ 6187330 w 9144000"/>
              <a:gd name="connsiteY7" fmla="*/ 936060 h 1149396"/>
              <a:gd name="connsiteX8" fmla="*/ 129026 w 9144000"/>
              <a:gd name="connsiteY8" fmla="*/ 935856 h 1149396"/>
              <a:gd name="connsiteX9" fmla="*/ 129026 w 9144000"/>
              <a:gd name="connsiteY9" fmla="*/ 957639 h 1149396"/>
              <a:gd name="connsiteX10" fmla="*/ 106272 w 9144000"/>
              <a:gd name="connsiteY10" fmla="*/ 956506 h 1149396"/>
              <a:gd name="connsiteX11" fmla="*/ 106272 w 9144000"/>
              <a:gd name="connsiteY11" fmla="*/ 935856 h 1149396"/>
              <a:gd name="connsiteX12" fmla="*/ 9037728 w 9144000"/>
              <a:gd name="connsiteY12" fmla="*/ 935856 h 1149396"/>
              <a:gd name="connsiteX13" fmla="*/ 9037728 w 9144000"/>
              <a:gd name="connsiteY13" fmla="*/ 956506 h 1149396"/>
              <a:gd name="connsiteX14" fmla="*/ 9014975 w 9144000"/>
              <a:gd name="connsiteY14" fmla="*/ 957639 h 1149396"/>
              <a:gd name="connsiteX15" fmla="*/ 9014975 w 9144000"/>
              <a:gd name="connsiteY15" fmla="*/ 935856 h 1149396"/>
              <a:gd name="connsiteX16" fmla="*/ 2898241 w 9144000"/>
              <a:gd name="connsiteY16" fmla="*/ 935693 h 1149396"/>
              <a:gd name="connsiteX17" fmla="*/ 2898241 w 9144000"/>
              <a:gd name="connsiteY17" fmla="*/ 957559 h 1149396"/>
              <a:gd name="connsiteX18" fmla="*/ 2874959 w 9144000"/>
              <a:gd name="connsiteY18" fmla="*/ 956344 h 1149396"/>
              <a:gd name="connsiteX19" fmla="*/ 2875931 w 9144000"/>
              <a:gd name="connsiteY19" fmla="*/ 935693 h 1149396"/>
              <a:gd name="connsiteX20" fmla="*/ 6268068 w 9144000"/>
              <a:gd name="connsiteY20" fmla="*/ 935693 h 1149396"/>
              <a:gd name="connsiteX21" fmla="*/ 6269040 w 9144000"/>
              <a:gd name="connsiteY21" fmla="*/ 956344 h 1149396"/>
              <a:gd name="connsiteX22" fmla="*/ 6245756 w 9144000"/>
              <a:gd name="connsiteY22" fmla="*/ 957559 h 1149396"/>
              <a:gd name="connsiteX23" fmla="*/ 6245756 w 9144000"/>
              <a:gd name="connsiteY23" fmla="*/ 935693 h 1149396"/>
              <a:gd name="connsiteX24" fmla="*/ 89266 w 9144000"/>
              <a:gd name="connsiteY24" fmla="*/ 935612 h 1149396"/>
              <a:gd name="connsiteX25" fmla="*/ 89266 w 9144000"/>
              <a:gd name="connsiteY25" fmla="*/ 956425 h 1149396"/>
              <a:gd name="connsiteX26" fmla="*/ 56832 w 9144000"/>
              <a:gd name="connsiteY26" fmla="*/ 956425 h 1149396"/>
              <a:gd name="connsiteX27" fmla="*/ 56832 w 9144000"/>
              <a:gd name="connsiteY27" fmla="*/ 935612 h 1149396"/>
              <a:gd name="connsiteX28" fmla="*/ 9087165 w 9144000"/>
              <a:gd name="connsiteY28" fmla="*/ 935612 h 1149396"/>
              <a:gd name="connsiteX29" fmla="*/ 9087165 w 9144000"/>
              <a:gd name="connsiteY29" fmla="*/ 956425 h 1149396"/>
              <a:gd name="connsiteX30" fmla="*/ 9054735 w 9144000"/>
              <a:gd name="connsiteY30" fmla="*/ 956425 h 1149396"/>
              <a:gd name="connsiteX31" fmla="*/ 9054735 w 9144000"/>
              <a:gd name="connsiteY31" fmla="*/ 935612 h 1149396"/>
              <a:gd name="connsiteX32" fmla="*/ 2996471 w 9144000"/>
              <a:gd name="connsiteY32" fmla="*/ 935369 h 1149396"/>
              <a:gd name="connsiteX33" fmla="*/ 2995419 w 9144000"/>
              <a:gd name="connsiteY33" fmla="*/ 956464 h 1149396"/>
              <a:gd name="connsiteX34" fmla="*/ 2972581 w 9144000"/>
              <a:gd name="connsiteY34" fmla="*/ 956464 h 1149396"/>
              <a:gd name="connsiteX35" fmla="*/ 2972581 w 9144000"/>
              <a:gd name="connsiteY35" fmla="*/ 936542 h 1149396"/>
              <a:gd name="connsiteX36" fmla="*/ 2996471 w 9144000"/>
              <a:gd name="connsiteY36" fmla="*/ 935369 h 1149396"/>
              <a:gd name="connsiteX37" fmla="*/ 6147528 w 9144000"/>
              <a:gd name="connsiteY37" fmla="*/ 935369 h 1149396"/>
              <a:gd name="connsiteX38" fmla="*/ 6171418 w 9144000"/>
              <a:gd name="connsiteY38" fmla="*/ 936542 h 1149396"/>
              <a:gd name="connsiteX39" fmla="*/ 6171418 w 9144000"/>
              <a:gd name="connsiteY39" fmla="*/ 956464 h 1149396"/>
              <a:gd name="connsiteX40" fmla="*/ 6148583 w 9144000"/>
              <a:gd name="connsiteY40" fmla="*/ 956464 h 1149396"/>
              <a:gd name="connsiteX41" fmla="*/ 6147528 w 9144000"/>
              <a:gd name="connsiteY41" fmla="*/ 935369 h 1149396"/>
              <a:gd name="connsiteX42" fmla="*/ 423188 w 9144000"/>
              <a:gd name="connsiteY42" fmla="*/ 881801 h 1149396"/>
              <a:gd name="connsiteX43" fmla="*/ 423108 w 9144000"/>
              <a:gd name="connsiteY43" fmla="*/ 956425 h 1149396"/>
              <a:gd name="connsiteX44" fmla="*/ 415174 w 9144000"/>
              <a:gd name="connsiteY44" fmla="*/ 957478 h 1149396"/>
              <a:gd name="connsiteX45" fmla="*/ 415174 w 9144000"/>
              <a:gd name="connsiteY45" fmla="*/ 957519 h 1149396"/>
              <a:gd name="connsiteX46" fmla="*/ 413551 w 9144000"/>
              <a:gd name="connsiteY46" fmla="*/ 892288 h 1149396"/>
              <a:gd name="connsiteX47" fmla="*/ 423188 w 9144000"/>
              <a:gd name="connsiteY47" fmla="*/ 881801 h 1149396"/>
              <a:gd name="connsiteX48" fmla="*/ 8720811 w 9144000"/>
              <a:gd name="connsiteY48" fmla="*/ 881801 h 1149396"/>
              <a:gd name="connsiteX49" fmla="*/ 8730446 w 9144000"/>
              <a:gd name="connsiteY49" fmla="*/ 892288 h 1149396"/>
              <a:gd name="connsiteX50" fmla="*/ 8728827 w 9144000"/>
              <a:gd name="connsiteY50" fmla="*/ 957519 h 1149396"/>
              <a:gd name="connsiteX51" fmla="*/ 8728827 w 9144000"/>
              <a:gd name="connsiteY51" fmla="*/ 957478 h 1149396"/>
              <a:gd name="connsiteX52" fmla="*/ 8720891 w 9144000"/>
              <a:gd name="connsiteY52" fmla="*/ 956425 h 1149396"/>
              <a:gd name="connsiteX53" fmla="*/ 8720811 w 9144000"/>
              <a:gd name="connsiteY53" fmla="*/ 881801 h 1149396"/>
              <a:gd name="connsiteX54" fmla="*/ 583127 w 9144000"/>
              <a:gd name="connsiteY54" fmla="*/ 881395 h 1149396"/>
              <a:gd name="connsiteX55" fmla="*/ 590372 w 9144000"/>
              <a:gd name="connsiteY55" fmla="*/ 954846 h 1149396"/>
              <a:gd name="connsiteX56" fmla="*/ 580008 w 9144000"/>
              <a:gd name="connsiteY56" fmla="*/ 954157 h 1149396"/>
              <a:gd name="connsiteX57" fmla="*/ 583127 w 9144000"/>
              <a:gd name="connsiteY57" fmla="*/ 881395 h 1149396"/>
              <a:gd name="connsiteX58" fmla="*/ 8560874 w 9144000"/>
              <a:gd name="connsiteY58" fmla="*/ 881395 h 1149396"/>
              <a:gd name="connsiteX59" fmla="*/ 8563992 w 9144000"/>
              <a:gd name="connsiteY59" fmla="*/ 954157 h 1149396"/>
              <a:gd name="connsiteX60" fmla="*/ 8553626 w 9144000"/>
              <a:gd name="connsiteY60" fmla="*/ 954846 h 1149396"/>
              <a:gd name="connsiteX61" fmla="*/ 8560874 w 9144000"/>
              <a:gd name="connsiteY61" fmla="*/ 881395 h 1149396"/>
              <a:gd name="connsiteX62" fmla="*/ 4489890 w 9144000"/>
              <a:gd name="connsiteY62" fmla="*/ 827110 h 1149396"/>
              <a:gd name="connsiteX63" fmla="*/ 4494877 w 9144000"/>
              <a:gd name="connsiteY63" fmla="*/ 849085 h 1149396"/>
              <a:gd name="connsiteX64" fmla="*/ 4491690 w 9144000"/>
              <a:gd name="connsiteY64" fmla="*/ 853310 h 1149396"/>
              <a:gd name="connsiteX65" fmla="*/ 4487810 w 9144000"/>
              <a:gd name="connsiteY65" fmla="*/ 855767 h 1149396"/>
              <a:gd name="connsiteX66" fmla="*/ 4487570 w 9144000"/>
              <a:gd name="connsiteY66" fmla="*/ 858771 h 1149396"/>
              <a:gd name="connsiteX67" fmla="*/ 4483175 w 9144000"/>
              <a:gd name="connsiteY67" fmla="*/ 864594 h 1149396"/>
              <a:gd name="connsiteX68" fmla="*/ 4479088 w 9144000"/>
              <a:gd name="connsiteY68" fmla="*/ 884344 h 1149396"/>
              <a:gd name="connsiteX69" fmla="*/ 4479083 w 9144000"/>
              <a:gd name="connsiteY69" fmla="*/ 884344 h 1149396"/>
              <a:gd name="connsiteX70" fmla="*/ 4478823 w 9144000"/>
              <a:gd name="connsiteY70" fmla="*/ 883562 h 1149396"/>
              <a:gd name="connsiteX71" fmla="*/ 4468821 w 9144000"/>
              <a:gd name="connsiteY71" fmla="*/ 844144 h 1149396"/>
              <a:gd name="connsiteX72" fmla="*/ 4480342 w 9144000"/>
              <a:gd name="connsiteY72" fmla="*/ 834135 h 1149396"/>
              <a:gd name="connsiteX73" fmla="*/ 4654112 w 9144000"/>
              <a:gd name="connsiteY73" fmla="*/ 827110 h 1149396"/>
              <a:gd name="connsiteX74" fmla="*/ 4663660 w 9144000"/>
              <a:gd name="connsiteY74" fmla="*/ 834135 h 1149396"/>
              <a:gd name="connsiteX75" fmla="*/ 4675180 w 9144000"/>
              <a:gd name="connsiteY75" fmla="*/ 844144 h 1149396"/>
              <a:gd name="connsiteX76" fmla="*/ 4665176 w 9144000"/>
              <a:gd name="connsiteY76" fmla="*/ 883566 h 1149396"/>
              <a:gd name="connsiteX77" fmla="*/ 4664918 w 9144000"/>
              <a:gd name="connsiteY77" fmla="*/ 884344 h 1149396"/>
              <a:gd name="connsiteX78" fmla="*/ 4664916 w 9144000"/>
              <a:gd name="connsiteY78" fmla="*/ 884344 h 1149396"/>
              <a:gd name="connsiteX79" fmla="*/ 4660826 w 9144000"/>
              <a:gd name="connsiteY79" fmla="*/ 864594 h 1149396"/>
              <a:gd name="connsiteX80" fmla="*/ 4656431 w 9144000"/>
              <a:gd name="connsiteY80" fmla="*/ 858768 h 1149396"/>
              <a:gd name="connsiteX81" fmla="*/ 4656189 w 9144000"/>
              <a:gd name="connsiteY81" fmla="*/ 855767 h 1149396"/>
              <a:gd name="connsiteX82" fmla="*/ 4652314 w 9144000"/>
              <a:gd name="connsiteY82" fmla="*/ 853312 h 1149396"/>
              <a:gd name="connsiteX83" fmla="*/ 4649125 w 9144000"/>
              <a:gd name="connsiteY83" fmla="*/ 849085 h 1149396"/>
              <a:gd name="connsiteX84" fmla="*/ 515508 w 9144000"/>
              <a:gd name="connsiteY84" fmla="*/ 783450 h 1149396"/>
              <a:gd name="connsiteX85" fmla="*/ 569642 w 9144000"/>
              <a:gd name="connsiteY85" fmla="*/ 841230 h 1149396"/>
              <a:gd name="connsiteX86" fmla="*/ 553609 w 9144000"/>
              <a:gd name="connsiteY86" fmla="*/ 846533 h 1149396"/>
              <a:gd name="connsiteX87" fmla="*/ 566202 w 9144000"/>
              <a:gd name="connsiteY87" fmla="*/ 857993 h 1149396"/>
              <a:gd name="connsiteX88" fmla="*/ 566202 w 9144000"/>
              <a:gd name="connsiteY88" fmla="*/ 955575 h 1149396"/>
              <a:gd name="connsiteX89" fmla="*/ 484127 w 9144000"/>
              <a:gd name="connsiteY89" fmla="*/ 955575 h 1149396"/>
              <a:gd name="connsiteX90" fmla="*/ 476152 w 9144000"/>
              <a:gd name="connsiteY90" fmla="*/ 927840 h 1149396"/>
              <a:gd name="connsiteX91" fmla="*/ 467687 w 9144000"/>
              <a:gd name="connsiteY91" fmla="*/ 956790 h 1149396"/>
              <a:gd name="connsiteX92" fmla="*/ 437926 w 9144000"/>
              <a:gd name="connsiteY92" fmla="*/ 954564 h 1149396"/>
              <a:gd name="connsiteX93" fmla="*/ 437926 w 9144000"/>
              <a:gd name="connsiteY93" fmla="*/ 855806 h 1149396"/>
              <a:gd name="connsiteX94" fmla="*/ 437888 w 9144000"/>
              <a:gd name="connsiteY94" fmla="*/ 855806 h 1149396"/>
              <a:gd name="connsiteX95" fmla="*/ 454124 w 9144000"/>
              <a:gd name="connsiteY95" fmla="*/ 847060 h 1149396"/>
              <a:gd name="connsiteX96" fmla="*/ 434528 w 9144000"/>
              <a:gd name="connsiteY96" fmla="*/ 841717 h 1149396"/>
              <a:gd name="connsiteX97" fmla="*/ 488826 w 9144000"/>
              <a:gd name="connsiteY97" fmla="*/ 783734 h 1149396"/>
              <a:gd name="connsiteX98" fmla="*/ 502268 w 9144000"/>
              <a:gd name="connsiteY98" fmla="*/ 794990 h 1149396"/>
              <a:gd name="connsiteX99" fmla="*/ 515508 w 9144000"/>
              <a:gd name="connsiteY99" fmla="*/ 783450 h 1149396"/>
              <a:gd name="connsiteX100" fmla="*/ 8628493 w 9144000"/>
              <a:gd name="connsiteY100" fmla="*/ 783450 h 1149396"/>
              <a:gd name="connsiteX101" fmla="*/ 8641735 w 9144000"/>
              <a:gd name="connsiteY101" fmla="*/ 794990 h 1149396"/>
              <a:gd name="connsiteX102" fmla="*/ 8655178 w 9144000"/>
              <a:gd name="connsiteY102" fmla="*/ 783734 h 1149396"/>
              <a:gd name="connsiteX103" fmla="*/ 8709473 w 9144000"/>
              <a:gd name="connsiteY103" fmla="*/ 841717 h 1149396"/>
              <a:gd name="connsiteX104" fmla="*/ 8689875 w 9144000"/>
              <a:gd name="connsiteY104" fmla="*/ 847060 h 1149396"/>
              <a:gd name="connsiteX105" fmla="*/ 8706112 w 9144000"/>
              <a:gd name="connsiteY105" fmla="*/ 855806 h 1149396"/>
              <a:gd name="connsiteX106" fmla="*/ 8706072 w 9144000"/>
              <a:gd name="connsiteY106" fmla="*/ 855806 h 1149396"/>
              <a:gd name="connsiteX107" fmla="*/ 8706072 w 9144000"/>
              <a:gd name="connsiteY107" fmla="*/ 954564 h 1149396"/>
              <a:gd name="connsiteX108" fmla="*/ 8676312 w 9144000"/>
              <a:gd name="connsiteY108" fmla="*/ 956790 h 1149396"/>
              <a:gd name="connsiteX109" fmla="*/ 8667847 w 9144000"/>
              <a:gd name="connsiteY109" fmla="*/ 927840 h 1149396"/>
              <a:gd name="connsiteX110" fmla="*/ 8659874 w 9144000"/>
              <a:gd name="connsiteY110" fmla="*/ 955575 h 1149396"/>
              <a:gd name="connsiteX111" fmla="*/ 8577799 w 9144000"/>
              <a:gd name="connsiteY111" fmla="*/ 955575 h 1149396"/>
              <a:gd name="connsiteX112" fmla="*/ 8577799 w 9144000"/>
              <a:gd name="connsiteY112" fmla="*/ 857993 h 1149396"/>
              <a:gd name="connsiteX113" fmla="*/ 8590390 w 9144000"/>
              <a:gd name="connsiteY113" fmla="*/ 846533 h 1149396"/>
              <a:gd name="connsiteX114" fmla="*/ 8574357 w 9144000"/>
              <a:gd name="connsiteY114" fmla="*/ 841230 h 1149396"/>
              <a:gd name="connsiteX115" fmla="*/ 8628493 w 9144000"/>
              <a:gd name="connsiteY115" fmla="*/ 783450 h 1149396"/>
              <a:gd name="connsiteX116" fmla="*/ 2292669 w 9144000"/>
              <a:gd name="connsiteY116" fmla="*/ 775107 h 1149396"/>
              <a:gd name="connsiteX117" fmla="*/ 2288256 w 9144000"/>
              <a:gd name="connsiteY117" fmla="*/ 832728 h 1149396"/>
              <a:gd name="connsiteX118" fmla="*/ 2288215 w 9144000"/>
              <a:gd name="connsiteY118" fmla="*/ 832728 h 1149396"/>
              <a:gd name="connsiteX119" fmla="*/ 2284652 w 9144000"/>
              <a:gd name="connsiteY119" fmla="*/ 802400 h 1149396"/>
              <a:gd name="connsiteX120" fmla="*/ 2292669 w 9144000"/>
              <a:gd name="connsiteY120" fmla="*/ 775107 h 1149396"/>
              <a:gd name="connsiteX121" fmla="*/ 6851333 w 9144000"/>
              <a:gd name="connsiteY121" fmla="*/ 775107 h 1149396"/>
              <a:gd name="connsiteX122" fmla="*/ 6859349 w 9144000"/>
              <a:gd name="connsiteY122" fmla="*/ 802400 h 1149396"/>
              <a:gd name="connsiteX123" fmla="*/ 6855787 w 9144000"/>
              <a:gd name="connsiteY123" fmla="*/ 832728 h 1149396"/>
              <a:gd name="connsiteX124" fmla="*/ 6855743 w 9144000"/>
              <a:gd name="connsiteY124" fmla="*/ 832728 h 1149396"/>
              <a:gd name="connsiteX125" fmla="*/ 6851333 w 9144000"/>
              <a:gd name="connsiteY125" fmla="*/ 775107 h 1149396"/>
              <a:gd name="connsiteX126" fmla="*/ 4572000 w 9144000"/>
              <a:gd name="connsiteY126" fmla="*/ 740421 h 1149396"/>
              <a:gd name="connsiteX127" fmla="*/ 4587653 w 9144000"/>
              <a:gd name="connsiteY127" fmla="*/ 743905 h 1149396"/>
              <a:gd name="connsiteX128" fmla="*/ 4629349 w 9144000"/>
              <a:gd name="connsiteY128" fmla="*/ 758200 h 1149396"/>
              <a:gd name="connsiteX129" fmla="*/ 4657775 w 9144000"/>
              <a:gd name="connsiteY129" fmla="*/ 797159 h 1149396"/>
              <a:gd name="connsiteX130" fmla="*/ 4656674 w 9144000"/>
              <a:gd name="connsiteY130" fmla="*/ 798437 h 1149396"/>
              <a:gd name="connsiteX131" fmla="*/ 4655826 w 9144000"/>
              <a:gd name="connsiteY131" fmla="*/ 797135 h 1149396"/>
              <a:gd name="connsiteX132" fmla="*/ 4643249 w 9144000"/>
              <a:gd name="connsiteY132" fmla="*/ 811150 h 1149396"/>
              <a:gd name="connsiteX133" fmla="*/ 4637342 w 9144000"/>
              <a:gd name="connsiteY133" fmla="*/ 793533 h 1149396"/>
              <a:gd name="connsiteX134" fmla="*/ 4636680 w 9144000"/>
              <a:gd name="connsiteY134" fmla="*/ 801242 h 1149396"/>
              <a:gd name="connsiteX135" fmla="*/ 4633434 w 9144000"/>
              <a:gd name="connsiteY135" fmla="*/ 794383 h 1149396"/>
              <a:gd name="connsiteX136" fmla="*/ 4633515 w 9144000"/>
              <a:gd name="connsiteY136" fmla="*/ 808798 h 1149396"/>
              <a:gd name="connsiteX137" fmla="*/ 4633556 w 9144000"/>
              <a:gd name="connsiteY137" fmla="*/ 808715 h 1149396"/>
              <a:gd name="connsiteX138" fmla="*/ 4635782 w 9144000"/>
              <a:gd name="connsiteY138" fmla="*/ 817988 h 1149396"/>
              <a:gd name="connsiteX139" fmla="*/ 4619622 w 9144000"/>
              <a:gd name="connsiteY139" fmla="*/ 815685 h 1149396"/>
              <a:gd name="connsiteX140" fmla="*/ 4608510 w 9144000"/>
              <a:gd name="connsiteY140" fmla="*/ 812710 h 1149396"/>
              <a:gd name="connsiteX141" fmla="*/ 4591183 w 9144000"/>
              <a:gd name="connsiteY141" fmla="*/ 789968 h 1149396"/>
              <a:gd name="connsiteX142" fmla="*/ 4579398 w 9144000"/>
              <a:gd name="connsiteY142" fmla="*/ 784867 h 1149396"/>
              <a:gd name="connsiteX143" fmla="*/ 4574785 w 9144000"/>
              <a:gd name="connsiteY143" fmla="*/ 750168 h 1149396"/>
              <a:gd name="connsiteX144" fmla="*/ 4572000 w 9144000"/>
              <a:gd name="connsiteY144" fmla="*/ 760360 h 1149396"/>
              <a:gd name="connsiteX145" fmla="*/ 4569217 w 9144000"/>
              <a:gd name="connsiteY145" fmla="*/ 750168 h 1149396"/>
              <a:gd name="connsiteX146" fmla="*/ 4564601 w 9144000"/>
              <a:gd name="connsiteY146" fmla="*/ 784867 h 1149396"/>
              <a:gd name="connsiteX147" fmla="*/ 4552816 w 9144000"/>
              <a:gd name="connsiteY147" fmla="*/ 789968 h 1149396"/>
              <a:gd name="connsiteX148" fmla="*/ 4535494 w 9144000"/>
              <a:gd name="connsiteY148" fmla="*/ 812710 h 1149396"/>
              <a:gd name="connsiteX149" fmla="*/ 4524379 w 9144000"/>
              <a:gd name="connsiteY149" fmla="*/ 815683 h 1149396"/>
              <a:gd name="connsiteX150" fmla="*/ 4508219 w 9144000"/>
              <a:gd name="connsiteY150" fmla="*/ 817988 h 1149396"/>
              <a:gd name="connsiteX151" fmla="*/ 4510445 w 9144000"/>
              <a:gd name="connsiteY151" fmla="*/ 808715 h 1149396"/>
              <a:gd name="connsiteX152" fmla="*/ 4510486 w 9144000"/>
              <a:gd name="connsiteY152" fmla="*/ 808798 h 1149396"/>
              <a:gd name="connsiteX153" fmla="*/ 4510567 w 9144000"/>
              <a:gd name="connsiteY153" fmla="*/ 794383 h 1149396"/>
              <a:gd name="connsiteX154" fmla="*/ 4507323 w 9144000"/>
              <a:gd name="connsiteY154" fmla="*/ 801242 h 1149396"/>
              <a:gd name="connsiteX155" fmla="*/ 4506659 w 9144000"/>
              <a:gd name="connsiteY155" fmla="*/ 793533 h 1149396"/>
              <a:gd name="connsiteX156" fmla="*/ 4500750 w 9144000"/>
              <a:gd name="connsiteY156" fmla="*/ 811148 h 1149396"/>
              <a:gd name="connsiteX157" fmla="*/ 4488177 w 9144000"/>
              <a:gd name="connsiteY157" fmla="*/ 797135 h 1149396"/>
              <a:gd name="connsiteX158" fmla="*/ 4487327 w 9144000"/>
              <a:gd name="connsiteY158" fmla="*/ 798437 h 1149396"/>
              <a:gd name="connsiteX159" fmla="*/ 4486224 w 9144000"/>
              <a:gd name="connsiteY159" fmla="*/ 797159 h 1149396"/>
              <a:gd name="connsiteX160" fmla="*/ 4514650 w 9144000"/>
              <a:gd name="connsiteY160" fmla="*/ 758200 h 1149396"/>
              <a:gd name="connsiteX161" fmla="*/ 4556348 w 9144000"/>
              <a:gd name="connsiteY161" fmla="*/ 743905 h 1149396"/>
              <a:gd name="connsiteX162" fmla="*/ 1940371 w 9144000"/>
              <a:gd name="connsiteY162" fmla="*/ 706563 h 1149396"/>
              <a:gd name="connsiteX163" fmla="*/ 1990246 w 9144000"/>
              <a:gd name="connsiteY163" fmla="*/ 717046 h 1149396"/>
              <a:gd name="connsiteX164" fmla="*/ 2020248 w 9144000"/>
              <a:gd name="connsiteY164" fmla="*/ 737413 h 1149396"/>
              <a:gd name="connsiteX165" fmla="*/ 2020248 w 9144000"/>
              <a:gd name="connsiteY165" fmla="*/ 898603 h 1149396"/>
              <a:gd name="connsiteX166" fmla="*/ 2002231 w 9144000"/>
              <a:gd name="connsiteY166" fmla="*/ 919174 h 1149396"/>
              <a:gd name="connsiteX167" fmla="*/ 1967897 w 9144000"/>
              <a:gd name="connsiteY167" fmla="*/ 919174 h 1149396"/>
              <a:gd name="connsiteX168" fmla="*/ 1960365 w 9144000"/>
              <a:gd name="connsiteY168" fmla="*/ 858478 h 1149396"/>
              <a:gd name="connsiteX169" fmla="*/ 1969878 w 9144000"/>
              <a:gd name="connsiteY169" fmla="*/ 851191 h 1149396"/>
              <a:gd name="connsiteX170" fmla="*/ 1959635 w 9144000"/>
              <a:gd name="connsiteY170" fmla="*/ 786283 h 1149396"/>
              <a:gd name="connsiteX171" fmla="*/ 1951983 w 9144000"/>
              <a:gd name="connsiteY171" fmla="*/ 772882 h 1149396"/>
              <a:gd name="connsiteX172" fmla="*/ 1948541 w 9144000"/>
              <a:gd name="connsiteY172" fmla="*/ 768508 h 1149396"/>
              <a:gd name="connsiteX173" fmla="*/ 1951900 w 9144000"/>
              <a:gd name="connsiteY173" fmla="*/ 754784 h 1149396"/>
              <a:gd name="connsiteX174" fmla="*/ 1940281 w 9144000"/>
              <a:gd name="connsiteY174" fmla="*/ 755026 h 1149396"/>
              <a:gd name="connsiteX175" fmla="*/ 1936920 w 9144000"/>
              <a:gd name="connsiteY175" fmla="*/ 770007 h 1149396"/>
              <a:gd name="connsiteX176" fmla="*/ 1916270 w 9144000"/>
              <a:gd name="connsiteY176" fmla="*/ 805032 h 1149396"/>
              <a:gd name="connsiteX177" fmla="*/ 1909306 w 9144000"/>
              <a:gd name="connsiteY177" fmla="*/ 849085 h 1149396"/>
              <a:gd name="connsiteX178" fmla="*/ 1909387 w 9144000"/>
              <a:gd name="connsiteY178" fmla="*/ 919781 h 1149396"/>
              <a:gd name="connsiteX179" fmla="*/ 1876630 w 9144000"/>
              <a:gd name="connsiteY179" fmla="*/ 919781 h 1149396"/>
              <a:gd name="connsiteX180" fmla="*/ 1858895 w 9144000"/>
              <a:gd name="connsiteY180" fmla="*/ 898645 h 1149396"/>
              <a:gd name="connsiteX181" fmla="*/ 1860030 w 9144000"/>
              <a:gd name="connsiteY181" fmla="*/ 735672 h 1149396"/>
              <a:gd name="connsiteX182" fmla="*/ 1889223 w 9144000"/>
              <a:gd name="connsiteY182" fmla="*/ 717247 h 1149396"/>
              <a:gd name="connsiteX183" fmla="*/ 1940371 w 9144000"/>
              <a:gd name="connsiteY183" fmla="*/ 706563 h 1149396"/>
              <a:gd name="connsiteX184" fmla="*/ 7203628 w 9144000"/>
              <a:gd name="connsiteY184" fmla="*/ 706563 h 1149396"/>
              <a:gd name="connsiteX185" fmla="*/ 7254778 w 9144000"/>
              <a:gd name="connsiteY185" fmla="*/ 717247 h 1149396"/>
              <a:gd name="connsiteX186" fmla="*/ 7283971 w 9144000"/>
              <a:gd name="connsiteY186" fmla="*/ 735672 h 1149396"/>
              <a:gd name="connsiteX187" fmla="*/ 7285105 w 9144000"/>
              <a:gd name="connsiteY187" fmla="*/ 898645 h 1149396"/>
              <a:gd name="connsiteX188" fmla="*/ 7267369 w 9144000"/>
              <a:gd name="connsiteY188" fmla="*/ 919781 h 1149396"/>
              <a:gd name="connsiteX189" fmla="*/ 7234612 w 9144000"/>
              <a:gd name="connsiteY189" fmla="*/ 919781 h 1149396"/>
              <a:gd name="connsiteX190" fmla="*/ 7234695 w 9144000"/>
              <a:gd name="connsiteY190" fmla="*/ 849085 h 1149396"/>
              <a:gd name="connsiteX191" fmla="*/ 7227729 w 9144000"/>
              <a:gd name="connsiteY191" fmla="*/ 805032 h 1149396"/>
              <a:gd name="connsiteX192" fmla="*/ 7207080 w 9144000"/>
              <a:gd name="connsiteY192" fmla="*/ 770007 h 1149396"/>
              <a:gd name="connsiteX193" fmla="*/ 7203718 w 9144000"/>
              <a:gd name="connsiteY193" fmla="*/ 755026 h 1149396"/>
              <a:gd name="connsiteX194" fmla="*/ 7192099 w 9144000"/>
              <a:gd name="connsiteY194" fmla="*/ 754784 h 1149396"/>
              <a:gd name="connsiteX195" fmla="*/ 7195459 w 9144000"/>
              <a:gd name="connsiteY195" fmla="*/ 768508 h 1149396"/>
              <a:gd name="connsiteX196" fmla="*/ 7192018 w 9144000"/>
              <a:gd name="connsiteY196" fmla="*/ 772882 h 1149396"/>
              <a:gd name="connsiteX197" fmla="*/ 7184366 w 9144000"/>
              <a:gd name="connsiteY197" fmla="*/ 786283 h 1149396"/>
              <a:gd name="connsiteX198" fmla="*/ 7174121 w 9144000"/>
              <a:gd name="connsiteY198" fmla="*/ 851191 h 1149396"/>
              <a:gd name="connsiteX199" fmla="*/ 7183634 w 9144000"/>
              <a:gd name="connsiteY199" fmla="*/ 858478 h 1149396"/>
              <a:gd name="connsiteX200" fmla="*/ 7176105 w 9144000"/>
              <a:gd name="connsiteY200" fmla="*/ 919174 h 1149396"/>
              <a:gd name="connsiteX201" fmla="*/ 7141770 w 9144000"/>
              <a:gd name="connsiteY201" fmla="*/ 919174 h 1149396"/>
              <a:gd name="connsiteX202" fmla="*/ 7123751 w 9144000"/>
              <a:gd name="connsiteY202" fmla="*/ 898603 h 1149396"/>
              <a:gd name="connsiteX203" fmla="*/ 7123751 w 9144000"/>
              <a:gd name="connsiteY203" fmla="*/ 737413 h 1149396"/>
              <a:gd name="connsiteX204" fmla="*/ 7153756 w 9144000"/>
              <a:gd name="connsiteY204" fmla="*/ 717046 h 1149396"/>
              <a:gd name="connsiteX205" fmla="*/ 7203628 w 9144000"/>
              <a:gd name="connsiteY205" fmla="*/ 706563 h 1149396"/>
              <a:gd name="connsiteX206" fmla="*/ 500810 w 9144000"/>
              <a:gd name="connsiteY206" fmla="*/ 615455 h 1149396"/>
              <a:gd name="connsiteX207" fmla="*/ 500792 w 9144000"/>
              <a:gd name="connsiteY207" fmla="*/ 615477 h 1149396"/>
              <a:gd name="connsiteX208" fmla="*/ 522310 w 9144000"/>
              <a:gd name="connsiteY208" fmla="*/ 634809 h 1149396"/>
              <a:gd name="connsiteX209" fmla="*/ 502752 w 9144000"/>
              <a:gd name="connsiteY209" fmla="*/ 656026 h 1149396"/>
              <a:gd name="connsiteX210" fmla="*/ 482305 w 9144000"/>
              <a:gd name="connsiteY210" fmla="*/ 637725 h 1149396"/>
              <a:gd name="connsiteX211" fmla="*/ 500792 w 9144000"/>
              <a:gd name="connsiteY211" fmla="*/ 615477 h 1149396"/>
              <a:gd name="connsiteX212" fmla="*/ 500770 w 9144000"/>
              <a:gd name="connsiteY212" fmla="*/ 615455 h 1149396"/>
              <a:gd name="connsiteX213" fmla="*/ 8643231 w 9144000"/>
              <a:gd name="connsiteY213" fmla="*/ 615455 h 1149396"/>
              <a:gd name="connsiteX214" fmla="*/ 8643207 w 9144000"/>
              <a:gd name="connsiteY214" fmla="*/ 615477 h 1149396"/>
              <a:gd name="connsiteX215" fmla="*/ 8661694 w 9144000"/>
              <a:gd name="connsiteY215" fmla="*/ 637725 h 1149396"/>
              <a:gd name="connsiteX216" fmla="*/ 8641248 w 9144000"/>
              <a:gd name="connsiteY216" fmla="*/ 656026 h 1149396"/>
              <a:gd name="connsiteX217" fmla="*/ 8621691 w 9144000"/>
              <a:gd name="connsiteY217" fmla="*/ 634809 h 1149396"/>
              <a:gd name="connsiteX218" fmla="*/ 8643207 w 9144000"/>
              <a:gd name="connsiteY218" fmla="*/ 615477 h 1149396"/>
              <a:gd name="connsiteX219" fmla="*/ 8643192 w 9144000"/>
              <a:gd name="connsiteY219" fmla="*/ 615455 h 1149396"/>
              <a:gd name="connsiteX220" fmla="*/ 2499614 w 9144000"/>
              <a:gd name="connsiteY220" fmla="*/ 424017 h 1149396"/>
              <a:gd name="connsiteX221" fmla="*/ 2538809 w 9144000"/>
              <a:gd name="connsiteY221" fmla="*/ 467059 h 1149396"/>
              <a:gd name="connsiteX222" fmla="*/ 2495848 w 9144000"/>
              <a:gd name="connsiteY222" fmla="*/ 505968 h 1149396"/>
              <a:gd name="connsiteX223" fmla="*/ 2495848 w 9144000"/>
              <a:gd name="connsiteY223" fmla="*/ 505928 h 1149396"/>
              <a:gd name="connsiteX224" fmla="*/ 2457828 w 9144000"/>
              <a:gd name="connsiteY224" fmla="*/ 464344 h 1149396"/>
              <a:gd name="connsiteX225" fmla="*/ 2499614 w 9144000"/>
              <a:gd name="connsiteY225" fmla="*/ 424017 h 1149396"/>
              <a:gd name="connsiteX226" fmla="*/ 6644386 w 9144000"/>
              <a:gd name="connsiteY226" fmla="*/ 424017 h 1149396"/>
              <a:gd name="connsiteX227" fmla="*/ 6686171 w 9144000"/>
              <a:gd name="connsiteY227" fmla="*/ 464344 h 1149396"/>
              <a:gd name="connsiteX228" fmla="*/ 6648151 w 9144000"/>
              <a:gd name="connsiteY228" fmla="*/ 505928 h 1149396"/>
              <a:gd name="connsiteX229" fmla="*/ 6648151 w 9144000"/>
              <a:gd name="connsiteY229" fmla="*/ 505968 h 1149396"/>
              <a:gd name="connsiteX230" fmla="*/ 6605191 w 9144000"/>
              <a:gd name="connsiteY230" fmla="*/ 467059 h 1149396"/>
              <a:gd name="connsiteX231" fmla="*/ 6644386 w 9144000"/>
              <a:gd name="connsiteY231" fmla="*/ 424017 h 1149396"/>
              <a:gd name="connsiteX232" fmla="*/ 1495696 w 9144000"/>
              <a:gd name="connsiteY232" fmla="*/ 371257 h 1149396"/>
              <a:gd name="connsiteX233" fmla="*/ 1509666 w 9144000"/>
              <a:gd name="connsiteY233" fmla="*/ 372797 h 1149396"/>
              <a:gd name="connsiteX234" fmla="*/ 1509666 w 9144000"/>
              <a:gd name="connsiteY234" fmla="*/ 400048 h 1149396"/>
              <a:gd name="connsiteX235" fmla="*/ 1495696 w 9144000"/>
              <a:gd name="connsiteY235" fmla="*/ 400048 h 1149396"/>
              <a:gd name="connsiteX236" fmla="*/ 1495696 w 9144000"/>
              <a:gd name="connsiteY236" fmla="*/ 400006 h 1149396"/>
              <a:gd name="connsiteX237" fmla="*/ 7648303 w 9144000"/>
              <a:gd name="connsiteY237" fmla="*/ 371257 h 1149396"/>
              <a:gd name="connsiteX238" fmla="*/ 7648303 w 9144000"/>
              <a:gd name="connsiteY238" fmla="*/ 400006 h 1149396"/>
              <a:gd name="connsiteX239" fmla="*/ 7648303 w 9144000"/>
              <a:gd name="connsiteY239" fmla="*/ 400048 h 1149396"/>
              <a:gd name="connsiteX240" fmla="*/ 7634333 w 9144000"/>
              <a:gd name="connsiteY240" fmla="*/ 400048 h 1149396"/>
              <a:gd name="connsiteX241" fmla="*/ 7634333 w 9144000"/>
              <a:gd name="connsiteY241" fmla="*/ 372797 h 1149396"/>
              <a:gd name="connsiteX242" fmla="*/ 7648303 w 9144000"/>
              <a:gd name="connsiteY242" fmla="*/ 371257 h 1149396"/>
              <a:gd name="connsiteX243" fmla="*/ 2524394 w 9144000"/>
              <a:gd name="connsiteY243" fmla="*/ 320279 h 1149396"/>
              <a:gd name="connsiteX244" fmla="*/ 2523583 w 9144000"/>
              <a:gd name="connsiteY244" fmla="*/ 336719 h 1149396"/>
              <a:gd name="connsiteX245" fmla="*/ 2471271 w 9144000"/>
              <a:gd name="connsiteY245" fmla="*/ 336719 h 1149396"/>
              <a:gd name="connsiteX246" fmla="*/ 2472243 w 9144000"/>
              <a:gd name="connsiteY246" fmla="*/ 320279 h 1149396"/>
              <a:gd name="connsiteX247" fmla="*/ 6671756 w 9144000"/>
              <a:gd name="connsiteY247" fmla="*/ 320279 h 1149396"/>
              <a:gd name="connsiteX248" fmla="*/ 6672728 w 9144000"/>
              <a:gd name="connsiteY248" fmla="*/ 336719 h 1149396"/>
              <a:gd name="connsiteX249" fmla="*/ 6620416 w 9144000"/>
              <a:gd name="connsiteY249" fmla="*/ 336719 h 1149396"/>
              <a:gd name="connsiteX250" fmla="*/ 6619606 w 9144000"/>
              <a:gd name="connsiteY250" fmla="*/ 320279 h 1149396"/>
              <a:gd name="connsiteX251" fmla="*/ 2568407 w 9144000"/>
              <a:gd name="connsiteY251" fmla="*/ 319794 h 1149396"/>
              <a:gd name="connsiteX252" fmla="*/ 2592012 w 9144000"/>
              <a:gd name="connsiteY252" fmla="*/ 320887 h 1149396"/>
              <a:gd name="connsiteX253" fmla="*/ 2592661 w 9144000"/>
              <a:gd name="connsiteY253" fmla="*/ 335789 h 1149396"/>
              <a:gd name="connsiteX254" fmla="*/ 2568407 w 9144000"/>
              <a:gd name="connsiteY254" fmla="*/ 337366 h 1149396"/>
              <a:gd name="connsiteX255" fmla="*/ 2568407 w 9144000"/>
              <a:gd name="connsiteY255" fmla="*/ 337326 h 1149396"/>
              <a:gd name="connsiteX256" fmla="*/ 6575592 w 9144000"/>
              <a:gd name="connsiteY256" fmla="*/ 319794 h 1149396"/>
              <a:gd name="connsiteX257" fmla="*/ 6575592 w 9144000"/>
              <a:gd name="connsiteY257" fmla="*/ 337326 h 1149396"/>
              <a:gd name="connsiteX258" fmla="*/ 6575592 w 9144000"/>
              <a:gd name="connsiteY258" fmla="*/ 337366 h 1149396"/>
              <a:gd name="connsiteX259" fmla="*/ 6551338 w 9144000"/>
              <a:gd name="connsiteY259" fmla="*/ 335789 h 1149396"/>
              <a:gd name="connsiteX260" fmla="*/ 6551987 w 9144000"/>
              <a:gd name="connsiteY260" fmla="*/ 320887 h 1149396"/>
              <a:gd name="connsiteX261" fmla="*/ 6575592 w 9144000"/>
              <a:gd name="connsiteY261" fmla="*/ 319794 h 1149396"/>
              <a:gd name="connsiteX262" fmla="*/ 2403976 w 9144000"/>
              <a:gd name="connsiteY262" fmla="*/ 319755 h 1149396"/>
              <a:gd name="connsiteX263" fmla="*/ 2428352 w 9144000"/>
              <a:gd name="connsiteY263" fmla="*/ 321048 h 1149396"/>
              <a:gd name="connsiteX264" fmla="*/ 2428352 w 9144000"/>
              <a:gd name="connsiteY264" fmla="*/ 336678 h 1149396"/>
              <a:gd name="connsiteX265" fmla="*/ 2402438 w 9144000"/>
              <a:gd name="connsiteY265" fmla="*/ 336678 h 1149396"/>
              <a:gd name="connsiteX266" fmla="*/ 2403976 w 9144000"/>
              <a:gd name="connsiteY266" fmla="*/ 319755 h 1149396"/>
              <a:gd name="connsiteX267" fmla="*/ 6740021 w 9144000"/>
              <a:gd name="connsiteY267" fmla="*/ 319755 h 1149396"/>
              <a:gd name="connsiteX268" fmla="*/ 6741564 w 9144000"/>
              <a:gd name="connsiteY268" fmla="*/ 336678 h 1149396"/>
              <a:gd name="connsiteX269" fmla="*/ 6715648 w 9144000"/>
              <a:gd name="connsiteY269" fmla="*/ 336678 h 1149396"/>
              <a:gd name="connsiteX270" fmla="*/ 6715648 w 9144000"/>
              <a:gd name="connsiteY270" fmla="*/ 321048 h 1149396"/>
              <a:gd name="connsiteX271" fmla="*/ 6740021 w 9144000"/>
              <a:gd name="connsiteY271" fmla="*/ 319755 h 1149396"/>
              <a:gd name="connsiteX272" fmla="*/ 2525326 w 9144000"/>
              <a:gd name="connsiteY272" fmla="*/ 280274 h 1149396"/>
              <a:gd name="connsiteX273" fmla="*/ 2526218 w 9144000"/>
              <a:gd name="connsiteY273" fmla="*/ 291449 h 1149396"/>
              <a:gd name="connsiteX274" fmla="*/ 2525326 w 9144000"/>
              <a:gd name="connsiteY274" fmla="*/ 308215 h 1149396"/>
              <a:gd name="connsiteX275" fmla="*/ 2471190 w 9144000"/>
              <a:gd name="connsiteY275" fmla="*/ 308215 h 1149396"/>
              <a:gd name="connsiteX276" fmla="*/ 2471594 w 9144000"/>
              <a:gd name="connsiteY276" fmla="*/ 280274 h 1149396"/>
              <a:gd name="connsiteX277" fmla="*/ 6672403 w 9144000"/>
              <a:gd name="connsiteY277" fmla="*/ 280274 h 1149396"/>
              <a:gd name="connsiteX278" fmla="*/ 6672811 w 9144000"/>
              <a:gd name="connsiteY278" fmla="*/ 308215 h 1149396"/>
              <a:gd name="connsiteX279" fmla="*/ 6618673 w 9144000"/>
              <a:gd name="connsiteY279" fmla="*/ 308215 h 1149396"/>
              <a:gd name="connsiteX280" fmla="*/ 6617784 w 9144000"/>
              <a:gd name="connsiteY280" fmla="*/ 291449 h 1149396"/>
              <a:gd name="connsiteX281" fmla="*/ 6618673 w 9144000"/>
              <a:gd name="connsiteY281" fmla="*/ 280274 h 1149396"/>
              <a:gd name="connsiteX282" fmla="*/ 6645074 w 9144000"/>
              <a:gd name="connsiteY282" fmla="*/ 0 h 1149396"/>
              <a:gd name="connsiteX283" fmla="*/ 6636570 w 9144000"/>
              <a:gd name="connsiteY283" fmla="*/ 35753 h 1149396"/>
              <a:gd name="connsiteX284" fmla="*/ 6642238 w 9144000"/>
              <a:gd name="connsiteY284" fmla="*/ 47658 h 1149396"/>
              <a:gd name="connsiteX285" fmla="*/ 6618636 w 9144000"/>
              <a:gd name="connsiteY285" fmla="*/ 69404 h 1149396"/>
              <a:gd name="connsiteX286" fmla="*/ 6586363 w 9144000"/>
              <a:gd name="connsiteY286" fmla="*/ 124671 h 1149396"/>
              <a:gd name="connsiteX287" fmla="*/ 6583084 w 9144000"/>
              <a:gd name="connsiteY287" fmla="*/ 168725 h 1149396"/>
              <a:gd name="connsiteX288" fmla="*/ 6570085 w 9144000"/>
              <a:gd name="connsiteY288" fmla="*/ 191521 h 1149396"/>
              <a:gd name="connsiteX289" fmla="*/ 6582516 w 9144000"/>
              <a:gd name="connsiteY289" fmla="*/ 197755 h 1149396"/>
              <a:gd name="connsiteX290" fmla="*/ 6582516 w 9144000"/>
              <a:gd name="connsiteY290" fmla="*/ 310321 h 1149396"/>
              <a:gd name="connsiteX291" fmla="*/ 6537046 w 9144000"/>
              <a:gd name="connsiteY291" fmla="*/ 310321 h 1149396"/>
              <a:gd name="connsiteX292" fmla="*/ 6533968 w 9144000"/>
              <a:gd name="connsiteY292" fmla="*/ 342388 h 1149396"/>
              <a:gd name="connsiteX293" fmla="*/ 6545388 w 9144000"/>
              <a:gd name="connsiteY293" fmla="*/ 375632 h 1149396"/>
              <a:gd name="connsiteX294" fmla="*/ 6549800 w 9144000"/>
              <a:gd name="connsiteY294" fmla="*/ 441064 h 1149396"/>
              <a:gd name="connsiteX295" fmla="*/ 6550205 w 9144000"/>
              <a:gd name="connsiteY295" fmla="*/ 503781 h 1149396"/>
              <a:gd name="connsiteX296" fmla="*/ 6549717 w 9144000"/>
              <a:gd name="connsiteY296" fmla="*/ 566906 h 1149396"/>
              <a:gd name="connsiteX297" fmla="*/ 6547734 w 9144000"/>
              <a:gd name="connsiteY297" fmla="*/ 617076 h 1149396"/>
              <a:gd name="connsiteX298" fmla="*/ 6543767 w 9144000"/>
              <a:gd name="connsiteY298" fmla="*/ 627441 h 1149396"/>
              <a:gd name="connsiteX299" fmla="*/ 6547856 w 9144000"/>
              <a:gd name="connsiteY299" fmla="*/ 657686 h 1149396"/>
              <a:gd name="connsiteX300" fmla="*/ 6547815 w 9144000"/>
              <a:gd name="connsiteY300" fmla="*/ 850015 h 1149396"/>
              <a:gd name="connsiteX301" fmla="*/ 6541497 w 9144000"/>
              <a:gd name="connsiteY301" fmla="*/ 956383 h 1149396"/>
              <a:gd name="connsiteX302" fmla="*/ 6500404 w 9144000"/>
              <a:gd name="connsiteY302" fmla="*/ 956383 h 1149396"/>
              <a:gd name="connsiteX303" fmla="*/ 6500404 w 9144000"/>
              <a:gd name="connsiteY303" fmla="*/ 850380 h 1149396"/>
              <a:gd name="connsiteX304" fmla="*/ 6524330 w 9144000"/>
              <a:gd name="connsiteY304" fmla="*/ 829893 h 1149396"/>
              <a:gd name="connsiteX305" fmla="*/ 6501861 w 9144000"/>
              <a:gd name="connsiteY305" fmla="*/ 828071 h 1149396"/>
              <a:gd name="connsiteX306" fmla="*/ 6498296 w 9144000"/>
              <a:gd name="connsiteY306" fmla="*/ 782438 h 1149396"/>
              <a:gd name="connsiteX307" fmla="*/ 6486878 w 9144000"/>
              <a:gd name="connsiteY307" fmla="*/ 743447 h 1149396"/>
              <a:gd name="connsiteX308" fmla="*/ 6484004 w 9144000"/>
              <a:gd name="connsiteY308" fmla="*/ 726115 h 1149396"/>
              <a:gd name="connsiteX309" fmla="*/ 6469466 w 9144000"/>
              <a:gd name="connsiteY309" fmla="*/ 779199 h 1149396"/>
              <a:gd name="connsiteX310" fmla="*/ 6454851 w 9144000"/>
              <a:gd name="connsiteY310" fmla="*/ 736764 h 1149396"/>
              <a:gd name="connsiteX311" fmla="*/ 6452583 w 9144000"/>
              <a:gd name="connsiteY311" fmla="*/ 773002 h 1149396"/>
              <a:gd name="connsiteX312" fmla="*/ 6437238 w 9144000"/>
              <a:gd name="connsiteY312" fmla="*/ 764338 h 1149396"/>
              <a:gd name="connsiteX313" fmla="*/ 6446995 w 9144000"/>
              <a:gd name="connsiteY313" fmla="*/ 725023 h 1149396"/>
              <a:gd name="connsiteX314" fmla="*/ 6411689 w 9144000"/>
              <a:gd name="connsiteY314" fmla="*/ 659550 h 1149396"/>
              <a:gd name="connsiteX315" fmla="*/ 6391524 w 9144000"/>
              <a:gd name="connsiteY315" fmla="*/ 642096 h 1149396"/>
              <a:gd name="connsiteX316" fmla="*/ 6389419 w 9144000"/>
              <a:gd name="connsiteY316" fmla="*/ 605048 h 1149396"/>
              <a:gd name="connsiteX317" fmla="*/ 6387634 w 9144000"/>
              <a:gd name="connsiteY317" fmla="*/ 604968 h 1149396"/>
              <a:gd name="connsiteX318" fmla="*/ 6383990 w 9144000"/>
              <a:gd name="connsiteY318" fmla="*/ 646067 h 1149396"/>
              <a:gd name="connsiteX319" fmla="*/ 6360145 w 9144000"/>
              <a:gd name="connsiteY319" fmla="*/ 661291 h 1149396"/>
              <a:gd name="connsiteX320" fmla="*/ 6327429 w 9144000"/>
              <a:gd name="connsiteY320" fmla="*/ 719151 h 1149396"/>
              <a:gd name="connsiteX321" fmla="*/ 6337550 w 9144000"/>
              <a:gd name="connsiteY321" fmla="*/ 766566 h 1149396"/>
              <a:gd name="connsiteX322" fmla="*/ 6322973 w 9144000"/>
              <a:gd name="connsiteY322" fmla="*/ 771020 h 1149396"/>
              <a:gd name="connsiteX323" fmla="*/ 6321112 w 9144000"/>
              <a:gd name="connsiteY323" fmla="*/ 735631 h 1149396"/>
              <a:gd name="connsiteX324" fmla="*/ 6303053 w 9144000"/>
              <a:gd name="connsiteY324" fmla="*/ 780090 h 1149396"/>
              <a:gd name="connsiteX325" fmla="*/ 6297544 w 9144000"/>
              <a:gd name="connsiteY325" fmla="*/ 753528 h 1149396"/>
              <a:gd name="connsiteX326" fmla="*/ 6289973 w 9144000"/>
              <a:gd name="connsiteY326" fmla="*/ 726074 h 1149396"/>
              <a:gd name="connsiteX327" fmla="*/ 6277745 w 9144000"/>
              <a:gd name="connsiteY327" fmla="*/ 782115 h 1149396"/>
              <a:gd name="connsiteX328" fmla="*/ 6273697 w 9144000"/>
              <a:gd name="connsiteY328" fmla="*/ 828394 h 1149396"/>
              <a:gd name="connsiteX329" fmla="*/ 6251709 w 9144000"/>
              <a:gd name="connsiteY329" fmla="*/ 829893 h 1149396"/>
              <a:gd name="connsiteX330" fmla="*/ 6250455 w 9144000"/>
              <a:gd name="connsiteY330" fmla="*/ 833049 h 1149396"/>
              <a:gd name="connsiteX331" fmla="*/ 6277017 w 9144000"/>
              <a:gd name="connsiteY331" fmla="*/ 850299 h 1149396"/>
              <a:gd name="connsiteX332" fmla="*/ 6277017 w 9144000"/>
              <a:gd name="connsiteY332" fmla="*/ 888926 h 1149396"/>
              <a:gd name="connsiteX333" fmla="*/ 6276205 w 9144000"/>
              <a:gd name="connsiteY333" fmla="*/ 929177 h 1149396"/>
              <a:gd name="connsiteX334" fmla="*/ 6140808 w 9144000"/>
              <a:gd name="connsiteY334" fmla="*/ 929013 h 1149396"/>
              <a:gd name="connsiteX335" fmla="*/ 6140808 w 9144000"/>
              <a:gd name="connsiteY335" fmla="*/ 850177 h 1149396"/>
              <a:gd name="connsiteX336" fmla="*/ 6167165 w 9144000"/>
              <a:gd name="connsiteY336" fmla="*/ 832728 h 1149396"/>
              <a:gd name="connsiteX337" fmla="*/ 6165750 w 9144000"/>
              <a:gd name="connsiteY337" fmla="*/ 829650 h 1149396"/>
              <a:gd name="connsiteX338" fmla="*/ 6142104 w 9144000"/>
              <a:gd name="connsiteY338" fmla="*/ 828152 h 1149396"/>
              <a:gd name="connsiteX339" fmla="*/ 6139430 w 9144000"/>
              <a:gd name="connsiteY339" fmla="*/ 782277 h 1149396"/>
              <a:gd name="connsiteX340" fmla="*/ 6128499 w 9144000"/>
              <a:gd name="connsiteY340" fmla="*/ 754417 h 1149396"/>
              <a:gd name="connsiteX341" fmla="*/ 6127931 w 9144000"/>
              <a:gd name="connsiteY341" fmla="*/ 722594 h 1149396"/>
              <a:gd name="connsiteX342" fmla="*/ 6119591 w 9144000"/>
              <a:gd name="connsiteY342" fmla="*/ 743322 h 1149396"/>
              <a:gd name="connsiteX343" fmla="*/ 6111614 w 9144000"/>
              <a:gd name="connsiteY343" fmla="*/ 779928 h 1149396"/>
              <a:gd name="connsiteX344" fmla="*/ 6103031 w 9144000"/>
              <a:gd name="connsiteY344" fmla="*/ 758912 h 1149396"/>
              <a:gd name="connsiteX345" fmla="*/ 6097159 w 9144000"/>
              <a:gd name="connsiteY345" fmla="*/ 736441 h 1149396"/>
              <a:gd name="connsiteX346" fmla="*/ 6093433 w 9144000"/>
              <a:gd name="connsiteY346" fmla="*/ 772558 h 1149396"/>
              <a:gd name="connsiteX347" fmla="*/ 6079182 w 9144000"/>
              <a:gd name="connsiteY347" fmla="*/ 765068 h 1149396"/>
              <a:gd name="connsiteX348" fmla="*/ 6087157 w 9144000"/>
              <a:gd name="connsiteY348" fmla="*/ 734781 h 1149396"/>
              <a:gd name="connsiteX349" fmla="*/ 6054037 w 9144000"/>
              <a:gd name="connsiteY349" fmla="*/ 659104 h 1149396"/>
              <a:gd name="connsiteX350" fmla="*/ 6034845 w 9144000"/>
              <a:gd name="connsiteY350" fmla="*/ 645742 h 1149396"/>
              <a:gd name="connsiteX351" fmla="*/ 6030878 w 9144000"/>
              <a:gd name="connsiteY351" fmla="*/ 613268 h 1149396"/>
              <a:gd name="connsiteX352" fmla="*/ 6027394 w 9144000"/>
              <a:gd name="connsiteY352" fmla="*/ 613592 h 1149396"/>
              <a:gd name="connsiteX353" fmla="*/ 6025449 w 9144000"/>
              <a:gd name="connsiteY353" fmla="*/ 646188 h 1149396"/>
              <a:gd name="connsiteX354" fmla="*/ 6003787 w 9144000"/>
              <a:gd name="connsiteY354" fmla="*/ 660115 h 1149396"/>
              <a:gd name="connsiteX355" fmla="*/ 5970463 w 9144000"/>
              <a:gd name="connsiteY355" fmla="*/ 727129 h 1149396"/>
              <a:gd name="connsiteX356" fmla="*/ 5978928 w 9144000"/>
              <a:gd name="connsiteY356" fmla="*/ 766079 h 1149396"/>
              <a:gd name="connsiteX357" fmla="*/ 5966053 w 9144000"/>
              <a:gd name="connsiteY357" fmla="*/ 771667 h 1149396"/>
              <a:gd name="connsiteX358" fmla="*/ 5964391 w 9144000"/>
              <a:gd name="connsiteY358" fmla="*/ 752191 h 1149396"/>
              <a:gd name="connsiteX359" fmla="*/ 5957020 w 9144000"/>
              <a:gd name="connsiteY359" fmla="*/ 736480 h 1149396"/>
              <a:gd name="connsiteX360" fmla="*/ 5948115 w 9144000"/>
              <a:gd name="connsiteY360" fmla="*/ 779848 h 1149396"/>
              <a:gd name="connsiteX361" fmla="*/ 5935237 w 9144000"/>
              <a:gd name="connsiteY361" fmla="*/ 722917 h 1149396"/>
              <a:gd name="connsiteX362" fmla="*/ 5919366 w 9144000"/>
              <a:gd name="connsiteY362" fmla="*/ 782517 h 1149396"/>
              <a:gd name="connsiteX363" fmla="*/ 5915032 w 9144000"/>
              <a:gd name="connsiteY363" fmla="*/ 827828 h 1149396"/>
              <a:gd name="connsiteX364" fmla="*/ 5889769 w 9144000"/>
              <a:gd name="connsiteY364" fmla="*/ 830904 h 1149396"/>
              <a:gd name="connsiteX365" fmla="*/ 5918474 w 9144000"/>
              <a:gd name="connsiteY365" fmla="*/ 850219 h 1149396"/>
              <a:gd name="connsiteX366" fmla="*/ 5918474 w 9144000"/>
              <a:gd name="connsiteY366" fmla="*/ 911441 h 1149396"/>
              <a:gd name="connsiteX367" fmla="*/ 5903127 w 9144000"/>
              <a:gd name="connsiteY367" fmla="*/ 909174 h 1149396"/>
              <a:gd name="connsiteX368" fmla="*/ 5859521 w 9144000"/>
              <a:gd name="connsiteY368" fmla="*/ 913141 h 1149396"/>
              <a:gd name="connsiteX369" fmla="*/ 5865836 w 9144000"/>
              <a:gd name="connsiteY369" fmla="*/ 891559 h 1149396"/>
              <a:gd name="connsiteX370" fmla="*/ 5854502 w 9144000"/>
              <a:gd name="connsiteY370" fmla="*/ 855968 h 1149396"/>
              <a:gd name="connsiteX371" fmla="*/ 5852396 w 9144000"/>
              <a:gd name="connsiteY371" fmla="*/ 818516 h 1149396"/>
              <a:gd name="connsiteX372" fmla="*/ 5848992 w 9144000"/>
              <a:gd name="connsiteY372" fmla="*/ 819608 h 1149396"/>
              <a:gd name="connsiteX373" fmla="*/ 5838140 w 9144000"/>
              <a:gd name="connsiteY373" fmla="*/ 799160 h 1149396"/>
              <a:gd name="connsiteX374" fmla="*/ 5823160 w 9144000"/>
              <a:gd name="connsiteY374" fmla="*/ 825397 h 1149396"/>
              <a:gd name="connsiteX375" fmla="*/ 5820772 w 9144000"/>
              <a:gd name="connsiteY375" fmla="*/ 868681 h 1149396"/>
              <a:gd name="connsiteX376" fmla="*/ 5740440 w 9144000"/>
              <a:gd name="connsiteY376" fmla="*/ 868681 h 1149396"/>
              <a:gd name="connsiteX377" fmla="*/ 5727928 w 9144000"/>
              <a:gd name="connsiteY377" fmla="*/ 825801 h 1149396"/>
              <a:gd name="connsiteX378" fmla="*/ 5714118 w 9144000"/>
              <a:gd name="connsiteY378" fmla="*/ 841188 h 1149396"/>
              <a:gd name="connsiteX379" fmla="*/ 5716591 w 9144000"/>
              <a:gd name="connsiteY379" fmla="*/ 806205 h 1149396"/>
              <a:gd name="connsiteX380" fmla="*/ 5708493 w 9144000"/>
              <a:gd name="connsiteY380" fmla="*/ 771182 h 1149396"/>
              <a:gd name="connsiteX381" fmla="*/ 5694482 w 9144000"/>
              <a:gd name="connsiteY381" fmla="*/ 764218 h 1149396"/>
              <a:gd name="connsiteX382" fmla="*/ 5688003 w 9144000"/>
              <a:gd name="connsiteY382" fmla="*/ 739722 h 1149396"/>
              <a:gd name="connsiteX383" fmla="*/ 5680555 w 9144000"/>
              <a:gd name="connsiteY383" fmla="*/ 764823 h 1149396"/>
              <a:gd name="connsiteX384" fmla="*/ 5667031 w 9144000"/>
              <a:gd name="connsiteY384" fmla="*/ 770494 h 1149396"/>
              <a:gd name="connsiteX385" fmla="*/ 5662011 w 9144000"/>
              <a:gd name="connsiteY385" fmla="*/ 789077 h 1149396"/>
              <a:gd name="connsiteX386" fmla="*/ 5642817 w 9144000"/>
              <a:gd name="connsiteY386" fmla="*/ 787539 h 1149396"/>
              <a:gd name="connsiteX387" fmla="*/ 5648647 w 9144000"/>
              <a:gd name="connsiteY387" fmla="*/ 774664 h 1149396"/>
              <a:gd name="connsiteX388" fmla="*/ 5636580 w 9144000"/>
              <a:gd name="connsiteY388" fmla="*/ 771383 h 1149396"/>
              <a:gd name="connsiteX389" fmla="*/ 5634193 w 9144000"/>
              <a:gd name="connsiteY389" fmla="*/ 725346 h 1149396"/>
              <a:gd name="connsiteX390" fmla="*/ 5608440 w 9144000"/>
              <a:gd name="connsiteY390" fmla="*/ 715021 h 1149396"/>
              <a:gd name="connsiteX391" fmla="*/ 5602811 w 9144000"/>
              <a:gd name="connsiteY391" fmla="*/ 696193 h 1149396"/>
              <a:gd name="connsiteX392" fmla="*/ 5594309 w 9144000"/>
              <a:gd name="connsiteY392" fmla="*/ 715547 h 1149396"/>
              <a:gd name="connsiteX393" fmla="*/ 5568315 w 9144000"/>
              <a:gd name="connsiteY393" fmla="*/ 725670 h 1149396"/>
              <a:gd name="connsiteX394" fmla="*/ 5565641 w 9144000"/>
              <a:gd name="connsiteY394" fmla="*/ 771344 h 1149396"/>
              <a:gd name="connsiteX395" fmla="*/ 5555680 w 9144000"/>
              <a:gd name="connsiteY395" fmla="*/ 774380 h 1149396"/>
              <a:gd name="connsiteX396" fmla="*/ 5560215 w 9144000"/>
              <a:gd name="connsiteY396" fmla="*/ 787297 h 1149396"/>
              <a:gd name="connsiteX397" fmla="*/ 5545477 w 9144000"/>
              <a:gd name="connsiteY397" fmla="*/ 756079 h 1149396"/>
              <a:gd name="connsiteX398" fmla="*/ 5529889 w 9144000"/>
              <a:gd name="connsiteY398" fmla="*/ 753567 h 1149396"/>
              <a:gd name="connsiteX399" fmla="*/ 5514624 w 9144000"/>
              <a:gd name="connsiteY399" fmla="*/ 711539 h 1149396"/>
              <a:gd name="connsiteX400" fmla="*/ 5505677 w 9144000"/>
              <a:gd name="connsiteY400" fmla="*/ 741015 h 1149396"/>
              <a:gd name="connsiteX401" fmla="*/ 5493488 w 9144000"/>
              <a:gd name="connsiteY401" fmla="*/ 653840 h 1149396"/>
              <a:gd name="connsiteX402" fmla="*/ 5437329 w 9144000"/>
              <a:gd name="connsiteY402" fmla="*/ 633636 h 1149396"/>
              <a:gd name="connsiteX403" fmla="*/ 5437003 w 9144000"/>
              <a:gd name="connsiteY403" fmla="*/ 620355 h 1149396"/>
              <a:gd name="connsiteX404" fmla="*/ 5429878 w 9144000"/>
              <a:gd name="connsiteY404" fmla="*/ 595856 h 1149396"/>
              <a:gd name="connsiteX405" fmla="*/ 5425221 w 9144000"/>
              <a:gd name="connsiteY405" fmla="*/ 590068 h 1149396"/>
              <a:gd name="connsiteX406" fmla="*/ 5414816 w 9144000"/>
              <a:gd name="connsiteY406" fmla="*/ 633717 h 1149396"/>
              <a:gd name="connsiteX407" fmla="*/ 5359343 w 9144000"/>
              <a:gd name="connsiteY407" fmla="*/ 656957 h 1149396"/>
              <a:gd name="connsiteX408" fmla="*/ 5347927 w 9144000"/>
              <a:gd name="connsiteY408" fmla="*/ 741422 h 1149396"/>
              <a:gd name="connsiteX409" fmla="*/ 5339262 w 9144000"/>
              <a:gd name="connsiteY409" fmla="*/ 713199 h 1149396"/>
              <a:gd name="connsiteX410" fmla="*/ 5334484 w 9144000"/>
              <a:gd name="connsiteY410" fmla="*/ 713199 h 1149396"/>
              <a:gd name="connsiteX411" fmla="*/ 5323348 w 9144000"/>
              <a:gd name="connsiteY411" fmla="*/ 753608 h 1149396"/>
              <a:gd name="connsiteX412" fmla="*/ 5307435 w 9144000"/>
              <a:gd name="connsiteY412" fmla="*/ 755915 h 1149396"/>
              <a:gd name="connsiteX413" fmla="*/ 5302577 w 9144000"/>
              <a:gd name="connsiteY413" fmla="*/ 787781 h 1149396"/>
              <a:gd name="connsiteX414" fmla="*/ 5293749 w 9144000"/>
              <a:gd name="connsiteY414" fmla="*/ 787945 h 1149396"/>
              <a:gd name="connsiteX415" fmla="*/ 5296504 w 9144000"/>
              <a:gd name="connsiteY415" fmla="*/ 774706 h 1149396"/>
              <a:gd name="connsiteX416" fmla="*/ 5287635 w 9144000"/>
              <a:gd name="connsiteY416" fmla="*/ 770815 h 1149396"/>
              <a:gd name="connsiteX417" fmla="*/ 5284883 w 9144000"/>
              <a:gd name="connsiteY417" fmla="*/ 725751 h 1149396"/>
              <a:gd name="connsiteX418" fmla="*/ 5258685 w 9144000"/>
              <a:gd name="connsiteY418" fmla="*/ 715143 h 1149396"/>
              <a:gd name="connsiteX419" fmla="*/ 5250994 w 9144000"/>
              <a:gd name="connsiteY419" fmla="*/ 696558 h 1149396"/>
              <a:gd name="connsiteX420" fmla="*/ 5243501 w 9144000"/>
              <a:gd name="connsiteY420" fmla="*/ 715466 h 1149396"/>
              <a:gd name="connsiteX421" fmla="*/ 5217345 w 9144000"/>
              <a:gd name="connsiteY421" fmla="*/ 725954 h 1149396"/>
              <a:gd name="connsiteX422" fmla="*/ 5214875 w 9144000"/>
              <a:gd name="connsiteY422" fmla="*/ 771060 h 1149396"/>
              <a:gd name="connsiteX423" fmla="*/ 5205726 w 9144000"/>
              <a:gd name="connsiteY423" fmla="*/ 774380 h 1149396"/>
              <a:gd name="connsiteX424" fmla="*/ 5208682 w 9144000"/>
              <a:gd name="connsiteY424" fmla="*/ 788917 h 1149396"/>
              <a:gd name="connsiteX425" fmla="*/ 5190217 w 9144000"/>
              <a:gd name="connsiteY425" fmla="*/ 787500 h 1149396"/>
              <a:gd name="connsiteX426" fmla="*/ 5186654 w 9144000"/>
              <a:gd name="connsiteY426" fmla="*/ 770452 h 1149396"/>
              <a:gd name="connsiteX427" fmla="*/ 5172805 w 9144000"/>
              <a:gd name="connsiteY427" fmla="*/ 764622 h 1149396"/>
              <a:gd name="connsiteX428" fmla="*/ 5165802 w 9144000"/>
              <a:gd name="connsiteY428" fmla="*/ 739397 h 1149396"/>
              <a:gd name="connsiteX429" fmla="*/ 5158716 w 9144000"/>
              <a:gd name="connsiteY429" fmla="*/ 764299 h 1149396"/>
              <a:gd name="connsiteX430" fmla="*/ 5145393 w 9144000"/>
              <a:gd name="connsiteY430" fmla="*/ 770695 h 1149396"/>
              <a:gd name="connsiteX431" fmla="*/ 5138630 w 9144000"/>
              <a:gd name="connsiteY431" fmla="*/ 804748 h 1149396"/>
              <a:gd name="connsiteX432" fmla="*/ 5138713 w 9144000"/>
              <a:gd name="connsiteY432" fmla="*/ 841795 h 1149396"/>
              <a:gd name="connsiteX433" fmla="*/ 5124947 w 9144000"/>
              <a:gd name="connsiteY433" fmla="*/ 824141 h 1149396"/>
              <a:gd name="connsiteX434" fmla="*/ 5119114 w 9144000"/>
              <a:gd name="connsiteY434" fmla="*/ 851798 h 1149396"/>
              <a:gd name="connsiteX435" fmla="*/ 5102919 w 9144000"/>
              <a:gd name="connsiteY435" fmla="*/ 868074 h 1149396"/>
              <a:gd name="connsiteX436" fmla="*/ 5058986 w 9144000"/>
              <a:gd name="connsiteY436" fmla="*/ 868238 h 1149396"/>
              <a:gd name="connsiteX437" fmla="*/ 5032304 w 9144000"/>
              <a:gd name="connsiteY437" fmla="*/ 867508 h 1149396"/>
              <a:gd name="connsiteX438" fmla="*/ 5030320 w 9144000"/>
              <a:gd name="connsiteY438" fmla="*/ 823372 h 1149396"/>
              <a:gd name="connsiteX439" fmla="*/ 5015623 w 9144000"/>
              <a:gd name="connsiteY439" fmla="*/ 801347 h 1149396"/>
              <a:gd name="connsiteX440" fmla="*/ 5000883 w 9144000"/>
              <a:gd name="connsiteY440" fmla="*/ 822442 h 1149396"/>
              <a:gd name="connsiteX441" fmla="*/ 4986671 w 9144000"/>
              <a:gd name="connsiteY441" fmla="*/ 889252 h 1149396"/>
              <a:gd name="connsiteX442" fmla="*/ 4990883 w 9144000"/>
              <a:gd name="connsiteY442" fmla="*/ 913503 h 1149396"/>
              <a:gd name="connsiteX443" fmla="*/ 4952053 w 9144000"/>
              <a:gd name="connsiteY443" fmla="*/ 908687 h 1149396"/>
              <a:gd name="connsiteX444" fmla="*/ 4940554 w 9144000"/>
              <a:gd name="connsiteY444" fmla="*/ 913789 h 1149396"/>
              <a:gd name="connsiteX445" fmla="*/ 4925492 w 9144000"/>
              <a:gd name="connsiteY445" fmla="*/ 909010 h 1149396"/>
              <a:gd name="connsiteX446" fmla="*/ 4907919 w 9144000"/>
              <a:gd name="connsiteY446" fmla="*/ 913261 h 1149396"/>
              <a:gd name="connsiteX447" fmla="*/ 4896418 w 9144000"/>
              <a:gd name="connsiteY447" fmla="*/ 877712 h 1149396"/>
              <a:gd name="connsiteX448" fmla="*/ 4890384 w 9144000"/>
              <a:gd name="connsiteY448" fmla="*/ 887308 h 1149396"/>
              <a:gd name="connsiteX449" fmla="*/ 4860342 w 9144000"/>
              <a:gd name="connsiteY449" fmla="*/ 860909 h 1149396"/>
              <a:gd name="connsiteX450" fmla="*/ 4867306 w 9144000"/>
              <a:gd name="connsiteY450" fmla="*/ 847302 h 1149396"/>
              <a:gd name="connsiteX451" fmla="*/ 4857183 w 9144000"/>
              <a:gd name="connsiteY451" fmla="*/ 830823 h 1149396"/>
              <a:gd name="connsiteX452" fmla="*/ 4846657 w 9144000"/>
              <a:gd name="connsiteY452" fmla="*/ 847302 h 1149396"/>
              <a:gd name="connsiteX453" fmla="*/ 4852690 w 9144000"/>
              <a:gd name="connsiteY453" fmla="*/ 861433 h 1149396"/>
              <a:gd name="connsiteX454" fmla="*/ 4825400 w 9144000"/>
              <a:gd name="connsiteY454" fmla="*/ 885121 h 1149396"/>
              <a:gd name="connsiteX455" fmla="*/ 4817261 w 9144000"/>
              <a:gd name="connsiteY455" fmla="*/ 882004 h 1149396"/>
              <a:gd name="connsiteX456" fmla="*/ 4807785 w 9144000"/>
              <a:gd name="connsiteY456" fmla="*/ 912129 h 1149396"/>
              <a:gd name="connsiteX457" fmla="*/ 4800821 w 9144000"/>
              <a:gd name="connsiteY457" fmla="*/ 928729 h 1149396"/>
              <a:gd name="connsiteX458" fmla="*/ 4802562 w 9144000"/>
              <a:gd name="connsiteY458" fmla="*/ 1072147 h 1149396"/>
              <a:gd name="connsiteX459" fmla="*/ 4786730 w 9144000"/>
              <a:gd name="connsiteY459" fmla="*/ 1072147 h 1149396"/>
              <a:gd name="connsiteX460" fmla="*/ 4787927 w 9144000"/>
              <a:gd name="connsiteY460" fmla="*/ 1061539 h 1149396"/>
              <a:gd name="connsiteX461" fmla="*/ 4779504 w 9144000"/>
              <a:gd name="connsiteY461" fmla="*/ 1057854 h 1149396"/>
              <a:gd name="connsiteX462" fmla="*/ 4774158 w 9144000"/>
              <a:gd name="connsiteY462" fmla="*/ 1029915 h 1149396"/>
              <a:gd name="connsiteX463" fmla="*/ 4771493 w 9144000"/>
              <a:gd name="connsiteY463" fmla="*/ 1040925 h 1149396"/>
              <a:gd name="connsiteX464" fmla="*/ 4768632 w 9144000"/>
              <a:gd name="connsiteY464" fmla="*/ 1031615 h 1149396"/>
              <a:gd name="connsiteX465" fmla="*/ 4765432 w 9144000"/>
              <a:gd name="connsiteY465" fmla="*/ 1058136 h 1149396"/>
              <a:gd name="connsiteX466" fmla="*/ 4725688 w 9144000"/>
              <a:gd name="connsiteY466" fmla="*/ 1058136 h 1149396"/>
              <a:gd name="connsiteX467" fmla="*/ 4724181 w 9144000"/>
              <a:gd name="connsiteY467" fmla="*/ 1033375 h 1149396"/>
              <a:gd name="connsiteX468" fmla="*/ 4725269 w 9144000"/>
              <a:gd name="connsiteY468" fmla="*/ 996699 h 1149396"/>
              <a:gd name="connsiteX469" fmla="*/ 4729660 w 9144000"/>
              <a:gd name="connsiteY469" fmla="*/ 987238 h 1149396"/>
              <a:gd name="connsiteX470" fmla="*/ 4725551 w 9144000"/>
              <a:gd name="connsiteY470" fmla="*/ 987238 h 1149396"/>
              <a:gd name="connsiteX471" fmla="*/ 4700832 w 9144000"/>
              <a:gd name="connsiteY471" fmla="*/ 987238 h 1149396"/>
              <a:gd name="connsiteX472" fmla="*/ 4720428 w 9144000"/>
              <a:gd name="connsiteY472" fmla="*/ 955210 h 1149396"/>
              <a:gd name="connsiteX473" fmla="*/ 4716830 w 9144000"/>
              <a:gd name="connsiteY473" fmla="*/ 956338 h 1149396"/>
              <a:gd name="connsiteX474" fmla="*/ 4718423 w 9144000"/>
              <a:gd name="connsiteY474" fmla="*/ 953550 h 1149396"/>
              <a:gd name="connsiteX475" fmla="*/ 4704198 w 9144000"/>
              <a:gd name="connsiteY475" fmla="*/ 959660 h 1149396"/>
              <a:gd name="connsiteX476" fmla="*/ 4690384 w 9144000"/>
              <a:gd name="connsiteY476" fmla="*/ 957600 h 1149396"/>
              <a:gd name="connsiteX477" fmla="*/ 4688601 w 9144000"/>
              <a:gd name="connsiteY477" fmla="*/ 930673 h 1149396"/>
              <a:gd name="connsiteX478" fmla="*/ 4683201 w 9144000"/>
              <a:gd name="connsiteY478" fmla="*/ 929043 h 1149396"/>
              <a:gd name="connsiteX479" fmla="*/ 4683075 w 9144000"/>
              <a:gd name="connsiteY479" fmla="*/ 928244 h 1149396"/>
              <a:gd name="connsiteX480" fmla="*/ 4682839 w 9144000"/>
              <a:gd name="connsiteY480" fmla="*/ 928932 h 1149396"/>
              <a:gd name="connsiteX481" fmla="*/ 4677987 w 9144000"/>
              <a:gd name="connsiteY481" fmla="*/ 927470 h 1149396"/>
              <a:gd name="connsiteX482" fmla="*/ 4680141 w 9144000"/>
              <a:gd name="connsiteY482" fmla="*/ 924596 h 1149396"/>
              <a:gd name="connsiteX483" fmla="*/ 4690707 w 9144000"/>
              <a:gd name="connsiteY483" fmla="*/ 915690 h 1149396"/>
              <a:gd name="connsiteX484" fmla="*/ 4677183 w 9144000"/>
              <a:gd name="connsiteY484" fmla="*/ 910873 h 1149396"/>
              <a:gd name="connsiteX485" fmla="*/ 4699777 w 9144000"/>
              <a:gd name="connsiteY485" fmla="*/ 870545 h 1149396"/>
              <a:gd name="connsiteX486" fmla="*/ 4688158 w 9144000"/>
              <a:gd name="connsiteY486" fmla="*/ 866333 h 1149396"/>
              <a:gd name="connsiteX487" fmla="*/ 4680777 w 9144000"/>
              <a:gd name="connsiteY487" fmla="*/ 845000 h 1149396"/>
              <a:gd name="connsiteX488" fmla="*/ 4664774 w 9144000"/>
              <a:gd name="connsiteY488" fmla="*/ 773085 h 1149396"/>
              <a:gd name="connsiteX489" fmla="*/ 4651894 w 9144000"/>
              <a:gd name="connsiteY489" fmla="*/ 761516 h 1149396"/>
              <a:gd name="connsiteX490" fmla="*/ 4649328 w 9144000"/>
              <a:gd name="connsiteY490" fmla="*/ 754096 h 1149396"/>
              <a:gd name="connsiteX491" fmla="*/ 4634015 w 9144000"/>
              <a:gd name="connsiteY491" fmla="*/ 745461 h 1149396"/>
              <a:gd name="connsiteX492" fmla="*/ 4628934 w 9144000"/>
              <a:gd name="connsiteY492" fmla="*/ 740895 h 1149396"/>
              <a:gd name="connsiteX493" fmla="*/ 4622224 w 9144000"/>
              <a:gd name="connsiteY493" fmla="*/ 738807 h 1149396"/>
              <a:gd name="connsiteX494" fmla="*/ 4608178 w 9144000"/>
              <a:gd name="connsiteY494" fmla="*/ 730884 h 1149396"/>
              <a:gd name="connsiteX495" fmla="*/ 4591967 w 9144000"/>
              <a:gd name="connsiteY495" fmla="*/ 729394 h 1149396"/>
              <a:gd name="connsiteX496" fmla="*/ 4582863 w 9144000"/>
              <a:gd name="connsiteY496" fmla="*/ 726561 h 1149396"/>
              <a:gd name="connsiteX497" fmla="*/ 4572000 w 9144000"/>
              <a:gd name="connsiteY497" fmla="*/ 727559 h 1149396"/>
              <a:gd name="connsiteX498" fmla="*/ 4561141 w 9144000"/>
              <a:gd name="connsiteY498" fmla="*/ 726561 h 1149396"/>
              <a:gd name="connsiteX499" fmla="*/ 4552034 w 9144000"/>
              <a:gd name="connsiteY499" fmla="*/ 729394 h 1149396"/>
              <a:gd name="connsiteX500" fmla="*/ 4535821 w 9144000"/>
              <a:gd name="connsiteY500" fmla="*/ 730884 h 1149396"/>
              <a:gd name="connsiteX501" fmla="*/ 4521775 w 9144000"/>
              <a:gd name="connsiteY501" fmla="*/ 738807 h 1149396"/>
              <a:gd name="connsiteX502" fmla="*/ 4515067 w 9144000"/>
              <a:gd name="connsiteY502" fmla="*/ 740895 h 1149396"/>
              <a:gd name="connsiteX503" fmla="*/ 4509984 w 9144000"/>
              <a:gd name="connsiteY503" fmla="*/ 745458 h 1149396"/>
              <a:gd name="connsiteX504" fmla="*/ 4494673 w 9144000"/>
              <a:gd name="connsiteY504" fmla="*/ 754096 h 1149396"/>
              <a:gd name="connsiteX505" fmla="*/ 4492107 w 9144000"/>
              <a:gd name="connsiteY505" fmla="*/ 761516 h 1149396"/>
              <a:gd name="connsiteX506" fmla="*/ 4479227 w 9144000"/>
              <a:gd name="connsiteY506" fmla="*/ 773085 h 1149396"/>
              <a:gd name="connsiteX507" fmla="*/ 4463222 w 9144000"/>
              <a:gd name="connsiteY507" fmla="*/ 844998 h 1149396"/>
              <a:gd name="connsiteX508" fmla="*/ 4455843 w 9144000"/>
              <a:gd name="connsiteY508" fmla="*/ 866333 h 1149396"/>
              <a:gd name="connsiteX509" fmla="*/ 4444222 w 9144000"/>
              <a:gd name="connsiteY509" fmla="*/ 870545 h 1149396"/>
              <a:gd name="connsiteX510" fmla="*/ 4466816 w 9144000"/>
              <a:gd name="connsiteY510" fmla="*/ 910873 h 1149396"/>
              <a:gd name="connsiteX511" fmla="*/ 4453292 w 9144000"/>
              <a:gd name="connsiteY511" fmla="*/ 915690 h 1149396"/>
              <a:gd name="connsiteX512" fmla="*/ 4463860 w 9144000"/>
              <a:gd name="connsiteY512" fmla="*/ 924596 h 1149396"/>
              <a:gd name="connsiteX513" fmla="*/ 4466012 w 9144000"/>
              <a:gd name="connsiteY513" fmla="*/ 927470 h 1149396"/>
              <a:gd name="connsiteX514" fmla="*/ 4461162 w 9144000"/>
              <a:gd name="connsiteY514" fmla="*/ 928932 h 1149396"/>
              <a:gd name="connsiteX515" fmla="*/ 4460926 w 9144000"/>
              <a:gd name="connsiteY515" fmla="*/ 928244 h 1149396"/>
              <a:gd name="connsiteX516" fmla="*/ 4460802 w 9144000"/>
              <a:gd name="connsiteY516" fmla="*/ 929043 h 1149396"/>
              <a:gd name="connsiteX517" fmla="*/ 4455398 w 9144000"/>
              <a:gd name="connsiteY517" fmla="*/ 930673 h 1149396"/>
              <a:gd name="connsiteX518" fmla="*/ 4453617 w 9144000"/>
              <a:gd name="connsiteY518" fmla="*/ 957600 h 1149396"/>
              <a:gd name="connsiteX519" fmla="*/ 4439801 w 9144000"/>
              <a:gd name="connsiteY519" fmla="*/ 959660 h 1149396"/>
              <a:gd name="connsiteX520" fmla="*/ 4425576 w 9144000"/>
              <a:gd name="connsiteY520" fmla="*/ 953550 h 1149396"/>
              <a:gd name="connsiteX521" fmla="*/ 4427169 w 9144000"/>
              <a:gd name="connsiteY521" fmla="*/ 956338 h 1149396"/>
              <a:gd name="connsiteX522" fmla="*/ 4423573 w 9144000"/>
              <a:gd name="connsiteY522" fmla="*/ 955210 h 1149396"/>
              <a:gd name="connsiteX523" fmla="*/ 4443172 w 9144000"/>
              <a:gd name="connsiteY523" fmla="*/ 987238 h 1149396"/>
              <a:gd name="connsiteX524" fmla="*/ 4418453 w 9144000"/>
              <a:gd name="connsiteY524" fmla="*/ 987238 h 1149396"/>
              <a:gd name="connsiteX525" fmla="*/ 4414342 w 9144000"/>
              <a:gd name="connsiteY525" fmla="*/ 987238 h 1149396"/>
              <a:gd name="connsiteX526" fmla="*/ 4418732 w 9144000"/>
              <a:gd name="connsiteY526" fmla="*/ 996703 h 1149396"/>
              <a:gd name="connsiteX527" fmla="*/ 4419820 w 9144000"/>
              <a:gd name="connsiteY527" fmla="*/ 1033367 h 1149396"/>
              <a:gd name="connsiteX528" fmla="*/ 4418311 w 9144000"/>
              <a:gd name="connsiteY528" fmla="*/ 1058136 h 1149396"/>
              <a:gd name="connsiteX529" fmla="*/ 4378567 w 9144000"/>
              <a:gd name="connsiteY529" fmla="*/ 1058136 h 1149396"/>
              <a:gd name="connsiteX530" fmla="*/ 4375369 w 9144000"/>
              <a:gd name="connsiteY530" fmla="*/ 1031615 h 1149396"/>
              <a:gd name="connsiteX531" fmla="*/ 4372508 w 9144000"/>
              <a:gd name="connsiteY531" fmla="*/ 1040920 h 1149396"/>
              <a:gd name="connsiteX532" fmla="*/ 4369843 w 9144000"/>
              <a:gd name="connsiteY532" fmla="*/ 1029915 h 1149396"/>
              <a:gd name="connsiteX533" fmla="*/ 4364498 w 9144000"/>
              <a:gd name="connsiteY533" fmla="*/ 1057854 h 1149396"/>
              <a:gd name="connsiteX534" fmla="*/ 4356075 w 9144000"/>
              <a:gd name="connsiteY534" fmla="*/ 1061539 h 1149396"/>
              <a:gd name="connsiteX535" fmla="*/ 4357272 w 9144000"/>
              <a:gd name="connsiteY535" fmla="*/ 1072147 h 1149396"/>
              <a:gd name="connsiteX536" fmla="*/ 4341439 w 9144000"/>
              <a:gd name="connsiteY536" fmla="*/ 1072147 h 1149396"/>
              <a:gd name="connsiteX537" fmla="*/ 4343180 w 9144000"/>
              <a:gd name="connsiteY537" fmla="*/ 928729 h 1149396"/>
              <a:gd name="connsiteX538" fmla="*/ 4336214 w 9144000"/>
              <a:gd name="connsiteY538" fmla="*/ 912129 h 1149396"/>
              <a:gd name="connsiteX539" fmla="*/ 4326740 w 9144000"/>
              <a:gd name="connsiteY539" fmla="*/ 882004 h 1149396"/>
              <a:gd name="connsiteX540" fmla="*/ 4318603 w 9144000"/>
              <a:gd name="connsiteY540" fmla="*/ 885121 h 1149396"/>
              <a:gd name="connsiteX541" fmla="*/ 4291311 w 9144000"/>
              <a:gd name="connsiteY541" fmla="*/ 861433 h 1149396"/>
              <a:gd name="connsiteX542" fmla="*/ 4297344 w 9144000"/>
              <a:gd name="connsiteY542" fmla="*/ 847302 h 1149396"/>
              <a:gd name="connsiteX543" fmla="*/ 4286818 w 9144000"/>
              <a:gd name="connsiteY543" fmla="*/ 830823 h 1149396"/>
              <a:gd name="connsiteX544" fmla="*/ 4276693 w 9144000"/>
              <a:gd name="connsiteY544" fmla="*/ 847302 h 1149396"/>
              <a:gd name="connsiteX545" fmla="*/ 4283659 w 9144000"/>
              <a:gd name="connsiteY545" fmla="*/ 860909 h 1149396"/>
              <a:gd name="connsiteX546" fmla="*/ 4253615 w 9144000"/>
              <a:gd name="connsiteY546" fmla="*/ 887308 h 1149396"/>
              <a:gd name="connsiteX547" fmla="*/ 4247581 w 9144000"/>
              <a:gd name="connsiteY547" fmla="*/ 877712 h 1149396"/>
              <a:gd name="connsiteX548" fmla="*/ 4236083 w 9144000"/>
              <a:gd name="connsiteY548" fmla="*/ 913261 h 1149396"/>
              <a:gd name="connsiteX549" fmla="*/ 4218509 w 9144000"/>
              <a:gd name="connsiteY549" fmla="*/ 909010 h 1149396"/>
              <a:gd name="connsiteX550" fmla="*/ 4203447 w 9144000"/>
              <a:gd name="connsiteY550" fmla="*/ 913789 h 1149396"/>
              <a:gd name="connsiteX551" fmla="*/ 4191949 w 9144000"/>
              <a:gd name="connsiteY551" fmla="*/ 908687 h 1149396"/>
              <a:gd name="connsiteX552" fmla="*/ 4153119 w 9144000"/>
              <a:gd name="connsiteY552" fmla="*/ 913503 h 1149396"/>
              <a:gd name="connsiteX553" fmla="*/ 4157330 w 9144000"/>
              <a:gd name="connsiteY553" fmla="*/ 889252 h 1149396"/>
              <a:gd name="connsiteX554" fmla="*/ 4143116 w 9144000"/>
              <a:gd name="connsiteY554" fmla="*/ 822442 h 1149396"/>
              <a:gd name="connsiteX555" fmla="*/ 4128378 w 9144000"/>
              <a:gd name="connsiteY555" fmla="*/ 801347 h 1149396"/>
              <a:gd name="connsiteX556" fmla="*/ 4113681 w 9144000"/>
              <a:gd name="connsiteY556" fmla="*/ 823372 h 1149396"/>
              <a:gd name="connsiteX557" fmla="*/ 4111695 w 9144000"/>
              <a:gd name="connsiteY557" fmla="*/ 867508 h 1149396"/>
              <a:gd name="connsiteX558" fmla="*/ 4085013 w 9144000"/>
              <a:gd name="connsiteY558" fmla="*/ 868238 h 1149396"/>
              <a:gd name="connsiteX559" fmla="*/ 4041080 w 9144000"/>
              <a:gd name="connsiteY559" fmla="*/ 868074 h 1149396"/>
              <a:gd name="connsiteX560" fmla="*/ 4024885 w 9144000"/>
              <a:gd name="connsiteY560" fmla="*/ 851798 h 1149396"/>
              <a:gd name="connsiteX561" fmla="*/ 4019054 w 9144000"/>
              <a:gd name="connsiteY561" fmla="*/ 824141 h 1149396"/>
              <a:gd name="connsiteX562" fmla="*/ 4005288 w 9144000"/>
              <a:gd name="connsiteY562" fmla="*/ 841795 h 1149396"/>
              <a:gd name="connsiteX563" fmla="*/ 4005369 w 9144000"/>
              <a:gd name="connsiteY563" fmla="*/ 804748 h 1149396"/>
              <a:gd name="connsiteX564" fmla="*/ 3998606 w 9144000"/>
              <a:gd name="connsiteY564" fmla="*/ 770695 h 1149396"/>
              <a:gd name="connsiteX565" fmla="*/ 3985286 w 9144000"/>
              <a:gd name="connsiteY565" fmla="*/ 764299 h 1149396"/>
              <a:gd name="connsiteX566" fmla="*/ 3978199 w 9144000"/>
              <a:gd name="connsiteY566" fmla="*/ 739397 h 1149396"/>
              <a:gd name="connsiteX567" fmla="*/ 3971194 w 9144000"/>
              <a:gd name="connsiteY567" fmla="*/ 764622 h 1149396"/>
              <a:gd name="connsiteX568" fmla="*/ 3957347 w 9144000"/>
              <a:gd name="connsiteY568" fmla="*/ 770452 h 1149396"/>
              <a:gd name="connsiteX569" fmla="*/ 3953784 w 9144000"/>
              <a:gd name="connsiteY569" fmla="*/ 787500 h 1149396"/>
              <a:gd name="connsiteX570" fmla="*/ 3935322 w 9144000"/>
              <a:gd name="connsiteY570" fmla="*/ 788917 h 1149396"/>
              <a:gd name="connsiteX571" fmla="*/ 3938277 w 9144000"/>
              <a:gd name="connsiteY571" fmla="*/ 774380 h 1149396"/>
              <a:gd name="connsiteX572" fmla="*/ 3929127 w 9144000"/>
              <a:gd name="connsiteY572" fmla="*/ 771060 h 1149396"/>
              <a:gd name="connsiteX573" fmla="*/ 3926654 w 9144000"/>
              <a:gd name="connsiteY573" fmla="*/ 725954 h 1149396"/>
              <a:gd name="connsiteX574" fmla="*/ 3900500 w 9144000"/>
              <a:gd name="connsiteY574" fmla="*/ 715466 h 1149396"/>
              <a:gd name="connsiteX575" fmla="*/ 3893007 w 9144000"/>
              <a:gd name="connsiteY575" fmla="*/ 696558 h 1149396"/>
              <a:gd name="connsiteX576" fmla="*/ 3885316 w 9144000"/>
              <a:gd name="connsiteY576" fmla="*/ 715143 h 1149396"/>
              <a:gd name="connsiteX577" fmla="*/ 3859116 w 9144000"/>
              <a:gd name="connsiteY577" fmla="*/ 725751 h 1149396"/>
              <a:gd name="connsiteX578" fmla="*/ 3856366 w 9144000"/>
              <a:gd name="connsiteY578" fmla="*/ 770815 h 1149396"/>
              <a:gd name="connsiteX579" fmla="*/ 3847497 w 9144000"/>
              <a:gd name="connsiteY579" fmla="*/ 774706 h 1149396"/>
              <a:gd name="connsiteX580" fmla="*/ 3850250 w 9144000"/>
              <a:gd name="connsiteY580" fmla="*/ 787945 h 1149396"/>
              <a:gd name="connsiteX581" fmla="*/ 3841425 w 9144000"/>
              <a:gd name="connsiteY581" fmla="*/ 787781 h 1149396"/>
              <a:gd name="connsiteX582" fmla="*/ 3836564 w 9144000"/>
              <a:gd name="connsiteY582" fmla="*/ 755915 h 1149396"/>
              <a:gd name="connsiteX583" fmla="*/ 3820653 w 9144000"/>
              <a:gd name="connsiteY583" fmla="*/ 753608 h 1149396"/>
              <a:gd name="connsiteX584" fmla="*/ 3809517 w 9144000"/>
              <a:gd name="connsiteY584" fmla="*/ 713199 h 1149396"/>
              <a:gd name="connsiteX585" fmla="*/ 3804739 w 9144000"/>
              <a:gd name="connsiteY585" fmla="*/ 713199 h 1149396"/>
              <a:gd name="connsiteX586" fmla="*/ 3796074 w 9144000"/>
              <a:gd name="connsiteY586" fmla="*/ 741422 h 1149396"/>
              <a:gd name="connsiteX587" fmla="*/ 3784656 w 9144000"/>
              <a:gd name="connsiteY587" fmla="*/ 656957 h 1149396"/>
              <a:gd name="connsiteX588" fmla="*/ 3729185 w 9144000"/>
              <a:gd name="connsiteY588" fmla="*/ 633717 h 1149396"/>
              <a:gd name="connsiteX589" fmla="*/ 3718778 w 9144000"/>
              <a:gd name="connsiteY589" fmla="*/ 590068 h 1149396"/>
              <a:gd name="connsiteX590" fmla="*/ 3714121 w 9144000"/>
              <a:gd name="connsiteY590" fmla="*/ 595856 h 1149396"/>
              <a:gd name="connsiteX591" fmla="*/ 3706996 w 9144000"/>
              <a:gd name="connsiteY591" fmla="*/ 620355 h 1149396"/>
              <a:gd name="connsiteX592" fmla="*/ 3706670 w 9144000"/>
              <a:gd name="connsiteY592" fmla="*/ 633636 h 1149396"/>
              <a:gd name="connsiteX593" fmla="*/ 3650513 w 9144000"/>
              <a:gd name="connsiteY593" fmla="*/ 653840 h 1149396"/>
              <a:gd name="connsiteX594" fmla="*/ 3638324 w 9144000"/>
              <a:gd name="connsiteY594" fmla="*/ 741015 h 1149396"/>
              <a:gd name="connsiteX595" fmla="*/ 3629375 w 9144000"/>
              <a:gd name="connsiteY595" fmla="*/ 711539 h 1149396"/>
              <a:gd name="connsiteX596" fmla="*/ 3614112 w 9144000"/>
              <a:gd name="connsiteY596" fmla="*/ 753567 h 1149396"/>
              <a:gd name="connsiteX597" fmla="*/ 3598522 w 9144000"/>
              <a:gd name="connsiteY597" fmla="*/ 756079 h 1149396"/>
              <a:gd name="connsiteX598" fmla="*/ 3583784 w 9144000"/>
              <a:gd name="connsiteY598" fmla="*/ 787297 h 1149396"/>
              <a:gd name="connsiteX599" fmla="*/ 3588319 w 9144000"/>
              <a:gd name="connsiteY599" fmla="*/ 774380 h 1149396"/>
              <a:gd name="connsiteX600" fmla="*/ 3578358 w 9144000"/>
              <a:gd name="connsiteY600" fmla="*/ 771344 h 1149396"/>
              <a:gd name="connsiteX601" fmla="*/ 3575686 w 9144000"/>
              <a:gd name="connsiteY601" fmla="*/ 725670 h 1149396"/>
              <a:gd name="connsiteX602" fmla="*/ 3549690 w 9144000"/>
              <a:gd name="connsiteY602" fmla="*/ 715547 h 1149396"/>
              <a:gd name="connsiteX603" fmla="*/ 3541188 w 9144000"/>
              <a:gd name="connsiteY603" fmla="*/ 696193 h 1149396"/>
              <a:gd name="connsiteX604" fmla="*/ 3535559 w 9144000"/>
              <a:gd name="connsiteY604" fmla="*/ 715021 h 1149396"/>
              <a:gd name="connsiteX605" fmla="*/ 3509806 w 9144000"/>
              <a:gd name="connsiteY605" fmla="*/ 725346 h 1149396"/>
              <a:gd name="connsiteX606" fmla="*/ 3507419 w 9144000"/>
              <a:gd name="connsiteY606" fmla="*/ 771383 h 1149396"/>
              <a:gd name="connsiteX607" fmla="*/ 3495352 w 9144000"/>
              <a:gd name="connsiteY607" fmla="*/ 774664 h 1149396"/>
              <a:gd name="connsiteX608" fmla="*/ 3501185 w 9144000"/>
              <a:gd name="connsiteY608" fmla="*/ 787539 h 1149396"/>
              <a:gd name="connsiteX609" fmla="*/ 3481990 w 9144000"/>
              <a:gd name="connsiteY609" fmla="*/ 789077 h 1149396"/>
              <a:gd name="connsiteX610" fmla="*/ 3476970 w 9144000"/>
              <a:gd name="connsiteY610" fmla="*/ 770494 h 1149396"/>
              <a:gd name="connsiteX611" fmla="*/ 3463447 w 9144000"/>
              <a:gd name="connsiteY611" fmla="*/ 764823 h 1149396"/>
              <a:gd name="connsiteX612" fmla="*/ 3455996 w 9144000"/>
              <a:gd name="connsiteY612" fmla="*/ 739722 h 1149396"/>
              <a:gd name="connsiteX613" fmla="*/ 3449517 w 9144000"/>
              <a:gd name="connsiteY613" fmla="*/ 764218 h 1149396"/>
              <a:gd name="connsiteX614" fmla="*/ 3435506 w 9144000"/>
              <a:gd name="connsiteY614" fmla="*/ 771182 h 1149396"/>
              <a:gd name="connsiteX615" fmla="*/ 3427410 w 9144000"/>
              <a:gd name="connsiteY615" fmla="*/ 806205 h 1149396"/>
              <a:gd name="connsiteX616" fmla="*/ 3429881 w 9144000"/>
              <a:gd name="connsiteY616" fmla="*/ 841188 h 1149396"/>
              <a:gd name="connsiteX617" fmla="*/ 3416071 w 9144000"/>
              <a:gd name="connsiteY617" fmla="*/ 825801 h 1149396"/>
              <a:gd name="connsiteX618" fmla="*/ 3403561 w 9144000"/>
              <a:gd name="connsiteY618" fmla="*/ 868681 h 1149396"/>
              <a:gd name="connsiteX619" fmla="*/ 3323227 w 9144000"/>
              <a:gd name="connsiteY619" fmla="*/ 868681 h 1149396"/>
              <a:gd name="connsiteX620" fmla="*/ 3320839 w 9144000"/>
              <a:gd name="connsiteY620" fmla="*/ 825397 h 1149396"/>
              <a:gd name="connsiteX621" fmla="*/ 3305859 w 9144000"/>
              <a:gd name="connsiteY621" fmla="*/ 799160 h 1149396"/>
              <a:gd name="connsiteX622" fmla="*/ 3295007 w 9144000"/>
              <a:gd name="connsiteY622" fmla="*/ 819608 h 1149396"/>
              <a:gd name="connsiteX623" fmla="*/ 3291605 w 9144000"/>
              <a:gd name="connsiteY623" fmla="*/ 818516 h 1149396"/>
              <a:gd name="connsiteX624" fmla="*/ 3289500 w 9144000"/>
              <a:gd name="connsiteY624" fmla="*/ 855968 h 1149396"/>
              <a:gd name="connsiteX625" fmla="*/ 3278163 w 9144000"/>
              <a:gd name="connsiteY625" fmla="*/ 891559 h 1149396"/>
              <a:gd name="connsiteX626" fmla="*/ 3284478 w 9144000"/>
              <a:gd name="connsiteY626" fmla="*/ 913141 h 1149396"/>
              <a:gd name="connsiteX627" fmla="*/ 3240872 w 9144000"/>
              <a:gd name="connsiteY627" fmla="*/ 909174 h 1149396"/>
              <a:gd name="connsiteX628" fmla="*/ 3225525 w 9144000"/>
              <a:gd name="connsiteY628" fmla="*/ 911441 h 1149396"/>
              <a:gd name="connsiteX629" fmla="*/ 3225525 w 9144000"/>
              <a:gd name="connsiteY629" fmla="*/ 850219 h 1149396"/>
              <a:gd name="connsiteX630" fmla="*/ 3254232 w 9144000"/>
              <a:gd name="connsiteY630" fmla="*/ 830904 h 1149396"/>
              <a:gd name="connsiteX631" fmla="*/ 3228967 w 9144000"/>
              <a:gd name="connsiteY631" fmla="*/ 827828 h 1149396"/>
              <a:gd name="connsiteX632" fmla="*/ 3224636 w 9144000"/>
              <a:gd name="connsiteY632" fmla="*/ 782517 h 1149396"/>
              <a:gd name="connsiteX633" fmla="*/ 3208762 w 9144000"/>
              <a:gd name="connsiteY633" fmla="*/ 722917 h 1149396"/>
              <a:gd name="connsiteX634" fmla="*/ 3195887 w 9144000"/>
              <a:gd name="connsiteY634" fmla="*/ 779848 h 1149396"/>
              <a:gd name="connsiteX635" fmla="*/ 3186979 w 9144000"/>
              <a:gd name="connsiteY635" fmla="*/ 736480 h 1149396"/>
              <a:gd name="connsiteX636" fmla="*/ 3179608 w 9144000"/>
              <a:gd name="connsiteY636" fmla="*/ 752191 h 1149396"/>
              <a:gd name="connsiteX637" fmla="*/ 3177948 w 9144000"/>
              <a:gd name="connsiteY637" fmla="*/ 771667 h 1149396"/>
              <a:gd name="connsiteX638" fmla="*/ 3165073 w 9144000"/>
              <a:gd name="connsiteY638" fmla="*/ 766079 h 1149396"/>
              <a:gd name="connsiteX639" fmla="*/ 3173536 w 9144000"/>
              <a:gd name="connsiteY639" fmla="*/ 727129 h 1149396"/>
              <a:gd name="connsiteX640" fmla="*/ 3140212 w 9144000"/>
              <a:gd name="connsiteY640" fmla="*/ 660115 h 1149396"/>
              <a:gd name="connsiteX641" fmla="*/ 3118550 w 9144000"/>
              <a:gd name="connsiteY641" fmla="*/ 646188 h 1149396"/>
              <a:gd name="connsiteX642" fmla="*/ 3116605 w 9144000"/>
              <a:gd name="connsiteY642" fmla="*/ 613592 h 1149396"/>
              <a:gd name="connsiteX643" fmla="*/ 3113124 w 9144000"/>
              <a:gd name="connsiteY643" fmla="*/ 613268 h 1149396"/>
              <a:gd name="connsiteX644" fmla="*/ 3109154 w 9144000"/>
              <a:gd name="connsiteY644" fmla="*/ 645742 h 1149396"/>
              <a:gd name="connsiteX645" fmla="*/ 3089962 w 9144000"/>
              <a:gd name="connsiteY645" fmla="*/ 659104 h 1149396"/>
              <a:gd name="connsiteX646" fmla="*/ 3056842 w 9144000"/>
              <a:gd name="connsiteY646" fmla="*/ 734781 h 1149396"/>
              <a:gd name="connsiteX647" fmla="*/ 3064820 w 9144000"/>
              <a:gd name="connsiteY647" fmla="*/ 765068 h 1149396"/>
              <a:gd name="connsiteX648" fmla="*/ 3050566 w 9144000"/>
              <a:gd name="connsiteY648" fmla="*/ 772558 h 1149396"/>
              <a:gd name="connsiteX649" fmla="*/ 3046840 w 9144000"/>
              <a:gd name="connsiteY649" fmla="*/ 736441 h 1149396"/>
              <a:gd name="connsiteX650" fmla="*/ 3040968 w 9144000"/>
              <a:gd name="connsiteY650" fmla="*/ 758912 h 1149396"/>
              <a:gd name="connsiteX651" fmla="*/ 3032385 w 9144000"/>
              <a:gd name="connsiteY651" fmla="*/ 779928 h 1149396"/>
              <a:gd name="connsiteX652" fmla="*/ 3024408 w 9144000"/>
              <a:gd name="connsiteY652" fmla="*/ 743322 h 1149396"/>
              <a:gd name="connsiteX653" fmla="*/ 3016068 w 9144000"/>
              <a:gd name="connsiteY653" fmla="*/ 722594 h 1149396"/>
              <a:gd name="connsiteX654" fmla="*/ 3015500 w 9144000"/>
              <a:gd name="connsiteY654" fmla="*/ 754417 h 1149396"/>
              <a:gd name="connsiteX655" fmla="*/ 3004569 w 9144000"/>
              <a:gd name="connsiteY655" fmla="*/ 782277 h 1149396"/>
              <a:gd name="connsiteX656" fmla="*/ 3001898 w 9144000"/>
              <a:gd name="connsiteY656" fmla="*/ 828152 h 1149396"/>
              <a:gd name="connsiteX657" fmla="*/ 2978251 w 9144000"/>
              <a:gd name="connsiteY657" fmla="*/ 829650 h 1149396"/>
              <a:gd name="connsiteX658" fmla="*/ 2976834 w 9144000"/>
              <a:gd name="connsiteY658" fmla="*/ 832728 h 1149396"/>
              <a:gd name="connsiteX659" fmla="*/ 3003193 w 9144000"/>
              <a:gd name="connsiteY659" fmla="*/ 850177 h 1149396"/>
              <a:gd name="connsiteX660" fmla="*/ 3003193 w 9144000"/>
              <a:gd name="connsiteY660" fmla="*/ 929013 h 1149396"/>
              <a:gd name="connsiteX661" fmla="*/ 2867792 w 9144000"/>
              <a:gd name="connsiteY661" fmla="*/ 929177 h 1149396"/>
              <a:gd name="connsiteX662" fmla="*/ 2866982 w 9144000"/>
              <a:gd name="connsiteY662" fmla="*/ 888926 h 1149396"/>
              <a:gd name="connsiteX663" fmla="*/ 2866982 w 9144000"/>
              <a:gd name="connsiteY663" fmla="*/ 850299 h 1149396"/>
              <a:gd name="connsiteX664" fmla="*/ 2893544 w 9144000"/>
              <a:gd name="connsiteY664" fmla="*/ 833049 h 1149396"/>
              <a:gd name="connsiteX665" fmla="*/ 2892288 w 9144000"/>
              <a:gd name="connsiteY665" fmla="*/ 829893 h 1149396"/>
              <a:gd name="connsiteX666" fmla="*/ 2870304 w 9144000"/>
              <a:gd name="connsiteY666" fmla="*/ 828394 h 1149396"/>
              <a:gd name="connsiteX667" fmla="*/ 2866252 w 9144000"/>
              <a:gd name="connsiteY667" fmla="*/ 782115 h 1149396"/>
              <a:gd name="connsiteX668" fmla="*/ 2854026 w 9144000"/>
              <a:gd name="connsiteY668" fmla="*/ 726074 h 1149396"/>
              <a:gd name="connsiteX669" fmla="*/ 2846455 w 9144000"/>
              <a:gd name="connsiteY669" fmla="*/ 753528 h 1149396"/>
              <a:gd name="connsiteX670" fmla="*/ 2840948 w 9144000"/>
              <a:gd name="connsiteY670" fmla="*/ 780090 h 1149396"/>
              <a:gd name="connsiteX671" fmla="*/ 2822889 w 9144000"/>
              <a:gd name="connsiteY671" fmla="*/ 735631 h 1149396"/>
              <a:gd name="connsiteX672" fmla="*/ 2821028 w 9144000"/>
              <a:gd name="connsiteY672" fmla="*/ 771020 h 1149396"/>
              <a:gd name="connsiteX673" fmla="*/ 2806450 w 9144000"/>
              <a:gd name="connsiteY673" fmla="*/ 766566 h 1149396"/>
              <a:gd name="connsiteX674" fmla="*/ 2816574 w 9144000"/>
              <a:gd name="connsiteY674" fmla="*/ 719151 h 1149396"/>
              <a:gd name="connsiteX675" fmla="*/ 2783856 w 9144000"/>
              <a:gd name="connsiteY675" fmla="*/ 661291 h 1149396"/>
              <a:gd name="connsiteX676" fmla="*/ 2760007 w 9144000"/>
              <a:gd name="connsiteY676" fmla="*/ 646067 h 1149396"/>
              <a:gd name="connsiteX677" fmla="*/ 2756365 w 9144000"/>
              <a:gd name="connsiteY677" fmla="*/ 604968 h 1149396"/>
              <a:gd name="connsiteX678" fmla="*/ 2754583 w 9144000"/>
              <a:gd name="connsiteY678" fmla="*/ 605048 h 1149396"/>
              <a:gd name="connsiteX679" fmla="*/ 2752475 w 9144000"/>
              <a:gd name="connsiteY679" fmla="*/ 642096 h 1149396"/>
              <a:gd name="connsiteX680" fmla="*/ 2732313 w 9144000"/>
              <a:gd name="connsiteY680" fmla="*/ 659550 h 1149396"/>
              <a:gd name="connsiteX681" fmla="*/ 2697006 w 9144000"/>
              <a:gd name="connsiteY681" fmla="*/ 725023 h 1149396"/>
              <a:gd name="connsiteX682" fmla="*/ 2706764 w 9144000"/>
              <a:gd name="connsiteY682" fmla="*/ 764338 h 1149396"/>
              <a:gd name="connsiteX683" fmla="*/ 2691416 w 9144000"/>
              <a:gd name="connsiteY683" fmla="*/ 773002 h 1149396"/>
              <a:gd name="connsiteX684" fmla="*/ 2689149 w 9144000"/>
              <a:gd name="connsiteY684" fmla="*/ 736764 h 1149396"/>
              <a:gd name="connsiteX685" fmla="*/ 2674531 w 9144000"/>
              <a:gd name="connsiteY685" fmla="*/ 779199 h 1149396"/>
              <a:gd name="connsiteX686" fmla="*/ 2659998 w 9144000"/>
              <a:gd name="connsiteY686" fmla="*/ 726115 h 1149396"/>
              <a:gd name="connsiteX687" fmla="*/ 2657121 w 9144000"/>
              <a:gd name="connsiteY687" fmla="*/ 743447 h 1149396"/>
              <a:gd name="connsiteX688" fmla="*/ 2645705 w 9144000"/>
              <a:gd name="connsiteY688" fmla="*/ 782438 h 1149396"/>
              <a:gd name="connsiteX689" fmla="*/ 2642140 w 9144000"/>
              <a:gd name="connsiteY689" fmla="*/ 828071 h 1149396"/>
              <a:gd name="connsiteX690" fmla="*/ 2619669 w 9144000"/>
              <a:gd name="connsiteY690" fmla="*/ 829893 h 1149396"/>
              <a:gd name="connsiteX691" fmla="*/ 2643599 w 9144000"/>
              <a:gd name="connsiteY691" fmla="*/ 850380 h 1149396"/>
              <a:gd name="connsiteX692" fmla="*/ 2643599 w 9144000"/>
              <a:gd name="connsiteY692" fmla="*/ 956383 h 1149396"/>
              <a:gd name="connsiteX693" fmla="*/ 2602500 w 9144000"/>
              <a:gd name="connsiteY693" fmla="*/ 956383 h 1149396"/>
              <a:gd name="connsiteX694" fmla="*/ 2596184 w 9144000"/>
              <a:gd name="connsiteY694" fmla="*/ 850015 h 1149396"/>
              <a:gd name="connsiteX695" fmla="*/ 2596143 w 9144000"/>
              <a:gd name="connsiteY695" fmla="*/ 657686 h 1149396"/>
              <a:gd name="connsiteX696" fmla="*/ 2600232 w 9144000"/>
              <a:gd name="connsiteY696" fmla="*/ 627441 h 1149396"/>
              <a:gd name="connsiteX697" fmla="*/ 2596265 w 9144000"/>
              <a:gd name="connsiteY697" fmla="*/ 617076 h 1149396"/>
              <a:gd name="connsiteX698" fmla="*/ 2594280 w 9144000"/>
              <a:gd name="connsiteY698" fmla="*/ 566906 h 1149396"/>
              <a:gd name="connsiteX699" fmla="*/ 2593795 w 9144000"/>
              <a:gd name="connsiteY699" fmla="*/ 503781 h 1149396"/>
              <a:gd name="connsiteX700" fmla="*/ 2594199 w 9144000"/>
              <a:gd name="connsiteY700" fmla="*/ 441064 h 1149396"/>
              <a:gd name="connsiteX701" fmla="*/ 2598614 w 9144000"/>
              <a:gd name="connsiteY701" fmla="*/ 375632 h 1149396"/>
              <a:gd name="connsiteX702" fmla="*/ 2610031 w 9144000"/>
              <a:gd name="connsiteY702" fmla="*/ 342388 h 1149396"/>
              <a:gd name="connsiteX703" fmla="*/ 2606954 w 9144000"/>
              <a:gd name="connsiteY703" fmla="*/ 310321 h 1149396"/>
              <a:gd name="connsiteX704" fmla="*/ 2561483 w 9144000"/>
              <a:gd name="connsiteY704" fmla="*/ 310321 h 1149396"/>
              <a:gd name="connsiteX705" fmla="*/ 2561483 w 9144000"/>
              <a:gd name="connsiteY705" fmla="*/ 197755 h 1149396"/>
              <a:gd name="connsiteX706" fmla="*/ 2573914 w 9144000"/>
              <a:gd name="connsiteY706" fmla="*/ 191521 h 1149396"/>
              <a:gd name="connsiteX707" fmla="*/ 2560917 w 9144000"/>
              <a:gd name="connsiteY707" fmla="*/ 168725 h 1149396"/>
              <a:gd name="connsiteX708" fmla="*/ 2557636 w 9144000"/>
              <a:gd name="connsiteY708" fmla="*/ 124671 h 1149396"/>
              <a:gd name="connsiteX709" fmla="*/ 2525366 w 9144000"/>
              <a:gd name="connsiteY709" fmla="*/ 69404 h 1149396"/>
              <a:gd name="connsiteX710" fmla="*/ 2501761 w 9144000"/>
              <a:gd name="connsiteY710" fmla="*/ 47658 h 1149396"/>
              <a:gd name="connsiteX711" fmla="*/ 2507430 w 9144000"/>
              <a:gd name="connsiteY711" fmla="*/ 35753 h 1149396"/>
              <a:gd name="connsiteX712" fmla="*/ 2498926 w 9144000"/>
              <a:gd name="connsiteY712" fmla="*/ 0 h 1149396"/>
              <a:gd name="connsiteX713" fmla="*/ 2495769 w 9144000"/>
              <a:gd name="connsiteY713" fmla="*/ 407 h 1149396"/>
              <a:gd name="connsiteX714" fmla="*/ 2488440 w 9144000"/>
              <a:gd name="connsiteY714" fmla="*/ 36847 h 1149396"/>
              <a:gd name="connsiteX715" fmla="*/ 2493622 w 9144000"/>
              <a:gd name="connsiteY715" fmla="*/ 45635 h 1149396"/>
              <a:gd name="connsiteX716" fmla="*/ 2490505 w 9144000"/>
              <a:gd name="connsiteY716" fmla="*/ 50452 h 1149396"/>
              <a:gd name="connsiteX717" fmla="*/ 2468195 w 9144000"/>
              <a:gd name="connsiteY717" fmla="*/ 70736 h 1149396"/>
              <a:gd name="connsiteX718" fmla="*/ 2443940 w 9144000"/>
              <a:gd name="connsiteY718" fmla="*/ 106410 h 1149396"/>
              <a:gd name="connsiteX719" fmla="*/ 2433494 w 9144000"/>
              <a:gd name="connsiteY719" fmla="*/ 168076 h 1149396"/>
              <a:gd name="connsiteX720" fmla="*/ 2422279 w 9144000"/>
              <a:gd name="connsiteY720" fmla="*/ 190995 h 1149396"/>
              <a:gd name="connsiteX721" fmla="*/ 2433614 w 9144000"/>
              <a:gd name="connsiteY721" fmla="*/ 198282 h 1149396"/>
              <a:gd name="connsiteX722" fmla="*/ 2433614 w 9144000"/>
              <a:gd name="connsiteY722" fmla="*/ 309185 h 1149396"/>
              <a:gd name="connsiteX723" fmla="*/ 2388469 w 9144000"/>
              <a:gd name="connsiteY723" fmla="*/ 309185 h 1149396"/>
              <a:gd name="connsiteX724" fmla="*/ 2386365 w 9144000"/>
              <a:gd name="connsiteY724" fmla="*/ 347449 h 1149396"/>
              <a:gd name="connsiteX725" fmla="*/ 2397903 w 9144000"/>
              <a:gd name="connsiteY725" fmla="*/ 390532 h 1149396"/>
              <a:gd name="connsiteX726" fmla="*/ 2401667 w 9144000"/>
              <a:gd name="connsiteY726" fmla="*/ 515363 h 1149396"/>
              <a:gd name="connsiteX727" fmla="*/ 2400778 w 9144000"/>
              <a:gd name="connsiteY727" fmla="*/ 564519 h 1149396"/>
              <a:gd name="connsiteX728" fmla="*/ 2398388 w 9144000"/>
              <a:gd name="connsiteY728" fmla="*/ 614483 h 1149396"/>
              <a:gd name="connsiteX729" fmla="*/ 2395675 w 9144000"/>
              <a:gd name="connsiteY729" fmla="*/ 625984 h 1149396"/>
              <a:gd name="connsiteX730" fmla="*/ 2398429 w 9144000"/>
              <a:gd name="connsiteY730" fmla="*/ 660642 h 1149396"/>
              <a:gd name="connsiteX731" fmla="*/ 2399240 w 9144000"/>
              <a:gd name="connsiteY731" fmla="*/ 931887 h 1149396"/>
              <a:gd name="connsiteX732" fmla="*/ 2396649 w 9144000"/>
              <a:gd name="connsiteY732" fmla="*/ 957275 h 1149396"/>
              <a:gd name="connsiteX733" fmla="*/ 2366644 w 9144000"/>
              <a:gd name="connsiteY733" fmla="*/ 909982 h 1149396"/>
              <a:gd name="connsiteX734" fmla="*/ 2354254 w 9144000"/>
              <a:gd name="connsiteY734" fmla="*/ 883179 h 1149396"/>
              <a:gd name="connsiteX735" fmla="*/ 2331257 w 9144000"/>
              <a:gd name="connsiteY735" fmla="*/ 918932 h 1149396"/>
              <a:gd name="connsiteX736" fmla="*/ 2314087 w 9144000"/>
              <a:gd name="connsiteY736" fmla="*/ 957882 h 1149396"/>
              <a:gd name="connsiteX737" fmla="*/ 2304736 w 9144000"/>
              <a:gd name="connsiteY737" fmla="*/ 899859 h 1149396"/>
              <a:gd name="connsiteX738" fmla="*/ 2317001 w 9144000"/>
              <a:gd name="connsiteY738" fmla="*/ 891277 h 1149396"/>
              <a:gd name="connsiteX739" fmla="*/ 2301940 w 9144000"/>
              <a:gd name="connsiteY739" fmla="*/ 882369 h 1149396"/>
              <a:gd name="connsiteX740" fmla="*/ 2301780 w 9144000"/>
              <a:gd name="connsiteY740" fmla="*/ 853336 h 1149396"/>
              <a:gd name="connsiteX741" fmla="*/ 2300684 w 9144000"/>
              <a:gd name="connsiteY741" fmla="*/ 821834 h 1149396"/>
              <a:gd name="connsiteX742" fmla="*/ 2301859 w 9144000"/>
              <a:gd name="connsiteY742" fmla="*/ 771750 h 1149396"/>
              <a:gd name="connsiteX743" fmla="*/ 2294045 w 9144000"/>
              <a:gd name="connsiteY743" fmla="*/ 747575 h 1149396"/>
              <a:gd name="connsiteX744" fmla="*/ 2289834 w 9144000"/>
              <a:gd name="connsiteY744" fmla="*/ 758831 h 1149396"/>
              <a:gd name="connsiteX745" fmla="*/ 2288457 w 9144000"/>
              <a:gd name="connsiteY745" fmla="*/ 757536 h 1149396"/>
              <a:gd name="connsiteX746" fmla="*/ 2245861 w 9144000"/>
              <a:gd name="connsiteY746" fmla="*/ 696112 h 1149396"/>
              <a:gd name="connsiteX747" fmla="*/ 2219220 w 9144000"/>
              <a:gd name="connsiteY747" fmla="*/ 650316 h 1149396"/>
              <a:gd name="connsiteX748" fmla="*/ 2219139 w 9144000"/>
              <a:gd name="connsiteY748" fmla="*/ 626834 h 1149396"/>
              <a:gd name="connsiteX749" fmla="*/ 2215048 w 9144000"/>
              <a:gd name="connsiteY749" fmla="*/ 626226 h 1149396"/>
              <a:gd name="connsiteX750" fmla="*/ 2211324 w 9144000"/>
              <a:gd name="connsiteY750" fmla="*/ 646756 h 1149396"/>
              <a:gd name="connsiteX751" fmla="*/ 2210594 w 9144000"/>
              <a:gd name="connsiteY751" fmla="*/ 667890 h 1149396"/>
              <a:gd name="connsiteX752" fmla="*/ 2192048 w 9144000"/>
              <a:gd name="connsiteY752" fmla="*/ 692790 h 1149396"/>
              <a:gd name="connsiteX753" fmla="*/ 2162532 w 9144000"/>
              <a:gd name="connsiteY753" fmla="*/ 713361 h 1149396"/>
              <a:gd name="connsiteX754" fmla="*/ 2140385 w 9144000"/>
              <a:gd name="connsiteY754" fmla="*/ 749113 h 1149396"/>
              <a:gd name="connsiteX755" fmla="*/ 2135162 w 9144000"/>
              <a:gd name="connsiteY755" fmla="*/ 747049 h 1149396"/>
              <a:gd name="connsiteX756" fmla="*/ 2128076 w 9144000"/>
              <a:gd name="connsiteY756" fmla="*/ 770494 h 1149396"/>
              <a:gd name="connsiteX757" fmla="*/ 2132326 w 9144000"/>
              <a:gd name="connsiteY757" fmla="*/ 800252 h 1149396"/>
              <a:gd name="connsiteX758" fmla="*/ 2126819 w 9144000"/>
              <a:gd name="connsiteY758" fmla="*/ 871314 h 1149396"/>
              <a:gd name="connsiteX759" fmla="*/ 2129574 w 9144000"/>
              <a:gd name="connsiteY759" fmla="*/ 882369 h 1149396"/>
              <a:gd name="connsiteX760" fmla="*/ 2113903 w 9144000"/>
              <a:gd name="connsiteY760" fmla="*/ 890628 h 1149396"/>
              <a:gd name="connsiteX761" fmla="*/ 2128359 w 9144000"/>
              <a:gd name="connsiteY761" fmla="*/ 900832 h 1149396"/>
              <a:gd name="connsiteX762" fmla="*/ 2122448 w 9144000"/>
              <a:gd name="connsiteY762" fmla="*/ 962216 h 1149396"/>
              <a:gd name="connsiteX763" fmla="*/ 2117426 w 9144000"/>
              <a:gd name="connsiteY763" fmla="*/ 950311 h 1149396"/>
              <a:gd name="connsiteX764" fmla="*/ 2093900 w 9144000"/>
              <a:gd name="connsiteY764" fmla="*/ 913951 h 1149396"/>
              <a:gd name="connsiteX765" fmla="*/ 2077908 w 9144000"/>
              <a:gd name="connsiteY765" fmla="*/ 884512 h 1149396"/>
              <a:gd name="connsiteX766" fmla="*/ 2057661 w 9144000"/>
              <a:gd name="connsiteY766" fmla="*/ 915126 h 1149396"/>
              <a:gd name="connsiteX767" fmla="*/ 2041101 w 9144000"/>
              <a:gd name="connsiteY767" fmla="*/ 895932 h 1149396"/>
              <a:gd name="connsiteX768" fmla="*/ 2042031 w 9144000"/>
              <a:gd name="connsiteY768" fmla="*/ 736845 h 1149396"/>
              <a:gd name="connsiteX769" fmla="*/ 2067218 w 9144000"/>
              <a:gd name="connsiteY769" fmla="*/ 724698 h 1149396"/>
              <a:gd name="connsiteX770" fmla="*/ 2071187 w 9144000"/>
              <a:gd name="connsiteY770" fmla="*/ 712229 h 1149396"/>
              <a:gd name="connsiteX771" fmla="*/ 2086652 w 9144000"/>
              <a:gd name="connsiteY771" fmla="*/ 710001 h 1149396"/>
              <a:gd name="connsiteX772" fmla="*/ 2121273 w 9144000"/>
              <a:gd name="connsiteY772" fmla="*/ 649023 h 1149396"/>
              <a:gd name="connsiteX773" fmla="*/ 2057947 w 9144000"/>
              <a:gd name="connsiteY773" fmla="*/ 634283 h 1149396"/>
              <a:gd name="connsiteX774" fmla="*/ 2041062 w 9144000"/>
              <a:gd name="connsiteY774" fmla="*/ 613753 h 1149396"/>
              <a:gd name="connsiteX775" fmla="*/ 2042886 w 9144000"/>
              <a:gd name="connsiteY775" fmla="*/ 569093 h 1149396"/>
              <a:gd name="connsiteX776" fmla="*/ 2030574 w 9144000"/>
              <a:gd name="connsiteY776" fmla="*/ 547352 h 1149396"/>
              <a:gd name="connsiteX777" fmla="*/ 2026201 w 9144000"/>
              <a:gd name="connsiteY777" fmla="*/ 557310 h 1149396"/>
              <a:gd name="connsiteX778" fmla="*/ 1997413 w 9144000"/>
              <a:gd name="connsiteY778" fmla="*/ 500260 h 1149396"/>
              <a:gd name="connsiteX779" fmla="*/ 1953886 w 9144000"/>
              <a:gd name="connsiteY779" fmla="*/ 472282 h 1149396"/>
              <a:gd name="connsiteX780" fmla="*/ 1947245 w 9144000"/>
              <a:gd name="connsiteY780" fmla="*/ 460051 h 1149396"/>
              <a:gd name="connsiteX781" fmla="*/ 1945828 w 9144000"/>
              <a:gd name="connsiteY781" fmla="*/ 443209 h 1149396"/>
              <a:gd name="connsiteX782" fmla="*/ 1945666 w 9144000"/>
              <a:gd name="connsiteY782" fmla="*/ 430291 h 1149396"/>
              <a:gd name="connsiteX783" fmla="*/ 1943925 w 9144000"/>
              <a:gd name="connsiteY783" fmla="*/ 419076 h 1149396"/>
              <a:gd name="connsiteX784" fmla="*/ 1939148 w 9144000"/>
              <a:gd name="connsiteY784" fmla="*/ 397293 h 1149396"/>
              <a:gd name="connsiteX785" fmla="*/ 1934694 w 9144000"/>
              <a:gd name="connsiteY785" fmla="*/ 420655 h 1149396"/>
              <a:gd name="connsiteX786" fmla="*/ 1930198 w 9144000"/>
              <a:gd name="connsiteY786" fmla="*/ 438797 h 1149396"/>
              <a:gd name="connsiteX787" fmla="*/ 1926109 w 9144000"/>
              <a:gd name="connsiteY787" fmla="*/ 469730 h 1149396"/>
              <a:gd name="connsiteX788" fmla="*/ 1853833 w 9144000"/>
              <a:gd name="connsiteY788" fmla="*/ 555488 h 1149396"/>
              <a:gd name="connsiteX789" fmla="*/ 1850190 w 9144000"/>
              <a:gd name="connsiteY789" fmla="*/ 553101 h 1149396"/>
              <a:gd name="connsiteX790" fmla="*/ 1846830 w 9144000"/>
              <a:gd name="connsiteY790" fmla="*/ 549374 h 1149396"/>
              <a:gd name="connsiteX791" fmla="*/ 1837516 w 9144000"/>
              <a:gd name="connsiteY791" fmla="*/ 566098 h 1149396"/>
              <a:gd name="connsiteX792" fmla="*/ 1836950 w 9144000"/>
              <a:gd name="connsiteY792" fmla="*/ 621366 h 1149396"/>
              <a:gd name="connsiteX793" fmla="*/ 1824923 w 9144000"/>
              <a:gd name="connsiteY793" fmla="*/ 632705 h 1149396"/>
              <a:gd name="connsiteX794" fmla="*/ 1754512 w 9144000"/>
              <a:gd name="connsiteY794" fmla="*/ 643676 h 1149396"/>
              <a:gd name="connsiteX795" fmla="*/ 1791237 w 9144000"/>
              <a:gd name="connsiteY795" fmla="*/ 709879 h 1149396"/>
              <a:gd name="connsiteX796" fmla="*/ 1807797 w 9144000"/>
              <a:gd name="connsiteY796" fmla="*/ 711984 h 1149396"/>
              <a:gd name="connsiteX797" fmla="*/ 1836262 w 9144000"/>
              <a:gd name="connsiteY797" fmla="*/ 737048 h 1149396"/>
              <a:gd name="connsiteX798" fmla="*/ 1837557 w 9144000"/>
              <a:gd name="connsiteY798" fmla="*/ 898767 h 1149396"/>
              <a:gd name="connsiteX799" fmla="*/ 1822089 w 9144000"/>
              <a:gd name="connsiteY799" fmla="*/ 916784 h 1149396"/>
              <a:gd name="connsiteX800" fmla="*/ 1827515 w 9144000"/>
              <a:gd name="connsiteY800" fmla="*/ 947436 h 1149396"/>
              <a:gd name="connsiteX801" fmla="*/ 1816502 w 9144000"/>
              <a:gd name="connsiteY801" fmla="*/ 955898 h 1149396"/>
              <a:gd name="connsiteX802" fmla="*/ 1794312 w 9144000"/>
              <a:gd name="connsiteY802" fmla="*/ 955898 h 1149396"/>
              <a:gd name="connsiteX803" fmla="*/ 1794312 w 9144000"/>
              <a:gd name="connsiteY803" fmla="*/ 928851 h 1149396"/>
              <a:gd name="connsiteX804" fmla="*/ 1817312 w 9144000"/>
              <a:gd name="connsiteY804" fmla="*/ 913261 h 1149396"/>
              <a:gd name="connsiteX805" fmla="*/ 1798445 w 9144000"/>
              <a:gd name="connsiteY805" fmla="*/ 904113 h 1149396"/>
              <a:gd name="connsiteX806" fmla="*/ 1788847 w 9144000"/>
              <a:gd name="connsiteY806" fmla="*/ 844793 h 1149396"/>
              <a:gd name="connsiteX807" fmla="*/ 1778281 w 9144000"/>
              <a:gd name="connsiteY807" fmla="*/ 872893 h 1149396"/>
              <a:gd name="connsiteX808" fmla="*/ 1771234 w 9144000"/>
              <a:gd name="connsiteY808" fmla="*/ 862121 h 1149396"/>
              <a:gd name="connsiteX809" fmla="*/ 1765282 w 9144000"/>
              <a:gd name="connsiteY809" fmla="*/ 805842 h 1149396"/>
              <a:gd name="connsiteX810" fmla="*/ 1790468 w 9144000"/>
              <a:gd name="connsiteY810" fmla="*/ 770372 h 1149396"/>
              <a:gd name="connsiteX811" fmla="*/ 1770788 w 9144000"/>
              <a:gd name="connsiteY811" fmla="*/ 761221 h 1149396"/>
              <a:gd name="connsiteX812" fmla="*/ 1767186 w 9144000"/>
              <a:gd name="connsiteY812" fmla="*/ 731622 h 1149396"/>
              <a:gd name="connsiteX813" fmla="*/ 1763176 w 9144000"/>
              <a:gd name="connsiteY813" fmla="*/ 731137 h 1149396"/>
              <a:gd name="connsiteX814" fmla="*/ 1755484 w 9144000"/>
              <a:gd name="connsiteY814" fmla="*/ 743322 h 1149396"/>
              <a:gd name="connsiteX815" fmla="*/ 1753743 w 9144000"/>
              <a:gd name="connsiteY815" fmla="*/ 741055 h 1149396"/>
              <a:gd name="connsiteX816" fmla="*/ 1757142 w 9144000"/>
              <a:gd name="connsiteY816" fmla="*/ 725346 h 1149396"/>
              <a:gd name="connsiteX817" fmla="*/ 1748154 w 9144000"/>
              <a:gd name="connsiteY817" fmla="*/ 697731 h 1149396"/>
              <a:gd name="connsiteX818" fmla="*/ 1722240 w 9144000"/>
              <a:gd name="connsiteY818" fmla="*/ 656957 h 1149396"/>
              <a:gd name="connsiteX819" fmla="*/ 1694546 w 9144000"/>
              <a:gd name="connsiteY819" fmla="*/ 697530 h 1149396"/>
              <a:gd name="connsiteX820" fmla="*/ 1685273 w 9144000"/>
              <a:gd name="connsiteY820" fmla="*/ 725023 h 1149396"/>
              <a:gd name="connsiteX821" fmla="*/ 1689201 w 9144000"/>
              <a:gd name="connsiteY821" fmla="*/ 742798 h 1149396"/>
              <a:gd name="connsiteX822" fmla="*/ 1676122 w 9144000"/>
              <a:gd name="connsiteY822" fmla="*/ 727653 h 1149396"/>
              <a:gd name="connsiteX823" fmla="*/ 1671588 w 9144000"/>
              <a:gd name="connsiteY823" fmla="*/ 761180 h 1149396"/>
              <a:gd name="connsiteX824" fmla="*/ 1653083 w 9144000"/>
              <a:gd name="connsiteY824" fmla="*/ 768954 h 1149396"/>
              <a:gd name="connsiteX825" fmla="*/ 1656526 w 9144000"/>
              <a:gd name="connsiteY825" fmla="*/ 773489 h 1149396"/>
              <a:gd name="connsiteX826" fmla="*/ 1676730 w 9144000"/>
              <a:gd name="connsiteY826" fmla="*/ 799079 h 1149396"/>
              <a:gd name="connsiteX827" fmla="*/ 1676730 w 9144000"/>
              <a:gd name="connsiteY827" fmla="*/ 833010 h 1149396"/>
              <a:gd name="connsiteX828" fmla="*/ 1648022 w 9144000"/>
              <a:gd name="connsiteY828" fmla="*/ 836533 h 1149396"/>
              <a:gd name="connsiteX829" fmla="*/ 1648345 w 9144000"/>
              <a:gd name="connsiteY829" fmla="*/ 751988 h 1149396"/>
              <a:gd name="connsiteX830" fmla="*/ 1655390 w 9144000"/>
              <a:gd name="connsiteY830" fmla="*/ 737656 h 1149396"/>
              <a:gd name="connsiteX831" fmla="*/ 1645999 w 9144000"/>
              <a:gd name="connsiteY831" fmla="*/ 731946 h 1149396"/>
              <a:gd name="connsiteX832" fmla="*/ 1643284 w 9144000"/>
              <a:gd name="connsiteY832" fmla="*/ 693035 h 1149396"/>
              <a:gd name="connsiteX833" fmla="*/ 1639153 w 9144000"/>
              <a:gd name="connsiteY833" fmla="*/ 692346 h 1149396"/>
              <a:gd name="connsiteX834" fmla="*/ 1633568 w 9144000"/>
              <a:gd name="connsiteY834" fmla="*/ 705789 h 1149396"/>
              <a:gd name="connsiteX835" fmla="*/ 1631582 w 9144000"/>
              <a:gd name="connsiteY835" fmla="*/ 705588 h 1149396"/>
              <a:gd name="connsiteX836" fmla="*/ 1630853 w 9144000"/>
              <a:gd name="connsiteY836" fmla="*/ 669307 h 1149396"/>
              <a:gd name="connsiteX837" fmla="*/ 1609273 w 9144000"/>
              <a:gd name="connsiteY837" fmla="*/ 638413 h 1149396"/>
              <a:gd name="connsiteX838" fmla="*/ 1603969 w 9144000"/>
              <a:gd name="connsiteY838" fmla="*/ 611853 h 1149396"/>
              <a:gd name="connsiteX839" fmla="*/ 1578460 w 9144000"/>
              <a:gd name="connsiteY839" fmla="*/ 653800 h 1149396"/>
              <a:gd name="connsiteX840" fmla="*/ 1578501 w 9144000"/>
              <a:gd name="connsiteY840" fmla="*/ 611934 h 1149396"/>
              <a:gd name="connsiteX841" fmla="*/ 1592833 w 9144000"/>
              <a:gd name="connsiteY841" fmla="*/ 576664 h 1149396"/>
              <a:gd name="connsiteX842" fmla="*/ 1576841 w 9144000"/>
              <a:gd name="connsiteY842" fmla="*/ 569903 h 1149396"/>
              <a:gd name="connsiteX843" fmla="*/ 1575867 w 9144000"/>
              <a:gd name="connsiteY843" fmla="*/ 542817 h 1149396"/>
              <a:gd name="connsiteX844" fmla="*/ 1575867 w 9144000"/>
              <a:gd name="connsiteY844" fmla="*/ 515243 h 1149396"/>
              <a:gd name="connsiteX845" fmla="*/ 1565746 w 9144000"/>
              <a:gd name="connsiteY845" fmla="*/ 507023 h 1149396"/>
              <a:gd name="connsiteX846" fmla="*/ 1566109 w 9144000"/>
              <a:gd name="connsiteY846" fmla="*/ 464385 h 1149396"/>
              <a:gd name="connsiteX847" fmla="*/ 1563114 w 9144000"/>
              <a:gd name="connsiteY847" fmla="*/ 442034 h 1149396"/>
              <a:gd name="connsiteX848" fmla="*/ 1536877 w 9144000"/>
              <a:gd name="connsiteY848" fmla="*/ 428268 h 1149396"/>
              <a:gd name="connsiteX849" fmla="*/ 1535095 w 9144000"/>
              <a:gd name="connsiteY849" fmla="*/ 364415 h 1149396"/>
              <a:gd name="connsiteX850" fmla="*/ 1522178 w 9144000"/>
              <a:gd name="connsiteY850" fmla="*/ 334897 h 1149396"/>
              <a:gd name="connsiteX851" fmla="*/ 1521896 w 9144000"/>
              <a:gd name="connsiteY851" fmla="*/ 332912 h 1149396"/>
              <a:gd name="connsiteX852" fmla="*/ 1500961 w 9144000"/>
              <a:gd name="connsiteY852" fmla="*/ 290722 h 1149396"/>
              <a:gd name="connsiteX853" fmla="*/ 1494967 w 9144000"/>
              <a:gd name="connsiteY853" fmla="*/ 307079 h 1149396"/>
              <a:gd name="connsiteX854" fmla="*/ 1491365 w 9144000"/>
              <a:gd name="connsiteY854" fmla="*/ 317973 h 1149396"/>
              <a:gd name="connsiteX855" fmla="*/ 1482334 w 9144000"/>
              <a:gd name="connsiteY855" fmla="*/ 347814 h 1149396"/>
              <a:gd name="connsiteX856" fmla="*/ 1469621 w 9144000"/>
              <a:gd name="connsiteY856" fmla="*/ 364171 h 1149396"/>
              <a:gd name="connsiteX857" fmla="*/ 1467393 w 9144000"/>
              <a:gd name="connsiteY857" fmla="*/ 428227 h 1149396"/>
              <a:gd name="connsiteX858" fmla="*/ 1441278 w 9144000"/>
              <a:gd name="connsiteY858" fmla="*/ 442277 h 1149396"/>
              <a:gd name="connsiteX859" fmla="*/ 1437067 w 9144000"/>
              <a:gd name="connsiteY859" fmla="*/ 451510 h 1149396"/>
              <a:gd name="connsiteX860" fmla="*/ 1438607 w 9144000"/>
              <a:gd name="connsiteY860" fmla="*/ 492647 h 1149396"/>
              <a:gd name="connsiteX861" fmla="*/ 1439981 w 9144000"/>
              <a:gd name="connsiteY861" fmla="*/ 528037 h 1149396"/>
              <a:gd name="connsiteX862" fmla="*/ 1436095 w 9144000"/>
              <a:gd name="connsiteY862" fmla="*/ 528360 h 1149396"/>
              <a:gd name="connsiteX863" fmla="*/ 1431114 w 9144000"/>
              <a:gd name="connsiteY863" fmla="*/ 509614 h 1149396"/>
              <a:gd name="connsiteX864" fmla="*/ 1428117 w 9144000"/>
              <a:gd name="connsiteY864" fmla="*/ 517469 h 1149396"/>
              <a:gd name="connsiteX865" fmla="*/ 1428242 w 9144000"/>
              <a:gd name="connsiteY865" fmla="*/ 551806 h 1149396"/>
              <a:gd name="connsiteX866" fmla="*/ 1426256 w 9144000"/>
              <a:gd name="connsiteY866" fmla="*/ 571199 h 1149396"/>
              <a:gd name="connsiteX867" fmla="*/ 1415485 w 9144000"/>
              <a:gd name="connsiteY867" fmla="*/ 574764 h 1149396"/>
              <a:gd name="connsiteX868" fmla="*/ 1417106 w 9144000"/>
              <a:gd name="connsiteY868" fmla="*/ 580188 h 1149396"/>
              <a:gd name="connsiteX869" fmla="*/ 1426217 w 9144000"/>
              <a:gd name="connsiteY869" fmla="*/ 606872 h 1149396"/>
              <a:gd name="connsiteX870" fmla="*/ 1425974 w 9144000"/>
              <a:gd name="connsiteY870" fmla="*/ 653558 h 1149396"/>
              <a:gd name="connsiteX871" fmla="*/ 1399938 w 9144000"/>
              <a:gd name="connsiteY871" fmla="*/ 611608 h 1149396"/>
              <a:gd name="connsiteX872" fmla="*/ 1393863 w 9144000"/>
              <a:gd name="connsiteY872" fmla="*/ 637764 h 1149396"/>
              <a:gd name="connsiteX873" fmla="*/ 1377668 w 9144000"/>
              <a:gd name="connsiteY873" fmla="*/ 660480 h 1149396"/>
              <a:gd name="connsiteX874" fmla="*/ 1372445 w 9144000"/>
              <a:gd name="connsiteY874" fmla="*/ 685544 h 1149396"/>
              <a:gd name="connsiteX875" fmla="*/ 1371674 w 9144000"/>
              <a:gd name="connsiteY875" fmla="*/ 706032 h 1149396"/>
              <a:gd name="connsiteX876" fmla="*/ 1366089 w 9144000"/>
              <a:gd name="connsiteY876" fmla="*/ 692185 h 1149396"/>
              <a:gd name="connsiteX877" fmla="*/ 1361796 w 9144000"/>
              <a:gd name="connsiteY877" fmla="*/ 693884 h 1149396"/>
              <a:gd name="connsiteX878" fmla="*/ 1359730 w 9144000"/>
              <a:gd name="connsiteY878" fmla="*/ 719151 h 1149396"/>
              <a:gd name="connsiteX879" fmla="*/ 1351309 w 9144000"/>
              <a:gd name="connsiteY879" fmla="*/ 736319 h 1149396"/>
              <a:gd name="connsiteX880" fmla="*/ 1356370 w 9144000"/>
              <a:gd name="connsiteY880" fmla="*/ 763851 h 1149396"/>
              <a:gd name="connsiteX881" fmla="*/ 1356613 w 9144000"/>
              <a:gd name="connsiteY881" fmla="*/ 835277 h 1149396"/>
              <a:gd name="connsiteX882" fmla="*/ 1327663 w 9144000"/>
              <a:gd name="connsiteY882" fmla="*/ 833860 h 1149396"/>
              <a:gd name="connsiteX883" fmla="*/ 1327702 w 9144000"/>
              <a:gd name="connsiteY883" fmla="*/ 795353 h 1149396"/>
              <a:gd name="connsiteX884" fmla="*/ 1345638 w 9144000"/>
              <a:gd name="connsiteY884" fmla="*/ 774177 h 1149396"/>
              <a:gd name="connsiteX885" fmla="*/ 1352604 w 9144000"/>
              <a:gd name="connsiteY885" fmla="*/ 769965 h 1149396"/>
              <a:gd name="connsiteX886" fmla="*/ 1332925 w 9144000"/>
              <a:gd name="connsiteY886" fmla="*/ 761018 h 1149396"/>
              <a:gd name="connsiteX887" fmla="*/ 1324991 w 9144000"/>
              <a:gd name="connsiteY887" fmla="*/ 730084 h 1149396"/>
              <a:gd name="connsiteX888" fmla="*/ 1317053 w 9144000"/>
              <a:gd name="connsiteY888" fmla="*/ 742553 h 1149396"/>
              <a:gd name="connsiteX889" fmla="*/ 1315069 w 9144000"/>
              <a:gd name="connsiteY889" fmla="*/ 741948 h 1149396"/>
              <a:gd name="connsiteX890" fmla="*/ 1318431 w 9144000"/>
              <a:gd name="connsiteY890" fmla="*/ 727452 h 1149396"/>
              <a:gd name="connsiteX891" fmla="*/ 1308713 w 9144000"/>
              <a:gd name="connsiteY891" fmla="*/ 696600 h 1149396"/>
              <a:gd name="connsiteX892" fmla="*/ 1286200 w 9144000"/>
              <a:gd name="connsiteY892" fmla="*/ 655096 h 1149396"/>
              <a:gd name="connsiteX893" fmla="*/ 1281543 w 9144000"/>
              <a:gd name="connsiteY893" fmla="*/ 656310 h 1149396"/>
              <a:gd name="connsiteX894" fmla="*/ 1279844 w 9144000"/>
              <a:gd name="connsiteY894" fmla="*/ 664124 h 1149396"/>
              <a:gd name="connsiteX895" fmla="*/ 1266281 w 9144000"/>
              <a:gd name="connsiteY895" fmla="*/ 689066 h 1149396"/>
              <a:gd name="connsiteX896" fmla="*/ 1247855 w 9144000"/>
              <a:gd name="connsiteY896" fmla="*/ 732188 h 1149396"/>
              <a:gd name="connsiteX897" fmla="*/ 1236559 w 9144000"/>
              <a:gd name="connsiteY897" fmla="*/ 732188 h 1149396"/>
              <a:gd name="connsiteX898" fmla="*/ 1234373 w 9144000"/>
              <a:gd name="connsiteY898" fmla="*/ 760492 h 1149396"/>
              <a:gd name="connsiteX899" fmla="*/ 1215869 w 9144000"/>
              <a:gd name="connsiteY899" fmla="*/ 768954 h 1149396"/>
              <a:gd name="connsiteX900" fmla="*/ 1217894 w 9144000"/>
              <a:gd name="connsiteY900" fmla="*/ 772558 h 1149396"/>
              <a:gd name="connsiteX901" fmla="*/ 1238827 w 9144000"/>
              <a:gd name="connsiteY901" fmla="*/ 802400 h 1149396"/>
              <a:gd name="connsiteX902" fmla="*/ 1233158 w 9144000"/>
              <a:gd name="connsiteY902" fmla="*/ 836776 h 1149396"/>
              <a:gd name="connsiteX903" fmla="*/ 1232955 w 9144000"/>
              <a:gd name="connsiteY903" fmla="*/ 854389 h 1149396"/>
              <a:gd name="connsiteX904" fmla="*/ 1225426 w 9144000"/>
              <a:gd name="connsiteY904" fmla="*/ 871597 h 1149396"/>
              <a:gd name="connsiteX905" fmla="*/ 1216961 w 9144000"/>
              <a:gd name="connsiteY905" fmla="*/ 848558 h 1149396"/>
              <a:gd name="connsiteX906" fmla="*/ 1205423 w 9144000"/>
              <a:gd name="connsiteY906" fmla="*/ 903787 h 1149396"/>
              <a:gd name="connsiteX907" fmla="*/ 1186877 w 9144000"/>
              <a:gd name="connsiteY907" fmla="*/ 912614 h 1149396"/>
              <a:gd name="connsiteX908" fmla="*/ 1209997 w 9144000"/>
              <a:gd name="connsiteY908" fmla="*/ 928890 h 1149396"/>
              <a:gd name="connsiteX909" fmla="*/ 1209997 w 9144000"/>
              <a:gd name="connsiteY909" fmla="*/ 955534 h 1149396"/>
              <a:gd name="connsiteX910" fmla="*/ 1175824 w 9144000"/>
              <a:gd name="connsiteY910" fmla="*/ 955534 h 1149396"/>
              <a:gd name="connsiteX911" fmla="*/ 1169345 w 9144000"/>
              <a:gd name="connsiteY911" fmla="*/ 935330 h 1149396"/>
              <a:gd name="connsiteX912" fmla="*/ 1166147 w 9144000"/>
              <a:gd name="connsiteY912" fmla="*/ 934963 h 1149396"/>
              <a:gd name="connsiteX913" fmla="*/ 1158897 w 9144000"/>
              <a:gd name="connsiteY913" fmla="*/ 958247 h 1149396"/>
              <a:gd name="connsiteX914" fmla="*/ 1144200 w 9144000"/>
              <a:gd name="connsiteY914" fmla="*/ 950068 h 1149396"/>
              <a:gd name="connsiteX915" fmla="*/ 1156103 w 9144000"/>
              <a:gd name="connsiteY915" fmla="*/ 935411 h 1149396"/>
              <a:gd name="connsiteX916" fmla="*/ 1135860 w 9144000"/>
              <a:gd name="connsiteY916" fmla="*/ 922857 h 1149396"/>
              <a:gd name="connsiteX917" fmla="*/ 1145092 w 9144000"/>
              <a:gd name="connsiteY917" fmla="*/ 914517 h 1149396"/>
              <a:gd name="connsiteX918" fmla="*/ 1137156 w 9144000"/>
              <a:gd name="connsiteY918" fmla="*/ 911522 h 1149396"/>
              <a:gd name="connsiteX919" fmla="*/ 1135456 w 9144000"/>
              <a:gd name="connsiteY919" fmla="*/ 909049 h 1149396"/>
              <a:gd name="connsiteX920" fmla="*/ 1134239 w 9144000"/>
              <a:gd name="connsiteY920" fmla="*/ 864430 h 1149396"/>
              <a:gd name="connsiteX921" fmla="*/ 1127802 w 9144000"/>
              <a:gd name="connsiteY921" fmla="*/ 842888 h 1149396"/>
              <a:gd name="connsiteX922" fmla="*/ 1131365 w 9144000"/>
              <a:gd name="connsiteY922" fmla="*/ 834065 h 1149396"/>
              <a:gd name="connsiteX923" fmla="*/ 1115777 w 9144000"/>
              <a:gd name="connsiteY923" fmla="*/ 823778 h 1149396"/>
              <a:gd name="connsiteX924" fmla="*/ 1120637 w 9144000"/>
              <a:gd name="connsiteY924" fmla="*/ 817907 h 1149396"/>
              <a:gd name="connsiteX925" fmla="*/ 1113955 w 9144000"/>
              <a:gd name="connsiteY925" fmla="*/ 792803 h 1149396"/>
              <a:gd name="connsiteX926" fmla="*/ 1107841 w 9144000"/>
              <a:gd name="connsiteY926" fmla="*/ 757333 h 1149396"/>
              <a:gd name="connsiteX927" fmla="*/ 1109420 w 9144000"/>
              <a:gd name="connsiteY927" fmla="*/ 743689 h 1149396"/>
              <a:gd name="connsiteX928" fmla="*/ 1094682 w 9144000"/>
              <a:gd name="connsiteY928" fmla="*/ 735956 h 1149396"/>
              <a:gd name="connsiteX929" fmla="*/ 1099459 w 9144000"/>
              <a:gd name="connsiteY929" fmla="*/ 729233 h 1149396"/>
              <a:gd name="connsiteX930" fmla="*/ 1093952 w 9144000"/>
              <a:gd name="connsiteY930" fmla="*/ 701536 h 1149396"/>
              <a:gd name="connsiteX931" fmla="*/ 1086866 w 9144000"/>
              <a:gd name="connsiteY931" fmla="*/ 672385 h 1149396"/>
              <a:gd name="connsiteX932" fmla="*/ 1094398 w 9144000"/>
              <a:gd name="connsiteY932" fmla="*/ 663639 h 1149396"/>
              <a:gd name="connsiteX933" fmla="*/ 1083222 w 9144000"/>
              <a:gd name="connsiteY933" fmla="*/ 655906 h 1149396"/>
              <a:gd name="connsiteX934" fmla="*/ 1080429 w 9144000"/>
              <a:gd name="connsiteY934" fmla="*/ 623109 h 1149396"/>
              <a:gd name="connsiteX935" fmla="*/ 1079577 w 9144000"/>
              <a:gd name="connsiteY935" fmla="*/ 592578 h 1149396"/>
              <a:gd name="connsiteX936" fmla="*/ 1066175 w 9144000"/>
              <a:gd name="connsiteY936" fmla="*/ 586260 h 1149396"/>
              <a:gd name="connsiteX937" fmla="*/ 1072735 w 9144000"/>
              <a:gd name="connsiteY937" fmla="*/ 553464 h 1149396"/>
              <a:gd name="connsiteX938" fmla="*/ 1063139 w 9144000"/>
              <a:gd name="connsiteY938" fmla="*/ 546460 h 1149396"/>
              <a:gd name="connsiteX939" fmla="*/ 1072292 w 9144000"/>
              <a:gd name="connsiteY939" fmla="*/ 523177 h 1149396"/>
              <a:gd name="connsiteX940" fmla="*/ 1055769 w 9144000"/>
              <a:gd name="connsiteY940" fmla="*/ 516132 h 1149396"/>
              <a:gd name="connsiteX941" fmla="*/ 1064799 w 9144000"/>
              <a:gd name="connsiteY941" fmla="*/ 471187 h 1149396"/>
              <a:gd name="connsiteX942" fmla="*/ 1056944 w 9144000"/>
              <a:gd name="connsiteY942" fmla="*/ 468352 h 1149396"/>
              <a:gd name="connsiteX943" fmla="*/ 1070426 w 9144000"/>
              <a:gd name="connsiteY943" fmla="*/ 448229 h 1149396"/>
              <a:gd name="connsiteX944" fmla="*/ 1061844 w 9144000"/>
              <a:gd name="connsiteY944" fmla="*/ 443452 h 1149396"/>
              <a:gd name="connsiteX945" fmla="*/ 1069943 w 9144000"/>
              <a:gd name="connsiteY945" fmla="*/ 426486 h 1149396"/>
              <a:gd name="connsiteX946" fmla="*/ 1061560 w 9144000"/>
              <a:gd name="connsiteY946" fmla="*/ 422193 h 1149396"/>
              <a:gd name="connsiteX947" fmla="*/ 1057350 w 9144000"/>
              <a:gd name="connsiteY947" fmla="*/ 387129 h 1149396"/>
              <a:gd name="connsiteX948" fmla="*/ 1048604 w 9144000"/>
              <a:gd name="connsiteY948" fmla="*/ 347692 h 1149396"/>
              <a:gd name="connsiteX949" fmla="*/ 1037022 w 9144000"/>
              <a:gd name="connsiteY949" fmla="*/ 352510 h 1149396"/>
              <a:gd name="connsiteX950" fmla="*/ 995197 w 9144000"/>
              <a:gd name="connsiteY950" fmla="*/ 289387 h 1149396"/>
              <a:gd name="connsiteX951" fmla="*/ 994225 w 9144000"/>
              <a:gd name="connsiteY951" fmla="*/ 299711 h 1149396"/>
              <a:gd name="connsiteX952" fmla="*/ 1009005 w 9144000"/>
              <a:gd name="connsiteY952" fmla="*/ 326800 h 1149396"/>
              <a:gd name="connsiteX953" fmla="*/ 993456 w 9144000"/>
              <a:gd name="connsiteY953" fmla="*/ 370610 h 1149396"/>
              <a:gd name="connsiteX954" fmla="*/ 984991 w 9144000"/>
              <a:gd name="connsiteY954" fmla="*/ 357611 h 1149396"/>
              <a:gd name="connsiteX955" fmla="*/ 993334 w 9144000"/>
              <a:gd name="connsiteY955" fmla="*/ 340120 h 1149396"/>
              <a:gd name="connsiteX956" fmla="*/ 978799 w 9144000"/>
              <a:gd name="connsiteY956" fmla="*/ 293800 h 1149396"/>
              <a:gd name="connsiteX957" fmla="*/ 973897 w 9144000"/>
              <a:gd name="connsiteY957" fmla="*/ 318337 h 1149396"/>
              <a:gd name="connsiteX958" fmla="*/ 965070 w 9144000"/>
              <a:gd name="connsiteY958" fmla="*/ 336597 h 1149396"/>
              <a:gd name="connsiteX959" fmla="*/ 955718 w 9144000"/>
              <a:gd name="connsiteY959" fmla="*/ 317363 h 1149396"/>
              <a:gd name="connsiteX960" fmla="*/ 950537 w 9144000"/>
              <a:gd name="connsiteY960" fmla="*/ 295095 h 1149396"/>
              <a:gd name="connsiteX961" fmla="*/ 944464 w 9144000"/>
              <a:gd name="connsiteY961" fmla="*/ 321090 h 1149396"/>
              <a:gd name="connsiteX962" fmla="*/ 935757 w 9144000"/>
              <a:gd name="connsiteY962" fmla="*/ 337326 h 1149396"/>
              <a:gd name="connsiteX963" fmla="*/ 919155 w 9144000"/>
              <a:gd name="connsiteY963" fmla="*/ 294934 h 1149396"/>
              <a:gd name="connsiteX964" fmla="*/ 913406 w 9144000"/>
              <a:gd name="connsiteY964" fmla="*/ 318377 h 1149396"/>
              <a:gd name="connsiteX965" fmla="*/ 904782 w 9144000"/>
              <a:gd name="connsiteY965" fmla="*/ 336516 h 1149396"/>
              <a:gd name="connsiteX966" fmla="*/ 887735 w 9144000"/>
              <a:gd name="connsiteY966" fmla="*/ 295215 h 1149396"/>
              <a:gd name="connsiteX967" fmla="*/ 884253 w 9144000"/>
              <a:gd name="connsiteY967" fmla="*/ 320686 h 1149396"/>
              <a:gd name="connsiteX968" fmla="*/ 875506 w 9144000"/>
              <a:gd name="connsiteY968" fmla="*/ 338296 h 1149396"/>
              <a:gd name="connsiteX969" fmla="*/ 866478 w 9144000"/>
              <a:gd name="connsiteY969" fmla="*/ 316393 h 1149396"/>
              <a:gd name="connsiteX970" fmla="*/ 861417 w 9144000"/>
              <a:gd name="connsiteY970" fmla="*/ 294892 h 1149396"/>
              <a:gd name="connsiteX971" fmla="*/ 844531 w 9144000"/>
              <a:gd name="connsiteY971" fmla="*/ 336354 h 1149396"/>
              <a:gd name="connsiteX972" fmla="*/ 835744 w 9144000"/>
              <a:gd name="connsiteY972" fmla="*/ 317284 h 1149396"/>
              <a:gd name="connsiteX973" fmla="*/ 831414 w 9144000"/>
              <a:gd name="connsiteY973" fmla="*/ 295298 h 1149396"/>
              <a:gd name="connsiteX974" fmla="*/ 827242 w 9144000"/>
              <a:gd name="connsiteY974" fmla="*/ 295259 h 1149396"/>
              <a:gd name="connsiteX975" fmla="*/ 822506 w 9144000"/>
              <a:gd name="connsiteY975" fmla="*/ 316675 h 1149396"/>
              <a:gd name="connsiteX976" fmla="*/ 815702 w 9144000"/>
              <a:gd name="connsiteY976" fmla="*/ 336234 h 1149396"/>
              <a:gd name="connsiteX977" fmla="*/ 806066 w 9144000"/>
              <a:gd name="connsiteY977" fmla="*/ 317000 h 1149396"/>
              <a:gd name="connsiteX978" fmla="*/ 800966 w 9144000"/>
              <a:gd name="connsiteY978" fmla="*/ 294042 h 1149396"/>
              <a:gd name="connsiteX979" fmla="*/ 784526 w 9144000"/>
              <a:gd name="connsiteY979" fmla="*/ 338783 h 1149396"/>
              <a:gd name="connsiteX980" fmla="*/ 794607 w 9144000"/>
              <a:gd name="connsiteY980" fmla="*/ 356438 h 1149396"/>
              <a:gd name="connsiteX981" fmla="*/ 785779 w 9144000"/>
              <a:gd name="connsiteY981" fmla="*/ 369881 h 1149396"/>
              <a:gd name="connsiteX982" fmla="*/ 769787 w 9144000"/>
              <a:gd name="connsiteY982" fmla="*/ 334129 h 1149396"/>
              <a:gd name="connsiteX983" fmla="*/ 780637 w 9144000"/>
              <a:gd name="connsiteY983" fmla="*/ 303354 h 1149396"/>
              <a:gd name="connsiteX984" fmla="*/ 782704 w 9144000"/>
              <a:gd name="connsiteY984" fmla="*/ 289630 h 1149396"/>
              <a:gd name="connsiteX985" fmla="*/ 743913 w 9144000"/>
              <a:gd name="connsiteY985" fmla="*/ 353037 h 1149396"/>
              <a:gd name="connsiteX986" fmla="*/ 731400 w 9144000"/>
              <a:gd name="connsiteY986" fmla="*/ 347772 h 1149396"/>
              <a:gd name="connsiteX987" fmla="*/ 726300 w 9144000"/>
              <a:gd name="connsiteY987" fmla="*/ 384093 h 1149396"/>
              <a:gd name="connsiteX988" fmla="*/ 720834 w 9144000"/>
              <a:gd name="connsiteY988" fmla="*/ 386887 h 1149396"/>
              <a:gd name="connsiteX989" fmla="*/ 717350 w 9144000"/>
              <a:gd name="connsiteY989" fmla="*/ 421911 h 1149396"/>
              <a:gd name="connsiteX990" fmla="*/ 709779 w 9144000"/>
              <a:gd name="connsiteY990" fmla="*/ 425839 h 1149396"/>
              <a:gd name="connsiteX991" fmla="*/ 715935 w 9144000"/>
              <a:gd name="connsiteY991" fmla="*/ 442683 h 1149396"/>
              <a:gd name="connsiteX992" fmla="*/ 708442 w 9144000"/>
              <a:gd name="connsiteY992" fmla="*/ 448352 h 1149396"/>
              <a:gd name="connsiteX993" fmla="*/ 722534 w 9144000"/>
              <a:gd name="connsiteY993" fmla="*/ 468516 h 1149396"/>
              <a:gd name="connsiteX994" fmla="*/ 714598 w 9144000"/>
              <a:gd name="connsiteY994" fmla="*/ 472806 h 1149396"/>
              <a:gd name="connsiteX995" fmla="*/ 722818 w 9144000"/>
              <a:gd name="connsiteY995" fmla="*/ 515686 h 1149396"/>
              <a:gd name="connsiteX996" fmla="*/ 706784 w 9144000"/>
              <a:gd name="connsiteY996" fmla="*/ 523015 h 1149396"/>
              <a:gd name="connsiteX997" fmla="*/ 716055 w 9144000"/>
              <a:gd name="connsiteY997" fmla="*/ 546095 h 1149396"/>
              <a:gd name="connsiteX998" fmla="*/ 705366 w 9144000"/>
              <a:gd name="connsiteY998" fmla="*/ 554274 h 1149396"/>
              <a:gd name="connsiteX999" fmla="*/ 714072 w 9144000"/>
              <a:gd name="connsiteY999" fmla="*/ 584764 h 1149396"/>
              <a:gd name="connsiteX1000" fmla="*/ 702531 w 9144000"/>
              <a:gd name="connsiteY1000" fmla="*/ 591405 h 1149396"/>
              <a:gd name="connsiteX1001" fmla="*/ 695932 w 9144000"/>
              <a:gd name="connsiteY1001" fmla="*/ 655784 h 1149396"/>
              <a:gd name="connsiteX1002" fmla="*/ 687957 w 9144000"/>
              <a:gd name="connsiteY1002" fmla="*/ 660683 h 1149396"/>
              <a:gd name="connsiteX1003" fmla="*/ 685002 w 9144000"/>
              <a:gd name="connsiteY1003" fmla="*/ 664246 h 1149396"/>
              <a:gd name="connsiteX1004" fmla="*/ 691843 w 9144000"/>
              <a:gd name="connsiteY1004" fmla="*/ 671817 h 1149396"/>
              <a:gd name="connsiteX1005" fmla="*/ 684838 w 9144000"/>
              <a:gd name="connsiteY1005" fmla="*/ 701093 h 1149396"/>
              <a:gd name="connsiteX1006" fmla="*/ 684636 w 9144000"/>
              <a:gd name="connsiteY1006" fmla="*/ 720851 h 1149396"/>
              <a:gd name="connsiteX1007" fmla="*/ 678724 w 9144000"/>
              <a:gd name="connsiteY1007" fmla="*/ 730327 h 1149396"/>
              <a:gd name="connsiteX1008" fmla="*/ 684877 w 9144000"/>
              <a:gd name="connsiteY1008" fmla="*/ 734739 h 1149396"/>
              <a:gd name="connsiteX1009" fmla="*/ 668843 w 9144000"/>
              <a:gd name="connsiteY1009" fmla="*/ 744093 h 1149396"/>
              <a:gd name="connsiteX1010" fmla="*/ 672203 w 9144000"/>
              <a:gd name="connsiteY1010" fmla="*/ 755834 h 1149396"/>
              <a:gd name="connsiteX1011" fmla="*/ 664512 w 9144000"/>
              <a:gd name="connsiteY1011" fmla="*/ 788349 h 1149396"/>
              <a:gd name="connsiteX1012" fmla="*/ 656980 w 9144000"/>
              <a:gd name="connsiteY1012" fmla="*/ 817664 h 1149396"/>
              <a:gd name="connsiteX1013" fmla="*/ 664066 w 9144000"/>
              <a:gd name="connsiteY1013" fmla="*/ 823901 h 1149396"/>
              <a:gd name="connsiteX1014" fmla="*/ 647626 w 9144000"/>
              <a:gd name="connsiteY1014" fmla="*/ 833132 h 1149396"/>
              <a:gd name="connsiteX1015" fmla="*/ 652040 w 9144000"/>
              <a:gd name="connsiteY1015" fmla="*/ 846697 h 1149396"/>
              <a:gd name="connsiteX1016" fmla="*/ 643982 w 9144000"/>
              <a:gd name="connsiteY1016" fmla="*/ 880586 h 1149396"/>
              <a:gd name="connsiteX1017" fmla="*/ 630338 w 9144000"/>
              <a:gd name="connsiteY1017" fmla="*/ 915895 h 1149396"/>
              <a:gd name="connsiteX1018" fmla="*/ 609606 w 9144000"/>
              <a:gd name="connsiteY1018" fmla="*/ 960311 h 1149396"/>
              <a:gd name="connsiteX1019" fmla="*/ 600818 w 9144000"/>
              <a:gd name="connsiteY1019" fmla="*/ 950230 h 1149396"/>
              <a:gd name="connsiteX1020" fmla="*/ 602522 w 9144000"/>
              <a:gd name="connsiteY1020" fmla="*/ 881963 h 1149396"/>
              <a:gd name="connsiteX1021" fmla="*/ 603210 w 9144000"/>
              <a:gd name="connsiteY1021" fmla="*/ 876252 h 1149396"/>
              <a:gd name="connsiteX1022" fmla="*/ 614102 w 9144000"/>
              <a:gd name="connsiteY1022" fmla="*/ 845723 h 1149396"/>
              <a:gd name="connsiteX1023" fmla="*/ 606570 w 9144000"/>
              <a:gd name="connsiteY1023" fmla="*/ 843700 h 1149396"/>
              <a:gd name="connsiteX1024" fmla="*/ 599280 w 9144000"/>
              <a:gd name="connsiteY1024" fmla="*/ 841431 h 1149396"/>
              <a:gd name="connsiteX1025" fmla="*/ 599403 w 9144000"/>
              <a:gd name="connsiteY1025" fmla="*/ 767132 h 1149396"/>
              <a:gd name="connsiteX1026" fmla="*/ 602317 w 9144000"/>
              <a:gd name="connsiteY1026" fmla="*/ 757698 h 1149396"/>
              <a:gd name="connsiteX1027" fmla="*/ 620378 w 9144000"/>
              <a:gd name="connsiteY1027" fmla="*/ 727411 h 1149396"/>
              <a:gd name="connsiteX1028" fmla="*/ 596002 w 9144000"/>
              <a:gd name="connsiteY1028" fmla="*/ 724536 h 1149396"/>
              <a:gd name="connsiteX1029" fmla="*/ 597500 w 9144000"/>
              <a:gd name="connsiteY1029" fmla="*/ 713199 h 1149396"/>
              <a:gd name="connsiteX1030" fmla="*/ 587094 w 9144000"/>
              <a:gd name="connsiteY1030" fmla="*/ 705709 h 1149396"/>
              <a:gd name="connsiteX1031" fmla="*/ 584096 w 9144000"/>
              <a:gd name="connsiteY1031" fmla="*/ 680483 h 1149396"/>
              <a:gd name="connsiteX1032" fmla="*/ 576242 w 9144000"/>
              <a:gd name="connsiteY1032" fmla="*/ 707045 h 1149396"/>
              <a:gd name="connsiteX1033" fmla="*/ 571464 w 9144000"/>
              <a:gd name="connsiteY1033" fmla="*/ 706720 h 1149396"/>
              <a:gd name="connsiteX1034" fmla="*/ 546522 w 9144000"/>
              <a:gd name="connsiteY1034" fmla="*/ 674124 h 1149396"/>
              <a:gd name="connsiteX1035" fmla="*/ 546522 w 9144000"/>
              <a:gd name="connsiteY1035" fmla="*/ 656553 h 1149396"/>
              <a:gd name="connsiteX1036" fmla="*/ 535104 w 9144000"/>
              <a:gd name="connsiteY1036" fmla="*/ 648130 h 1149396"/>
              <a:gd name="connsiteX1037" fmla="*/ 539152 w 9144000"/>
              <a:gd name="connsiteY1037" fmla="*/ 596304 h 1149396"/>
              <a:gd name="connsiteX1038" fmla="*/ 505832 w 9144000"/>
              <a:gd name="connsiteY1038" fmla="*/ 583305 h 1149396"/>
              <a:gd name="connsiteX1039" fmla="*/ 501740 w 9144000"/>
              <a:gd name="connsiteY1039" fmla="*/ 561321 h 1149396"/>
              <a:gd name="connsiteX1040" fmla="*/ 498988 w 9144000"/>
              <a:gd name="connsiteY1040" fmla="*/ 582254 h 1149396"/>
              <a:gd name="connsiteX1041" fmla="*/ 465461 w 9144000"/>
              <a:gd name="connsiteY1041" fmla="*/ 596628 h 1149396"/>
              <a:gd name="connsiteX1042" fmla="*/ 469266 w 9144000"/>
              <a:gd name="connsiteY1042" fmla="*/ 648009 h 1149396"/>
              <a:gd name="connsiteX1043" fmla="*/ 458172 w 9144000"/>
              <a:gd name="connsiteY1043" fmla="*/ 656107 h 1149396"/>
              <a:gd name="connsiteX1044" fmla="*/ 458172 w 9144000"/>
              <a:gd name="connsiteY1044" fmla="*/ 672466 h 1149396"/>
              <a:gd name="connsiteX1045" fmla="*/ 433110 w 9144000"/>
              <a:gd name="connsiteY1045" fmla="*/ 708502 h 1149396"/>
              <a:gd name="connsiteX1046" fmla="*/ 426144 w 9144000"/>
              <a:gd name="connsiteY1046" fmla="*/ 680887 h 1149396"/>
              <a:gd name="connsiteX1047" fmla="*/ 421732 w 9144000"/>
              <a:gd name="connsiteY1047" fmla="*/ 680806 h 1149396"/>
              <a:gd name="connsiteX1048" fmla="*/ 416832 w 9144000"/>
              <a:gd name="connsiteY1048" fmla="*/ 701416 h 1149396"/>
              <a:gd name="connsiteX1049" fmla="*/ 419748 w 9144000"/>
              <a:gd name="connsiteY1049" fmla="*/ 702672 h 1149396"/>
              <a:gd name="connsiteX1050" fmla="*/ 407520 w 9144000"/>
              <a:gd name="connsiteY1050" fmla="*/ 713319 h 1149396"/>
              <a:gd name="connsiteX1051" fmla="*/ 409097 w 9144000"/>
              <a:gd name="connsiteY1051" fmla="*/ 724617 h 1149396"/>
              <a:gd name="connsiteX1052" fmla="*/ 384158 w 9144000"/>
              <a:gd name="connsiteY1052" fmla="*/ 726924 h 1149396"/>
              <a:gd name="connsiteX1053" fmla="*/ 401082 w 9144000"/>
              <a:gd name="connsiteY1053" fmla="*/ 756809 h 1149396"/>
              <a:gd name="connsiteX1054" fmla="*/ 404968 w 9144000"/>
              <a:gd name="connsiteY1054" fmla="*/ 769885 h 1149396"/>
              <a:gd name="connsiteX1055" fmla="*/ 405130 w 9144000"/>
              <a:gd name="connsiteY1055" fmla="*/ 841595 h 1149396"/>
              <a:gd name="connsiteX1056" fmla="*/ 389865 w 9144000"/>
              <a:gd name="connsiteY1056" fmla="*/ 845642 h 1149396"/>
              <a:gd name="connsiteX1057" fmla="*/ 401122 w 9144000"/>
              <a:gd name="connsiteY1057" fmla="*/ 858517 h 1149396"/>
              <a:gd name="connsiteX1058" fmla="*/ 402054 w 9144000"/>
              <a:gd name="connsiteY1058" fmla="*/ 955776 h 1149396"/>
              <a:gd name="connsiteX1059" fmla="*/ 359982 w 9144000"/>
              <a:gd name="connsiteY1059" fmla="*/ 955776 h 1149396"/>
              <a:gd name="connsiteX1060" fmla="*/ 359982 w 9144000"/>
              <a:gd name="connsiteY1060" fmla="*/ 850096 h 1149396"/>
              <a:gd name="connsiteX1061" fmla="*/ 387882 w 9144000"/>
              <a:gd name="connsiteY1061" fmla="*/ 830054 h 1149396"/>
              <a:gd name="connsiteX1062" fmla="*/ 361038 w 9144000"/>
              <a:gd name="connsiteY1062" fmla="*/ 827787 h 1149396"/>
              <a:gd name="connsiteX1063" fmla="*/ 358283 w 9144000"/>
              <a:gd name="connsiteY1063" fmla="*/ 782679 h 1149396"/>
              <a:gd name="connsiteX1064" fmla="*/ 347108 w 9144000"/>
              <a:gd name="connsiteY1064" fmla="*/ 741583 h 1149396"/>
              <a:gd name="connsiteX1065" fmla="*/ 346865 w 9144000"/>
              <a:gd name="connsiteY1065" fmla="*/ 732026 h 1149396"/>
              <a:gd name="connsiteX1066" fmla="*/ 342452 w 9144000"/>
              <a:gd name="connsiteY1066" fmla="*/ 724982 h 1149396"/>
              <a:gd name="connsiteX1067" fmla="*/ 330670 w 9144000"/>
              <a:gd name="connsiteY1067" fmla="*/ 778310 h 1149396"/>
              <a:gd name="connsiteX1068" fmla="*/ 320912 w 9144000"/>
              <a:gd name="connsiteY1068" fmla="*/ 755876 h 1149396"/>
              <a:gd name="connsiteX1069" fmla="*/ 320790 w 9144000"/>
              <a:gd name="connsiteY1069" fmla="*/ 733687 h 1149396"/>
              <a:gd name="connsiteX1070" fmla="*/ 308804 w 9144000"/>
              <a:gd name="connsiteY1070" fmla="*/ 770452 h 1149396"/>
              <a:gd name="connsiteX1071" fmla="*/ 299166 w 9144000"/>
              <a:gd name="connsiteY1071" fmla="*/ 765959 h 1149396"/>
              <a:gd name="connsiteX1072" fmla="*/ 307388 w 9144000"/>
              <a:gd name="connsiteY1072" fmla="*/ 727249 h 1149396"/>
              <a:gd name="connsiteX1073" fmla="*/ 274508 w 9144000"/>
              <a:gd name="connsiteY1073" fmla="*/ 660035 h 1149396"/>
              <a:gd name="connsiteX1074" fmla="*/ 252483 w 9144000"/>
              <a:gd name="connsiteY1074" fmla="*/ 646026 h 1149396"/>
              <a:gd name="connsiteX1075" fmla="*/ 249648 w 9144000"/>
              <a:gd name="connsiteY1075" fmla="*/ 600717 h 1149396"/>
              <a:gd name="connsiteX1076" fmla="*/ 244868 w 9144000"/>
              <a:gd name="connsiteY1076" fmla="*/ 630881 h 1149396"/>
              <a:gd name="connsiteX1077" fmla="*/ 223815 w 9144000"/>
              <a:gd name="connsiteY1077" fmla="*/ 659469 h 1149396"/>
              <a:gd name="connsiteX1078" fmla="*/ 188344 w 9144000"/>
              <a:gd name="connsiteY1078" fmla="*/ 703196 h 1149396"/>
              <a:gd name="connsiteX1079" fmla="*/ 187534 w 9144000"/>
              <a:gd name="connsiteY1079" fmla="*/ 721096 h 1149396"/>
              <a:gd name="connsiteX1080" fmla="*/ 197940 w 9144000"/>
              <a:gd name="connsiteY1080" fmla="*/ 765511 h 1149396"/>
              <a:gd name="connsiteX1081" fmla="*/ 184176 w 9144000"/>
              <a:gd name="connsiteY1081" fmla="*/ 771789 h 1149396"/>
              <a:gd name="connsiteX1082" fmla="*/ 181140 w 9144000"/>
              <a:gd name="connsiteY1082" fmla="*/ 737817 h 1149396"/>
              <a:gd name="connsiteX1083" fmla="*/ 176358 w 9144000"/>
              <a:gd name="connsiteY1083" fmla="*/ 737291 h 1149396"/>
              <a:gd name="connsiteX1084" fmla="*/ 165832 w 9144000"/>
              <a:gd name="connsiteY1084" fmla="*/ 779160 h 1149396"/>
              <a:gd name="connsiteX1085" fmla="*/ 158626 w 9144000"/>
              <a:gd name="connsiteY1085" fmla="*/ 742553 h 1149396"/>
              <a:gd name="connsiteX1086" fmla="*/ 151255 w 9144000"/>
              <a:gd name="connsiteY1086" fmla="*/ 724942 h 1149396"/>
              <a:gd name="connsiteX1087" fmla="*/ 138138 w 9144000"/>
              <a:gd name="connsiteY1087" fmla="*/ 781829 h 1149396"/>
              <a:gd name="connsiteX1088" fmla="*/ 135506 w 9144000"/>
              <a:gd name="connsiteY1088" fmla="*/ 827868 h 1149396"/>
              <a:gd name="connsiteX1089" fmla="*/ 111374 w 9144000"/>
              <a:gd name="connsiteY1089" fmla="*/ 829486 h 1149396"/>
              <a:gd name="connsiteX1090" fmla="*/ 136923 w 9144000"/>
              <a:gd name="connsiteY1090" fmla="*/ 850583 h 1149396"/>
              <a:gd name="connsiteX1091" fmla="*/ 136923 w 9144000"/>
              <a:gd name="connsiteY1091" fmla="*/ 927634 h 1149396"/>
              <a:gd name="connsiteX1092" fmla="*/ 24168 w 9144000"/>
              <a:gd name="connsiteY1092" fmla="*/ 927634 h 1149396"/>
              <a:gd name="connsiteX1093" fmla="*/ 17772 w 9144000"/>
              <a:gd name="connsiteY1093" fmla="*/ 909578 h 1149396"/>
              <a:gd name="connsiteX1094" fmla="*/ 8418 w 9144000"/>
              <a:gd name="connsiteY1094" fmla="*/ 900628 h 1149396"/>
              <a:gd name="connsiteX1095" fmla="*/ 1276 w 9144000"/>
              <a:gd name="connsiteY1095" fmla="*/ 891277 h 1149396"/>
              <a:gd name="connsiteX1096" fmla="*/ 996 w 9144000"/>
              <a:gd name="connsiteY1096" fmla="*/ 849935 h 1149396"/>
              <a:gd name="connsiteX1097" fmla="*/ 30999 w 9144000"/>
              <a:gd name="connsiteY1097" fmla="*/ 830541 h 1149396"/>
              <a:gd name="connsiteX1098" fmla="*/ 3508 w 9144000"/>
              <a:gd name="connsiteY1098" fmla="*/ 827544 h 1149396"/>
              <a:gd name="connsiteX1099" fmla="*/ 0 w 9144000"/>
              <a:gd name="connsiteY1099" fmla="*/ 799566 h 1149396"/>
              <a:gd name="connsiteX1100" fmla="*/ 0 w 9144000"/>
              <a:gd name="connsiteY1100" fmla="*/ 1149396 h 1149396"/>
              <a:gd name="connsiteX1101" fmla="*/ 9144000 w 9144000"/>
              <a:gd name="connsiteY1101" fmla="*/ 1149396 h 1149396"/>
              <a:gd name="connsiteX1102" fmla="*/ 9144000 w 9144000"/>
              <a:gd name="connsiteY1102" fmla="*/ 799569 h 1149396"/>
              <a:gd name="connsiteX1103" fmla="*/ 9140491 w 9144000"/>
              <a:gd name="connsiteY1103" fmla="*/ 827544 h 1149396"/>
              <a:gd name="connsiteX1104" fmla="*/ 9113002 w 9144000"/>
              <a:gd name="connsiteY1104" fmla="*/ 830541 h 1149396"/>
              <a:gd name="connsiteX1105" fmla="*/ 9143003 w 9144000"/>
              <a:gd name="connsiteY1105" fmla="*/ 849935 h 1149396"/>
              <a:gd name="connsiteX1106" fmla="*/ 9142726 w 9144000"/>
              <a:gd name="connsiteY1106" fmla="*/ 891277 h 1149396"/>
              <a:gd name="connsiteX1107" fmla="*/ 9135581 w 9144000"/>
              <a:gd name="connsiteY1107" fmla="*/ 900628 h 1149396"/>
              <a:gd name="connsiteX1108" fmla="*/ 9126227 w 9144000"/>
              <a:gd name="connsiteY1108" fmla="*/ 909578 h 1149396"/>
              <a:gd name="connsiteX1109" fmla="*/ 9119833 w 9144000"/>
              <a:gd name="connsiteY1109" fmla="*/ 927634 h 1149396"/>
              <a:gd name="connsiteX1110" fmla="*/ 9007078 w 9144000"/>
              <a:gd name="connsiteY1110" fmla="*/ 927634 h 1149396"/>
              <a:gd name="connsiteX1111" fmla="*/ 9007078 w 9144000"/>
              <a:gd name="connsiteY1111" fmla="*/ 850583 h 1149396"/>
              <a:gd name="connsiteX1112" fmla="*/ 9032629 w 9144000"/>
              <a:gd name="connsiteY1112" fmla="*/ 829486 h 1149396"/>
              <a:gd name="connsiteX1113" fmla="*/ 9008496 w 9144000"/>
              <a:gd name="connsiteY1113" fmla="*/ 827868 h 1149396"/>
              <a:gd name="connsiteX1114" fmla="*/ 9005861 w 9144000"/>
              <a:gd name="connsiteY1114" fmla="*/ 781829 h 1149396"/>
              <a:gd name="connsiteX1115" fmla="*/ 8992744 w 9144000"/>
              <a:gd name="connsiteY1115" fmla="*/ 724942 h 1149396"/>
              <a:gd name="connsiteX1116" fmla="*/ 8985374 w 9144000"/>
              <a:gd name="connsiteY1116" fmla="*/ 742553 h 1149396"/>
              <a:gd name="connsiteX1117" fmla="*/ 8978167 w 9144000"/>
              <a:gd name="connsiteY1117" fmla="*/ 779160 h 1149396"/>
              <a:gd name="connsiteX1118" fmla="*/ 8967641 w 9144000"/>
              <a:gd name="connsiteY1118" fmla="*/ 737291 h 1149396"/>
              <a:gd name="connsiteX1119" fmla="*/ 8962861 w 9144000"/>
              <a:gd name="connsiteY1119" fmla="*/ 737817 h 1149396"/>
              <a:gd name="connsiteX1120" fmla="*/ 8959825 w 9144000"/>
              <a:gd name="connsiteY1120" fmla="*/ 771789 h 1149396"/>
              <a:gd name="connsiteX1121" fmla="*/ 8946059 w 9144000"/>
              <a:gd name="connsiteY1121" fmla="*/ 765511 h 1149396"/>
              <a:gd name="connsiteX1122" fmla="*/ 8956465 w 9144000"/>
              <a:gd name="connsiteY1122" fmla="*/ 721096 h 1149396"/>
              <a:gd name="connsiteX1123" fmla="*/ 8955655 w 9144000"/>
              <a:gd name="connsiteY1123" fmla="*/ 703196 h 1149396"/>
              <a:gd name="connsiteX1124" fmla="*/ 8920184 w 9144000"/>
              <a:gd name="connsiteY1124" fmla="*/ 659469 h 1149396"/>
              <a:gd name="connsiteX1125" fmla="*/ 8899129 w 9144000"/>
              <a:gd name="connsiteY1125" fmla="*/ 630881 h 1149396"/>
              <a:gd name="connsiteX1126" fmla="*/ 8894351 w 9144000"/>
              <a:gd name="connsiteY1126" fmla="*/ 600717 h 1149396"/>
              <a:gd name="connsiteX1127" fmla="*/ 8891518 w 9144000"/>
              <a:gd name="connsiteY1127" fmla="*/ 646026 h 1149396"/>
              <a:gd name="connsiteX1128" fmla="*/ 8869491 w 9144000"/>
              <a:gd name="connsiteY1128" fmla="*/ 660035 h 1149396"/>
              <a:gd name="connsiteX1129" fmla="*/ 8836611 w 9144000"/>
              <a:gd name="connsiteY1129" fmla="*/ 727249 h 1149396"/>
              <a:gd name="connsiteX1130" fmla="*/ 8844831 w 9144000"/>
              <a:gd name="connsiteY1130" fmla="*/ 765959 h 1149396"/>
              <a:gd name="connsiteX1131" fmla="*/ 8835197 w 9144000"/>
              <a:gd name="connsiteY1131" fmla="*/ 770452 h 1149396"/>
              <a:gd name="connsiteX1132" fmla="*/ 8823209 w 9144000"/>
              <a:gd name="connsiteY1132" fmla="*/ 733687 h 1149396"/>
              <a:gd name="connsiteX1133" fmla="*/ 8823089 w 9144000"/>
              <a:gd name="connsiteY1133" fmla="*/ 755876 h 1149396"/>
              <a:gd name="connsiteX1134" fmla="*/ 8813331 w 9144000"/>
              <a:gd name="connsiteY1134" fmla="*/ 778310 h 1149396"/>
              <a:gd name="connsiteX1135" fmla="*/ 8801547 w 9144000"/>
              <a:gd name="connsiteY1135" fmla="*/ 724982 h 1149396"/>
              <a:gd name="connsiteX1136" fmla="*/ 8797136 w 9144000"/>
              <a:gd name="connsiteY1136" fmla="*/ 732026 h 1149396"/>
              <a:gd name="connsiteX1137" fmla="*/ 8796892 w 9144000"/>
              <a:gd name="connsiteY1137" fmla="*/ 741583 h 1149396"/>
              <a:gd name="connsiteX1138" fmla="*/ 8785716 w 9144000"/>
              <a:gd name="connsiteY1138" fmla="*/ 782679 h 1149396"/>
              <a:gd name="connsiteX1139" fmla="*/ 8782966 w 9144000"/>
              <a:gd name="connsiteY1139" fmla="*/ 827787 h 1149396"/>
              <a:gd name="connsiteX1140" fmla="*/ 8756117 w 9144000"/>
              <a:gd name="connsiteY1140" fmla="*/ 830054 h 1149396"/>
              <a:gd name="connsiteX1141" fmla="*/ 8784017 w 9144000"/>
              <a:gd name="connsiteY1141" fmla="*/ 850096 h 1149396"/>
              <a:gd name="connsiteX1142" fmla="*/ 8784017 w 9144000"/>
              <a:gd name="connsiteY1142" fmla="*/ 955776 h 1149396"/>
              <a:gd name="connsiteX1143" fmla="*/ 8741947 w 9144000"/>
              <a:gd name="connsiteY1143" fmla="*/ 955776 h 1149396"/>
              <a:gd name="connsiteX1144" fmla="*/ 8742880 w 9144000"/>
              <a:gd name="connsiteY1144" fmla="*/ 858517 h 1149396"/>
              <a:gd name="connsiteX1145" fmla="*/ 8754134 w 9144000"/>
              <a:gd name="connsiteY1145" fmla="*/ 845642 h 1149396"/>
              <a:gd name="connsiteX1146" fmla="*/ 8738869 w 9144000"/>
              <a:gd name="connsiteY1146" fmla="*/ 841595 h 1149396"/>
              <a:gd name="connsiteX1147" fmla="*/ 8739031 w 9144000"/>
              <a:gd name="connsiteY1147" fmla="*/ 769885 h 1149396"/>
              <a:gd name="connsiteX1148" fmla="*/ 8742917 w 9144000"/>
              <a:gd name="connsiteY1148" fmla="*/ 756809 h 1149396"/>
              <a:gd name="connsiteX1149" fmla="*/ 8759846 w 9144000"/>
              <a:gd name="connsiteY1149" fmla="*/ 726924 h 1149396"/>
              <a:gd name="connsiteX1150" fmla="*/ 8734900 w 9144000"/>
              <a:gd name="connsiteY1150" fmla="*/ 724617 h 1149396"/>
              <a:gd name="connsiteX1151" fmla="*/ 8736482 w 9144000"/>
              <a:gd name="connsiteY1151" fmla="*/ 713319 h 1149396"/>
              <a:gd name="connsiteX1152" fmla="*/ 8724251 w 9144000"/>
              <a:gd name="connsiteY1152" fmla="*/ 702672 h 1149396"/>
              <a:gd name="connsiteX1153" fmla="*/ 8727167 w 9144000"/>
              <a:gd name="connsiteY1153" fmla="*/ 701416 h 1149396"/>
              <a:gd name="connsiteX1154" fmla="*/ 8722268 w 9144000"/>
              <a:gd name="connsiteY1154" fmla="*/ 680806 h 1149396"/>
              <a:gd name="connsiteX1155" fmla="*/ 8717855 w 9144000"/>
              <a:gd name="connsiteY1155" fmla="*/ 680887 h 1149396"/>
              <a:gd name="connsiteX1156" fmla="*/ 8710891 w 9144000"/>
              <a:gd name="connsiteY1156" fmla="*/ 708502 h 1149396"/>
              <a:gd name="connsiteX1157" fmla="*/ 8685825 w 9144000"/>
              <a:gd name="connsiteY1157" fmla="*/ 672466 h 1149396"/>
              <a:gd name="connsiteX1158" fmla="*/ 8685825 w 9144000"/>
              <a:gd name="connsiteY1158" fmla="*/ 656107 h 1149396"/>
              <a:gd name="connsiteX1159" fmla="*/ 8674733 w 9144000"/>
              <a:gd name="connsiteY1159" fmla="*/ 648009 h 1149396"/>
              <a:gd name="connsiteX1160" fmla="*/ 8678538 w 9144000"/>
              <a:gd name="connsiteY1160" fmla="*/ 596628 h 1149396"/>
              <a:gd name="connsiteX1161" fmla="*/ 8645014 w 9144000"/>
              <a:gd name="connsiteY1161" fmla="*/ 582254 h 1149396"/>
              <a:gd name="connsiteX1162" fmla="*/ 8642259 w 9144000"/>
              <a:gd name="connsiteY1162" fmla="*/ 561321 h 1149396"/>
              <a:gd name="connsiteX1163" fmla="*/ 8638170 w 9144000"/>
              <a:gd name="connsiteY1163" fmla="*/ 583305 h 1149396"/>
              <a:gd name="connsiteX1164" fmla="*/ 8604847 w 9144000"/>
              <a:gd name="connsiteY1164" fmla="*/ 596304 h 1149396"/>
              <a:gd name="connsiteX1165" fmla="*/ 8608894 w 9144000"/>
              <a:gd name="connsiteY1165" fmla="*/ 648130 h 1149396"/>
              <a:gd name="connsiteX1166" fmla="*/ 8597476 w 9144000"/>
              <a:gd name="connsiteY1166" fmla="*/ 656553 h 1149396"/>
              <a:gd name="connsiteX1167" fmla="*/ 8597476 w 9144000"/>
              <a:gd name="connsiteY1167" fmla="*/ 674124 h 1149396"/>
              <a:gd name="connsiteX1168" fmla="*/ 8572535 w 9144000"/>
              <a:gd name="connsiteY1168" fmla="*/ 706720 h 1149396"/>
              <a:gd name="connsiteX1169" fmla="*/ 8567757 w 9144000"/>
              <a:gd name="connsiteY1169" fmla="*/ 707045 h 1149396"/>
              <a:gd name="connsiteX1170" fmla="*/ 8559904 w 9144000"/>
              <a:gd name="connsiteY1170" fmla="*/ 680483 h 1149396"/>
              <a:gd name="connsiteX1171" fmla="*/ 8556905 w 9144000"/>
              <a:gd name="connsiteY1171" fmla="*/ 705709 h 1149396"/>
              <a:gd name="connsiteX1172" fmla="*/ 8546499 w 9144000"/>
              <a:gd name="connsiteY1172" fmla="*/ 713199 h 1149396"/>
              <a:gd name="connsiteX1173" fmla="*/ 8547997 w 9144000"/>
              <a:gd name="connsiteY1173" fmla="*/ 724536 h 1149396"/>
              <a:gd name="connsiteX1174" fmla="*/ 8523624 w 9144000"/>
              <a:gd name="connsiteY1174" fmla="*/ 727411 h 1149396"/>
              <a:gd name="connsiteX1175" fmla="*/ 8541682 w 9144000"/>
              <a:gd name="connsiteY1175" fmla="*/ 757698 h 1149396"/>
              <a:gd name="connsiteX1176" fmla="*/ 8544596 w 9144000"/>
              <a:gd name="connsiteY1176" fmla="*/ 767132 h 1149396"/>
              <a:gd name="connsiteX1177" fmla="*/ 8544718 w 9144000"/>
              <a:gd name="connsiteY1177" fmla="*/ 841431 h 1149396"/>
              <a:gd name="connsiteX1178" fmla="*/ 8537429 w 9144000"/>
              <a:gd name="connsiteY1178" fmla="*/ 843700 h 1149396"/>
              <a:gd name="connsiteX1179" fmla="*/ 8529899 w 9144000"/>
              <a:gd name="connsiteY1179" fmla="*/ 845723 h 1149396"/>
              <a:gd name="connsiteX1180" fmla="*/ 8540791 w 9144000"/>
              <a:gd name="connsiteY1180" fmla="*/ 876252 h 1149396"/>
              <a:gd name="connsiteX1181" fmla="*/ 8541479 w 9144000"/>
              <a:gd name="connsiteY1181" fmla="*/ 881963 h 1149396"/>
              <a:gd name="connsiteX1182" fmla="*/ 8543181 w 9144000"/>
              <a:gd name="connsiteY1182" fmla="*/ 950230 h 1149396"/>
              <a:gd name="connsiteX1183" fmla="*/ 8534393 w 9144000"/>
              <a:gd name="connsiteY1183" fmla="*/ 960311 h 1149396"/>
              <a:gd name="connsiteX1184" fmla="*/ 8513663 w 9144000"/>
              <a:gd name="connsiteY1184" fmla="*/ 915895 h 1149396"/>
              <a:gd name="connsiteX1185" fmla="*/ 8500014 w 9144000"/>
              <a:gd name="connsiteY1185" fmla="*/ 880586 h 1149396"/>
              <a:gd name="connsiteX1186" fmla="*/ 8491960 w 9144000"/>
              <a:gd name="connsiteY1186" fmla="*/ 846697 h 1149396"/>
              <a:gd name="connsiteX1187" fmla="*/ 8496373 w 9144000"/>
              <a:gd name="connsiteY1187" fmla="*/ 833132 h 1149396"/>
              <a:gd name="connsiteX1188" fmla="*/ 8479935 w 9144000"/>
              <a:gd name="connsiteY1188" fmla="*/ 823901 h 1149396"/>
              <a:gd name="connsiteX1189" fmla="*/ 8487019 w 9144000"/>
              <a:gd name="connsiteY1189" fmla="*/ 817664 h 1149396"/>
              <a:gd name="connsiteX1190" fmla="*/ 8479487 w 9144000"/>
              <a:gd name="connsiteY1190" fmla="*/ 788349 h 1149396"/>
              <a:gd name="connsiteX1191" fmla="*/ 8471794 w 9144000"/>
              <a:gd name="connsiteY1191" fmla="*/ 755834 h 1149396"/>
              <a:gd name="connsiteX1192" fmla="*/ 8475156 w 9144000"/>
              <a:gd name="connsiteY1192" fmla="*/ 744093 h 1149396"/>
              <a:gd name="connsiteX1193" fmla="*/ 8459120 w 9144000"/>
              <a:gd name="connsiteY1193" fmla="*/ 734739 h 1149396"/>
              <a:gd name="connsiteX1194" fmla="*/ 8465276 w 9144000"/>
              <a:gd name="connsiteY1194" fmla="*/ 730327 h 1149396"/>
              <a:gd name="connsiteX1195" fmla="*/ 8459365 w 9144000"/>
              <a:gd name="connsiteY1195" fmla="*/ 720851 h 1149396"/>
              <a:gd name="connsiteX1196" fmla="*/ 8459164 w 9144000"/>
              <a:gd name="connsiteY1196" fmla="*/ 701093 h 1149396"/>
              <a:gd name="connsiteX1197" fmla="*/ 8452156 w 9144000"/>
              <a:gd name="connsiteY1197" fmla="*/ 671817 h 1149396"/>
              <a:gd name="connsiteX1198" fmla="*/ 8459002 w 9144000"/>
              <a:gd name="connsiteY1198" fmla="*/ 664246 h 1149396"/>
              <a:gd name="connsiteX1199" fmla="*/ 8456042 w 9144000"/>
              <a:gd name="connsiteY1199" fmla="*/ 660683 h 1149396"/>
              <a:gd name="connsiteX1200" fmla="*/ 8448069 w 9144000"/>
              <a:gd name="connsiteY1200" fmla="*/ 655784 h 1149396"/>
              <a:gd name="connsiteX1201" fmla="*/ 8441468 w 9144000"/>
              <a:gd name="connsiteY1201" fmla="*/ 591405 h 1149396"/>
              <a:gd name="connsiteX1202" fmla="*/ 8429928 w 9144000"/>
              <a:gd name="connsiteY1202" fmla="*/ 584764 h 1149396"/>
              <a:gd name="connsiteX1203" fmla="*/ 8438632 w 9144000"/>
              <a:gd name="connsiteY1203" fmla="*/ 554274 h 1149396"/>
              <a:gd name="connsiteX1204" fmla="*/ 8427942 w 9144000"/>
              <a:gd name="connsiteY1204" fmla="*/ 546095 h 1149396"/>
              <a:gd name="connsiteX1205" fmla="*/ 8437217 w 9144000"/>
              <a:gd name="connsiteY1205" fmla="*/ 523015 h 1149396"/>
              <a:gd name="connsiteX1206" fmla="*/ 8421181 w 9144000"/>
              <a:gd name="connsiteY1206" fmla="*/ 515686 h 1149396"/>
              <a:gd name="connsiteX1207" fmla="*/ 8429401 w 9144000"/>
              <a:gd name="connsiteY1207" fmla="*/ 472806 h 1149396"/>
              <a:gd name="connsiteX1208" fmla="*/ 8421465 w 9144000"/>
              <a:gd name="connsiteY1208" fmla="*/ 468516 h 1149396"/>
              <a:gd name="connsiteX1209" fmla="*/ 8435557 w 9144000"/>
              <a:gd name="connsiteY1209" fmla="*/ 448352 h 1149396"/>
              <a:gd name="connsiteX1210" fmla="*/ 8428066 w 9144000"/>
              <a:gd name="connsiteY1210" fmla="*/ 442683 h 1149396"/>
              <a:gd name="connsiteX1211" fmla="*/ 8434220 w 9144000"/>
              <a:gd name="connsiteY1211" fmla="*/ 425839 h 1149396"/>
              <a:gd name="connsiteX1212" fmla="*/ 8426649 w 9144000"/>
              <a:gd name="connsiteY1212" fmla="*/ 421911 h 1149396"/>
              <a:gd name="connsiteX1213" fmla="*/ 8423167 w 9144000"/>
              <a:gd name="connsiteY1213" fmla="*/ 386887 h 1149396"/>
              <a:gd name="connsiteX1214" fmla="*/ 8417699 w 9144000"/>
              <a:gd name="connsiteY1214" fmla="*/ 384093 h 1149396"/>
              <a:gd name="connsiteX1215" fmla="*/ 8412599 w 9144000"/>
              <a:gd name="connsiteY1215" fmla="*/ 347772 h 1149396"/>
              <a:gd name="connsiteX1216" fmla="*/ 8400086 w 9144000"/>
              <a:gd name="connsiteY1216" fmla="*/ 353037 h 1149396"/>
              <a:gd name="connsiteX1217" fmla="*/ 8361298 w 9144000"/>
              <a:gd name="connsiteY1217" fmla="*/ 289630 h 1149396"/>
              <a:gd name="connsiteX1218" fmla="*/ 8363362 w 9144000"/>
              <a:gd name="connsiteY1218" fmla="*/ 303354 h 1149396"/>
              <a:gd name="connsiteX1219" fmla="*/ 8374212 w 9144000"/>
              <a:gd name="connsiteY1219" fmla="*/ 334129 h 1149396"/>
              <a:gd name="connsiteX1220" fmla="*/ 8358220 w 9144000"/>
              <a:gd name="connsiteY1220" fmla="*/ 369881 h 1149396"/>
              <a:gd name="connsiteX1221" fmla="*/ 8349393 w 9144000"/>
              <a:gd name="connsiteY1221" fmla="*/ 356438 h 1149396"/>
              <a:gd name="connsiteX1222" fmla="*/ 8359474 w 9144000"/>
              <a:gd name="connsiteY1222" fmla="*/ 338783 h 1149396"/>
              <a:gd name="connsiteX1223" fmla="*/ 8343036 w 9144000"/>
              <a:gd name="connsiteY1223" fmla="*/ 294042 h 1149396"/>
              <a:gd name="connsiteX1224" fmla="*/ 8337933 w 9144000"/>
              <a:gd name="connsiteY1224" fmla="*/ 317000 h 1149396"/>
              <a:gd name="connsiteX1225" fmla="*/ 8328298 w 9144000"/>
              <a:gd name="connsiteY1225" fmla="*/ 336234 h 1149396"/>
              <a:gd name="connsiteX1226" fmla="*/ 8321493 w 9144000"/>
              <a:gd name="connsiteY1226" fmla="*/ 316675 h 1149396"/>
              <a:gd name="connsiteX1227" fmla="*/ 8316757 w 9144000"/>
              <a:gd name="connsiteY1227" fmla="*/ 295259 h 1149396"/>
              <a:gd name="connsiteX1228" fmla="*/ 8312587 w 9144000"/>
              <a:gd name="connsiteY1228" fmla="*/ 295298 h 1149396"/>
              <a:gd name="connsiteX1229" fmla="*/ 8308253 w 9144000"/>
              <a:gd name="connsiteY1229" fmla="*/ 317284 h 1149396"/>
              <a:gd name="connsiteX1230" fmla="*/ 8299468 w 9144000"/>
              <a:gd name="connsiteY1230" fmla="*/ 336354 h 1149396"/>
              <a:gd name="connsiteX1231" fmla="*/ 8282582 w 9144000"/>
              <a:gd name="connsiteY1231" fmla="*/ 294892 h 1149396"/>
              <a:gd name="connsiteX1232" fmla="*/ 8277521 w 9144000"/>
              <a:gd name="connsiteY1232" fmla="*/ 316393 h 1149396"/>
              <a:gd name="connsiteX1233" fmla="*/ 8268493 w 9144000"/>
              <a:gd name="connsiteY1233" fmla="*/ 338296 h 1149396"/>
              <a:gd name="connsiteX1234" fmla="*/ 8259746 w 9144000"/>
              <a:gd name="connsiteY1234" fmla="*/ 320686 h 1149396"/>
              <a:gd name="connsiteX1235" fmla="*/ 8256264 w 9144000"/>
              <a:gd name="connsiteY1235" fmla="*/ 295215 h 1149396"/>
              <a:gd name="connsiteX1236" fmla="*/ 8239219 w 9144000"/>
              <a:gd name="connsiteY1236" fmla="*/ 336516 h 1149396"/>
              <a:gd name="connsiteX1237" fmla="*/ 8230593 w 9144000"/>
              <a:gd name="connsiteY1237" fmla="*/ 318377 h 1149396"/>
              <a:gd name="connsiteX1238" fmla="*/ 8224846 w 9144000"/>
              <a:gd name="connsiteY1238" fmla="*/ 294934 h 1149396"/>
              <a:gd name="connsiteX1239" fmla="*/ 8208244 w 9144000"/>
              <a:gd name="connsiteY1239" fmla="*/ 337326 h 1149396"/>
              <a:gd name="connsiteX1240" fmla="*/ 8199540 w 9144000"/>
              <a:gd name="connsiteY1240" fmla="*/ 321090 h 1149396"/>
              <a:gd name="connsiteX1241" fmla="*/ 8193465 w 9144000"/>
              <a:gd name="connsiteY1241" fmla="*/ 295095 h 1149396"/>
              <a:gd name="connsiteX1242" fmla="*/ 8188281 w 9144000"/>
              <a:gd name="connsiteY1242" fmla="*/ 317363 h 1149396"/>
              <a:gd name="connsiteX1243" fmla="*/ 8178927 w 9144000"/>
              <a:gd name="connsiteY1243" fmla="*/ 336597 h 1149396"/>
              <a:gd name="connsiteX1244" fmla="*/ 8170102 w 9144000"/>
              <a:gd name="connsiteY1244" fmla="*/ 318337 h 1149396"/>
              <a:gd name="connsiteX1245" fmla="*/ 8165203 w 9144000"/>
              <a:gd name="connsiteY1245" fmla="*/ 293800 h 1149396"/>
              <a:gd name="connsiteX1246" fmla="*/ 8150668 w 9144000"/>
              <a:gd name="connsiteY1246" fmla="*/ 340120 h 1149396"/>
              <a:gd name="connsiteX1247" fmla="*/ 8159008 w 9144000"/>
              <a:gd name="connsiteY1247" fmla="*/ 357611 h 1149396"/>
              <a:gd name="connsiteX1248" fmla="*/ 8150543 w 9144000"/>
              <a:gd name="connsiteY1248" fmla="*/ 370610 h 1149396"/>
              <a:gd name="connsiteX1249" fmla="*/ 8134995 w 9144000"/>
              <a:gd name="connsiteY1249" fmla="*/ 326800 h 1149396"/>
              <a:gd name="connsiteX1250" fmla="*/ 8149774 w 9144000"/>
              <a:gd name="connsiteY1250" fmla="*/ 299711 h 1149396"/>
              <a:gd name="connsiteX1251" fmla="*/ 8148804 w 9144000"/>
              <a:gd name="connsiteY1251" fmla="*/ 289387 h 1149396"/>
              <a:gd name="connsiteX1252" fmla="*/ 8106977 w 9144000"/>
              <a:gd name="connsiteY1252" fmla="*/ 352510 h 1149396"/>
              <a:gd name="connsiteX1253" fmla="*/ 8095400 w 9144000"/>
              <a:gd name="connsiteY1253" fmla="*/ 347692 h 1149396"/>
              <a:gd name="connsiteX1254" fmla="*/ 8086649 w 9144000"/>
              <a:gd name="connsiteY1254" fmla="*/ 387129 h 1149396"/>
              <a:gd name="connsiteX1255" fmla="*/ 8082440 w 9144000"/>
              <a:gd name="connsiteY1255" fmla="*/ 422193 h 1149396"/>
              <a:gd name="connsiteX1256" fmla="*/ 8074060 w 9144000"/>
              <a:gd name="connsiteY1256" fmla="*/ 426486 h 1149396"/>
              <a:gd name="connsiteX1257" fmla="*/ 8082156 w 9144000"/>
              <a:gd name="connsiteY1257" fmla="*/ 443452 h 1149396"/>
              <a:gd name="connsiteX1258" fmla="*/ 8073573 w 9144000"/>
              <a:gd name="connsiteY1258" fmla="*/ 448229 h 1149396"/>
              <a:gd name="connsiteX1259" fmla="*/ 8087055 w 9144000"/>
              <a:gd name="connsiteY1259" fmla="*/ 468352 h 1149396"/>
              <a:gd name="connsiteX1260" fmla="*/ 8079202 w 9144000"/>
              <a:gd name="connsiteY1260" fmla="*/ 471187 h 1149396"/>
              <a:gd name="connsiteX1261" fmla="*/ 8088228 w 9144000"/>
              <a:gd name="connsiteY1261" fmla="*/ 516132 h 1149396"/>
              <a:gd name="connsiteX1262" fmla="*/ 8071710 w 9144000"/>
              <a:gd name="connsiteY1262" fmla="*/ 523177 h 1149396"/>
              <a:gd name="connsiteX1263" fmla="*/ 8080860 w 9144000"/>
              <a:gd name="connsiteY1263" fmla="*/ 546460 h 1149396"/>
              <a:gd name="connsiteX1264" fmla="*/ 8071264 w 9144000"/>
              <a:gd name="connsiteY1264" fmla="*/ 553464 h 1149396"/>
              <a:gd name="connsiteX1265" fmla="*/ 8077822 w 9144000"/>
              <a:gd name="connsiteY1265" fmla="*/ 586260 h 1149396"/>
              <a:gd name="connsiteX1266" fmla="*/ 8064423 w 9144000"/>
              <a:gd name="connsiteY1266" fmla="*/ 592578 h 1149396"/>
              <a:gd name="connsiteX1267" fmla="*/ 8063571 w 9144000"/>
              <a:gd name="connsiteY1267" fmla="*/ 623109 h 1149396"/>
              <a:gd name="connsiteX1268" fmla="*/ 8060777 w 9144000"/>
              <a:gd name="connsiteY1268" fmla="*/ 655906 h 1149396"/>
              <a:gd name="connsiteX1269" fmla="*/ 8049601 w 9144000"/>
              <a:gd name="connsiteY1269" fmla="*/ 663639 h 1149396"/>
              <a:gd name="connsiteX1270" fmla="*/ 8057133 w 9144000"/>
              <a:gd name="connsiteY1270" fmla="*/ 672385 h 1149396"/>
              <a:gd name="connsiteX1271" fmla="*/ 8050047 w 9144000"/>
              <a:gd name="connsiteY1271" fmla="*/ 701536 h 1149396"/>
              <a:gd name="connsiteX1272" fmla="*/ 8044542 w 9144000"/>
              <a:gd name="connsiteY1272" fmla="*/ 729233 h 1149396"/>
              <a:gd name="connsiteX1273" fmla="*/ 8049317 w 9144000"/>
              <a:gd name="connsiteY1273" fmla="*/ 735956 h 1149396"/>
              <a:gd name="connsiteX1274" fmla="*/ 8034581 w 9144000"/>
              <a:gd name="connsiteY1274" fmla="*/ 743689 h 1149396"/>
              <a:gd name="connsiteX1275" fmla="*/ 8036159 w 9144000"/>
              <a:gd name="connsiteY1275" fmla="*/ 757333 h 1149396"/>
              <a:gd name="connsiteX1276" fmla="*/ 8030044 w 9144000"/>
              <a:gd name="connsiteY1276" fmla="*/ 792803 h 1149396"/>
              <a:gd name="connsiteX1277" fmla="*/ 8023367 w 9144000"/>
              <a:gd name="connsiteY1277" fmla="*/ 817907 h 1149396"/>
              <a:gd name="connsiteX1278" fmla="*/ 8028225 w 9144000"/>
              <a:gd name="connsiteY1278" fmla="*/ 823778 h 1149396"/>
              <a:gd name="connsiteX1279" fmla="*/ 8012635 w 9144000"/>
              <a:gd name="connsiteY1279" fmla="*/ 834065 h 1149396"/>
              <a:gd name="connsiteX1280" fmla="*/ 8016197 w 9144000"/>
              <a:gd name="connsiteY1280" fmla="*/ 842888 h 1149396"/>
              <a:gd name="connsiteX1281" fmla="*/ 8009760 w 9144000"/>
              <a:gd name="connsiteY1281" fmla="*/ 864430 h 1149396"/>
              <a:gd name="connsiteX1282" fmla="*/ 8008545 w 9144000"/>
              <a:gd name="connsiteY1282" fmla="*/ 909049 h 1149396"/>
              <a:gd name="connsiteX1283" fmla="*/ 8006844 w 9144000"/>
              <a:gd name="connsiteY1283" fmla="*/ 911522 h 1149396"/>
              <a:gd name="connsiteX1284" fmla="*/ 7998910 w 9144000"/>
              <a:gd name="connsiteY1284" fmla="*/ 914517 h 1149396"/>
              <a:gd name="connsiteX1285" fmla="*/ 8008141 w 9144000"/>
              <a:gd name="connsiteY1285" fmla="*/ 922857 h 1149396"/>
              <a:gd name="connsiteX1286" fmla="*/ 7987896 w 9144000"/>
              <a:gd name="connsiteY1286" fmla="*/ 935411 h 1149396"/>
              <a:gd name="connsiteX1287" fmla="*/ 7999799 w 9144000"/>
              <a:gd name="connsiteY1287" fmla="*/ 950068 h 1149396"/>
              <a:gd name="connsiteX1288" fmla="*/ 7985102 w 9144000"/>
              <a:gd name="connsiteY1288" fmla="*/ 958247 h 1149396"/>
              <a:gd name="connsiteX1289" fmla="*/ 7977852 w 9144000"/>
              <a:gd name="connsiteY1289" fmla="*/ 934963 h 1149396"/>
              <a:gd name="connsiteX1290" fmla="*/ 7974656 w 9144000"/>
              <a:gd name="connsiteY1290" fmla="*/ 935330 h 1149396"/>
              <a:gd name="connsiteX1291" fmla="*/ 7968175 w 9144000"/>
              <a:gd name="connsiteY1291" fmla="*/ 955534 h 1149396"/>
              <a:gd name="connsiteX1292" fmla="*/ 7934002 w 9144000"/>
              <a:gd name="connsiteY1292" fmla="*/ 955534 h 1149396"/>
              <a:gd name="connsiteX1293" fmla="*/ 7934002 w 9144000"/>
              <a:gd name="connsiteY1293" fmla="*/ 928890 h 1149396"/>
              <a:gd name="connsiteX1294" fmla="*/ 7957122 w 9144000"/>
              <a:gd name="connsiteY1294" fmla="*/ 912614 h 1149396"/>
              <a:gd name="connsiteX1295" fmla="*/ 7938576 w 9144000"/>
              <a:gd name="connsiteY1295" fmla="*/ 903787 h 1149396"/>
              <a:gd name="connsiteX1296" fmla="*/ 7927038 w 9144000"/>
              <a:gd name="connsiteY1296" fmla="*/ 848558 h 1149396"/>
              <a:gd name="connsiteX1297" fmla="*/ 7918576 w 9144000"/>
              <a:gd name="connsiteY1297" fmla="*/ 871597 h 1149396"/>
              <a:gd name="connsiteX1298" fmla="*/ 7911044 w 9144000"/>
              <a:gd name="connsiteY1298" fmla="*/ 854389 h 1149396"/>
              <a:gd name="connsiteX1299" fmla="*/ 7910841 w 9144000"/>
              <a:gd name="connsiteY1299" fmla="*/ 836776 h 1149396"/>
              <a:gd name="connsiteX1300" fmla="*/ 7905172 w 9144000"/>
              <a:gd name="connsiteY1300" fmla="*/ 802400 h 1149396"/>
              <a:gd name="connsiteX1301" fmla="*/ 7926108 w 9144000"/>
              <a:gd name="connsiteY1301" fmla="*/ 772558 h 1149396"/>
              <a:gd name="connsiteX1302" fmla="*/ 7928133 w 9144000"/>
              <a:gd name="connsiteY1302" fmla="*/ 768954 h 1149396"/>
              <a:gd name="connsiteX1303" fmla="*/ 7909626 w 9144000"/>
              <a:gd name="connsiteY1303" fmla="*/ 760492 h 1149396"/>
              <a:gd name="connsiteX1304" fmla="*/ 7907442 w 9144000"/>
              <a:gd name="connsiteY1304" fmla="*/ 732188 h 1149396"/>
              <a:gd name="connsiteX1305" fmla="*/ 7896144 w 9144000"/>
              <a:gd name="connsiteY1305" fmla="*/ 732188 h 1149396"/>
              <a:gd name="connsiteX1306" fmla="*/ 7877721 w 9144000"/>
              <a:gd name="connsiteY1306" fmla="*/ 689066 h 1149396"/>
              <a:gd name="connsiteX1307" fmla="*/ 7864156 w 9144000"/>
              <a:gd name="connsiteY1307" fmla="*/ 664124 h 1149396"/>
              <a:gd name="connsiteX1308" fmla="*/ 7862456 w 9144000"/>
              <a:gd name="connsiteY1308" fmla="*/ 656310 h 1149396"/>
              <a:gd name="connsiteX1309" fmla="*/ 7857801 w 9144000"/>
              <a:gd name="connsiteY1309" fmla="*/ 655096 h 1149396"/>
              <a:gd name="connsiteX1310" fmla="*/ 7835289 w 9144000"/>
              <a:gd name="connsiteY1310" fmla="*/ 696600 h 1149396"/>
              <a:gd name="connsiteX1311" fmla="*/ 7825568 w 9144000"/>
              <a:gd name="connsiteY1311" fmla="*/ 727452 h 1149396"/>
              <a:gd name="connsiteX1312" fmla="*/ 7828932 w 9144000"/>
              <a:gd name="connsiteY1312" fmla="*/ 741948 h 1149396"/>
              <a:gd name="connsiteX1313" fmla="*/ 7826946 w 9144000"/>
              <a:gd name="connsiteY1313" fmla="*/ 742553 h 1149396"/>
              <a:gd name="connsiteX1314" fmla="*/ 7819008 w 9144000"/>
              <a:gd name="connsiteY1314" fmla="*/ 730084 h 1149396"/>
              <a:gd name="connsiteX1315" fmla="*/ 7811074 w 9144000"/>
              <a:gd name="connsiteY1315" fmla="*/ 761018 h 1149396"/>
              <a:gd name="connsiteX1316" fmla="*/ 7791395 w 9144000"/>
              <a:gd name="connsiteY1316" fmla="*/ 769965 h 1149396"/>
              <a:gd name="connsiteX1317" fmla="*/ 7798359 w 9144000"/>
              <a:gd name="connsiteY1317" fmla="*/ 774177 h 1149396"/>
              <a:gd name="connsiteX1318" fmla="*/ 7816297 w 9144000"/>
              <a:gd name="connsiteY1318" fmla="*/ 795353 h 1149396"/>
              <a:gd name="connsiteX1319" fmla="*/ 7816339 w 9144000"/>
              <a:gd name="connsiteY1319" fmla="*/ 833860 h 1149396"/>
              <a:gd name="connsiteX1320" fmla="*/ 7787387 w 9144000"/>
              <a:gd name="connsiteY1320" fmla="*/ 835277 h 1149396"/>
              <a:gd name="connsiteX1321" fmla="*/ 7787629 w 9144000"/>
              <a:gd name="connsiteY1321" fmla="*/ 763851 h 1149396"/>
              <a:gd name="connsiteX1322" fmla="*/ 7792690 w 9144000"/>
              <a:gd name="connsiteY1322" fmla="*/ 736319 h 1149396"/>
              <a:gd name="connsiteX1323" fmla="*/ 7784267 w 9144000"/>
              <a:gd name="connsiteY1323" fmla="*/ 719151 h 1149396"/>
              <a:gd name="connsiteX1324" fmla="*/ 7782205 w 9144000"/>
              <a:gd name="connsiteY1324" fmla="*/ 693884 h 1149396"/>
              <a:gd name="connsiteX1325" fmla="*/ 7777913 w 9144000"/>
              <a:gd name="connsiteY1325" fmla="*/ 692185 h 1149396"/>
              <a:gd name="connsiteX1326" fmla="*/ 7772325 w 9144000"/>
              <a:gd name="connsiteY1326" fmla="*/ 706032 h 1149396"/>
              <a:gd name="connsiteX1327" fmla="*/ 7771556 w 9144000"/>
              <a:gd name="connsiteY1327" fmla="*/ 685544 h 1149396"/>
              <a:gd name="connsiteX1328" fmla="*/ 7766333 w 9144000"/>
              <a:gd name="connsiteY1328" fmla="*/ 660480 h 1149396"/>
              <a:gd name="connsiteX1329" fmla="*/ 7750136 w 9144000"/>
              <a:gd name="connsiteY1329" fmla="*/ 637764 h 1149396"/>
              <a:gd name="connsiteX1330" fmla="*/ 7744061 w 9144000"/>
              <a:gd name="connsiteY1330" fmla="*/ 611608 h 1149396"/>
              <a:gd name="connsiteX1331" fmla="*/ 7718027 w 9144000"/>
              <a:gd name="connsiteY1331" fmla="*/ 653558 h 1149396"/>
              <a:gd name="connsiteX1332" fmla="*/ 7717785 w 9144000"/>
              <a:gd name="connsiteY1332" fmla="*/ 606872 h 1149396"/>
              <a:gd name="connsiteX1333" fmla="*/ 7726894 w 9144000"/>
              <a:gd name="connsiteY1333" fmla="*/ 580188 h 1149396"/>
              <a:gd name="connsiteX1334" fmla="*/ 7728512 w 9144000"/>
              <a:gd name="connsiteY1334" fmla="*/ 574764 h 1149396"/>
              <a:gd name="connsiteX1335" fmla="*/ 7717743 w 9144000"/>
              <a:gd name="connsiteY1335" fmla="*/ 571199 h 1149396"/>
              <a:gd name="connsiteX1336" fmla="*/ 7715760 w 9144000"/>
              <a:gd name="connsiteY1336" fmla="*/ 551806 h 1149396"/>
              <a:gd name="connsiteX1337" fmla="*/ 7715880 w 9144000"/>
              <a:gd name="connsiteY1337" fmla="*/ 517469 h 1149396"/>
              <a:gd name="connsiteX1338" fmla="*/ 7712883 w 9144000"/>
              <a:gd name="connsiteY1338" fmla="*/ 509614 h 1149396"/>
              <a:gd name="connsiteX1339" fmla="*/ 7707905 w 9144000"/>
              <a:gd name="connsiteY1339" fmla="*/ 528360 h 1149396"/>
              <a:gd name="connsiteX1340" fmla="*/ 7704018 w 9144000"/>
              <a:gd name="connsiteY1340" fmla="*/ 528037 h 1149396"/>
              <a:gd name="connsiteX1341" fmla="*/ 7705395 w 9144000"/>
              <a:gd name="connsiteY1341" fmla="*/ 492647 h 1149396"/>
              <a:gd name="connsiteX1342" fmla="*/ 7706935 w 9144000"/>
              <a:gd name="connsiteY1342" fmla="*/ 451510 h 1149396"/>
              <a:gd name="connsiteX1343" fmla="*/ 7702721 w 9144000"/>
              <a:gd name="connsiteY1343" fmla="*/ 442277 h 1149396"/>
              <a:gd name="connsiteX1344" fmla="*/ 7676606 w 9144000"/>
              <a:gd name="connsiteY1344" fmla="*/ 428227 h 1149396"/>
              <a:gd name="connsiteX1345" fmla="*/ 7674378 w 9144000"/>
              <a:gd name="connsiteY1345" fmla="*/ 364171 h 1149396"/>
              <a:gd name="connsiteX1346" fmla="*/ 7661663 w 9144000"/>
              <a:gd name="connsiteY1346" fmla="*/ 347814 h 1149396"/>
              <a:gd name="connsiteX1347" fmla="*/ 7652637 w 9144000"/>
              <a:gd name="connsiteY1347" fmla="*/ 317973 h 1149396"/>
              <a:gd name="connsiteX1348" fmla="*/ 7649030 w 9144000"/>
              <a:gd name="connsiteY1348" fmla="*/ 307079 h 1149396"/>
              <a:gd name="connsiteX1349" fmla="*/ 7643038 w 9144000"/>
              <a:gd name="connsiteY1349" fmla="*/ 290722 h 1149396"/>
              <a:gd name="connsiteX1350" fmla="*/ 7622107 w 9144000"/>
              <a:gd name="connsiteY1350" fmla="*/ 332912 h 1149396"/>
              <a:gd name="connsiteX1351" fmla="*/ 7621821 w 9144000"/>
              <a:gd name="connsiteY1351" fmla="*/ 334897 h 1149396"/>
              <a:gd name="connsiteX1352" fmla="*/ 7608907 w 9144000"/>
              <a:gd name="connsiteY1352" fmla="*/ 364415 h 1149396"/>
              <a:gd name="connsiteX1353" fmla="*/ 7607122 w 9144000"/>
              <a:gd name="connsiteY1353" fmla="*/ 428268 h 1149396"/>
              <a:gd name="connsiteX1354" fmla="*/ 7580885 w 9144000"/>
              <a:gd name="connsiteY1354" fmla="*/ 442034 h 1149396"/>
              <a:gd name="connsiteX1355" fmla="*/ 7577890 w 9144000"/>
              <a:gd name="connsiteY1355" fmla="*/ 464385 h 1149396"/>
              <a:gd name="connsiteX1356" fmla="*/ 7578255 w 9144000"/>
              <a:gd name="connsiteY1356" fmla="*/ 507023 h 1149396"/>
              <a:gd name="connsiteX1357" fmla="*/ 7568133 w 9144000"/>
              <a:gd name="connsiteY1357" fmla="*/ 515243 h 1149396"/>
              <a:gd name="connsiteX1358" fmla="*/ 7568133 w 9144000"/>
              <a:gd name="connsiteY1358" fmla="*/ 542817 h 1149396"/>
              <a:gd name="connsiteX1359" fmla="*/ 7567161 w 9144000"/>
              <a:gd name="connsiteY1359" fmla="*/ 569903 h 1149396"/>
              <a:gd name="connsiteX1360" fmla="*/ 7551166 w 9144000"/>
              <a:gd name="connsiteY1360" fmla="*/ 576664 h 1149396"/>
              <a:gd name="connsiteX1361" fmla="*/ 7565503 w 9144000"/>
              <a:gd name="connsiteY1361" fmla="*/ 611934 h 1149396"/>
              <a:gd name="connsiteX1362" fmla="*/ 7565540 w 9144000"/>
              <a:gd name="connsiteY1362" fmla="*/ 653800 h 1149396"/>
              <a:gd name="connsiteX1363" fmla="*/ 7540032 w 9144000"/>
              <a:gd name="connsiteY1363" fmla="*/ 611853 h 1149396"/>
              <a:gd name="connsiteX1364" fmla="*/ 7534729 w 9144000"/>
              <a:gd name="connsiteY1364" fmla="*/ 638413 h 1149396"/>
              <a:gd name="connsiteX1365" fmla="*/ 7513147 w 9144000"/>
              <a:gd name="connsiteY1365" fmla="*/ 669307 h 1149396"/>
              <a:gd name="connsiteX1366" fmla="*/ 7512417 w 9144000"/>
              <a:gd name="connsiteY1366" fmla="*/ 705588 h 1149396"/>
              <a:gd name="connsiteX1367" fmla="*/ 7510434 w 9144000"/>
              <a:gd name="connsiteY1367" fmla="*/ 705789 h 1149396"/>
              <a:gd name="connsiteX1368" fmla="*/ 7504846 w 9144000"/>
              <a:gd name="connsiteY1368" fmla="*/ 692346 h 1149396"/>
              <a:gd name="connsiteX1369" fmla="*/ 7500715 w 9144000"/>
              <a:gd name="connsiteY1369" fmla="*/ 693035 h 1149396"/>
              <a:gd name="connsiteX1370" fmla="*/ 7498004 w 9144000"/>
              <a:gd name="connsiteY1370" fmla="*/ 731946 h 1149396"/>
              <a:gd name="connsiteX1371" fmla="*/ 7488609 w 9144000"/>
              <a:gd name="connsiteY1371" fmla="*/ 737656 h 1149396"/>
              <a:gd name="connsiteX1372" fmla="*/ 7495654 w 9144000"/>
              <a:gd name="connsiteY1372" fmla="*/ 751988 h 1149396"/>
              <a:gd name="connsiteX1373" fmla="*/ 7495979 w 9144000"/>
              <a:gd name="connsiteY1373" fmla="*/ 836533 h 1149396"/>
              <a:gd name="connsiteX1374" fmla="*/ 7467269 w 9144000"/>
              <a:gd name="connsiteY1374" fmla="*/ 833010 h 1149396"/>
              <a:gd name="connsiteX1375" fmla="*/ 7467269 w 9144000"/>
              <a:gd name="connsiteY1375" fmla="*/ 799079 h 1149396"/>
              <a:gd name="connsiteX1376" fmla="*/ 7487478 w 9144000"/>
              <a:gd name="connsiteY1376" fmla="*/ 773489 h 1149396"/>
              <a:gd name="connsiteX1377" fmla="*/ 7490916 w 9144000"/>
              <a:gd name="connsiteY1377" fmla="*/ 768954 h 1149396"/>
              <a:gd name="connsiteX1378" fmla="*/ 7472414 w 9144000"/>
              <a:gd name="connsiteY1378" fmla="*/ 761180 h 1149396"/>
              <a:gd name="connsiteX1379" fmla="*/ 7467877 w 9144000"/>
              <a:gd name="connsiteY1379" fmla="*/ 727653 h 1149396"/>
              <a:gd name="connsiteX1380" fmla="*/ 7454799 w 9144000"/>
              <a:gd name="connsiteY1380" fmla="*/ 742798 h 1149396"/>
              <a:gd name="connsiteX1381" fmla="*/ 7458726 w 9144000"/>
              <a:gd name="connsiteY1381" fmla="*/ 725023 h 1149396"/>
              <a:gd name="connsiteX1382" fmla="*/ 7449453 w 9144000"/>
              <a:gd name="connsiteY1382" fmla="*/ 697530 h 1149396"/>
              <a:gd name="connsiteX1383" fmla="*/ 7421759 w 9144000"/>
              <a:gd name="connsiteY1383" fmla="*/ 656957 h 1149396"/>
              <a:gd name="connsiteX1384" fmla="*/ 7395846 w 9144000"/>
              <a:gd name="connsiteY1384" fmla="*/ 697731 h 1149396"/>
              <a:gd name="connsiteX1385" fmla="*/ 7386857 w 9144000"/>
              <a:gd name="connsiteY1385" fmla="*/ 725346 h 1149396"/>
              <a:gd name="connsiteX1386" fmla="*/ 7390256 w 9144000"/>
              <a:gd name="connsiteY1386" fmla="*/ 741055 h 1149396"/>
              <a:gd name="connsiteX1387" fmla="*/ 7388517 w 9144000"/>
              <a:gd name="connsiteY1387" fmla="*/ 743322 h 1149396"/>
              <a:gd name="connsiteX1388" fmla="*/ 7380824 w 9144000"/>
              <a:gd name="connsiteY1388" fmla="*/ 731137 h 1149396"/>
              <a:gd name="connsiteX1389" fmla="*/ 7376813 w 9144000"/>
              <a:gd name="connsiteY1389" fmla="*/ 731622 h 1149396"/>
              <a:gd name="connsiteX1390" fmla="*/ 7373213 w 9144000"/>
              <a:gd name="connsiteY1390" fmla="*/ 761221 h 1149396"/>
              <a:gd name="connsiteX1391" fmla="*/ 7353534 w 9144000"/>
              <a:gd name="connsiteY1391" fmla="*/ 770372 h 1149396"/>
              <a:gd name="connsiteX1392" fmla="*/ 7378718 w 9144000"/>
              <a:gd name="connsiteY1392" fmla="*/ 805842 h 1149396"/>
              <a:gd name="connsiteX1393" fmla="*/ 7372765 w 9144000"/>
              <a:gd name="connsiteY1393" fmla="*/ 862121 h 1149396"/>
              <a:gd name="connsiteX1394" fmla="*/ 7365720 w 9144000"/>
              <a:gd name="connsiteY1394" fmla="*/ 872893 h 1149396"/>
              <a:gd name="connsiteX1395" fmla="*/ 7355154 w 9144000"/>
              <a:gd name="connsiteY1395" fmla="*/ 844793 h 1149396"/>
              <a:gd name="connsiteX1396" fmla="*/ 7345556 w 9144000"/>
              <a:gd name="connsiteY1396" fmla="*/ 904113 h 1149396"/>
              <a:gd name="connsiteX1397" fmla="*/ 7326687 w 9144000"/>
              <a:gd name="connsiteY1397" fmla="*/ 913261 h 1149396"/>
              <a:gd name="connsiteX1398" fmla="*/ 7349687 w 9144000"/>
              <a:gd name="connsiteY1398" fmla="*/ 928851 h 1149396"/>
              <a:gd name="connsiteX1399" fmla="*/ 7349687 w 9144000"/>
              <a:gd name="connsiteY1399" fmla="*/ 955898 h 1149396"/>
              <a:gd name="connsiteX1400" fmla="*/ 7327498 w 9144000"/>
              <a:gd name="connsiteY1400" fmla="*/ 955898 h 1149396"/>
              <a:gd name="connsiteX1401" fmla="*/ 7316484 w 9144000"/>
              <a:gd name="connsiteY1401" fmla="*/ 947436 h 1149396"/>
              <a:gd name="connsiteX1402" fmla="*/ 7321912 w 9144000"/>
              <a:gd name="connsiteY1402" fmla="*/ 916784 h 1149396"/>
              <a:gd name="connsiteX1403" fmla="*/ 7306444 w 9144000"/>
              <a:gd name="connsiteY1403" fmla="*/ 898767 h 1149396"/>
              <a:gd name="connsiteX1404" fmla="*/ 7307737 w 9144000"/>
              <a:gd name="connsiteY1404" fmla="*/ 737048 h 1149396"/>
              <a:gd name="connsiteX1405" fmla="*/ 7336205 w 9144000"/>
              <a:gd name="connsiteY1405" fmla="*/ 711984 h 1149396"/>
              <a:gd name="connsiteX1406" fmla="*/ 7352763 w 9144000"/>
              <a:gd name="connsiteY1406" fmla="*/ 709879 h 1149396"/>
              <a:gd name="connsiteX1407" fmla="*/ 7389487 w 9144000"/>
              <a:gd name="connsiteY1407" fmla="*/ 643676 h 1149396"/>
              <a:gd name="connsiteX1408" fmla="*/ 7319077 w 9144000"/>
              <a:gd name="connsiteY1408" fmla="*/ 632705 h 1149396"/>
              <a:gd name="connsiteX1409" fmla="*/ 7307051 w 9144000"/>
              <a:gd name="connsiteY1409" fmla="*/ 621366 h 1149396"/>
              <a:gd name="connsiteX1410" fmla="*/ 7306484 w 9144000"/>
              <a:gd name="connsiteY1410" fmla="*/ 566098 h 1149396"/>
              <a:gd name="connsiteX1411" fmla="*/ 7297169 w 9144000"/>
              <a:gd name="connsiteY1411" fmla="*/ 549374 h 1149396"/>
              <a:gd name="connsiteX1412" fmla="*/ 7293810 w 9144000"/>
              <a:gd name="connsiteY1412" fmla="*/ 553101 h 1149396"/>
              <a:gd name="connsiteX1413" fmla="*/ 7290166 w 9144000"/>
              <a:gd name="connsiteY1413" fmla="*/ 555488 h 1149396"/>
              <a:gd name="connsiteX1414" fmla="*/ 7217890 w 9144000"/>
              <a:gd name="connsiteY1414" fmla="*/ 469730 h 1149396"/>
              <a:gd name="connsiteX1415" fmla="*/ 7213801 w 9144000"/>
              <a:gd name="connsiteY1415" fmla="*/ 438797 h 1149396"/>
              <a:gd name="connsiteX1416" fmla="*/ 7209306 w 9144000"/>
              <a:gd name="connsiteY1416" fmla="*/ 420655 h 1149396"/>
              <a:gd name="connsiteX1417" fmla="*/ 7204852 w 9144000"/>
              <a:gd name="connsiteY1417" fmla="*/ 397293 h 1149396"/>
              <a:gd name="connsiteX1418" fmla="*/ 7200074 w 9144000"/>
              <a:gd name="connsiteY1418" fmla="*/ 419076 h 1149396"/>
              <a:gd name="connsiteX1419" fmla="*/ 7198333 w 9144000"/>
              <a:gd name="connsiteY1419" fmla="*/ 430291 h 1149396"/>
              <a:gd name="connsiteX1420" fmla="*/ 7198172 w 9144000"/>
              <a:gd name="connsiteY1420" fmla="*/ 443209 h 1149396"/>
              <a:gd name="connsiteX1421" fmla="*/ 7196754 w 9144000"/>
              <a:gd name="connsiteY1421" fmla="*/ 460051 h 1149396"/>
              <a:gd name="connsiteX1422" fmla="*/ 7190113 w 9144000"/>
              <a:gd name="connsiteY1422" fmla="*/ 472282 h 1149396"/>
              <a:gd name="connsiteX1423" fmla="*/ 7146587 w 9144000"/>
              <a:gd name="connsiteY1423" fmla="*/ 500260 h 1149396"/>
              <a:gd name="connsiteX1424" fmla="*/ 7117798 w 9144000"/>
              <a:gd name="connsiteY1424" fmla="*/ 557310 h 1149396"/>
              <a:gd name="connsiteX1425" fmla="*/ 7113425 w 9144000"/>
              <a:gd name="connsiteY1425" fmla="*/ 547352 h 1149396"/>
              <a:gd name="connsiteX1426" fmla="*/ 7101118 w 9144000"/>
              <a:gd name="connsiteY1426" fmla="*/ 569093 h 1149396"/>
              <a:gd name="connsiteX1427" fmla="*/ 7102940 w 9144000"/>
              <a:gd name="connsiteY1427" fmla="*/ 613753 h 1149396"/>
              <a:gd name="connsiteX1428" fmla="*/ 7086057 w 9144000"/>
              <a:gd name="connsiteY1428" fmla="*/ 634283 h 1149396"/>
              <a:gd name="connsiteX1429" fmla="*/ 7022728 w 9144000"/>
              <a:gd name="connsiteY1429" fmla="*/ 649023 h 1149396"/>
              <a:gd name="connsiteX1430" fmla="*/ 7057347 w 9144000"/>
              <a:gd name="connsiteY1430" fmla="*/ 710001 h 1149396"/>
              <a:gd name="connsiteX1431" fmla="*/ 7072815 w 9144000"/>
              <a:gd name="connsiteY1431" fmla="*/ 712229 h 1149396"/>
              <a:gd name="connsiteX1432" fmla="*/ 7076782 w 9144000"/>
              <a:gd name="connsiteY1432" fmla="*/ 724698 h 1149396"/>
              <a:gd name="connsiteX1433" fmla="*/ 7101968 w 9144000"/>
              <a:gd name="connsiteY1433" fmla="*/ 736845 h 1149396"/>
              <a:gd name="connsiteX1434" fmla="*/ 7102898 w 9144000"/>
              <a:gd name="connsiteY1434" fmla="*/ 895932 h 1149396"/>
              <a:gd name="connsiteX1435" fmla="*/ 7086338 w 9144000"/>
              <a:gd name="connsiteY1435" fmla="*/ 915126 h 1149396"/>
              <a:gd name="connsiteX1436" fmla="*/ 7066091 w 9144000"/>
              <a:gd name="connsiteY1436" fmla="*/ 884512 h 1149396"/>
              <a:gd name="connsiteX1437" fmla="*/ 7050099 w 9144000"/>
              <a:gd name="connsiteY1437" fmla="*/ 913951 h 1149396"/>
              <a:gd name="connsiteX1438" fmla="*/ 7026573 w 9144000"/>
              <a:gd name="connsiteY1438" fmla="*/ 950311 h 1149396"/>
              <a:gd name="connsiteX1439" fmla="*/ 7021551 w 9144000"/>
              <a:gd name="connsiteY1439" fmla="*/ 962216 h 1149396"/>
              <a:gd name="connsiteX1440" fmla="*/ 7015642 w 9144000"/>
              <a:gd name="connsiteY1440" fmla="*/ 900832 h 1149396"/>
              <a:gd name="connsiteX1441" fmla="*/ 7030096 w 9144000"/>
              <a:gd name="connsiteY1441" fmla="*/ 890628 h 1149396"/>
              <a:gd name="connsiteX1442" fmla="*/ 7014427 w 9144000"/>
              <a:gd name="connsiteY1442" fmla="*/ 882369 h 1149396"/>
              <a:gd name="connsiteX1443" fmla="*/ 7017180 w 9144000"/>
              <a:gd name="connsiteY1443" fmla="*/ 871314 h 1149396"/>
              <a:gd name="connsiteX1444" fmla="*/ 7011673 w 9144000"/>
              <a:gd name="connsiteY1444" fmla="*/ 800252 h 1149396"/>
              <a:gd name="connsiteX1445" fmla="*/ 7015924 w 9144000"/>
              <a:gd name="connsiteY1445" fmla="*/ 770494 h 1149396"/>
              <a:gd name="connsiteX1446" fmla="*/ 7008838 w 9144000"/>
              <a:gd name="connsiteY1446" fmla="*/ 747049 h 1149396"/>
              <a:gd name="connsiteX1447" fmla="*/ 7003615 w 9144000"/>
              <a:gd name="connsiteY1447" fmla="*/ 749113 h 1149396"/>
              <a:gd name="connsiteX1448" fmla="*/ 6981467 w 9144000"/>
              <a:gd name="connsiteY1448" fmla="*/ 713361 h 1149396"/>
              <a:gd name="connsiteX1449" fmla="*/ 6951951 w 9144000"/>
              <a:gd name="connsiteY1449" fmla="*/ 692790 h 1149396"/>
              <a:gd name="connsiteX1450" fmla="*/ 6933405 w 9144000"/>
              <a:gd name="connsiteY1450" fmla="*/ 667890 h 1149396"/>
              <a:gd name="connsiteX1451" fmla="*/ 6932676 w 9144000"/>
              <a:gd name="connsiteY1451" fmla="*/ 646756 h 1149396"/>
              <a:gd name="connsiteX1452" fmla="*/ 6928951 w 9144000"/>
              <a:gd name="connsiteY1452" fmla="*/ 626226 h 1149396"/>
              <a:gd name="connsiteX1453" fmla="*/ 6924862 w 9144000"/>
              <a:gd name="connsiteY1453" fmla="*/ 626834 h 1149396"/>
              <a:gd name="connsiteX1454" fmla="*/ 6924781 w 9144000"/>
              <a:gd name="connsiteY1454" fmla="*/ 650316 h 1149396"/>
              <a:gd name="connsiteX1455" fmla="*/ 6898138 w 9144000"/>
              <a:gd name="connsiteY1455" fmla="*/ 696112 h 1149396"/>
              <a:gd name="connsiteX1456" fmla="*/ 6855542 w 9144000"/>
              <a:gd name="connsiteY1456" fmla="*/ 757536 h 1149396"/>
              <a:gd name="connsiteX1457" fmla="*/ 6854166 w 9144000"/>
              <a:gd name="connsiteY1457" fmla="*/ 758831 h 1149396"/>
              <a:gd name="connsiteX1458" fmla="*/ 6849956 w 9144000"/>
              <a:gd name="connsiteY1458" fmla="*/ 747575 h 1149396"/>
              <a:gd name="connsiteX1459" fmla="*/ 6842141 w 9144000"/>
              <a:gd name="connsiteY1459" fmla="*/ 771750 h 1149396"/>
              <a:gd name="connsiteX1460" fmla="*/ 6843316 w 9144000"/>
              <a:gd name="connsiteY1460" fmla="*/ 821834 h 1149396"/>
              <a:gd name="connsiteX1461" fmla="*/ 6842221 w 9144000"/>
              <a:gd name="connsiteY1461" fmla="*/ 853336 h 1149396"/>
              <a:gd name="connsiteX1462" fmla="*/ 6842060 w 9144000"/>
              <a:gd name="connsiteY1462" fmla="*/ 882369 h 1149396"/>
              <a:gd name="connsiteX1463" fmla="*/ 6826998 w 9144000"/>
              <a:gd name="connsiteY1463" fmla="*/ 891277 h 1149396"/>
              <a:gd name="connsiteX1464" fmla="*/ 6839266 w 9144000"/>
              <a:gd name="connsiteY1464" fmla="*/ 899859 h 1149396"/>
              <a:gd name="connsiteX1465" fmla="*/ 6829910 w 9144000"/>
              <a:gd name="connsiteY1465" fmla="*/ 957882 h 1149396"/>
              <a:gd name="connsiteX1466" fmla="*/ 6812743 w 9144000"/>
              <a:gd name="connsiteY1466" fmla="*/ 918932 h 1149396"/>
              <a:gd name="connsiteX1467" fmla="*/ 6789745 w 9144000"/>
              <a:gd name="connsiteY1467" fmla="*/ 883179 h 1149396"/>
              <a:gd name="connsiteX1468" fmla="*/ 6777355 w 9144000"/>
              <a:gd name="connsiteY1468" fmla="*/ 909982 h 1149396"/>
              <a:gd name="connsiteX1469" fmla="*/ 6747352 w 9144000"/>
              <a:gd name="connsiteY1469" fmla="*/ 957275 h 1149396"/>
              <a:gd name="connsiteX1470" fmla="*/ 6744762 w 9144000"/>
              <a:gd name="connsiteY1470" fmla="*/ 931887 h 1149396"/>
              <a:gd name="connsiteX1471" fmla="*/ 6745570 w 9144000"/>
              <a:gd name="connsiteY1471" fmla="*/ 660642 h 1149396"/>
              <a:gd name="connsiteX1472" fmla="*/ 6748324 w 9144000"/>
              <a:gd name="connsiteY1472" fmla="*/ 625984 h 1149396"/>
              <a:gd name="connsiteX1473" fmla="*/ 6745611 w 9144000"/>
              <a:gd name="connsiteY1473" fmla="*/ 614483 h 1149396"/>
              <a:gd name="connsiteX1474" fmla="*/ 6743222 w 9144000"/>
              <a:gd name="connsiteY1474" fmla="*/ 564519 h 1149396"/>
              <a:gd name="connsiteX1475" fmla="*/ 6742332 w 9144000"/>
              <a:gd name="connsiteY1475" fmla="*/ 515363 h 1149396"/>
              <a:gd name="connsiteX1476" fmla="*/ 6746098 w 9144000"/>
              <a:gd name="connsiteY1476" fmla="*/ 390532 h 1149396"/>
              <a:gd name="connsiteX1477" fmla="*/ 6757639 w 9144000"/>
              <a:gd name="connsiteY1477" fmla="*/ 347449 h 1149396"/>
              <a:gd name="connsiteX1478" fmla="*/ 6755531 w 9144000"/>
              <a:gd name="connsiteY1478" fmla="*/ 309185 h 1149396"/>
              <a:gd name="connsiteX1479" fmla="*/ 6710385 w 9144000"/>
              <a:gd name="connsiteY1479" fmla="*/ 309185 h 1149396"/>
              <a:gd name="connsiteX1480" fmla="*/ 6710385 w 9144000"/>
              <a:gd name="connsiteY1480" fmla="*/ 198282 h 1149396"/>
              <a:gd name="connsiteX1481" fmla="*/ 6721723 w 9144000"/>
              <a:gd name="connsiteY1481" fmla="*/ 190995 h 1149396"/>
              <a:gd name="connsiteX1482" fmla="*/ 6710506 w 9144000"/>
              <a:gd name="connsiteY1482" fmla="*/ 168076 h 1149396"/>
              <a:gd name="connsiteX1483" fmla="*/ 6700060 w 9144000"/>
              <a:gd name="connsiteY1483" fmla="*/ 106410 h 1149396"/>
              <a:gd name="connsiteX1484" fmla="*/ 6675808 w 9144000"/>
              <a:gd name="connsiteY1484" fmla="*/ 70736 h 1149396"/>
              <a:gd name="connsiteX1485" fmla="*/ 6653497 w 9144000"/>
              <a:gd name="connsiteY1485" fmla="*/ 50452 h 1149396"/>
              <a:gd name="connsiteX1486" fmla="*/ 6650377 w 9144000"/>
              <a:gd name="connsiteY1486" fmla="*/ 45635 h 1149396"/>
              <a:gd name="connsiteX1487" fmla="*/ 6655561 w 9144000"/>
              <a:gd name="connsiteY1487" fmla="*/ 36847 h 1149396"/>
              <a:gd name="connsiteX1488" fmla="*/ 6648232 w 9144000"/>
              <a:gd name="connsiteY1488" fmla="*/ 407 h 1149396"/>
              <a:gd name="connsiteX1489" fmla="*/ 6645074 w 9144000"/>
              <a:gd name="connsiteY1489" fmla="*/ 0 h 114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Lst>
            <a:rect l="l" t="t" r="r" b="b"/>
            <a:pathLst>
              <a:path w="9144000" h="1149396">
                <a:moveTo>
                  <a:pt x="2956669" y="936060"/>
                </a:moveTo>
                <a:cubicBezTo>
                  <a:pt x="2956222" y="943307"/>
                  <a:pt x="2955859" y="949662"/>
                  <a:pt x="2955453" y="956628"/>
                </a:cubicBezTo>
                <a:lnTo>
                  <a:pt x="2922737" y="956628"/>
                </a:lnTo>
                <a:cubicBezTo>
                  <a:pt x="2923305" y="947962"/>
                  <a:pt x="2923711" y="941726"/>
                  <a:pt x="2924074" y="936060"/>
                </a:cubicBezTo>
                <a:close/>
                <a:moveTo>
                  <a:pt x="6219926" y="936060"/>
                </a:moveTo>
                <a:cubicBezTo>
                  <a:pt x="6220290" y="941726"/>
                  <a:pt x="6220694" y="947962"/>
                  <a:pt x="6221262" y="956628"/>
                </a:cubicBezTo>
                <a:lnTo>
                  <a:pt x="6188544" y="956628"/>
                </a:lnTo>
                <a:cubicBezTo>
                  <a:pt x="6188140" y="949662"/>
                  <a:pt x="6187775" y="943307"/>
                  <a:pt x="6187330" y="936060"/>
                </a:cubicBezTo>
                <a:close/>
                <a:moveTo>
                  <a:pt x="129026" y="935856"/>
                </a:moveTo>
                <a:lnTo>
                  <a:pt x="129026" y="957639"/>
                </a:lnTo>
                <a:cubicBezTo>
                  <a:pt x="120241" y="957194"/>
                  <a:pt x="113316" y="956871"/>
                  <a:pt x="106272" y="956506"/>
                </a:cubicBezTo>
                <a:lnTo>
                  <a:pt x="106272" y="935856"/>
                </a:lnTo>
                <a:close/>
                <a:moveTo>
                  <a:pt x="9037728" y="935856"/>
                </a:moveTo>
                <a:lnTo>
                  <a:pt x="9037728" y="956506"/>
                </a:lnTo>
                <a:cubicBezTo>
                  <a:pt x="9030681" y="956871"/>
                  <a:pt x="9023760" y="957194"/>
                  <a:pt x="9014975" y="957639"/>
                </a:cubicBezTo>
                <a:lnTo>
                  <a:pt x="9014975" y="935856"/>
                </a:lnTo>
                <a:close/>
                <a:moveTo>
                  <a:pt x="2898241" y="935693"/>
                </a:moveTo>
                <a:lnTo>
                  <a:pt x="2898241" y="957559"/>
                </a:lnTo>
                <a:cubicBezTo>
                  <a:pt x="2889739" y="957113"/>
                  <a:pt x="2882775" y="956750"/>
                  <a:pt x="2874959" y="956344"/>
                </a:cubicBezTo>
                <a:cubicBezTo>
                  <a:pt x="2875366" y="948246"/>
                  <a:pt x="2875647" y="941890"/>
                  <a:pt x="2875931" y="935693"/>
                </a:cubicBezTo>
                <a:close/>
                <a:moveTo>
                  <a:pt x="6268068" y="935693"/>
                </a:moveTo>
                <a:cubicBezTo>
                  <a:pt x="6268352" y="941890"/>
                  <a:pt x="6268634" y="948246"/>
                  <a:pt x="6269040" y="956344"/>
                </a:cubicBezTo>
                <a:cubicBezTo>
                  <a:pt x="6261224" y="956750"/>
                  <a:pt x="6254260" y="957113"/>
                  <a:pt x="6245756" y="957559"/>
                </a:cubicBezTo>
                <a:lnTo>
                  <a:pt x="6245756" y="935693"/>
                </a:lnTo>
                <a:close/>
                <a:moveTo>
                  <a:pt x="89266" y="935612"/>
                </a:moveTo>
                <a:lnTo>
                  <a:pt x="89266" y="956425"/>
                </a:lnTo>
                <a:lnTo>
                  <a:pt x="56832" y="956425"/>
                </a:lnTo>
                <a:lnTo>
                  <a:pt x="56832" y="935612"/>
                </a:lnTo>
                <a:close/>
                <a:moveTo>
                  <a:pt x="9087165" y="935612"/>
                </a:moveTo>
                <a:lnTo>
                  <a:pt x="9087165" y="956425"/>
                </a:lnTo>
                <a:lnTo>
                  <a:pt x="9054735" y="956425"/>
                </a:lnTo>
                <a:lnTo>
                  <a:pt x="9054735" y="935612"/>
                </a:lnTo>
                <a:close/>
                <a:moveTo>
                  <a:pt x="2996471" y="935369"/>
                </a:moveTo>
                <a:cubicBezTo>
                  <a:pt x="2996065" y="943307"/>
                  <a:pt x="2995744" y="949703"/>
                  <a:pt x="2995419" y="956464"/>
                </a:cubicBezTo>
                <a:lnTo>
                  <a:pt x="2972581" y="956464"/>
                </a:lnTo>
                <a:lnTo>
                  <a:pt x="2972581" y="936542"/>
                </a:lnTo>
                <a:cubicBezTo>
                  <a:pt x="2980599" y="936140"/>
                  <a:pt x="2988007" y="935773"/>
                  <a:pt x="2996471" y="935369"/>
                </a:cubicBezTo>
                <a:close/>
                <a:moveTo>
                  <a:pt x="6147528" y="935369"/>
                </a:moveTo>
                <a:cubicBezTo>
                  <a:pt x="6155992" y="935773"/>
                  <a:pt x="6163402" y="936140"/>
                  <a:pt x="6171418" y="936542"/>
                </a:cubicBezTo>
                <a:lnTo>
                  <a:pt x="6171418" y="956464"/>
                </a:lnTo>
                <a:lnTo>
                  <a:pt x="6148583" y="956464"/>
                </a:lnTo>
                <a:cubicBezTo>
                  <a:pt x="6148257" y="949703"/>
                  <a:pt x="6147934" y="943307"/>
                  <a:pt x="6147528" y="935369"/>
                </a:cubicBezTo>
                <a:close/>
                <a:moveTo>
                  <a:pt x="423188" y="881801"/>
                </a:moveTo>
                <a:cubicBezTo>
                  <a:pt x="427522" y="896703"/>
                  <a:pt x="427682" y="948893"/>
                  <a:pt x="423108" y="956425"/>
                </a:cubicBezTo>
                <a:cubicBezTo>
                  <a:pt x="422500" y="957438"/>
                  <a:pt x="419464" y="956951"/>
                  <a:pt x="415174" y="957478"/>
                </a:cubicBezTo>
                <a:lnTo>
                  <a:pt x="415174" y="957519"/>
                </a:lnTo>
                <a:cubicBezTo>
                  <a:pt x="414606" y="935411"/>
                  <a:pt x="413957" y="913829"/>
                  <a:pt x="413551" y="892288"/>
                </a:cubicBezTo>
                <a:cubicBezTo>
                  <a:pt x="413392" y="885971"/>
                  <a:pt x="414118" y="879857"/>
                  <a:pt x="423188" y="881801"/>
                </a:cubicBezTo>
                <a:close/>
                <a:moveTo>
                  <a:pt x="8720811" y="881801"/>
                </a:moveTo>
                <a:cubicBezTo>
                  <a:pt x="8729880" y="879857"/>
                  <a:pt x="8730610" y="885971"/>
                  <a:pt x="8730446" y="892288"/>
                </a:cubicBezTo>
                <a:cubicBezTo>
                  <a:pt x="8730042" y="913829"/>
                  <a:pt x="8729393" y="935411"/>
                  <a:pt x="8728827" y="957519"/>
                </a:cubicBezTo>
                <a:lnTo>
                  <a:pt x="8728827" y="957478"/>
                </a:lnTo>
                <a:cubicBezTo>
                  <a:pt x="8724537" y="956951"/>
                  <a:pt x="8721497" y="957438"/>
                  <a:pt x="8720891" y="956425"/>
                </a:cubicBezTo>
                <a:cubicBezTo>
                  <a:pt x="8716317" y="948893"/>
                  <a:pt x="8716479" y="896703"/>
                  <a:pt x="8720811" y="881801"/>
                </a:cubicBezTo>
                <a:close/>
                <a:moveTo>
                  <a:pt x="583127" y="881395"/>
                </a:moveTo>
                <a:cubicBezTo>
                  <a:pt x="589484" y="886526"/>
                  <a:pt x="591871" y="911007"/>
                  <a:pt x="590372" y="954846"/>
                </a:cubicBezTo>
                <a:cubicBezTo>
                  <a:pt x="586204" y="954564"/>
                  <a:pt x="583044" y="954358"/>
                  <a:pt x="580008" y="954157"/>
                </a:cubicBezTo>
                <a:cubicBezTo>
                  <a:pt x="574745" y="903140"/>
                  <a:pt x="575068" y="895812"/>
                  <a:pt x="583127" y="881395"/>
                </a:cubicBezTo>
                <a:close/>
                <a:moveTo>
                  <a:pt x="8560874" y="881395"/>
                </a:moveTo>
                <a:cubicBezTo>
                  <a:pt x="8568930" y="895812"/>
                  <a:pt x="8569256" y="903140"/>
                  <a:pt x="8563992" y="954157"/>
                </a:cubicBezTo>
                <a:cubicBezTo>
                  <a:pt x="8560953" y="954358"/>
                  <a:pt x="8557799" y="954564"/>
                  <a:pt x="8553626" y="954846"/>
                </a:cubicBezTo>
                <a:cubicBezTo>
                  <a:pt x="8552128" y="911007"/>
                  <a:pt x="8554516" y="886526"/>
                  <a:pt x="8560874" y="881395"/>
                </a:cubicBezTo>
                <a:close/>
                <a:moveTo>
                  <a:pt x="4489890" y="827110"/>
                </a:moveTo>
                <a:lnTo>
                  <a:pt x="4494877" y="849085"/>
                </a:lnTo>
                <a:lnTo>
                  <a:pt x="4491690" y="853310"/>
                </a:lnTo>
                <a:lnTo>
                  <a:pt x="4487810" y="855767"/>
                </a:lnTo>
                <a:lnTo>
                  <a:pt x="4487570" y="858771"/>
                </a:lnTo>
                <a:lnTo>
                  <a:pt x="4483175" y="864594"/>
                </a:lnTo>
                <a:lnTo>
                  <a:pt x="4479088" y="884344"/>
                </a:lnTo>
                <a:lnTo>
                  <a:pt x="4479083" y="884344"/>
                </a:lnTo>
                <a:lnTo>
                  <a:pt x="4478823" y="883562"/>
                </a:lnTo>
                <a:lnTo>
                  <a:pt x="4468821" y="844144"/>
                </a:lnTo>
                <a:cubicBezTo>
                  <a:pt x="4477607" y="845339"/>
                  <a:pt x="4478902" y="839661"/>
                  <a:pt x="4480342" y="834135"/>
                </a:cubicBezTo>
                <a:close/>
                <a:moveTo>
                  <a:pt x="4654112" y="827110"/>
                </a:moveTo>
                <a:lnTo>
                  <a:pt x="4663660" y="834135"/>
                </a:lnTo>
                <a:cubicBezTo>
                  <a:pt x="4665097" y="839661"/>
                  <a:pt x="4666392" y="845339"/>
                  <a:pt x="4675180" y="844144"/>
                </a:cubicBezTo>
                <a:lnTo>
                  <a:pt x="4665176" y="883566"/>
                </a:lnTo>
                <a:lnTo>
                  <a:pt x="4664918" y="884344"/>
                </a:lnTo>
                <a:lnTo>
                  <a:pt x="4664916" y="884344"/>
                </a:lnTo>
                <a:lnTo>
                  <a:pt x="4660826" y="864594"/>
                </a:lnTo>
                <a:lnTo>
                  <a:pt x="4656431" y="858768"/>
                </a:lnTo>
                <a:lnTo>
                  <a:pt x="4656189" y="855767"/>
                </a:lnTo>
                <a:lnTo>
                  <a:pt x="4652314" y="853312"/>
                </a:lnTo>
                <a:lnTo>
                  <a:pt x="4649125" y="849085"/>
                </a:lnTo>
                <a:close/>
                <a:moveTo>
                  <a:pt x="515508" y="783450"/>
                </a:moveTo>
                <a:cubicBezTo>
                  <a:pt x="545064" y="792522"/>
                  <a:pt x="563893" y="810010"/>
                  <a:pt x="569642" y="841230"/>
                </a:cubicBezTo>
                <a:cubicBezTo>
                  <a:pt x="564258" y="843012"/>
                  <a:pt x="559762" y="844511"/>
                  <a:pt x="553609" y="846533"/>
                </a:cubicBezTo>
                <a:cubicBezTo>
                  <a:pt x="558994" y="851433"/>
                  <a:pt x="562798" y="854915"/>
                  <a:pt x="566202" y="857993"/>
                </a:cubicBezTo>
                <a:cubicBezTo>
                  <a:pt x="566687" y="891397"/>
                  <a:pt x="570494" y="923868"/>
                  <a:pt x="566202" y="955575"/>
                </a:cubicBezTo>
                <a:lnTo>
                  <a:pt x="484127" y="955575"/>
                </a:lnTo>
                <a:cubicBezTo>
                  <a:pt x="481495" y="946344"/>
                  <a:pt x="478902" y="937436"/>
                  <a:pt x="476152" y="927840"/>
                </a:cubicBezTo>
                <a:cubicBezTo>
                  <a:pt x="473196" y="938041"/>
                  <a:pt x="470400" y="947475"/>
                  <a:pt x="467687" y="956790"/>
                </a:cubicBezTo>
                <a:cubicBezTo>
                  <a:pt x="457566" y="956021"/>
                  <a:pt x="447806" y="955291"/>
                  <a:pt x="437926" y="954564"/>
                </a:cubicBezTo>
                <a:lnTo>
                  <a:pt x="437926" y="855806"/>
                </a:lnTo>
                <a:lnTo>
                  <a:pt x="437888" y="855806"/>
                </a:lnTo>
                <a:cubicBezTo>
                  <a:pt x="441572" y="853823"/>
                  <a:pt x="446308" y="851271"/>
                  <a:pt x="454124" y="847060"/>
                </a:cubicBezTo>
                <a:cubicBezTo>
                  <a:pt x="444729" y="844511"/>
                  <a:pt x="440478" y="843336"/>
                  <a:pt x="434528" y="841717"/>
                </a:cubicBezTo>
                <a:cubicBezTo>
                  <a:pt x="440559" y="809689"/>
                  <a:pt x="459186" y="792035"/>
                  <a:pt x="488826" y="783734"/>
                </a:cubicBezTo>
                <a:cubicBezTo>
                  <a:pt x="493400" y="787580"/>
                  <a:pt x="497812" y="791266"/>
                  <a:pt x="502268" y="794990"/>
                </a:cubicBezTo>
                <a:cubicBezTo>
                  <a:pt x="506882" y="790982"/>
                  <a:pt x="511216" y="787216"/>
                  <a:pt x="515508" y="783450"/>
                </a:cubicBezTo>
                <a:close/>
                <a:moveTo>
                  <a:pt x="8628493" y="783450"/>
                </a:moveTo>
                <a:cubicBezTo>
                  <a:pt x="8632785" y="787216"/>
                  <a:pt x="8637117" y="790982"/>
                  <a:pt x="8641735" y="794990"/>
                </a:cubicBezTo>
                <a:cubicBezTo>
                  <a:pt x="8646189" y="791266"/>
                  <a:pt x="8650599" y="787580"/>
                  <a:pt x="8655178" y="783734"/>
                </a:cubicBezTo>
                <a:cubicBezTo>
                  <a:pt x="8684816" y="792035"/>
                  <a:pt x="8703442" y="809689"/>
                  <a:pt x="8709473" y="841717"/>
                </a:cubicBezTo>
                <a:cubicBezTo>
                  <a:pt x="8703521" y="843336"/>
                  <a:pt x="8699270" y="844511"/>
                  <a:pt x="8689875" y="847060"/>
                </a:cubicBezTo>
                <a:cubicBezTo>
                  <a:pt x="8697689" y="851271"/>
                  <a:pt x="8702429" y="853823"/>
                  <a:pt x="8706112" y="855806"/>
                </a:cubicBezTo>
                <a:lnTo>
                  <a:pt x="8706072" y="855806"/>
                </a:lnTo>
                <a:lnTo>
                  <a:pt x="8706072" y="954564"/>
                </a:lnTo>
                <a:cubicBezTo>
                  <a:pt x="8696190" y="955291"/>
                  <a:pt x="8686432" y="956021"/>
                  <a:pt x="8676312" y="956790"/>
                </a:cubicBezTo>
                <a:cubicBezTo>
                  <a:pt x="8673599" y="947475"/>
                  <a:pt x="8670807" y="938041"/>
                  <a:pt x="8667847" y="927840"/>
                </a:cubicBezTo>
                <a:cubicBezTo>
                  <a:pt x="8665097" y="937436"/>
                  <a:pt x="8662506" y="946344"/>
                  <a:pt x="8659874" y="955575"/>
                </a:cubicBezTo>
                <a:lnTo>
                  <a:pt x="8577799" y="955575"/>
                </a:lnTo>
                <a:cubicBezTo>
                  <a:pt x="8573505" y="923868"/>
                  <a:pt x="8577314" y="891397"/>
                  <a:pt x="8577799" y="857993"/>
                </a:cubicBezTo>
                <a:cubicBezTo>
                  <a:pt x="8581200" y="854915"/>
                  <a:pt x="8585006" y="851433"/>
                  <a:pt x="8590390" y="846533"/>
                </a:cubicBezTo>
                <a:cubicBezTo>
                  <a:pt x="8584237" y="844511"/>
                  <a:pt x="8579741" y="843012"/>
                  <a:pt x="8574357" y="841230"/>
                </a:cubicBezTo>
                <a:cubicBezTo>
                  <a:pt x="8580108" y="810010"/>
                  <a:pt x="8598936" y="792522"/>
                  <a:pt x="8628493" y="783450"/>
                </a:cubicBezTo>
                <a:close/>
                <a:moveTo>
                  <a:pt x="2292669" y="775107"/>
                </a:moveTo>
                <a:cubicBezTo>
                  <a:pt x="2291131" y="795558"/>
                  <a:pt x="2289674" y="814143"/>
                  <a:pt x="2288256" y="832728"/>
                </a:cubicBezTo>
                <a:lnTo>
                  <a:pt x="2288215" y="832728"/>
                </a:lnTo>
                <a:cubicBezTo>
                  <a:pt x="2283357" y="823051"/>
                  <a:pt x="2280237" y="812968"/>
                  <a:pt x="2284652" y="802400"/>
                </a:cubicBezTo>
                <a:cubicBezTo>
                  <a:pt x="2288051" y="794260"/>
                  <a:pt x="2275744" y="782478"/>
                  <a:pt x="2292669" y="775107"/>
                </a:cubicBezTo>
                <a:close/>
                <a:moveTo>
                  <a:pt x="6851333" y="775107"/>
                </a:moveTo>
                <a:cubicBezTo>
                  <a:pt x="6868255" y="782478"/>
                  <a:pt x="6855948" y="794260"/>
                  <a:pt x="6859349" y="802400"/>
                </a:cubicBezTo>
                <a:cubicBezTo>
                  <a:pt x="6863762" y="812968"/>
                  <a:pt x="6860645" y="823051"/>
                  <a:pt x="6855787" y="832728"/>
                </a:cubicBezTo>
                <a:lnTo>
                  <a:pt x="6855743" y="832728"/>
                </a:lnTo>
                <a:cubicBezTo>
                  <a:pt x="6854330" y="814143"/>
                  <a:pt x="6852870" y="795558"/>
                  <a:pt x="6851333" y="775107"/>
                </a:cubicBezTo>
                <a:close/>
                <a:moveTo>
                  <a:pt x="4572000" y="740421"/>
                </a:moveTo>
                <a:lnTo>
                  <a:pt x="4587653" y="743905"/>
                </a:lnTo>
                <a:lnTo>
                  <a:pt x="4629349" y="758200"/>
                </a:lnTo>
                <a:lnTo>
                  <a:pt x="4657775" y="797159"/>
                </a:lnTo>
                <a:lnTo>
                  <a:pt x="4656674" y="798437"/>
                </a:lnTo>
                <a:lnTo>
                  <a:pt x="4655826" y="797135"/>
                </a:lnTo>
                <a:lnTo>
                  <a:pt x="4643249" y="811150"/>
                </a:lnTo>
                <a:lnTo>
                  <a:pt x="4637342" y="793533"/>
                </a:lnTo>
                <a:lnTo>
                  <a:pt x="4636680" y="801242"/>
                </a:lnTo>
                <a:lnTo>
                  <a:pt x="4633434" y="794383"/>
                </a:lnTo>
                <a:cubicBezTo>
                  <a:pt x="4633434" y="802319"/>
                  <a:pt x="4633150" y="805598"/>
                  <a:pt x="4633515" y="808798"/>
                </a:cubicBezTo>
                <a:lnTo>
                  <a:pt x="4633556" y="808715"/>
                </a:lnTo>
                <a:cubicBezTo>
                  <a:pt x="4633919" y="811834"/>
                  <a:pt x="4634974" y="814831"/>
                  <a:pt x="4635782" y="817988"/>
                </a:cubicBezTo>
                <a:lnTo>
                  <a:pt x="4619622" y="815685"/>
                </a:lnTo>
                <a:lnTo>
                  <a:pt x="4608510" y="812710"/>
                </a:lnTo>
                <a:cubicBezTo>
                  <a:pt x="4600548" y="807773"/>
                  <a:pt x="4594726" y="800396"/>
                  <a:pt x="4591183" y="789968"/>
                </a:cubicBezTo>
                <a:cubicBezTo>
                  <a:pt x="4586203" y="787823"/>
                  <a:pt x="4582113" y="786040"/>
                  <a:pt x="4579398" y="784867"/>
                </a:cubicBezTo>
                <a:cubicBezTo>
                  <a:pt x="4577699" y="772152"/>
                  <a:pt x="4576242" y="761138"/>
                  <a:pt x="4574785" y="750168"/>
                </a:cubicBezTo>
                <a:lnTo>
                  <a:pt x="4572000" y="760360"/>
                </a:lnTo>
                <a:lnTo>
                  <a:pt x="4569217" y="750168"/>
                </a:lnTo>
                <a:cubicBezTo>
                  <a:pt x="4567757" y="761138"/>
                  <a:pt x="4566300" y="772152"/>
                  <a:pt x="4564601" y="784867"/>
                </a:cubicBezTo>
                <a:cubicBezTo>
                  <a:pt x="4561886" y="786040"/>
                  <a:pt x="4557799" y="787823"/>
                  <a:pt x="4552816" y="789968"/>
                </a:cubicBezTo>
                <a:cubicBezTo>
                  <a:pt x="4549275" y="800396"/>
                  <a:pt x="4543454" y="807773"/>
                  <a:pt x="4535494" y="812710"/>
                </a:cubicBezTo>
                <a:lnTo>
                  <a:pt x="4524379" y="815683"/>
                </a:lnTo>
                <a:lnTo>
                  <a:pt x="4508219" y="817988"/>
                </a:lnTo>
                <a:cubicBezTo>
                  <a:pt x="4509029" y="814831"/>
                  <a:pt x="4510080" y="811834"/>
                  <a:pt x="4510445" y="808715"/>
                </a:cubicBezTo>
                <a:lnTo>
                  <a:pt x="4510486" y="808798"/>
                </a:lnTo>
                <a:cubicBezTo>
                  <a:pt x="4510849" y="805598"/>
                  <a:pt x="4510567" y="802319"/>
                  <a:pt x="4510567" y="794383"/>
                </a:cubicBezTo>
                <a:lnTo>
                  <a:pt x="4507323" y="801242"/>
                </a:lnTo>
                <a:lnTo>
                  <a:pt x="4506659" y="793533"/>
                </a:lnTo>
                <a:lnTo>
                  <a:pt x="4500750" y="811148"/>
                </a:lnTo>
                <a:lnTo>
                  <a:pt x="4488177" y="797135"/>
                </a:lnTo>
                <a:lnTo>
                  <a:pt x="4487327" y="798437"/>
                </a:lnTo>
                <a:lnTo>
                  <a:pt x="4486224" y="797159"/>
                </a:lnTo>
                <a:lnTo>
                  <a:pt x="4514650" y="758200"/>
                </a:lnTo>
                <a:lnTo>
                  <a:pt x="4556348" y="743905"/>
                </a:lnTo>
                <a:close/>
                <a:moveTo>
                  <a:pt x="1940371" y="706563"/>
                </a:moveTo>
                <a:cubicBezTo>
                  <a:pt x="1957115" y="706681"/>
                  <a:pt x="1973644" y="710324"/>
                  <a:pt x="1990246" y="717046"/>
                </a:cubicBezTo>
                <a:cubicBezTo>
                  <a:pt x="1995104" y="729233"/>
                  <a:pt x="2009115" y="730609"/>
                  <a:pt x="2020248" y="737413"/>
                </a:cubicBezTo>
                <a:lnTo>
                  <a:pt x="2020248" y="898603"/>
                </a:lnTo>
                <a:cubicBezTo>
                  <a:pt x="2013853" y="905932"/>
                  <a:pt x="2007655" y="912979"/>
                  <a:pt x="2002231" y="919174"/>
                </a:cubicBezTo>
                <a:lnTo>
                  <a:pt x="1967897" y="919174"/>
                </a:lnTo>
                <a:cubicBezTo>
                  <a:pt x="1965262" y="897874"/>
                  <a:pt x="1962753" y="877832"/>
                  <a:pt x="1960365" y="858478"/>
                </a:cubicBezTo>
                <a:cubicBezTo>
                  <a:pt x="1964373" y="855400"/>
                  <a:pt x="1967491" y="853012"/>
                  <a:pt x="1969878" y="851191"/>
                </a:cubicBezTo>
                <a:cubicBezTo>
                  <a:pt x="1966438" y="828676"/>
                  <a:pt x="1963482" y="807422"/>
                  <a:pt x="1959635" y="786283"/>
                </a:cubicBezTo>
                <a:cubicBezTo>
                  <a:pt x="1958744" y="781506"/>
                  <a:pt x="1954696" y="777294"/>
                  <a:pt x="1951983" y="772882"/>
                </a:cubicBezTo>
                <a:cubicBezTo>
                  <a:pt x="1950970" y="771221"/>
                  <a:pt x="1949594" y="769804"/>
                  <a:pt x="1948541" y="768508"/>
                </a:cubicBezTo>
                <a:cubicBezTo>
                  <a:pt x="1949552" y="764380"/>
                  <a:pt x="1950443" y="760695"/>
                  <a:pt x="1951900" y="754784"/>
                </a:cubicBezTo>
                <a:cubicBezTo>
                  <a:pt x="1946839" y="754784"/>
                  <a:pt x="1941092" y="753567"/>
                  <a:pt x="1940281" y="755026"/>
                </a:cubicBezTo>
                <a:cubicBezTo>
                  <a:pt x="1938136" y="759076"/>
                  <a:pt x="1938056" y="764218"/>
                  <a:pt x="1936920" y="770007"/>
                </a:cubicBezTo>
                <a:cubicBezTo>
                  <a:pt x="1920925" y="775149"/>
                  <a:pt x="1919510" y="791023"/>
                  <a:pt x="1916270" y="805032"/>
                </a:cubicBezTo>
                <a:cubicBezTo>
                  <a:pt x="1912950" y="819324"/>
                  <a:pt x="1911574" y="834104"/>
                  <a:pt x="1909306" y="849085"/>
                </a:cubicBezTo>
                <a:cubicBezTo>
                  <a:pt x="1923680" y="872165"/>
                  <a:pt x="1913396" y="895486"/>
                  <a:pt x="1909387" y="919781"/>
                </a:cubicBezTo>
                <a:lnTo>
                  <a:pt x="1876630" y="919781"/>
                </a:lnTo>
                <a:cubicBezTo>
                  <a:pt x="1870354" y="912291"/>
                  <a:pt x="1864808" y="905690"/>
                  <a:pt x="1858895" y="898645"/>
                </a:cubicBezTo>
                <a:cubicBezTo>
                  <a:pt x="1859827" y="844430"/>
                  <a:pt x="1854808" y="789968"/>
                  <a:pt x="1860030" y="735672"/>
                </a:cubicBezTo>
                <a:cubicBezTo>
                  <a:pt x="1872986" y="731419"/>
                  <a:pt x="1884769" y="727087"/>
                  <a:pt x="1889223" y="717247"/>
                </a:cubicBezTo>
                <a:cubicBezTo>
                  <a:pt x="1906674" y="709859"/>
                  <a:pt x="1923627" y="706447"/>
                  <a:pt x="1940371" y="706563"/>
                </a:cubicBezTo>
                <a:close/>
                <a:moveTo>
                  <a:pt x="7203628" y="706563"/>
                </a:moveTo>
                <a:cubicBezTo>
                  <a:pt x="7220372" y="706447"/>
                  <a:pt x="7237327" y="709859"/>
                  <a:pt x="7254778" y="717247"/>
                </a:cubicBezTo>
                <a:cubicBezTo>
                  <a:pt x="7259232" y="727087"/>
                  <a:pt x="7271013" y="731419"/>
                  <a:pt x="7283971" y="735672"/>
                </a:cubicBezTo>
                <a:cubicBezTo>
                  <a:pt x="7289194" y="789968"/>
                  <a:pt x="7284174" y="844430"/>
                  <a:pt x="7285105" y="898645"/>
                </a:cubicBezTo>
                <a:cubicBezTo>
                  <a:pt x="7279194" y="905690"/>
                  <a:pt x="7273645" y="912291"/>
                  <a:pt x="7267369" y="919781"/>
                </a:cubicBezTo>
                <a:lnTo>
                  <a:pt x="7234612" y="919781"/>
                </a:lnTo>
                <a:cubicBezTo>
                  <a:pt x="7230606" y="895486"/>
                  <a:pt x="7220319" y="872165"/>
                  <a:pt x="7234695" y="849085"/>
                </a:cubicBezTo>
                <a:cubicBezTo>
                  <a:pt x="7232425" y="834104"/>
                  <a:pt x="7231049" y="819324"/>
                  <a:pt x="7227729" y="805032"/>
                </a:cubicBezTo>
                <a:cubicBezTo>
                  <a:pt x="7224489" y="791023"/>
                  <a:pt x="7223072" y="775149"/>
                  <a:pt x="7207080" y="770007"/>
                </a:cubicBezTo>
                <a:cubicBezTo>
                  <a:pt x="7205946" y="764218"/>
                  <a:pt x="7205863" y="759076"/>
                  <a:pt x="7203718" y="755026"/>
                </a:cubicBezTo>
                <a:cubicBezTo>
                  <a:pt x="7202910" y="753567"/>
                  <a:pt x="7197160" y="754784"/>
                  <a:pt x="7192099" y="754784"/>
                </a:cubicBezTo>
                <a:cubicBezTo>
                  <a:pt x="7193556" y="760695"/>
                  <a:pt x="7194447" y="764380"/>
                  <a:pt x="7195459" y="768508"/>
                </a:cubicBezTo>
                <a:cubicBezTo>
                  <a:pt x="7194406" y="769804"/>
                  <a:pt x="7193029" y="771221"/>
                  <a:pt x="7192018" y="772882"/>
                </a:cubicBezTo>
                <a:cubicBezTo>
                  <a:pt x="7189305" y="777294"/>
                  <a:pt x="7185257" y="781506"/>
                  <a:pt x="7184366" y="786283"/>
                </a:cubicBezTo>
                <a:cubicBezTo>
                  <a:pt x="7180519" y="807422"/>
                  <a:pt x="7177562" y="828676"/>
                  <a:pt x="7174121" y="851191"/>
                </a:cubicBezTo>
                <a:cubicBezTo>
                  <a:pt x="7176509" y="853012"/>
                  <a:pt x="7179626" y="855400"/>
                  <a:pt x="7183634" y="858478"/>
                </a:cubicBezTo>
                <a:cubicBezTo>
                  <a:pt x="7181247" y="877832"/>
                  <a:pt x="7178737" y="897874"/>
                  <a:pt x="7176105" y="919174"/>
                </a:cubicBezTo>
                <a:lnTo>
                  <a:pt x="7141770" y="919174"/>
                </a:lnTo>
                <a:cubicBezTo>
                  <a:pt x="7136344" y="912979"/>
                  <a:pt x="7130147" y="905932"/>
                  <a:pt x="7123751" y="898603"/>
                </a:cubicBezTo>
                <a:lnTo>
                  <a:pt x="7123751" y="737413"/>
                </a:lnTo>
                <a:cubicBezTo>
                  <a:pt x="7134885" y="730609"/>
                  <a:pt x="7148896" y="729233"/>
                  <a:pt x="7153756" y="717046"/>
                </a:cubicBezTo>
                <a:cubicBezTo>
                  <a:pt x="7170355" y="710324"/>
                  <a:pt x="7186883" y="706681"/>
                  <a:pt x="7203628" y="706563"/>
                </a:cubicBezTo>
                <a:close/>
                <a:moveTo>
                  <a:pt x="500810" y="615455"/>
                </a:moveTo>
                <a:lnTo>
                  <a:pt x="500792" y="615477"/>
                </a:lnTo>
                <a:lnTo>
                  <a:pt x="522310" y="634809"/>
                </a:lnTo>
                <a:cubicBezTo>
                  <a:pt x="522835" y="646067"/>
                  <a:pt x="514052" y="655620"/>
                  <a:pt x="502752" y="656026"/>
                </a:cubicBezTo>
                <a:cubicBezTo>
                  <a:pt x="492712" y="656391"/>
                  <a:pt x="483155" y="647848"/>
                  <a:pt x="482305" y="637725"/>
                </a:cubicBezTo>
                <a:lnTo>
                  <a:pt x="500792" y="615477"/>
                </a:lnTo>
                <a:lnTo>
                  <a:pt x="500770" y="615455"/>
                </a:lnTo>
                <a:close/>
                <a:moveTo>
                  <a:pt x="8643231" y="615455"/>
                </a:moveTo>
                <a:lnTo>
                  <a:pt x="8643207" y="615477"/>
                </a:lnTo>
                <a:lnTo>
                  <a:pt x="8661694" y="637725"/>
                </a:lnTo>
                <a:cubicBezTo>
                  <a:pt x="8660844" y="647848"/>
                  <a:pt x="8651287" y="656391"/>
                  <a:pt x="8641248" y="656026"/>
                </a:cubicBezTo>
                <a:cubicBezTo>
                  <a:pt x="8629952" y="655620"/>
                  <a:pt x="8621164" y="646067"/>
                  <a:pt x="8621691" y="634809"/>
                </a:cubicBezTo>
                <a:lnTo>
                  <a:pt x="8643207" y="615477"/>
                </a:lnTo>
                <a:lnTo>
                  <a:pt x="8643192" y="615455"/>
                </a:lnTo>
                <a:close/>
                <a:moveTo>
                  <a:pt x="2499614" y="424017"/>
                </a:moveTo>
                <a:cubicBezTo>
                  <a:pt x="2521560" y="425068"/>
                  <a:pt x="2539661" y="444950"/>
                  <a:pt x="2538809" y="467059"/>
                </a:cubicBezTo>
                <a:cubicBezTo>
                  <a:pt x="2537959" y="489449"/>
                  <a:pt x="2518605" y="506940"/>
                  <a:pt x="2495848" y="505968"/>
                </a:cubicBezTo>
                <a:lnTo>
                  <a:pt x="2495848" y="505928"/>
                </a:lnTo>
                <a:cubicBezTo>
                  <a:pt x="2474714" y="505037"/>
                  <a:pt x="2457422" y="486129"/>
                  <a:pt x="2457828" y="464344"/>
                </a:cubicBezTo>
                <a:cubicBezTo>
                  <a:pt x="2458193" y="442358"/>
                  <a:pt x="2478276" y="423004"/>
                  <a:pt x="2499614" y="424017"/>
                </a:cubicBezTo>
                <a:close/>
                <a:moveTo>
                  <a:pt x="6644386" y="424017"/>
                </a:moveTo>
                <a:cubicBezTo>
                  <a:pt x="6665723" y="423004"/>
                  <a:pt x="6685809" y="442358"/>
                  <a:pt x="6686171" y="464344"/>
                </a:cubicBezTo>
                <a:cubicBezTo>
                  <a:pt x="6686578" y="486129"/>
                  <a:pt x="6669286" y="505037"/>
                  <a:pt x="6648151" y="505928"/>
                </a:cubicBezTo>
                <a:lnTo>
                  <a:pt x="6648151" y="505968"/>
                </a:lnTo>
                <a:cubicBezTo>
                  <a:pt x="6625396" y="506940"/>
                  <a:pt x="6606040" y="489449"/>
                  <a:pt x="6605191" y="467059"/>
                </a:cubicBezTo>
                <a:cubicBezTo>
                  <a:pt x="6604341" y="444950"/>
                  <a:pt x="6622439" y="425068"/>
                  <a:pt x="6644386" y="424017"/>
                </a:cubicBezTo>
                <a:close/>
                <a:moveTo>
                  <a:pt x="1495696" y="371257"/>
                </a:moveTo>
                <a:cubicBezTo>
                  <a:pt x="1500961" y="371866"/>
                  <a:pt x="1505092" y="372310"/>
                  <a:pt x="1509666" y="372797"/>
                </a:cubicBezTo>
                <a:lnTo>
                  <a:pt x="1509666" y="400048"/>
                </a:lnTo>
                <a:lnTo>
                  <a:pt x="1495696" y="400048"/>
                </a:lnTo>
                <a:lnTo>
                  <a:pt x="1495696" y="400006"/>
                </a:lnTo>
                <a:close/>
                <a:moveTo>
                  <a:pt x="7648303" y="371257"/>
                </a:moveTo>
                <a:lnTo>
                  <a:pt x="7648303" y="400006"/>
                </a:lnTo>
                <a:lnTo>
                  <a:pt x="7648303" y="400048"/>
                </a:lnTo>
                <a:lnTo>
                  <a:pt x="7634333" y="400048"/>
                </a:lnTo>
                <a:lnTo>
                  <a:pt x="7634333" y="372797"/>
                </a:lnTo>
                <a:cubicBezTo>
                  <a:pt x="7638908" y="372310"/>
                  <a:pt x="7643038" y="371866"/>
                  <a:pt x="7648303" y="371257"/>
                </a:cubicBezTo>
                <a:close/>
                <a:moveTo>
                  <a:pt x="2524394" y="320279"/>
                </a:moveTo>
                <a:cubicBezTo>
                  <a:pt x="2524070" y="326435"/>
                  <a:pt x="2523828" y="331981"/>
                  <a:pt x="2523583" y="336719"/>
                </a:cubicBezTo>
                <a:lnTo>
                  <a:pt x="2471271" y="336719"/>
                </a:lnTo>
                <a:cubicBezTo>
                  <a:pt x="2471634" y="330767"/>
                  <a:pt x="2471920" y="325705"/>
                  <a:pt x="2472243" y="320279"/>
                </a:cubicBezTo>
                <a:close/>
                <a:moveTo>
                  <a:pt x="6671756" y="320279"/>
                </a:moveTo>
                <a:cubicBezTo>
                  <a:pt x="6672080" y="325705"/>
                  <a:pt x="6672364" y="330767"/>
                  <a:pt x="6672728" y="336719"/>
                </a:cubicBezTo>
                <a:lnTo>
                  <a:pt x="6620416" y="336719"/>
                </a:lnTo>
                <a:cubicBezTo>
                  <a:pt x="6620174" y="331981"/>
                  <a:pt x="6619929" y="326435"/>
                  <a:pt x="6619606" y="320279"/>
                </a:cubicBezTo>
                <a:close/>
                <a:moveTo>
                  <a:pt x="2568407" y="319794"/>
                </a:moveTo>
                <a:cubicBezTo>
                  <a:pt x="2576789" y="320198"/>
                  <a:pt x="2584240" y="320524"/>
                  <a:pt x="2592012" y="320887"/>
                </a:cubicBezTo>
                <a:cubicBezTo>
                  <a:pt x="2592218" y="325909"/>
                  <a:pt x="2592419" y="329917"/>
                  <a:pt x="2592661" y="335789"/>
                </a:cubicBezTo>
                <a:cubicBezTo>
                  <a:pt x="2584563" y="336315"/>
                  <a:pt x="2576750" y="336842"/>
                  <a:pt x="2568407" y="337366"/>
                </a:cubicBezTo>
                <a:lnTo>
                  <a:pt x="2568407" y="337326"/>
                </a:lnTo>
                <a:close/>
                <a:moveTo>
                  <a:pt x="6575592" y="319794"/>
                </a:moveTo>
                <a:lnTo>
                  <a:pt x="6575592" y="337326"/>
                </a:lnTo>
                <a:lnTo>
                  <a:pt x="6575592" y="337366"/>
                </a:lnTo>
                <a:cubicBezTo>
                  <a:pt x="6567252" y="336842"/>
                  <a:pt x="6559438" y="336315"/>
                  <a:pt x="6551338" y="335789"/>
                </a:cubicBezTo>
                <a:cubicBezTo>
                  <a:pt x="6551581" y="329917"/>
                  <a:pt x="6551786" y="325909"/>
                  <a:pt x="6551987" y="320887"/>
                </a:cubicBezTo>
                <a:cubicBezTo>
                  <a:pt x="6559761" y="320524"/>
                  <a:pt x="6567210" y="320198"/>
                  <a:pt x="6575592" y="319794"/>
                </a:cubicBezTo>
                <a:close/>
                <a:moveTo>
                  <a:pt x="2403976" y="319755"/>
                </a:moveTo>
                <a:cubicBezTo>
                  <a:pt x="2413006" y="320240"/>
                  <a:pt x="2420577" y="320644"/>
                  <a:pt x="2428352" y="321048"/>
                </a:cubicBezTo>
                <a:lnTo>
                  <a:pt x="2428352" y="336678"/>
                </a:lnTo>
                <a:lnTo>
                  <a:pt x="2402438" y="336678"/>
                </a:lnTo>
                <a:cubicBezTo>
                  <a:pt x="2403004" y="330404"/>
                  <a:pt x="2403451" y="325463"/>
                  <a:pt x="2403976" y="319755"/>
                </a:cubicBezTo>
                <a:close/>
                <a:moveTo>
                  <a:pt x="6740021" y="319755"/>
                </a:moveTo>
                <a:cubicBezTo>
                  <a:pt x="6740552" y="325463"/>
                  <a:pt x="6740996" y="330404"/>
                  <a:pt x="6741564" y="336678"/>
                </a:cubicBezTo>
                <a:lnTo>
                  <a:pt x="6715648" y="336678"/>
                </a:lnTo>
                <a:lnTo>
                  <a:pt x="6715648" y="321048"/>
                </a:lnTo>
                <a:cubicBezTo>
                  <a:pt x="6723424" y="320644"/>
                  <a:pt x="6730993" y="320240"/>
                  <a:pt x="6740021" y="319755"/>
                </a:cubicBezTo>
                <a:close/>
                <a:moveTo>
                  <a:pt x="2525326" y="280274"/>
                </a:moveTo>
                <a:cubicBezTo>
                  <a:pt x="2525608" y="283677"/>
                  <a:pt x="2526218" y="287563"/>
                  <a:pt x="2526218" y="291449"/>
                </a:cubicBezTo>
                <a:cubicBezTo>
                  <a:pt x="2526176" y="296633"/>
                  <a:pt x="2525689" y="301856"/>
                  <a:pt x="2525326" y="308215"/>
                </a:cubicBezTo>
                <a:lnTo>
                  <a:pt x="2471190" y="308215"/>
                </a:lnTo>
                <a:cubicBezTo>
                  <a:pt x="2470463" y="297485"/>
                  <a:pt x="2468842" y="287970"/>
                  <a:pt x="2471594" y="280274"/>
                </a:cubicBezTo>
                <a:close/>
                <a:moveTo>
                  <a:pt x="6672403" y="280274"/>
                </a:moveTo>
                <a:cubicBezTo>
                  <a:pt x="6675160" y="287970"/>
                  <a:pt x="6673539" y="297485"/>
                  <a:pt x="6672811" y="308215"/>
                </a:cubicBezTo>
                <a:lnTo>
                  <a:pt x="6618673" y="308215"/>
                </a:lnTo>
                <a:cubicBezTo>
                  <a:pt x="6618310" y="301856"/>
                  <a:pt x="6617823" y="296633"/>
                  <a:pt x="6617784" y="291449"/>
                </a:cubicBezTo>
                <a:cubicBezTo>
                  <a:pt x="6617784" y="287563"/>
                  <a:pt x="6618391" y="283677"/>
                  <a:pt x="6618673" y="280274"/>
                </a:cubicBezTo>
                <a:close/>
                <a:moveTo>
                  <a:pt x="6645074" y="0"/>
                </a:moveTo>
                <a:cubicBezTo>
                  <a:pt x="6642361" y="11337"/>
                  <a:pt x="6639648" y="22716"/>
                  <a:pt x="6636570" y="35753"/>
                </a:cubicBezTo>
                <a:cubicBezTo>
                  <a:pt x="6637745" y="38225"/>
                  <a:pt x="6639731" y="42354"/>
                  <a:pt x="6642238" y="47658"/>
                </a:cubicBezTo>
                <a:cubicBezTo>
                  <a:pt x="6634385" y="55107"/>
                  <a:pt x="6627743" y="64583"/>
                  <a:pt x="6618636" y="69404"/>
                </a:cubicBezTo>
                <a:cubicBezTo>
                  <a:pt x="6596079" y="81429"/>
                  <a:pt x="6591586" y="104426"/>
                  <a:pt x="6586363" y="124671"/>
                </a:cubicBezTo>
                <a:cubicBezTo>
                  <a:pt x="6582879" y="138114"/>
                  <a:pt x="6576444" y="153095"/>
                  <a:pt x="6583084" y="168725"/>
                </a:cubicBezTo>
                <a:cubicBezTo>
                  <a:pt x="6573971" y="174068"/>
                  <a:pt x="6564255" y="178482"/>
                  <a:pt x="6570085" y="191521"/>
                </a:cubicBezTo>
                <a:cubicBezTo>
                  <a:pt x="6573971" y="193465"/>
                  <a:pt x="6578628" y="195813"/>
                  <a:pt x="6582516" y="197755"/>
                </a:cubicBezTo>
                <a:lnTo>
                  <a:pt x="6582516" y="310321"/>
                </a:lnTo>
                <a:lnTo>
                  <a:pt x="6537046" y="310321"/>
                </a:lnTo>
                <a:cubicBezTo>
                  <a:pt x="6535750" y="323803"/>
                  <a:pt x="6534617" y="335424"/>
                  <a:pt x="6533968" y="342388"/>
                </a:cubicBezTo>
                <a:cubicBezTo>
                  <a:pt x="6538787" y="355953"/>
                  <a:pt x="6544132" y="365549"/>
                  <a:pt x="6545388" y="375632"/>
                </a:cubicBezTo>
                <a:cubicBezTo>
                  <a:pt x="6548020" y="397293"/>
                  <a:pt x="6549071" y="419238"/>
                  <a:pt x="6549800" y="441064"/>
                </a:cubicBezTo>
                <a:cubicBezTo>
                  <a:pt x="6550486" y="461956"/>
                  <a:pt x="6549029" y="482931"/>
                  <a:pt x="6550205" y="503781"/>
                </a:cubicBezTo>
                <a:cubicBezTo>
                  <a:pt x="6551419" y="524837"/>
                  <a:pt x="6547251" y="545648"/>
                  <a:pt x="6549717" y="566906"/>
                </a:cubicBezTo>
                <a:cubicBezTo>
                  <a:pt x="6551622" y="583346"/>
                  <a:pt x="6549071" y="600394"/>
                  <a:pt x="6547734" y="617076"/>
                </a:cubicBezTo>
                <a:cubicBezTo>
                  <a:pt x="6547371" y="621812"/>
                  <a:pt x="6544211" y="626307"/>
                  <a:pt x="6543767" y="627441"/>
                </a:cubicBezTo>
                <a:cubicBezTo>
                  <a:pt x="6545467" y="639628"/>
                  <a:pt x="6547815" y="648617"/>
                  <a:pt x="6547856" y="657686"/>
                </a:cubicBezTo>
                <a:cubicBezTo>
                  <a:pt x="6548180" y="721781"/>
                  <a:pt x="6548505" y="785920"/>
                  <a:pt x="6547815" y="850015"/>
                </a:cubicBezTo>
                <a:cubicBezTo>
                  <a:pt x="6547411" y="885849"/>
                  <a:pt x="6552592" y="922130"/>
                  <a:pt x="6541497" y="956383"/>
                </a:cubicBezTo>
                <a:lnTo>
                  <a:pt x="6500404" y="956383"/>
                </a:lnTo>
                <a:lnTo>
                  <a:pt x="6500404" y="850380"/>
                </a:lnTo>
                <a:cubicBezTo>
                  <a:pt x="6507449" y="841595"/>
                  <a:pt x="6520038" y="841636"/>
                  <a:pt x="6524330" y="829893"/>
                </a:cubicBezTo>
                <a:cubicBezTo>
                  <a:pt x="6515828" y="829205"/>
                  <a:pt x="6508703" y="828637"/>
                  <a:pt x="6501861" y="828071"/>
                </a:cubicBezTo>
                <a:cubicBezTo>
                  <a:pt x="6499917" y="811915"/>
                  <a:pt x="6489347" y="797865"/>
                  <a:pt x="6498296" y="782438"/>
                </a:cubicBezTo>
                <a:cubicBezTo>
                  <a:pt x="6488541" y="770494"/>
                  <a:pt x="6486675" y="763043"/>
                  <a:pt x="6486878" y="743447"/>
                </a:cubicBezTo>
                <a:cubicBezTo>
                  <a:pt x="6486918" y="737697"/>
                  <a:pt x="6485015" y="731906"/>
                  <a:pt x="6484004" y="726115"/>
                </a:cubicBezTo>
                <a:cubicBezTo>
                  <a:pt x="6473152" y="742920"/>
                  <a:pt x="6485461" y="763650"/>
                  <a:pt x="6469466" y="779199"/>
                </a:cubicBezTo>
                <a:cubicBezTo>
                  <a:pt x="6453758" y="768469"/>
                  <a:pt x="6465377" y="749681"/>
                  <a:pt x="6454851" y="736764"/>
                </a:cubicBezTo>
                <a:cubicBezTo>
                  <a:pt x="6454162" y="747901"/>
                  <a:pt x="6453433" y="758995"/>
                  <a:pt x="6452583" y="773002"/>
                </a:cubicBezTo>
                <a:cubicBezTo>
                  <a:pt x="6445942" y="769238"/>
                  <a:pt x="6442380" y="767254"/>
                  <a:pt x="6437238" y="764338"/>
                </a:cubicBezTo>
                <a:cubicBezTo>
                  <a:pt x="6449912" y="752556"/>
                  <a:pt x="6444483" y="737898"/>
                  <a:pt x="6446995" y="725023"/>
                </a:cubicBezTo>
                <a:cubicBezTo>
                  <a:pt x="6452745" y="695221"/>
                  <a:pt x="6439547" y="672224"/>
                  <a:pt x="6411689" y="659550"/>
                </a:cubicBezTo>
                <a:cubicBezTo>
                  <a:pt x="6402457" y="655338"/>
                  <a:pt x="6396140" y="649547"/>
                  <a:pt x="6391524" y="642096"/>
                </a:cubicBezTo>
                <a:cubicBezTo>
                  <a:pt x="6390795" y="629182"/>
                  <a:pt x="6390107" y="617115"/>
                  <a:pt x="6389419" y="605048"/>
                </a:cubicBezTo>
                <a:cubicBezTo>
                  <a:pt x="6388809" y="605048"/>
                  <a:pt x="6388243" y="605007"/>
                  <a:pt x="6387634" y="604968"/>
                </a:cubicBezTo>
                <a:cubicBezTo>
                  <a:pt x="6386463" y="617926"/>
                  <a:pt x="6385327" y="630923"/>
                  <a:pt x="6383990" y="646067"/>
                </a:cubicBezTo>
                <a:cubicBezTo>
                  <a:pt x="6376825" y="650681"/>
                  <a:pt x="6368767" y="656472"/>
                  <a:pt x="6360145" y="661291"/>
                </a:cubicBezTo>
                <a:cubicBezTo>
                  <a:pt x="6337427" y="674045"/>
                  <a:pt x="6324391" y="693480"/>
                  <a:pt x="6327429" y="719151"/>
                </a:cubicBezTo>
                <a:cubicBezTo>
                  <a:pt x="6329249" y="734619"/>
                  <a:pt x="6329004" y="751099"/>
                  <a:pt x="6337550" y="766566"/>
                </a:cubicBezTo>
                <a:cubicBezTo>
                  <a:pt x="6332449" y="768146"/>
                  <a:pt x="6328480" y="769358"/>
                  <a:pt x="6322973" y="771020"/>
                </a:cubicBezTo>
                <a:cubicBezTo>
                  <a:pt x="6322324" y="758709"/>
                  <a:pt x="6321798" y="748305"/>
                  <a:pt x="6321112" y="735631"/>
                </a:cubicBezTo>
                <a:cubicBezTo>
                  <a:pt x="6306614" y="748305"/>
                  <a:pt x="6322689" y="769804"/>
                  <a:pt x="6303053" y="780090"/>
                </a:cubicBezTo>
                <a:cubicBezTo>
                  <a:pt x="6301026" y="770210"/>
                  <a:pt x="6299650" y="761787"/>
                  <a:pt x="6297544" y="753528"/>
                </a:cubicBezTo>
                <a:cubicBezTo>
                  <a:pt x="6295441" y="745308"/>
                  <a:pt x="6304469" y="735144"/>
                  <a:pt x="6289973" y="726074"/>
                </a:cubicBezTo>
                <a:cubicBezTo>
                  <a:pt x="6286006" y="745915"/>
                  <a:pt x="6295478" y="767820"/>
                  <a:pt x="6277745" y="782115"/>
                </a:cubicBezTo>
                <a:cubicBezTo>
                  <a:pt x="6288798" y="798957"/>
                  <a:pt x="6274143" y="812968"/>
                  <a:pt x="6273697" y="828394"/>
                </a:cubicBezTo>
                <a:cubicBezTo>
                  <a:pt x="6265962" y="828921"/>
                  <a:pt x="6258839" y="829405"/>
                  <a:pt x="6251709" y="829893"/>
                </a:cubicBezTo>
                <a:cubicBezTo>
                  <a:pt x="6251305" y="830943"/>
                  <a:pt x="6250859" y="831998"/>
                  <a:pt x="6250455" y="833049"/>
                </a:cubicBezTo>
                <a:cubicBezTo>
                  <a:pt x="6259121" y="838681"/>
                  <a:pt x="6267784" y="844305"/>
                  <a:pt x="6277017" y="850299"/>
                </a:cubicBezTo>
                <a:cubicBezTo>
                  <a:pt x="6277017" y="863338"/>
                  <a:pt x="6277138" y="876132"/>
                  <a:pt x="6277017" y="888926"/>
                </a:cubicBezTo>
                <a:cubicBezTo>
                  <a:pt x="6276854" y="902088"/>
                  <a:pt x="6276491" y="915286"/>
                  <a:pt x="6276205" y="929177"/>
                </a:cubicBezTo>
                <a:cubicBezTo>
                  <a:pt x="6229563" y="929338"/>
                  <a:pt x="6185346" y="929500"/>
                  <a:pt x="6140808" y="929013"/>
                </a:cubicBezTo>
                <a:lnTo>
                  <a:pt x="6140808" y="850177"/>
                </a:lnTo>
                <a:cubicBezTo>
                  <a:pt x="6150040" y="844063"/>
                  <a:pt x="6158583" y="838394"/>
                  <a:pt x="6167165" y="832728"/>
                </a:cubicBezTo>
                <a:cubicBezTo>
                  <a:pt x="6166683" y="831712"/>
                  <a:pt x="6166196" y="830662"/>
                  <a:pt x="6165750" y="829650"/>
                </a:cubicBezTo>
                <a:cubicBezTo>
                  <a:pt x="6157853" y="829163"/>
                  <a:pt x="6149959" y="828637"/>
                  <a:pt x="6142104" y="828152"/>
                </a:cubicBezTo>
                <a:cubicBezTo>
                  <a:pt x="6144290" y="811876"/>
                  <a:pt x="6128257" y="797745"/>
                  <a:pt x="6139430" y="782277"/>
                </a:cubicBezTo>
                <a:cubicBezTo>
                  <a:pt x="6130605" y="774380"/>
                  <a:pt x="6129513" y="764218"/>
                  <a:pt x="6128499" y="754417"/>
                </a:cubicBezTo>
                <a:cubicBezTo>
                  <a:pt x="6127525" y="745026"/>
                  <a:pt x="6128093" y="735469"/>
                  <a:pt x="6127931" y="722594"/>
                </a:cubicBezTo>
                <a:cubicBezTo>
                  <a:pt x="6122020" y="730963"/>
                  <a:pt x="6119237" y="737870"/>
                  <a:pt x="6119591" y="743322"/>
                </a:cubicBezTo>
                <a:cubicBezTo>
                  <a:pt x="6120399" y="755876"/>
                  <a:pt x="6120279" y="768185"/>
                  <a:pt x="6111614" y="779928"/>
                </a:cubicBezTo>
                <a:cubicBezTo>
                  <a:pt x="6104731" y="773246"/>
                  <a:pt x="6103922" y="766280"/>
                  <a:pt x="6103031" y="758912"/>
                </a:cubicBezTo>
                <a:cubicBezTo>
                  <a:pt x="6102262" y="752516"/>
                  <a:pt x="6106716" y="744740"/>
                  <a:pt x="6097159" y="736441"/>
                </a:cubicBezTo>
                <a:cubicBezTo>
                  <a:pt x="6095783" y="749882"/>
                  <a:pt x="6094687" y="760288"/>
                  <a:pt x="6093433" y="772558"/>
                </a:cubicBezTo>
                <a:cubicBezTo>
                  <a:pt x="6087402" y="769400"/>
                  <a:pt x="6084040" y="767578"/>
                  <a:pt x="6079182" y="765068"/>
                </a:cubicBezTo>
                <a:cubicBezTo>
                  <a:pt x="6089464" y="756363"/>
                  <a:pt x="6084079" y="744781"/>
                  <a:pt x="6087157" y="734781"/>
                </a:cubicBezTo>
                <a:cubicBezTo>
                  <a:pt x="6097118" y="702672"/>
                  <a:pt x="6084121" y="674450"/>
                  <a:pt x="6054037" y="659104"/>
                </a:cubicBezTo>
                <a:cubicBezTo>
                  <a:pt x="6046020" y="655015"/>
                  <a:pt x="6039095" y="648737"/>
                  <a:pt x="6034845" y="645742"/>
                </a:cubicBezTo>
                <a:cubicBezTo>
                  <a:pt x="6033143" y="632017"/>
                  <a:pt x="6032009" y="622661"/>
                  <a:pt x="6030878" y="613268"/>
                </a:cubicBezTo>
                <a:cubicBezTo>
                  <a:pt x="6029702" y="613391"/>
                  <a:pt x="6028569" y="613472"/>
                  <a:pt x="6027394" y="613592"/>
                </a:cubicBezTo>
                <a:cubicBezTo>
                  <a:pt x="6026786" y="623472"/>
                  <a:pt x="6026218" y="633352"/>
                  <a:pt x="6025449" y="646188"/>
                </a:cubicBezTo>
                <a:cubicBezTo>
                  <a:pt x="6019134" y="650277"/>
                  <a:pt x="6011845" y="655945"/>
                  <a:pt x="6003787" y="660115"/>
                </a:cubicBezTo>
                <a:cubicBezTo>
                  <a:pt x="5977956" y="673436"/>
                  <a:pt x="5963580" y="699310"/>
                  <a:pt x="5970463" y="727129"/>
                </a:cubicBezTo>
                <a:cubicBezTo>
                  <a:pt x="5973622" y="739923"/>
                  <a:pt x="5970870" y="753486"/>
                  <a:pt x="5978928" y="766079"/>
                </a:cubicBezTo>
                <a:cubicBezTo>
                  <a:pt x="5974229" y="768146"/>
                  <a:pt x="5970911" y="769561"/>
                  <a:pt x="5966053" y="771667"/>
                </a:cubicBezTo>
                <a:cubicBezTo>
                  <a:pt x="5965363" y="764094"/>
                  <a:pt x="5964515" y="758143"/>
                  <a:pt x="5964391" y="752191"/>
                </a:cubicBezTo>
                <a:cubicBezTo>
                  <a:pt x="5964271" y="746603"/>
                  <a:pt x="5967104" y="740205"/>
                  <a:pt x="5957020" y="736480"/>
                </a:cubicBezTo>
                <a:cubicBezTo>
                  <a:pt x="5954795" y="751057"/>
                  <a:pt x="5961678" y="767536"/>
                  <a:pt x="5948115" y="779848"/>
                </a:cubicBezTo>
                <a:cubicBezTo>
                  <a:pt x="5932850" y="763934"/>
                  <a:pt x="5944268" y="742391"/>
                  <a:pt x="5935237" y="722917"/>
                </a:cubicBezTo>
                <a:cubicBezTo>
                  <a:pt x="5925965" y="743689"/>
                  <a:pt x="5938112" y="767215"/>
                  <a:pt x="5919366" y="782517"/>
                </a:cubicBezTo>
                <a:cubicBezTo>
                  <a:pt x="5930906" y="799038"/>
                  <a:pt x="5916572" y="812684"/>
                  <a:pt x="5915032" y="827828"/>
                </a:cubicBezTo>
                <a:cubicBezTo>
                  <a:pt x="5907581" y="828717"/>
                  <a:pt x="5900739" y="829569"/>
                  <a:pt x="5889769" y="830904"/>
                </a:cubicBezTo>
                <a:cubicBezTo>
                  <a:pt x="5901508" y="838801"/>
                  <a:pt x="5909606" y="844266"/>
                  <a:pt x="5918474" y="850219"/>
                </a:cubicBezTo>
                <a:lnTo>
                  <a:pt x="5918474" y="911441"/>
                </a:lnTo>
                <a:cubicBezTo>
                  <a:pt x="5910497" y="917796"/>
                  <a:pt x="5906207" y="912776"/>
                  <a:pt x="5903127" y="909174"/>
                </a:cubicBezTo>
                <a:cubicBezTo>
                  <a:pt x="5889201" y="919456"/>
                  <a:pt x="5874948" y="910266"/>
                  <a:pt x="5859521" y="913141"/>
                </a:cubicBezTo>
                <a:cubicBezTo>
                  <a:pt x="5862435" y="903140"/>
                  <a:pt x="5864663" y="895567"/>
                  <a:pt x="5865836" y="891559"/>
                </a:cubicBezTo>
                <a:cubicBezTo>
                  <a:pt x="5861265" y="877670"/>
                  <a:pt x="5856404" y="867063"/>
                  <a:pt x="5854502" y="855968"/>
                </a:cubicBezTo>
                <a:cubicBezTo>
                  <a:pt x="5852396" y="843742"/>
                  <a:pt x="5853001" y="831024"/>
                  <a:pt x="5852396" y="818516"/>
                </a:cubicBezTo>
                <a:cubicBezTo>
                  <a:pt x="5851260" y="818879"/>
                  <a:pt x="5850126" y="819244"/>
                  <a:pt x="5848992" y="819608"/>
                </a:cubicBezTo>
                <a:cubicBezTo>
                  <a:pt x="5844903" y="811915"/>
                  <a:pt x="5840856" y="804221"/>
                  <a:pt x="5838140" y="799160"/>
                </a:cubicBezTo>
                <a:cubicBezTo>
                  <a:pt x="5834702" y="805193"/>
                  <a:pt x="5829964" y="813455"/>
                  <a:pt x="5823160" y="825397"/>
                </a:cubicBezTo>
                <a:cubicBezTo>
                  <a:pt x="5822552" y="836413"/>
                  <a:pt x="5821703" y="852001"/>
                  <a:pt x="5820772" y="868681"/>
                </a:cubicBezTo>
                <a:lnTo>
                  <a:pt x="5740440" y="868681"/>
                </a:lnTo>
                <a:cubicBezTo>
                  <a:pt x="5736268" y="854349"/>
                  <a:pt x="5732382" y="841068"/>
                  <a:pt x="5727928" y="825801"/>
                </a:cubicBezTo>
                <a:cubicBezTo>
                  <a:pt x="5722179" y="832241"/>
                  <a:pt x="5718616" y="836168"/>
                  <a:pt x="5714118" y="841188"/>
                </a:cubicBezTo>
                <a:cubicBezTo>
                  <a:pt x="5708694" y="827505"/>
                  <a:pt x="5712742" y="816854"/>
                  <a:pt x="5716591" y="806205"/>
                </a:cubicBezTo>
                <a:cubicBezTo>
                  <a:pt x="5706713" y="796569"/>
                  <a:pt x="5713797" y="783166"/>
                  <a:pt x="5708493" y="771182"/>
                </a:cubicBezTo>
                <a:cubicBezTo>
                  <a:pt x="5704727" y="769319"/>
                  <a:pt x="5700070" y="767010"/>
                  <a:pt x="5694482" y="764218"/>
                </a:cubicBezTo>
                <a:cubicBezTo>
                  <a:pt x="5692497" y="756684"/>
                  <a:pt x="5690352" y="748669"/>
                  <a:pt x="5688003" y="739722"/>
                </a:cubicBezTo>
                <a:cubicBezTo>
                  <a:pt x="5685249" y="748993"/>
                  <a:pt x="5682820" y="757211"/>
                  <a:pt x="5680555" y="764823"/>
                </a:cubicBezTo>
                <a:cubicBezTo>
                  <a:pt x="5675290" y="767049"/>
                  <a:pt x="5671037" y="768834"/>
                  <a:pt x="5667031" y="770494"/>
                </a:cubicBezTo>
                <a:cubicBezTo>
                  <a:pt x="5665329" y="776728"/>
                  <a:pt x="5663833" y="782316"/>
                  <a:pt x="5662011" y="789077"/>
                </a:cubicBezTo>
                <a:cubicBezTo>
                  <a:pt x="5655408" y="788550"/>
                  <a:pt x="5649780" y="788107"/>
                  <a:pt x="5642817" y="787539"/>
                </a:cubicBezTo>
                <a:cubicBezTo>
                  <a:pt x="5645246" y="782154"/>
                  <a:pt x="5646825" y="778712"/>
                  <a:pt x="5648647" y="774664"/>
                </a:cubicBezTo>
                <a:cubicBezTo>
                  <a:pt x="5644638" y="773570"/>
                  <a:pt x="5641036" y="772600"/>
                  <a:pt x="5636580" y="771383"/>
                </a:cubicBezTo>
                <a:cubicBezTo>
                  <a:pt x="5639782" y="755310"/>
                  <a:pt x="5638727" y="739842"/>
                  <a:pt x="5634193" y="725346"/>
                </a:cubicBezTo>
                <a:cubicBezTo>
                  <a:pt x="5624352" y="721377"/>
                  <a:pt x="5615647" y="717895"/>
                  <a:pt x="5608440" y="715021"/>
                </a:cubicBezTo>
                <a:cubicBezTo>
                  <a:pt x="5606335" y="708015"/>
                  <a:pt x="5604755" y="702672"/>
                  <a:pt x="5602811" y="696193"/>
                </a:cubicBezTo>
                <a:cubicBezTo>
                  <a:pt x="5599572" y="703522"/>
                  <a:pt x="5596942" y="709555"/>
                  <a:pt x="5594309" y="715547"/>
                </a:cubicBezTo>
                <a:cubicBezTo>
                  <a:pt x="5585969" y="718787"/>
                  <a:pt x="5577870" y="721945"/>
                  <a:pt x="5568315" y="725670"/>
                </a:cubicBezTo>
                <a:cubicBezTo>
                  <a:pt x="5567424" y="740692"/>
                  <a:pt x="5566532" y="755673"/>
                  <a:pt x="5565641" y="771344"/>
                </a:cubicBezTo>
                <a:cubicBezTo>
                  <a:pt x="5562928" y="772152"/>
                  <a:pt x="5559285" y="773288"/>
                  <a:pt x="5555680" y="774380"/>
                </a:cubicBezTo>
                <a:cubicBezTo>
                  <a:pt x="5557220" y="778753"/>
                  <a:pt x="5558597" y="782679"/>
                  <a:pt x="5560215" y="787297"/>
                </a:cubicBezTo>
                <a:cubicBezTo>
                  <a:pt x="5540095" y="785759"/>
                  <a:pt x="5537257" y="779321"/>
                  <a:pt x="5545477" y="756079"/>
                </a:cubicBezTo>
                <a:cubicBezTo>
                  <a:pt x="5540173" y="755227"/>
                  <a:pt x="5535073" y="754417"/>
                  <a:pt x="5529889" y="753567"/>
                </a:cubicBezTo>
                <a:cubicBezTo>
                  <a:pt x="5524343" y="740733"/>
                  <a:pt x="5526326" y="725751"/>
                  <a:pt x="5514624" y="711539"/>
                </a:cubicBezTo>
                <a:cubicBezTo>
                  <a:pt x="5511101" y="723118"/>
                  <a:pt x="5508552" y="731502"/>
                  <a:pt x="5505677" y="741015"/>
                </a:cubicBezTo>
                <a:cubicBezTo>
                  <a:pt x="5491223" y="713725"/>
                  <a:pt x="5496889" y="684411"/>
                  <a:pt x="5493488" y="653840"/>
                </a:cubicBezTo>
                <a:cubicBezTo>
                  <a:pt x="5475349" y="647321"/>
                  <a:pt x="5456158" y="640397"/>
                  <a:pt x="5437329" y="633636"/>
                </a:cubicBezTo>
                <a:cubicBezTo>
                  <a:pt x="5437329" y="628898"/>
                  <a:pt x="5439028" y="623352"/>
                  <a:pt x="5437003" y="620355"/>
                </a:cubicBezTo>
                <a:cubicBezTo>
                  <a:pt x="5431822" y="612703"/>
                  <a:pt x="5430527" y="604564"/>
                  <a:pt x="5429878" y="595856"/>
                </a:cubicBezTo>
                <a:cubicBezTo>
                  <a:pt x="5429758" y="594118"/>
                  <a:pt x="5427326" y="592578"/>
                  <a:pt x="5425221" y="590068"/>
                </a:cubicBezTo>
                <a:cubicBezTo>
                  <a:pt x="5421538" y="605575"/>
                  <a:pt x="5418300" y="619138"/>
                  <a:pt x="5414816" y="633717"/>
                </a:cubicBezTo>
                <a:cubicBezTo>
                  <a:pt x="5399023" y="645174"/>
                  <a:pt x="5374284" y="640681"/>
                  <a:pt x="5359343" y="656957"/>
                </a:cubicBezTo>
                <a:cubicBezTo>
                  <a:pt x="5356512" y="685260"/>
                  <a:pt x="5360842" y="713603"/>
                  <a:pt x="5347927" y="741422"/>
                </a:cubicBezTo>
                <a:cubicBezTo>
                  <a:pt x="5344524" y="730327"/>
                  <a:pt x="5341894" y="721742"/>
                  <a:pt x="5339262" y="713199"/>
                </a:cubicBezTo>
                <a:cubicBezTo>
                  <a:pt x="5337682" y="713199"/>
                  <a:pt x="5336062" y="713199"/>
                  <a:pt x="5334484" y="713199"/>
                </a:cubicBezTo>
                <a:cubicBezTo>
                  <a:pt x="5330799" y="726522"/>
                  <a:pt x="5327156" y="739882"/>
                  <a:pt x="5323348" y="753608"/>
                </a:cubicBezTo>
                <a:cubicBezTo>
                  <a:pt x="5317964" y="754377"/>
                  <a:pt x="5312782" y="755146"/>
                  <a:pt x="5307435" y="755915"/>
                </a:cubicBezTo>
                <a:cubicBezTo>
                  <a:pt x="5314805" y="775188"/>
                  <a:pt x="5314198" y="779723"/>
                  <a:pt x="5302577" y="787781"/>
                </a:cubicBezTo>
                <a:cubicBezTo>
                  <a:pt x="5300919" y="788957"/>
                  <a:pt x="5297716" y="787945"/>
                  <a:pt x="5293749" y="787945"/>
                </a:cubicBezTo>
                <a:cubicBezTo>
                  <a:pt x="5294885" y="782517"/>
                  <a:pt x="5295735" y="778511"/>
                  <a:pt x="5296504" y="774706"/>
                </a:cubicBezTo>
                <a:cubicBezTo>
                  <a:pt x="5292253" y="772840"/>
                  <a:pt x="5288769" y="771344"/>
                  <a:pt x="5287635" y="770815"/>
                </a:cubicBezTo>
                <a:cubicBezTo>
                  <a:pt x="5286624" y="754336"/>
                  <a:pt x="5285774" y="740085"/>
                  <a:pt x="5284883" y="725751"/>
                </a:cubicBezTo>
                <a:cubicBezTo>
                  <a:pt x="5274841" y="721701"/>
                  <a:pt x="5266256" y="718221"/>
                  <a:pt x="5258685" y="715143"/>
                </a:cubicBezTo>
                <a:cubicBezTo>
                  <a:pt x="5255852" y="708339"/>
                  <a:pt x="5253543" y="702792"/>
                  <a:pt x="5250994" y="696558"/>
                </a:cubicBezTo>
                <a:cubicBezTo>
                  <a:pt x="5248119" y="703764"/>
                  <a:pt x="5245727" y="709879"/>
                  <a:pt x="5243501" y="715466"/>
                </a:cubicBezTo>
                <a:cubicBezTo>
                  <a:pt x="5234593" y="719031"/>
                  <a:pt x="5226577" y="722269"/>
                  <a:pt x="5217345" y="725954"/>
                </a:cubicBezTo>
                <a:cubicBezTo>
                  <a:pt x="5216495" y="741179"/>
                  <a:pt x="5215685" y="756040"/>
                  <a:pt x="5214875" y="771060"/>
                </a:cubicBezTo>
                <a:cubicBezTo>
                  <a:pt x="5211880" y="772152"/>
                  <a:pt x="5208802" y="773288"/>
                  <a:pt x="5205726" y="774380"/>
                </a:cubicBezTo>
                <a:cubicBezTo>
                  <a:pt x="5206574" y="778592"/>
                  <a:pt x="5207426" y="782679"/>
                  <a:pt x="5208682" y="788917"/>
                </a:cubicBezTo>
                <a:cubicBezTo>
                  <a:pt x="5200986" y="788308"/>
                  <a:pt x="5195401" y="787904"/>
                  <a:pt x="5190217" y="787500"/>
                </a:cubicBezTo>
                <a:cubicBezTo>
                  <a:pt x="5188760" y="780536"/>
                  <a:pt x="5187666" y="775433"/>
                  <a:pt x="5186654" y="770452"/>
                </a:cubicBezTo>
                <a:cubicBezTo>
                  <a:pt x="5181632" y="768347"/>
                  <a:pt x="5177381" y="766566"/>
                  <a:pt x="5172805" y="764622"/>
                </a:cubicBezTo>
                <a:cubicBezTo>
                  <a:pt x="5170538" y="756402"/>
                  <a:pt x="5168312" y="748383"/>
                  <a:pt x="5165802" y="739397"/>
                </a:cubicBezTo>
                <a:cubicBezTo>
                  <a:pt x="5163167" y="748709"/>
                  <a:pt x="5160819" y="756929"/>
                  <a:pt x="5158716" y="764299"/>
                </a:cubicBezTo>
                <a:cubicBezTo>
                  <a:pt x="5152927" y="767091"/>
                  <a:pt x="5148309" y="769319"/>
                  <a:pt x="5145393" y="770695"/>
                </a:cubicBezTo>
                <a:cubicBezTo>
                  <a:pt x="5139359" y="782679"/>
                  <a:pt x="5142601" y="793854"/>
                  <a:pt x="5138630" y="804748"/>
                </a:cubicBezTo>
                <a:cubicBezTo>
                  <a:pt x="5135069" y="814586"/>
                  <a:pt x="5144100" y="827260"/>
                  <a:pt x="5138713" y="841795"/>
                </a:cubicBezTo>
                <a:cubicBezTo>
                  <a:pt x="5134056" y="835845"/>
                  <a:pt x="5130816" y="831712"/>
                  <a:pt x="5124947" y="824141"/>
                </a:cubicBezTo>
                <a:cubicBezTo>
                  <a:pt x="5122476" y="835723"/>
                  <a:pt x="5120331" y="843700"/>
                  <a:pt x="5119114" y="851798"/>
                </a:cubicBezTo>
                <a:cubicBezTo>
                  <a:pt x="5117576" y="861879"/>
                  <a:pt x="5113404" y="867469"/>
                  <a:pt x="5102919" y="868074"/>
                </a:cubicBezTo>
                <a:cubicBezTo>
                  <a:pt x="5088303" y="868884"/>
                  <a:pt x="5073604" y="868400"/>
                  <a:pt x="5058986" y="868238"/>
                </a:cubicBezTo>
                <a:cubicBezTo>
                  <a:pt x="5049919" y="868155"/>
                  <a:pt x="5040807" y="867751"/>
                  <a:pt x="5032304" y="867508"/>
                </a:cubicBezTo>
                <a:cubicBezTo>
                  <a:pt x="5031493" y="849935"/>
                  <a:pt x="5030805" y="834792"/>
                  <a:pt x="5030320" y="823372"/>
                </a:cubicBezTo>
                <a:cubicBezTo>
                  <a:pt x="5023760" y="813494"/>
                  <a:pt x="5019145" y="806653"/>
                  <a:pt x="5015623" y="801347"/>
                </a:cubicBezTo>
                <a:cubicBezTo>
                  <a:pt x="5012342" y="806043"/>
                  <a:pt x="5007484" y="812968"/>
                  <a:pt x="5000883" y="822442"/>
                </a:cubicBezTo>
                <a:cubicBezTo>
                  <a:pt x="4996877" y="842606"/>
                  <a:pt x="5001532" y="868074"/>
                  <a:pt x="4986671" y="889252"/>
                </a:cubicBezTo>
                <a:cubicBezTo>
                  <a:pt x="4987075" y="897105"/>
                  <a:pt x="4995660" y="903221"/>
                  <a:pt x="4990883" y="913503"/>
                </a:cubicBezTo>
                <a:cubicBezTo>
                  <a:pt x="4977763" y="909820"/>
                  <a:pt x="4962863" y="921037"/>
                  <a:pt x="4952053" y="908687"/>
                </a:cubicBezTo>
                <a:cubicBezTo>
                  <a:pt x="4948044" y="910591"/>
                  <a:pt x="4944239" y="913910"/>
                  <a:pt x="4940554" y="913789"/>
                </a:cubicBezTo>
                <a:cubicBezTo>
                  <a:pt x="4935613" y="913628"/>
                  <a:pt x="4930755" y="910792"/>
                  <a:pt x="4925492" y="909010"/>
                </a:cubicBezTo>
                <a:cubicBezTo>
                  <a:pt x="4921401" y="916138"/>
                  <a:pt x="4914234" y="914438"/>
                  <a:pt x="4907919" y="913261"/>
                </a:cubicBezTo>
                <a:cubicBezTo>
                  <a:pt x="4903952" y="901035"/>
                  <a:pt x="4900347" y="889820"/>
                  <a:pt x="4896418" y="877712"/>
                </a:cubicBezTo>
                <a:cubicBezTo>
                  <a:pt x="4893788" y="881923"/>
                  <a:pt x="4892248" y="884352"/>
                  <a:pt x="4890384" y="887308"/>
                </a:cubicBezTo>
                <a:cubicBezTo>
                  <a:pt x="4878685" y="877024"/>
                  <a:pt x="4869331" y="868804"/>
                  <a:pt x="4860342" y="860909"/>
                </a:cubicBezTo>
                <a:cubicBezTo>
                  <a:pt x="4863337" y="855079"/>
                  <a:pt x="4865403" y="851027"/>
                  <a:pt x="4867306" y="847302"/>
                </a:cubicBezTo>
                <a:cubicBezTo>
                  <a:pt x="4863785" y="841553"/>
                  <a:pt x="4860705" y="836573"/>
                  <a:pt x="4857183" y="830823"/>
                </a:cubicBezTo>
                <a:cubicBezTo>
                  <a:pt x="4853459" y="836653"/>
                  <a:pt x="4849936" y="842202"/>
                  <a:pt x="4846657" y="847302"/>
                </a:cubicBezTo>
                <a:cubicBezTo>
                  <a:pt x="4848721" y="852121"/>
                  <a:pt x="4850259" y="855726"/>
                  <a:pt x="4852690" y="861433"/>
                </a:cubicBezTo>
                <a:cubicBezTo>
                  <a:pt x="4843701" y="869249"/>
                  <a:pt x="4834387" y="877308"/>
                  <a:pt x="4825400" y="885121"/>
                </a:cubicBezTo>
                <a:cubicBezTo>
                  <a:pt x="4822036" y="883826"/>
                  <a:pt x="4819649" y="882893"/>
                  <a:pt x="4817261" y="882004"/>
                </a:cubicBezTo>
                <a:cubicBezTo>
                  <a:pt x="4812158" y="891519"/>
                  <a:pt x="4806894" y="900467"/>
                  <a:pt x="4807785" y="912129"/>
                </a:cubicBezTo>
                <a:cubicBezTo>
                  <a:pt x="4808150" y="917108"/>
                  <a:pt x="4803615" y="922494"/>
                  <a:pt x="4800821" y="928729"/>
                </a:cubicBezTo>
                <a:cubicBezTo>
                  <a:pt x="4807178" y="942252"/>
                  <a:pt x="4808960" y="1049796"/>
                  <a:pt x="4802562" y="1072147"/>
                </a:cubicBezTo>
                <a:lnTo>
                  <a:pt x="4786730" y="1072147"/>
                </a:lnTo>
                <a:lnTo>
                  <a:pt x="4787927" y="1061539"/>
                </a:lnTo>
                <a:cubicBezTo>
                  <a:pt x="4785292" y="1060403"/>
                  <a:pt x="4782420" y="1059108"/>
                  <a:pt x="4779504" y="1057854"/>
                </a:cubicBezTo>
                <a:cubicBezTo>
                  <a:pt x="4776790" y="1049431"/>
                  <a:pt x="4781609" y="1039470"/>
                  <a:pt x="4774158" y="1029915"/>
                </a:cubicBezTo>
                <a:lnTo>
                  <a:pt x="4771493" y="1040925"/>
                </a:lnTo>
                <a:lnTo>
                  <a:pt x="4768632" y="1031615"/>
                </a:lnTo>
                <a:cubicBezTo>
                  <a:pt x="4767579" y="1040322"/>
                  <a:pt x="4766526" y="1049027"/>
                  <a:pt x="4765432" y="1058136"/>
                </a:cubicBezTo>
                <a:lnTo>
                  <a:pt x="4725688" y="1058136"/>
                </a:lnTo>
                <a:lnTo>
                  <a:pt x="4724181" y="1033375"/>
                </a:lnTo>
                <a:lnTo>
                  <a:pt x="4725269" y="996699"/>
                </a:lnTo>
                <a:lnTo>
                  <a:pt x="4729660" y="987238"/>
                </a:lnTo>
                <a:lnTo>
                  <a:pt x="4725551" y="987238"/>
                </a:lnTo>
                <a:lnTo>
                  <a:pt x="4700832" y="987238"/>
                </a:lnTo>
                <a:cubicBezTo>
                  <a:pt x="4707997" y="975536"/>
                  <a:pt x="4713746" y="966183"/>
                  <a:pt x="4720428" y="955210"/>
                </a:cubicBezTo>
                <a:lnTo>
                  <a:pt x="4716830" y="956338"/>
                </a:lnTo>
                <a:lnTo>
                  <a:pt x="4718423" y="953550"/>
                </a:lnTo>
                <a:lnTo>
                  <a:pt x="4704198" y="959660"/>
                </a:lnTo>
                <a:lnTo>
                  <a:pt x="4690384" y="957600"/>
                </a:lnTo>
                <a:cubicBezTo>
                  <a:pt x="4689857" y="949784"/>
                  <a:pt x="4689250" y="940634"/>
                  <a:pt x="4688601" y="930673"/>
                </a:cubicBezTo>
                <a:lnTo>
                  <a:pt x="4683201" y="929043"/>
                </a:lnTo>
                <a:lnTo>
                  <a:pt x="4683075" y="928244"/>
                </a:lnTo>
                <a:lnTo>
                  <a:pt x="4682839" y="928932"/>
                </a:lnTo>
                <a:lnTo>
                  <a:pt x="4677987" y="927470"/>
                </a:lnTo>
                <a:lnTo>
                  <a:pt x="4680141" y="924596"/>
                </a:lnTo>
                <a:lnTo>
                  <a:pt x="4690707" y="915690"/>
                </a:lnTo>
                <a:cubicBezTo>
                  <a:pt x="4685161" y="913709"/>
                  <a:pt x="4681760" y="912492"/>
                  <a:pt x="4677183" y="910873"/>
                </a:cubicBezTo>
                <a:cubicBezTo>
                  <a:pt x="4680261" y="896135"/>
                  <a:pt x="4682085" y="880912"/>
                  <a:pt x="4699777" y="870545"/>
                </a:cubicBezTo>
                <a:cubicBezTo>
                  <a:pt x="4694110" y="868480"/>
                  <a:pt x="4692044" y="867751"/>
                  <a:pt x="4688158" y="866333"/>
                </a:cubicBezTo>
                <a:lnTo>
                  <a:pt x="4680777" y="845000"/>
                </a:lnTo>
                <a:lnTo>
                  <a:pt x="4664774" y="773085"/>
                </a:lnTo>
                <a:lnTo>
                  <a:pt x="4651894" y="761516"/>
                </a:lnTo>
                <a:lnTo>
                  <a:pt x="4649328" y="754096"/>
                </a:lnTo>
                <a:lnTo>
                  <a:pt x="4634015" y="745461"/>
                </a:lnTo>
                <a:lnTo>
                  <a:pt x="4628934" y="740895"/>
                </a:lnTo>
                <a:lnTo>
                  <a:pt x="4622224" y="738807"/>
                </a:lnTo>
                <a:lnTo>
                  <a:pt x="4608178" y="730884"/>
                </a:lnTo>
                <a:lnTo>
                  <a:pt x="4591967" y="729394"/>
                </a:lnTo>
                <a:lnTo>
                  <a:pt x="4582863" y="726561"/>
                </a:lnTo>
                <a:lnTo>
                  <a:pt x="4572000" y="727559"/>
                </a:lnTo>
                <a:lnTo>
                  <a:pt x="4561141" y="726561"/>
                </a:lnTo>
                <a:lnTo>
                  <a:pt x="4552034" y="729394"/>
                </a:lnTo>
                <a:lnTo>
                  <a:pt x="4535821" y="730884"/>
                </a:lnTo>
                <a:lnTo>
                  <a:pt x="4521775" y="738807"/>
                </a:lnTo>
                <a:lnTo>
                  <a:pt x="4515067" y="740895"/>
                </a:lnTo>
                <a:lnTo>
                  <a:pt x="4509984" y="745458"/>
                </a:lnTo>
                <a:lnTo>
                  <a:pt x="4494673" y="754096"/>
                </a:lnTo>
                <a:lnTo>
                  <a:pt x="4492107" y="761516"/>
                </a:lnTo>
                <a:lnTo>
                  <a:pt x="4479227" y="773085"/>
                </a:lnTo>
                <a:lnTo>
                  <a:pt x="4463222" y="844998"/>
                </a:lnTo>
                <a:lnTo>
                  <a:pt x="4455843" y="866333"/>
                </a:lnTo>
                <a:cubicBezTo>
                  <a:pt x="4451955" y="867751"/>
                  <a:pt x="4449893" y="868480"/>
                  <a:pt x="4444222" y="870545"/>
                </a:cubicBezTo>
                <a:cubicBezTo>
                  <a:pt x="4461918" y="880912"/>
                  <a:pt x="4463738" y="896135"/>
                  <a:pt x="4466816" y="910873"/>
                </a:cubicBezTo>
                <a:cubicBezTo>
                  <a:pt x="4462241" y="912492"/>
                  <a:pt x="4458840" y="913709"/>
                  <a:pt x="4453292" y="915690"/>
                </a:cubicBezTo>
                <a:lnTo>
                  <a:pt x="4463860" y="924596"/>
                </a:lnTo>
                <a:lnTo>
                  <a:pt x="4466012" y="927470"/>
                </a:lnTo>
                <a:lnTo>
                  <a:pt x="4461162" y="928932"/>
                </a:lnTo>
                <a:lnTo>
                  <a:pt x="4460926" y="928244"/>
                </a:lnTo>
                <a:lnTo>
                  <a:pt x="4460802" y="929043"/>
                </a:lnTo>
                <a:lnTo>
                  <a:pt x="4455398" y="930673"/>
                </a:lnTo>
                <a:cubicBezTo>
                  <a:pt x="4454749" y="940634"/>
                  <a:pt x="4454142" y="949784"/>
                  <a:pt x="4453617" y="957600"/>
                </a:cubicBezTo>
                <a:lnTo>
                  <a:pt x="4439801" y="959660"/>
                </a:lnTo>
                <a:lnTo>
                  <a:pt x="4425576" y="953550"/>
                </a:lnTo>
                <a:lnTo>
                  <a:pt x="4427169" y="956338"/>
                </a:lnTo>
                <a:lnTo>
                  <a:pt x="4423573" y="955210"/>
                </a:lnTo>
                <a:cubicBezTo>
                  <a:pt x="4430253" y="966183"/>
                  <a:pt x="4436004" y="975536"/>
                  <a:pt x="4443172" y="987238"/>
                </a:cubicBezTo>
                <a:lnTo>
                  <a:pt x="4418453" y="987238"/>
                </a:lnTo>
                <a:lnTo>
                  <a:pt x="4414342" y="987238"/>
                </a:lnTo>
                <a:lnTo>
                  <a:pt x="4418732" y="996703"/>
                </a:lnTo>
                <a:lnTo>
                  <a:pt x="4419820" y="1033367"/>
                </a:lnTo>
                <a:lnTo>
                  <a:pt x="4418311" y="1058136"/>
                </a:lnTo>
                <a:lnTo>
                  <a:pt x="4378567" y="1058136"/>
                </a:lnTo>
                <a:cubicBezTo>
                  <a:pt x="4377475" y="1049027"/>
                  <a:pt x="4376420" y="1040322"/>
                  <a:pt x="4375369" y="1031615"/>
                </a:cubicBezTo>
                <a:lnTo>
                  <a:pt x="4372508" y="1040920"/>
                </a:lnTo>
                <a:lnTo>
                  <a:pt x="4369843" y="1029915"/>
                </a:lnTo>
                <a:cubicBezTo>
                  <a:pt x="4362392" y="1039470"/>
                  <a:pt x="4367209" y="1049431"/>
                  <a:pt x="4364498" y="1057854"/>
                </a:cubicBezTo>
                <a:cubicBezTo>
                  <a:pt x="4361581" y="1059108"/>
                  <a:pt x="4358707" y="1060403"/>
                  <a:pt x="4356075" y="1061539"/>
                </a:cubicBezTo>
                <a:lnTo>
                  <a:pt x="4357272" y="1072147"/>
                </a:lnTo>
                <a:lnTo>
                  <a:pt x="4341439" y="1072147"/>
                </a:lnTo>
                <a:cubicBezTo>
                  <a:pt x="4335041" y="1049796"/>
                  <a:pt x="4336823" y="942252"/>
                  <a:pt x="4343180" y="928729"/>
                </a:cubicBezTo>
                <a:cubicBezTo>
                  <a:pt x="4340386" y="922494"/>
                  <a:pt x="4335851" y="917108"/>
                  <a:pt x="4336214" y="912129"/>
                </a:cubicBezTo>
                <a:cubicBezTo>
                  <a:pt x="4337105" y="900467"/>
                  <a:pt x="4331841" y="891519"/>
                  <a:pt x="4326740" y="882004"/>
                </a:cubicBezTo>
                <a:cubicBezTo>
                  <a:pt x="4324350" y="882893"/>
                  <a:pt x="4321963" y="883826"/>
                  <a:pt x="4318603" y="885121"/>
                </a:cubicBezTo>
                <a:cubicBezTo>
                  <a:pt x="4309612" y="877308"/>
                  <a:pt x="4300300" y="869249"/>
                  <a:pt x="4291311" y="861433"/>
                </a:cubicBezTo>
                <a:cubicBezTo>
                  <a:pt x="4293740" y="855726"/>
                  <a:pt x="4295278" y="852121"/>
                  <a:pt x="4297344" y="847302"/>
                </a:cubicBezTo>
                <a:cubicBezTo>
                  <a:pt x="4294066" y="842202"/>
                  <a:pt x="4290542" y="836653"/>
                  <a:pt x="4286818" y="830823"/>
                </a:cubicBezTo>
                <a:cubicBezTo>
                  <a:pt x="4283294" y="836573"/>
                  <a:pt x="4280216" y="841553"/>
                  <a:pt x="4276693" y="847302"/>
                </a:cubicBezTo>
                <a:cubicBezTo>
                  <a:pt x="4278598" y="851027"/>
                  <a:pt x="4280662" y="855079"/>
                  <a:pt x="4283659" y="860909"/>
                </a:cubicBezTo>
                <a:cubicBezTo>
                  <a:pt x="4274668" y="868804"/>
                  <a:pt x="4265317" y="877024"/>
                  <a:pt x="4253615" y="887308"/>
                </a:cubicBezTo>
                <a:cubicBezTo>
                  <a:pt x="4251754" y="884352"/>
                  <a:pt x="4250216" y="881923"/>
                  <a:pt x="4247581" y="877712"/>
                </a:cubicBezTo>
                <a:cubicBezTo>
                  <a:pt x="4243656" y="889820"/>
                  <a:pt x="4240052" y="901035"/>
                  <a:pt x="4236083" y="913261"/>
                </a:cubicBezTo>
                <a:cubicBezTo>
                  <a:pt x="4229765" y="914438"/>
                  <a:pt x="4222598" y="916138"/>
                  <a:pt x="4218509" y="909010"/>
                </a:cubicBezTo>
                <a:cubicBezTo>
                  <a:pt x="4213247" y="910792"/>
                  <a:pt x="4208386" y="913628"/>
                  <a:pt x="4203447" y="913789"/>
                </a:cubicBezTo>
                <a:cubicBezTo>
                  <a:pt x="4199764" y="913910"/>
                  <a:pt x="4195957" y="910591"/>
                  <a:pt x="4191949" y="908687"/>
                </a:cubicBezTo>
                <a:cubicBezTo>
                  <a:pt x="4181138" y="921037"/>
                  <a:pt x="4166238" y="909820"/>
                  <a:pt x="4153119" y="913503"/>
                </a:cubicBezTo>
                <a:cubicBezTo>
                  <a:pt x="4148339" y="903221"/>
                  <a:pt x="4156924" y="897105"/>
                  <a:pt x="4157330" y="889252"/>
                </a:cubicBezTo>
                <a:cubicBezTo>
                  <a:pt x="4142469" y="868074"/>
                  <a:pt x="4147124" y="842606"/>
                  <a:pt x="4143116" y="822442"/>
                </a:cubicBezTo>
                <a:cubicBezTo>
                  <a:pt x="4136517" y="812968"/>
                  <a:pt x="4131657" y="806043"/>
                  <a:pt x="4128378" y="801347"/>
                </a:cubicBezTo>
                <a:cubicBezTo>
                  <a:pt x="4124857" y="806653"/>
                  <a:pt x="4120241" y="813494"/>
                  <a:pt x="4113681" y="823372"/>
                </a:cubicBezTo>
                <a:cubicBezTo>
                  <a:pt x="4113194" y="834792"/>
                  <a:pt x="4112506" y="849935"/>
                  <a:pt x="4111695" y="867508"/>
                </a:cubicBezTo>
                <a:cubicBezTo>
                  <a:pt x="4103194" y="867751"/>
                  <a:pt x="4094083" y="868155"/>
                  <a:pt x="4085013" y="868238"/>
                </a:cubicBezTo>
                <a:cubicBezTo>
                  <a:pt x="4070397" y="868400"/>
                  <a:pt x="4055698" y="868884"/>
                  <a:pt x="4041080" y="868074"/>
                </a:cubicBezTo>
                <a:cubicBezTo>
                  <a:pt x="4030595" y="867469"/>
                  <a:pt x="4026423" y="861879"/>
                  <a:pt x="4024885" y="851798"/>
                </a:cubicBezTo>
                <a:cubicBezTo>
                  <a:pt x="4023670" y="843700"/>
                  <a:pt x="4021525" y="835723"/>
                  <a:pt x="4019054" y="824141"/>
                </a:cubicBezTo>
                <a:cubicBezTo>
                  <a:pt x="4013185" y="831712"/>
                  <a:pt x="4009943" y="835845"/>
                  <a:pt x="4005288" y="841795"/>
                </a:cubicBezTo>
                <a:cubicBezTo>
                  <a:pt x="3999904" y="827260"/>
                  <a:pt x="4008932" y="814586"/>
                  <a:pt x="4005369" y="804748"/>
                </a:cubicBezTo>
                <a:cubicBezTo>
                  <a:pt x="4001400" y="793854"/>
                  <a:pt x="4004640" y="782679"/>
                  <a:pt x="3998606" y="770695"/>
                </a:cubicBezTo>
                <a:cubicBezTo>
                  <a:pt x="3995692" y="769319"/>
                  <a:pt x="3991077" y="767091"/>
                  <a:pt x="3985286" y="764299"/>
                </a:cubicBezTo>
                <a:cubicBezTo>
                  <a:pt x="3983180" y="756929"/>
                  <a:pt x="3980832" y="748709"/>
                  <a:pt x="3978199" y="739397"/>
                </a:cubicBezTo>
                <a:cubicBezTo>
                  <a:pt x="3975690" y="748383"/>
                  <a:pt x="3973461" y="756402"/>
                  <a:pt x="3971194" y="764622"/>
                </a:cubicBezTo>
                <a:cubicBezTo>
                  <a:pt x="3966620" y="766566"/>
                  <a:pt x="3962367" y="768347"/>
                  <a:pt x="3957347" y="770452"/>
                </a:cubicBezTo>
                <a:cubicBezTo>
                  <a:pt x="3956336" y="775433"/>
                  <a:pt x="3955241" y="780536"/>
                  <a:pt x="3953784" y="787500"/>
                </a:cubicBezTo>
                <a:cubicBezTo>
                  <a:pt x="3948601" y="787904"/>
                  <a:pt x="3943013" y="788308"/>
                  <a:pt x="3935322" y="788917"/>
                </a:cubicBezTo>
                <a:cubicBezTo>
                  <a:pt x="3936578" y="782679"/>
                  <a:pt x="3937427" y="778592"/>
                  <a:pt x="3938277" y="774380"/>
                </a:cubicBezTo>
                <a:cubicBezTo>
                  <a:pt x="3935199" y="773288"/>
                  <a:pt x="3932124" y="772152"/>
                  <a:pt x="3929127" y="771060"/>
                </a:cubicBezTo>
                <a:cubicBezTo>
                  <a:pt x="3928314" y="756040"/>
                  <a:pt x="3927506" y="741179"/>
                  <a:pt x="3926654" y="725954"/>
                </a:cubicBezTo>
                <a:cubicBezTo>
                  <a:pt x="3917425" y="722269"/>
                  <a:pt x="3909406" y="719031"/>
                  <a:pt x="3900500" y="715466"/>
                </a:cubicBezTo>
                <a:cubicBezTo>
                  <a:pt x="3898272" y="709879"/>
                  <a:pt x="3895884" y="703764"/>
                  <a:pt x="3893007" y="696558"/>
                </a:cubicBezTo>
                <a:cubicBezTo>
                  <a:pt x="3890458" y="702792"/>
                  <a:pt x="3888149" y="708339"/>
                  <a:pt x="3885316" y="715143"/>
                </a:cubicBezTo>
                <a:cubicBezTo>
                  <a:pt x="3877743" y="718221"/>
                  <a:pt x="3869160" y="721701"/>
                  <a:pt x="3859116" y="725751"/>
                </a:cubicBezTo>
                <a:cubicBezTo>
                  <a:pt x="3858227" y="740085"/>
                  <a:pt x="3857377" y="754336"/>
                  <a:pt x="3856366" y="770815"/>
                </a:cubicBezTo>
                <a:cubicBezTo>
                  <a:pt x="3855230" y="771344"/>
                  <a:pt x="3851748" y="772840"/>
                  <a:pt x="3847497" y="774706"/>
                </a:cubicBezTo>
                <a:cubicBezTo>
                  <a:pt x="3848266" y="778511"/>
                  <a:pt x="3849116" y="782517"/>
                  <a:pt x="3850250" y="787945"/>
                </a:cubicBezTo>
                <a:cubicBezTo>
                  <a:pt x="3846283" y="787945"/>
                  <a:pt x="3843085" y="788957"/>
                  <a:pt x="3841425" y="787781"/>
                </a:cubicBezTo>
                <a:cubicBezTo>
                  <a:pt x="3829803" y="779723"/>
                  <a:pt x="3829194" y="775188"/>
                  <a:pt x="3836564" y="755915"/>
                </a:cubicBezTo>
                <a:cubicBezTo>
                  <a:pt x="3831219" y="755146"/>
                  <a:pt x="3826038" y="754377"/>
                  <a:pt x="3820653" y="753608"/>
                </a:cubicBezTo>
                <a:cubicBezTo>
                  <a:pt x="3816845" y="739882"/>
                  <a:pt x="3813202" y="726522"/>
                  <a:pt x="3809517" y="713199"/>
                </a:cubicBezTo>
                <a:cubicBezTo>
                  <a:pt x="3807937" y="713199"/>
                  <a:pt x="3806317" y="713199"/>
                  <a:pt x="3804739" y="713199"/>
                </a:cubicBezTo>
                <a:cubicBezTo>
                  <a:pt x="3802107" y="721742"/>
                  <a:pt x="3799475" y="730327"/>
                  <a:pt x="3796074" y="741422"/>
                </a:cubicBezTo>
                <a:cubicBezTo>
                  <a:pt x="3783157" y="713603"/>
                  <a:pt x="3787489" y="685260"/>
                  <a:pt x="3784656" y="656957"/>
                </a:cubicBezTo>
                <a:cubicBezTo>
                  <a:pt x="3769715" y="640681"/>
                  <a:pt x="3744976" y="645174"/>
                  <a:pt x="3729185" y="633717"/>
                </a:cubicBezTo>
                <a:cubicBezTo>
                  <a:pt x="3725703" y="619138"/>
                  <a:pt x="3722461" y="605575"/>
                  <a:pt x="3718778" y="590068"/>
                </a:cubicBezTo>
                <a:cubicBezTo>
                  <a:pt x="3716673" y="592578"/>
                  <a:pt x="3714241" y="594118"/>
                  <a:pt x="3714121" y="595856"/>
                </a:cubicBezTo>
                <a:cubicBezTo>
                  <a:pt x="3713472" y="604564"/>
                  <a:pt x="3712179" y="612703"/>
                  <a:pt x="3706996" y="620355"/>
                </a:cubicBezTo>
                <a:cubicBezTo>
                  <a:pt x="3704971" y="623352"/>
                  <a:pt x="3706670" y="628898"/>
                  <a:pt x="3706670" y="633636"/>
                </a:cubicBezTo>
                <a:cubicBezTo>
                  <a:pt x="3687843" y="640397"/>
                  <a:pt x="3668650" y="647321"/>
                  <a:pt x="3650513" y="653840"/>
                </a:cubicBezTo>
                <a:cubicBezTo>
                  <a:pt x="3647110" y="684411"/>
                  <a:pt x="3652781" y="713725"/>
                  <a:pt x="3638324" y="741015"/>
                </a:cubicBezTo>
                <a:cubicBezTo>
                  <a:pt x="3635447" y="731502"/>
                  <a:pt x="3632898" y="723118"/>
                  <a:pt x="3629375" y="711539"/>
                </a:cubicBezTo>
                <a:cubicBezTo>
                  <a:pt x="3617673" y="725751"/>
                  <a:pt x="3619658" y="740733"/>
                  <a:pt x="3614112" y="753567"/>
                </a:cubicBezTo>
                <a:cubicBezTo>
                  <a:pt x="3608929" y="754417"/>
                  <a:pt x="3603826" y="755227"/>
                  <a:pt x="3598522" y="756079"/>
                </a:cubicBezTo>
                <a:cubicBezTo>
                  <a:pt x="3606742" y="779321"/>
                  <a:pt x="3603907" y="785759"/>
                  <a:pt x="3583784" y="787297"/>
                </a:cubicBezTo>
                <a:cubicBezTo>
                  <a:pt x="3585402" y="782679"/>
                  <a:pt x="3586779" y="778753"/>
                  <a:pt x="3588319" y="774380"/>
                </a:cubicBezTo>
                <a:cubicBezTo>
                  <a:pt x="3584714" y="773288"/>
                  <a:pt x="3581071" y="772152"/>
                  <a:pt x="3578358" y="771344"/>
                </a:cubicBezTo>
                <a:cubicBezTo>
                  <a:pt x="3577467" y="755673"/>
                  <a:pt x="3576575" y="740692"/>
                  <a:pt x="3575686" y="725670"/>
                </a:cubicBezTo>
                <a:cubicBezTo>
                  <a:pt x="3566129" y="721945"/>
                  <a:pt x="3558032" y="718787"/>
                  <a:pt x="3549690" y="715547"/>
                </a:cubicBezTo>
                <a:cubicBezTo>
                  <a:pt x="3547057" y="709555"/>
                  <a:pt x="3544427" y="703522"/>
                  <a:pt x="3541188" y="696193"/>
                </a:cubicBezTo>
                <a:cubicBezTo>
                  <a:pt x="3539244" y="702672"/>
                  <a:pt x="3537666" y="708015"/>
                  <a:pt x="3535559" y="715021"/>
                </a:cubicBezTo>
                <a:cubicBezTo>
                  <a:pt x="3528352" y="717895"/>
                  <a:pt x="3519647" y="721377"/>
                  <a:pt x="3509806" y="725346"/>
                </a:cubicBezTo>
                <a:cubicBezTo>
                  <a:pt x="3505272" y="739842"/>
                  <a:pt x="3504221" y="755310"/>
                  <a:pt x="3507419" y="771383"/>
                </a:cubicBezTo>
                <a:cubicBezTo>
                  <a:pt x="3502965" y="772600"/>
                  <a:pt x="3499361" y="773570"/>
                  <a:pt x="3495352" y="774664"/>
                </a:cubicBezTo>
                <a:cubicBezTo>
                  <a:pt x="3497174" y="778712"/>
                  <a:pt x="3498753" y="782154"/>
                  <a:pt x="3501185" y="787539"/>
                </a:cubicBezTo>
                <a:cubicBezTo>
                  <a:pt x="3494219" y="788107"/>
                  <a:pt x="3488591" y="788550"/>
                  <a:pt x="3481990" y="789077"/>
                </a:cubicBezTo>
                <a:cubicBezTo>
                  <a:pt x="3480168" y="782316"/>
                  <a:pt x="3478670" y="776728"/>
                  <a:pt x="3476970" y="770494"/>
                </a:cubicBezTo>
                <a:cubicBezTo>
                  <a:pt x="3472962" y="768834"/>
                  <a:pt x="3468709" y="767049"/>
                  <a:pt x="3463447" y="764823"/>
                </a:cubicBezTo>
                <a:cubicBezTo>
                  <a:pt x="3461179" y="757211"/>
                  <a:pt x="3458750" y="748993"/>
                  <a:pt x="3455996" y="739722"/>
                </a:cubicBezTo>
                <a:cubicBezTo>
                  <a:pt x="3453647" y="748669"/>
                  <a:pt x="3451502" y="756684"/>
                  <a:pt x="3449517" y="764218"/>
                </a:cubicBezTo>
                <a:cubicBezTo>
                  <a:pt x="3443931" y="767010"/>
                  <a:pt x="3439272" y="769319"/>
                  <a:pt x="3435506" y="771182"/>
                </a:cubicBezTo>
                <a:cubicBezTo>
                  <a:pt x="3430202" y="783166"/>
                  <a:pt x="3437291" y="796569"/>
                  <a:pt x="3427410" y="806205"/>
                </a:cubicBezTo>
                <a:cubicBezTo>
                  <a:pt x="3431257" y="816854"/>
                  <a:pt x="3435305" y="827505"/>
                  <a:pt x="3429881" y="841188"/>
                </a:cubicBezTo>
                <a:cubicBezTo>
                  <a:pt x="3425385" y="836168"/>
                  <a:pt x="3421823" y="832241"/>
                  <a:pt x="3416071" y="825801"/>
                </a:cubicBezTo>
                <a:cubicBezTo>
                  <a:pt x="3411617" y="841068"/>
                  <a:pt x="3407731" y="854349"/>
                  <a:pt x="3403561" y="868681"/>
                </a:cubicBezTo>
                <a:lnTo>
                  <a:pt x="3323227" y="868681"/>
                </a:lnTo>
                <a:cubicBezTo>
                  <a:pt x="3322296" y="852001"/>
                  <a:pt x="3321447" y="836413"/>
                  <a:pt x="3320839" y="825397"/>
                </a:cubicBezTo>
                <a:cubicBezTo>
                  <a:pt x="3314037" y="813455"/>
                  <a:pt x="3309301" y="805193"/>
                  <a:pt x="3305859" y="799160"/>
                </a:cubicBezTo>
                <a:cubicBezTo>
                  <a:pt x="3303143" y="804221"/>
                  <a:pt x="3299096" y="811915"/>
                  <a:pt x="3295007" y="819608"/>
                </a:cubicBezTo>
                <a:cubicBezTo>
                  <a:pt x="3293873" y="819244"/>
                  <a:pt x="3292739" y="818879"/>
                  <a:pt x="3291605" y="818516"/>
                </a:cubicBezTo>
                <a:cubicBezTo>
                  <a:pt x="3290998" y="831024"/>
                  <a:pt x="3291605" y="843742"/>
                  <a:pt x="3289500" y="855968"/>
                </a:cubicBezTo>
                <a:cubicBezTo>
                  <a:pt x="3287595" y="867063"/>
                  <a:pt x="3282739" y="877670"/>
                  <a:pt x="3278163" y="891559"/>
                </a:cubicBezTo>
                <a:cubicBezTo>
                  <a:pt x="3279336" y="895567"/>
                  <a:pt x="3281564" y="903140"/>
                  <a:pt x="3284478" y="913141"/>
                </a:cubicBezTo>
                <a:cubicBezTo>
                  <a:pt x="3269051" y="910266"/>
                  <a:pt x="3254798" y="919456"/>
                  <a:pt x="3240872" y="909174"/>
                </a:cubicBezTo>
                <a:cubicBezTo>
                  <a:pt x="3237792" y="912776"/>
                  <a:pt x="3233502" y="917796"/>
                  <a:pt x="3225525" y="911441"/>
                </a:cubicBezTo>
                <a:lnTo>
                  <a:pt x="3225525" y="850219"/>
                </a:lnTo>
                <a:cubicBezTo>
                  <a:pt x="3234393" y="844266"/>
                  <a:pt x="3242491" y="838801"/>
                  <a:pt x="3254232" y="830904"/>
                </a:cubicBezTo>
                <a:cubicBezTo>
                  <a:pt x="3243260" y="829569"/>
                  <a:pt x="3236418" y="828717"/>
                  <a:pt x="3228967" y="827828"/>
                </a:cubicBezTo>
                <a:cubicBezTo>
                  <a:pt x="3227427" y="812684"/>
                  <a:pt x="3213093" y="799038"/>
                  <a:pt x="3224636" y="782517"/>
                </a:cubicBezTo>
                <a:cubicBezTo>
                  <a:pt x="3205887" y="767215"/>
                  <a:pt x="3218034" y="743689"/>
                  <a:pt x="3208762" y="722917"/>
                </a:cubicBezTo>
                <a:cubicBezTo>
                  <a:pt x="3199733" y="742391"/>
                  <a:pt x="3211151" y="763934"/>
                  <a:pt x="3195887" y="779848"/>
                </a:cubicBezTo>
                <a:cubicBezTo>
                  <a:pt x="3182324" y="767536"/>
                  <a:pt x="3189204" y="751057"/>
                  <a:pt x="3186979" y="736480"/>
                </a:cubicBezTo>
                <a:cubicBezTo>
                  <a:pt x="3176895" y="740205"/>
                  <a:pt x="3179731" y="746603"/>
                  <a:pt x="3179608" y="752191"/>
                </a:cubicBezTo>
                <a:cubicBezTo>
                  <a:pt x="3179488" y="758143"/>
                  <a:pt x="3178636" y="764094"/>
                  <a:pt x="3177948" y="771667"/>
                </a:cubicBezTo>
                <a:cubicBezTo>
                  <a:pt x="3173088" y="769561"/>
                  <a:pt x="3169770" y="768146"/>
                  <a:pt x="3165073" y="766079"/>
                </a:cubicBezTo>
                <a:cubicBezTo>
                  <a:pt x="3173129" y="753486"/>
                  <a:pt x="3170377" y="739923"/>
                  <a:pt x="3173536" y="727129"/>
                </a:cubicBezTo>
                <a:cubicBezTo>
                  <a:pt x="3180419" y="699310"/>
                  <a:pt x="3166045" y="673436"/>
                  <a:pt x="3140212" y="660115"/>
                </a:cubicBezTo>
                <a:cubicBezTo>
                  <a:pt x="3132154" y="655945"/>
                  <a:pt x="3124865" y="650277"/>
                  <a:pt x="3118550" y="646188"/>
                </a:cubicBezTo>
                <a:cubicBezTo>
                  <a:pt x="3117781" y="633352"/>
                  <a:pt x="3117213" y="623472"/>
                  <a:pt x="3116605" y="613592"/>
                </a:cubicBezTo>
                <a:cubicBezTo>
                  <a:pt x="3115432" y="613472"/>
                  <a:pt x="3114297" y="613391"/>
                  <a:pt x="3113124" y="613268"/>
                </a:cubicBezTo>
                <a:cubicBezTo>
                  <a:pt x="3111990" y="622661"/>
                  <a:pt x="3110856" y="632017"/>
                  <a:pt x="3109154" y="645742"/>
                </a:cubicBezTo>
                <a:cubicBezTo>
                  <a:pt x="3104904" y="648737"/>
                  <a:pt x="3097979" y="655015"/>
                  <a:pt x="3089962" y="659104"/>
                </a:cubicBezTo>
                <a:cubicBezTo>
                  <a:pt x="3059878" y="674450"/>
                  <a:pt x="3046881" y="702672"/>
                  <a:pt x="3056842" y="734781"/>
                </a:cubicBezTo>
                <a:cubicBezTo>
                  <a:pt x="3059920" y="744781"/>
                  <a:pt x="3054535" y="756363"/>
                  <a:pt x="3064820" y="765068"/>
                </a:cubicBezTo>
                <a:cubicBezTo>
                  <a:pt x="3059959" y="767578"/>
                  <a:pt x="3056597" y="769400"/>
                  <a:pt x="3050566" y="772558"/>
                </a:cubicBezTo>
                <a:cubicBezTo>
                  <a:pt x="3049312" y="760288"/>
                  <a:pt x="3048218" y="749882"/>
                  <a:pt x="3046840" y="736441"/>
                </a:cubicBezTo>
                <a:cubicBezTo>
                  <a:pt x="3037285" y="744740"/>
                  <a:pt x="3041739" y="752516"/>
                  <a:pt x="3040968" y="758912"/>
                </a:cubicBezTo>
                <a:cubicBezTo>
                  <a:pt x="3040079" y="766280"/>
                  <a:pt x="3039268" y="773246"/>
                  <a:pt x="3032385" y="779928"/>
                </a:cubicBezTo>
                <a:cubicBezTo>
                  <a:pt x="3023720" y="768185"/>
                  <a:pt x="3023600" y="755876"/>
                  <a:pt x="3024408" y="743322"/>
                </a:cubicBezTo>
                <a:cubicBezTo>
                  <a:pt x="3024762" y="737870"/>
                  <a:pt x="3021981" y="730963"/>
                  <a:pt x="3016068" y="722594"/>
                </a:cubicBezTo>
                <a:cubicBezTo>
                  <a:pt x="3015906" y="735469"/>
                  <a:pt x="3016472" y="745026"/>
                  <a:pt x="3015500" y="754417"/>
                </a:cubicBezTo>
                <a:cubicBezTo>
                  <a:pt x="3014488" y="764218"/>
                  <a:pt x="3013396" y="774380"/>
                  <a:pt x="3004569" y="782277"/>
                </a:cubicBezTo>
                <a:cubicBezTo>
                  <a:pt x="3015745" y="797745"/>
                  <a:pt x="2999711" y="811876"/>
                  <a:pt x="3001898" y="828152"/>
                </a:cubicBezTo>
                <a:cubicBezTo>
                  <a:pt x="2994040" y="828637"/>
                  <a:pt x="2986148" y="829163"/>
                  <a:pt x="2978251" y="829650"/>
                </a:cubicBezTo>
                <a:cubicBezTo>
                  <a:pt x="2977803" y="830662"/>
                  <a:pt x="2977321" y="831712"/>
                  <a:pt x="2976834" y="832728"/>
                </a:cubicBezTo>
                <a:cubicBezTo>
                  <a:pt x="2985418" y="838394"/>
                  <a:pt x="2993959" y="844063"/>
                  <a:pt x="3003193" y="850177"/>
                </a:cubicBezTo>
                <a:lnTo>
                  <a:pt x="3003193" y="929013"/>
                </a:lnTo>
                <a:cubicBezTo>
                  <a:pt x="2958653" y="929500"/>
                  <a:pt x="2914438" y="929338"/>
                  <a:pt x="2867792" y="929177"/>
                </a:cubicBezTo>
                <a:cubicBezTo>
                  <a:pt x="2867508" y="915286"/>
                  <a:pt x="2867146" y="902088"/>
                  <a:pt x="2866982" y="888926"/>
                </a:cubicBezTo>
                <a:cubicBezTo>
                  <a:pt x="2866862" y="876132"/>
                  <a:pt x="2866982" y="863338"/>
                  <a:pt x="2866982" y="850299"/>
                </a:cubicBezTo>
                <a:cubicBezTo>
                  <a:pt x="2876215" y="844305"/>
                  <a:pt x="2884879" y="838681"/>
                  <a:pt x="2893544" y="833049"/>
                </a:cubicBezTo>
                <a:cubicBezTo>
                  <a:pt x="2893140" y="831998"/>
                  <a:pt x="2892695" y="830943"/>
                  <a:pt x="2892288" y="829893"/>
                </a:cubicBezTo>
                <a:cubicBezTo>
                  <a:pt x="2885163" y="829405"/>
                  <a:pt x="2878037" y="828921"/>
                  <a:pt x="2870304" y="828394"/>
                </a:cubicBezTo>
                <a:cubicBezTo>
                  <a:pt x="2869857" y="812968"/>
                  <a:pt x="2855201" y="798957"/>
                  <a:pt x="2866252" y="782115"/>
                </a:cubicBezTo>
                <a:cubicBezTo>
                  <a:pt x="2848519" y="767820"/>
                  <a:pt x="2857993" y="745915"/>
                  <a:pt x="2854026" y="726074"/>
                </a:cubicBezTo>
                <a:cubicBezTo>
                  <a:pt x="2839530" y="735144"/>
                  <a:pt x="2848561" y="745308"/>
                  <a:pt x="2846455" y="753528"/>
                </a:cubicBezTo>
                <a:cubicBezTo>
                  <a:pt x="2844349" y="761787"/>
                  <a:pt x="2842973" y="770210"/>
                  <a:pt x="2840948" y="780090"/>
                </a:cubicBezTo>
                <a:cubicBezTo>
                  <a:pt x="2821310" y="769804"/>
                  <a:pt x="2837385" y="748305"/>
                  <a:pt x="2822889" y="735631"/>
                </a:cubicBezTo>
                <a:cubicBezTo>
                  <a:pt x="2822201" y="748305"/>
                  <a:pt x="2821673" y="758709"/>
                  <a:pt x="2821028" y="771020"/>
                </a:cubicBezTo>
                <a:cubicBezTo>
                  <a:pt x="2815519" y="769358"/>
                  <a:pt x="2811552" y="768146"/>
                  <a:pt x="2806450" y="766566"/>
                </a:cubicBezTo>
                <a:cubicBezTo>
                  <a:pt x="2814993" y="751099"/>
                  <a:pt x="2814750" y="734619"/>
                  <a:pt x="2816574" y="719151"/>
                </a:cubicBezTo>
                <a:cubicBezTo>
                  <a:pt x="2819611" y="693480"/>
                  <a:pt x="2806572" y="674045"/>
                  <a:pt x="2783856" y="661291"/>
                </a:cubicBezTo>
                <a:cubicBezTo>
                  <a:pt x="2775232" y="656472"/>
                  <a:pt x="2767174" y="650681"/>
                  <a:pt x="2760007" y="646067"/>
                </a:cubicBezTo>
                <a:cubicBezTo>
                  <a:pt x="2758672" y="630923"/>
                  <a:pt x="2757538" y="617926"/>
                  <a:pt x="2756365" y="604968"/>
                </a:cubicBezTo>
                <a:cubicBezTo>
                  <a:pt x="2755756" y="605007"/>
                  <a:pt x="2755190" y="605048"/>
                  <a:pt x="2754583" y="605048"/>
                </a:cubicBezTo>
                <a:cubicBezTo>
                  <a:pt x="2753893" y="617115"/>
                  <a:pt x="2753204" y="629182"/>
                  <a:pt x="2752475" y="642096"/>
                </a:cubicBezTo>
                <a:cubicBezTo>
                  <a:pt x="2747859" y="649547"/>
                  <a:pt x="2741544" y="655338"/>
                  <a:pt x="2732313" y="659550"/>
                </a:cubicBezTo>
                <a:cubicBezTo>
                  <a:pt x="2704455" y="672224"/>
                  <a:pt x="2691254" y="695221"/>
                  <a:pt x="2697006" y="725023"/>
                </a:cubicBezTo>
                <a:cubicBezTo>
                  <a:pt x="2699516" y="737898"/>
                  <a:pt x="2694090" y="752556"/>
                  <a:pt x="2706764" y="764338"/>
                </a:cubicBezTo>
                <a:cubicBezTo>
                  <a:pt x="2701620" y="767254"/>
                  <a:pt x="2698057" y="769238"/>
                  <a:pt x="2691416" y="773002"/>
                </a:cubicBezTo>
                <a:cubicBezTo>
                  <a:pt x="2690566" y="758995"/>
                  <a:pt x="2689837" y="747901"/>
                  <a:pt x="2689149" y="736764"/>
                </a:cubicBezTo>
                <a:cubicBezTo>
                  <a:pt x="2678622" y="749681"/>
                  <a:pt x="2690243" y="768469"/>
                  <a:pt x="2674531" y="779199"/>
                </a:cubicBezTo>
                <a:cubicBezTo>
                  <a:pt x="2658539" y="763650"/>
                  <a:pt x="2670848" y="742920"/>
                  <a:pt x="2659998" y="726115"/>
                </a:cubicBezTo>
                <a:cubicBezTo>
                  <a:pt x="2658984" y="731906"/>
                  <a:pt x="2657082" y="737697"/>
                  <a:pt x="2657121" y="743447"/>
                </a:cubicBezTo>
                <a:cubicBezTo>
                  <a:pt x="2657324" y="763043"/>
                  <a:pt x="2655463" y="770494"/>
                  <a:pt x="2645705" y="782438"/>
                </a:cubicBezTo>
                <a:cubicBezTo>
                  <a:pt x="2654652" y="797865"/>
                  <a:pt x="2644082" y="811915"/>
                  <a:pt x="2642140" y="828071"/>
                </a:cubicBezTo>
                <a:cubicBezTo>
                  <a:pt x="2635299" y="828637"/>
                  <a:pt x="2628171" y="829205"/>
                  <a:pt x="2619669" y="829893"/>
                </a:cubicBezTo>
                <a:cubicBezTo>
                  <a:pt x="2623959" y="841636"/>
                  <a:pt x="2636552" y="841595"/>
                  <a:pt x="2643599" y="850380"/>
                </a:cubicBezTo>
                <a:lnTo>
                  <a:pt x="2643599" y="956383"/>
                </a:lnTo>
                <a:lnTo>
                  <a:pt x="2602500" y="956383"/>
                </a:lnTo>
                <a:cubicBezTo>
                  <a:pt x="2591407" y="922130"/>
                  <a:pt x="2596589" y="885849"/>
                  <a:pt x="2596184" y="850015"/>
                </a:cubicBezTo>
                <a:cubicBezTo>
                  <a:pt x="2595496" y="785920"/>
                  <a:pt x="2595820" y="721781"/>
                  <a:pt x="2596143" y="657686"/>
                </a:cubicBezTo>
                <a:cubicBezTo>
                  <a:pt x="2596184" y="648617"/>
                  <a:pt x="2598533" y="639628"/>
                  <a:pt x="2600232" y="627441"/>
                </a:cubicBezTo>
                <a:cubicBezTo>
                  <a:pt x="2599789" y="626307"/>
                  <a:pt x="2596630" y="621812"/>
                  <a:pt x="2596265" y="617076"/>
                </a:cubicBezTo>
                <a:cubicBezTo>
                  <a:pt x="2594928" y="600394"/>
                  <a:pt x="2592377" y="583346"/>
                  <a:pt x="2594280" y="566906"/>
                </a:cubicBezTo>
                <a:cubicBezTo>
                  <a:pt x="2596752" y="545648"/>
                  <a:pt x="2592580" y="524837"/>
                  <a:pt x="2593795" y="503781"/>
                </a:cubicBezTo>
                <a:cubicBezTo>
                  <a:pt x="2594968" y="482931"/>
                  <a:pt x="2593511" y="461956"/>
                  <a:pt x="2594199" y="441064"/>
                </a:cubicBezTo>
                <a:cubicBezTo>
                  <a:pt x="2594928" y="419238"/>
                  <a:pt x="2595981" y="397293"/>
                  <a:pt x="2598614" y="375632"/>
                </a:cubicBezTo>
                <a:cubicBezTo>
                  <a:pt x="2599867" y="365549"/>
                  <a:pt x="2605213" y="355953"/>
                  <a:pt x="2610031" y="342388"/>
                </a:cubicBezTo>
                <a:cubicBezTo>
                  <a:pt x="2609385" y="335424"/>
                  <a:pt x="2608249" y="323803"/>
                  <a:pt x="2606954" y="310321"/>
                </a:cubicBezTo>
                <a:lnTo>
                  <a:pt x="2561483" y="310321"/>
                </a:lnTo>
                <a:lnTo>
                  <a:pt x="2561483" y="197755"/>
                </a:lnTo>
                <a:cubicBezTo>
                  <a:pt x="2565371" y="195813"/>
                  <a:pt x="2570028" y="193465"/>
                  <a:pt x="2573914" y="191521"/>
                </a:cubicBezTo>
                <a:cubicBezTo>
                  <a:pt x="2579745" y="178482"/>
                  <a:pt x="2570028" y="174068"/>
                  <a:pt x="2560917" y="168725"/>
                </a:cubicBezTo>
                <a:cubicBezTo>
                  <a:pt x="2567558" y="153095"/>
                  <a:pt x="2561120" y="138114"/>
                  <a:pt x="2557636" y="124671"/>
                </a:cubicBezTo>
                <a:cubicBezTo>
                  <a:pt x="2552413" y="104426"/>
                  <a:pt x="2547920" y="81429"/>
                  <a:pt x="2525366" y="69404"/>
                </a:cubicBezTo>
                <a:cubicBezTo>
                  <a:pt x="2516255" y="64583"/>
                  <a:pt x="2509616" y="55107"/>
                  <a:pt x="2501761" y="47658"/>
                </a:cubicBezTo>
                <a:cubicBezTo>
                  <a:pt x="2504271" y="42354"/>
                  <a:pt x="2506254" y="38225"/>
                  <a:pt x="2507430" y="35753"/>
                </a:cubicBezTo>
                <a:cubicBezTo>
                  <a:pt x="2504352" y="22716"/>
                  <a:pt x="2501639" y="11337"/>
                  <a:pt x="2498926" y="0"/>
                </a:cubicBezTo>
                <a:cubicBezTo>
                  <a:pt x="2497873" y="123"/>
                  <a:pt x="2496820" y="284"/>
                  <a:pt x="2495769" y="407"/>
                </a:cubicBezTo>
                <a:cubicBezTo>
                  <a:pt x="2493460" y="11945"/>
                  <a:pt x="2491112" y="23526"/>
                  <a:pt x="2488440" y="36847"/>
                </a:cubicBezTo>
                <a:cubicBezTo>
                  <a:pt x="2489410" y="38468"/>
                  <a:pt x="2491435" y="41908"/>
                  <a:pt x="2493622" y="45635"/>
                </a:cubicBezTo>
                <a:cubicBezTo>
                  <a:pt x="2492652" y="47173"/>
                  <a:pt x="2491881" y="49156"/>
                  <a:pt x="2490505" y="50452"/>
                </a:cubicBezTo>
                <a:cubicBezTo>
                  <a:pt x="2483176" y="57374"/>
                  <a:pt x="2476413" y="65109"/>
                  <a:pt x="2468195" y="70736"/>
                </a:cubicBezTo>
                <a:cubicBezTo>
                  <a:pt x="2455154" y="79644"/>
                  <a:pt x="2448758" y="91549"/>
                  <a:pt x="2443940" y="106410"/>
                </a:cubicBezTo>
                <a:cubicBezTo>
                  <a:pt x="2437380" y="126696"/>
                  <a:pt x="2432238" y="146819"/>
                  <a:pt x="2433494" y="168076"/>
                </a:cubicBezTo>
                <a:cubicBezTo>
                  <a:pt x="2428553" y="174880"/>
                  <a:pt x="2415758" y="176540"/>
                  <a:pt x="2422279" y="190995"/>
                </a:cubicBezTo>
                <a:cubicBezTo>
                  <a:pt x="2424505" y="192410"/>
                  <a:pt x="2428839" y="195206"/>
                  <a:pt x="2433614" y="198282"/>
                </a:cubicBezTo>
                <a:lnTo>
                  <a:pt x="2433614" y="309185"/>
                </a:lnTo>
                <a:lnTo>
                  <a:pt x="2388469" y="309185"/>
                </a:lnTo>
                <a:cubicBezTo>
                  <a:pt x="2387741" y="322184"/>
                  <a:pt x="2387173" y="332993"/>
                  <a:pt x="2386365" y="347449"/>
                </a:cubicBezTo>
                <a:cubicBezTo>
                  <a:pt x="2397012" y="357006"/>
                  <a:pt x="2395271" y="373929"/>
                  <a:pt x="2397903" y="390532"/>
                </a:cubicBezTo>
                <a:cubicBezTo>
                  <a:pt x="2404502" y="432156"/>
                  <a:pt x="2399078" y="473820"/>
                  <a:pt x="2401667" y="515363"/>
                </a:cubicBezTo>
                <a:cubicBezTo>
                  <a:pt x="2402680" y="531803"/>
                  <a:pt x="2398711" y="547795"/>
                  <a:pt x="2400778" y="564519"/>
                </a:cubicBezTo>
                <a:cubicBezTo>
                  <a:pt x="2402803" y="580836"/>
                  <a:pt x="2399725" y="597842"/>
                  <a:pt x="2398388" y="614483"/>
                </a:cubicBezTo>
                <a:cubicBezTo>
                  <a:pt x="2397984" y="619586"/>
                  <a:pt x="2396042" y="624566"/>
                  <a:pt x="2395675" y="625984"/>
                </a:cubicBezTo>
                <a:cubicBezTo>
                  <a:pt x="2396811" y="639750"/>
                  <a:pt x="2398388" y="650196"/>
                  <a:pt x="2398429" y="660642"/>
                </a:cubicBezTo>
                <a:cubicBezTo>
                  <a:pt x="2398834" y="751057"/>
                  <a:pt x="2399037" y="841474"/>
                  <a:pt x="2399240" y="931887"/>
                </a:cubicBezTo>
                <a:cubicBezTo>
                  <a:pt x="2399240" y="940147"/>
                  <a:pt x="2398997" y="948447"/>
                  <a:pt x="2396649" y="957275"/>
                </a:cubicBezTo>
                <a:cubicBezTo>
                  <a:pt x="2394744" y="935734"/>
                  <a:pt x="2382800" y="921481"/>
                  <a:pt x="2366644" y="909982"/>
                </a:cubicBezTo>
                <a:cubicBezTo>
                  <a:pt x="2357574" y="903545"/>
                  <a:pt x="2358020" y="892775"/>
                  <a:pt x="2354254" y="883179"/>
                </a:cubicBezTo>
                <a:cubicBezTo>
                  <a:pt x="2351663" y="898809"/>
                  <a:pt x="2343483" y="909416"/>
                  <a:pt x="2331257" y="918932"/>
                </a:cubicBezTo>
                <a:cubicBezTo>
                  <a:pt x="2319675" y="927920"/>
                  <a:pt x="2313521" y="941809"/>
                  <a:pt x="2314087" y="957882"/>
                </a:cubicBezTo>
                <a:cubicBezTo>
                  <a:pt x="2302182" y="951606"/>
                  <a:pt x="2301739" y="948406"/>
                  <a:pt x="2304736" y="899859"/>
                </a:cubicBezTo>
                <a:cubicBezTo>
                  <a:pt x="2308054" y="897511"/>
                  <a:pt x="2311820" y="894879"/>
                  <a:pt x="2317001" y="891277"/>
                </a:cubicBezTo>
                <a:cubicBezTo>
                  <a:pt x="2311820" y="888197"/>
                  <a:pt x="2307610" y="885728"/>
                  <a:pt x="2301940" y="882369"/>
                </a:cubicBezTo>
                <a:cubicBezTo>
                  <a:pt x="2306800" y="873177"/>
                  <a:pt x="2301900" y="863378"/>
                  <a:pt x="2301780" y="853336"/>
                </a:cubicBezTo>
                <a:cubicBezTo>
                  <a:pt x="2301658" y="842848"/>
                  <a:pt x="2300684" y="832322"/>
                  <a:pt x="2300684" y="821834"/>
                </a:cubicBezTo>
                <a:cubicBezTo>
                  <a:pt x="2300769" y="805193"/>
                  <a:pt x="2297405" y="788673"/>
                  <a:pt x="2301859" y="771750"/>
                </a:cubicBezTo>
                <a:cubicBezTo>
                  <a:pt x="2303722" y="764662"/>
                  <a:pt x="2299065" y="755915"/>
                  <a:pt x="2294045" y="747575"/>
                </a:cubicBezTo>
                <a:cubicBezTo>
                  <a:pt x="2292669" y="751260"/>
                  <a:pt x="2291293" y="754943"/>
                  <a:pt x="2289834" y="758831"/>
                </a:cubicBezTo>
                <a:cubicBezTo>
                  <a:pt x="2289591" y="758589"/>
                  <a:pt x="2288457" y="758062"/>
                  <a:pt x="2288457" y="757536"/>
                </a:cubicBezTo>
                <a:cubicBezTo>
                  <a:pt x="2288337" y="727291"/>
                  <a:pt x="2270034" y="707775"/>
                  <a:pt x="2245861" y="696112"/>
                </a:cubicBezTo>
                <a:cubicBezTo>
                  <a:pt x="2224605" y="685868"/>
                  <a:pt x="2220190" y="670076"/>
                  <a:pt x="2219220" y="650316"/>
                </a:cubicBezTo>
                <a:cubicBezTo>
                  <a:pt x="2218814" y="642502"/>
                  <a:pt x="2219139" y="634647"/>
                  <a:pt x="2219139" y="626834"/>
                </a:cubicBezTo>
                <a:cubicBezTo>
                  <a:pt x="2217802" y="626631"/>
                  <a:pt x="2216424" y="626427"/>
                  <a:pt x="2215048" y="626226"/>
                </a:cubicBezTo>
                <a:cubicBezTo>
                  <a:pt x="2213750" y="633068"/>
                  <a:pt x="2212012" y="639870"/>
                  <a:pt x="2211324" y="646756"/>
                </a:cubicBezTo>
                <a:cubicBezTo>
                  <a:pt x="2210594" y="653759"/>
                  <a:pt x="2212132" y="661168"/>
                  <a:pt x="2210594" y="667890"/>
                </a:cubicBezTo>
                <a:cubicBezTo>
                  <a:pt x="2208165" y="678539"/>
                  <a:pt x="2202092" y="687003"/>
                  <a:pt x="2192048" y="692790"/>
                </a:cubicBezTo>
                <a:cubicBezTo>
                  <a:pt x="2181644" y="698786"/>
                  <a:pt x="2170307" y="704656"/>
                  <a:pt x="2162532" y="713361"/>
                </a:cubicBezTo>
                <a:cubicBezTo>
                  <a:pt x="2153502" y="723483"/>
                  <a:pt x="2147836" y="736686"/>
                  <a:pt x="2140385" y="749113"/>
                </a:cubicBezTo>
                <a:cubicBezTo>
                  <a:pt x="2139535" y="748792"/>
                  <a:pt x="2137307" y="747901"/>
                  <a:pt x="2135162" y="747049"/>
                </a:cubicBezTo>
                <a:cubicBezTo>
                  <a:pt x="2132894" y="754541"/>
                  <a:pt x="2130627" y="762071"/>
                  <a:pt x="2128076" y="770494"/>
                </a:cubicBezTo>
                <a:cubicBezTo>
                  <a:pt x="2135363" y="778712"/>
                  <a:pt x="2133218" y="789564"/>
                  <a:pt x="2132326" y="800252"/>
                </a:cubicBezTo>
                <a:cubicBezTo>
                  <a:pt x="2130382" y="823940"/>
                  <a:pt x="2128399" y="847628"/>
                  <a:pt x="2126819" y="871314"/>
                </a:cubicBezTo>
                <a:cubicBezTo>
                  <a:pt x="2126577" y="874959"/>
                  <a:pt x="2128602" y="878725"/>
                  <a:pt x="2129574" y="882369"/>
                </a:cubicBezTo>
                <a:cubicBezTo>
                  <a:pt x="2123947" y="885324"/>
                  <a:pt x="2119329" y="887753"/>
                  <a:pt x="2113903" y="890628"/>
                </a:cubicBezTo>
                <a:cubicBezTo>
                  <a:pt x="2119045" y="894274"/>
                  <a:pt x="2123379" y="897310"/>
                  <a:pt x="2128359" y="900832"/>
                </a:cubicBezTo>
                <a:cubicBezTo>
                  <a:pt x="2126131" y="919742"/>
                  <a:pt x="2132488" y="939135"/>
                  <a:pt x="2122448" y="962216"/>
                </a:cubicBezTo>
                <a:cubicBezTo>
                  <a:pt x="2119493" y="955333"/>
                  <a:pt x="2118115" y="952943"/>
                  <a:pt x="2117426" y="950311"/>
                </a:cubicBezTo>
                <a:cubicBezTo>
                  <a:pt x="2113621" y="935531"/>
                  <a:pt x="2107020" y="922617"/>
                  <a:pt x="2093900" y="913951"/>
                </a:cubicBezTo>
                <a:cubicBezTo>
                  <a:pt x="2083697" y="907230"/>
                  <a:pt x="2080095" y="896862"/>
                  <a:pt x="2077908" y="884512"/>
                </a:cubicBezTo>
                <a:cubicBezTo>
                  <a:pt x="2072318" y="896336"/>
                  <a:pt x="2071348" y="909737"/>
                  <a:pt x="2057661" y="915126"/>
                </a:cubicBezTo>
                <a:cubicBezTo>
                  <a:pt x="2053045" y="909779"/>
                  <a:pt x="2048270" y="904274"/>
                  <a:pt x="2041101" y="895932"/>
                </a:cubicBezTo>
                <a:cubicBezTo>
                  <a:pt x="2042237" y="845885"/>
                  <a:pt x="2036120" y="791386"/>
                  <a:pt x="2042031" y="736845"/>
                </a:cubicBezTo>
                <a:cubicBezTo>
                  <a:pt x="2050697" y="732675"/>
                  <a:pt x="2058998" y="728667"/>
                  <a:pt x="2067218" y="724698"/>
                </a:cubicBezTo>
                <a:cubicBezTo>
                  <a:pt x="2068513" y="720650"/>
                  <a:pt x="2069688" y="716884"/>
                  <a:pt x="2071187" y="712229"/>
                </a:cubicBezTo>
                <a:cubicBezTo>
                  <a:pt x="2075641" y="711580"/>
                  <a:pt x="2080134" y="710932"/>
                  <a:pt x="2086652" y="710001"/>
                </a:cubicBezTo>
                <a:cubicBezTo>
                  <a:pt x="2097950" y="690160"/>
                  <a:pt x="2109816" y="669227"/>
                  <a:pt x="2121273" y="649023"/>
                </a:cubicBezTo>
                <a:cubicBezTo>
                  <a:pt x="2099326" y="643881"/>
                  <a:pt x="2078677" y="638778"/>
                  <a:pt x="2057947" y="634283"/>
                </a:cubicBezTo>
                <a:cubicBezTo>
                  <a:pt x="2046568" y="631812"/>
                  <a:pt x="2040413" y="626711"/>
                  <a:pt x="2041062" y="613753"/>
                </a:cubicBezTo>
                <a:cubicBezTo>
                  <a:pt x="2041750" y="599057"/>
                  <a:pt x="2040373" y="584235"/>
                  <a:pt x="2042886" y="569093"/>
                </a:cubicBezTo>
                <a:cubicBezTo>
                  <a:pt x="2038833" y="561926"/>
                  <a:pt x="2034786" y="554800"/>
                  <a:pt x="2030574" y="547352"/>
                </a:cubicBezTo>
                <a:cubicBezTo>
                  <a:pt x="2029318" y="550226"/>
                  <a:pt x="2028267" y="552614"/>
                  <a:pt x="2026201" y="557310"/>
                </a:cubicBezTo>
                <a:cubicBezTo>
                  <a:pt x="2020290" y="534920"/>
                  <a:pt x="2014864" y="513703"/>
                  <a:pt x="1997413" y="500260"/>
                </a:cubicBezTo>
                <a:cubicBezTo>
                  <a:pt x="1983889" y="489853"/>
                  <a:pt x="1972753" y="475117"/>
                  <a:pt x="1953886" y="472282"/>
                </a:cubicBezTo>
                <a:cubicBezTo>
                  <a:pt x="1951699" y="468190"/>
                  <a:pt x="1949795" y="463942"/>
                  <a:pt x="1947245" y="460051"/>
                </a:cubicBezTo>
                <a:cubicBezTo>
                  <a:pt x="1943641" y="454586"/>
                  <a:pt x="1941861" y="449040"/>
                  <a:pt x="1945828" y="443209"/>
                </a:cubicBezTo>
                <a:cubicBezTo>
                  <a:pt x="1948906" y="438633"/>
                  <a:pt x="1948501" y="434990"/>
                  <a:pt x="1945666" y="430291"/>
                </a:cubicBezTo>
                <a:cubicBezTo>
                  <a:pt x="1943803" y="427215"/>
                  <a:pt x="1942427" y="421750"/>
                  <a:pt x="1943925" y="419076"/>
                </a:cubicBezTo>
                <a:cubicBezTo>
                  <a:pt x="1949026" y="409926"/>
                  <a:pt x="1940565" y="404703"/>
                  <a:pt x="1939148" y="397293"/>
                </a:cubicBezTo>
                <a:cubicBezTo>
                  <a:pt x="1935869" y="404864"/>
                  <a:pt x="1930727" y="411140"/>
                  <a:pt x="1934694" y="420655"/>
                </a:cubicBezTo>
                <a:cubicBezTo>
                  <a:pt x="1936433" y="424867"/>
                  <a:pt x="1932184" y="431547"/>
                  <a:pt x="1930198" y="438797"/>
                </a:cubicBezTo>
                <a:cubicBezTo>
                  <a:pt x="1942103" y="450134"/>
                  <a:pt x="1930646" y="460338"/>
                  <a:pt x="1926109" y="469730"/>
                </a:cubicBezTo>
                <a:cubicBezTo>
                  <a:pt x="1889022" y="488639"/>
                  <a:pt x="1858733" y="511232"/>
                  <a:pt x="1853833" y="555488"/>
                </a:cubicBezTo>
                <a:cubicBezTo>
                  <a:pt x="1852256" y="554475"/>
                  <a:pt x="1851122" y="553911"/>
                  <a:pt x="1850190" y="553101"/>
                </a:cubicBezTo>
                <a:cubicBezTo>
                  <a:pt x="1849298" y="552330"/>
                  <a:pt x="1848569" y="551318"/>
                  <a:pt x="1846830" y="549374"/>
                </a:cubicBezTo>
                <a:cubicBezTo>
                  <a:pt x="1842944" y="556340"/>
                  <a:pt x="1839379" y="562736"/>
                  <a:pt x="1837516" y="566098"/>
                </a:cubicBezTo>
                <a:cubicBezTo>
                  <a:pt x="1837516" y="586667"/>
                  <a:pt x="1838326" y="604118"/>
                  <a:pt x="1836950" y="621366"/>
                </a:cubicBezTo>
                <a:cubicBezTo>
                  <a:pt x="1836585" y="625578"/>
                  <a:pt x="1829744" y="631611"/>
                  <a:pt x="1824923" y="632705"/>
                </a:cubicBezTo>
                <a:cubicBezTo>
                  <a:pt x="1802897" y="637804"/>
                  <a:pt x="1781964" y="649023"/>
                  <a:pt x="1754512" y="643676"/>
                </a:cubicBezTo>
                <a:cubicBezTo>
                  <a:pt x="1767833" y="667728"/>
                  <a:pt x="1779412" y="688581"/>
                  <a:pt x="1791237" y="709879"/>
                </a:cubicBezTo>
                <a:cubicBezTo>
                  <a:pt x="1796580" y="710567"/>
                  <a:pt x="1801683" y="711215"/>
                  <a:pt x="1807797" y="711984"/>
                </a:cubicBezTo>
                <a:cubicBezTo>
                  <a:pt x="1808810" y="729436"/>
                  <a:pt x="1824440" y="730004"/>
                  <a:pt x="1836262" y="737048"/>
                </a:cubicBezTo>
                <a:cubicBezTo>
                  <a:pt x="1841769" y="790656"/>
                  <a:pt x="1836666" y="844954"/>
                  <a:pt x="1837557" y="898767"/>
                </a:cubicBezTo>
                <a:cubicBezTo>
                  <a:pt x="1831930" y="905286"/>
                  <a:pt x="1826747" y="911360"/>
                  <a:pt x="1822089" y="916784"/>
                </a:cubicBezTo>
                <a:cubicBezTo>
                  <a:pt x="1823911" y="927110"/>
                  <a:pt x="1825532" y="936180"/>
                  <a:pt x="1827515" y="947436"/>
                </a:cubicBezTo>
                <a:cubicBezTo>
                  <a:pt x="1823507" y="950514"/>
                  <a:pt x="1819296" y="953753"/>
                  <a:pt x="1816502" y="955898"/>
                </a:cubicBezTo>
                <a:lnTo>
                  <a:pt x="1794312" y="955898"/>
                </a:lnTo>
                <a:lnTo>
                  <a:pt x="1794312" y="928851"/>
                </a:lnTo>
                <a:cubicBezTo>
                  <a:pt x="1804070" y="928082"/>
                  <a:pt x="1813668" y="925612"/>
                  <a:pt x="1817312" y="913261"/>
                </a:cubicBezTo>
                <a:cubicBezTo>
                  <a:pt x="1811563" y="910467"/>
                  <a:pt x="1805649" y="907594"/>
                  <a:pt x="1798445" y="904113"/>
                </a:cubicBezTo>
                <a:cubicBezTo>
                  <a:pt x="1795488" y="885768"/>
                  <a:pt x="1792412" y="866781"/>
                  <a:pt x="1788847" y="844793"/>
                </a:cubicBezTo>
                <a:cubicBezTo>
                  <a:pt x="1784878" y="855319"/>
                  <a:pt x="1782126" y="862650"/>
                  <a:pt x="1778281" y="872893"/>
                </a:cubicBezTo>
                <a:cubicBezTo>
                  <a:pt x="1774797" y="867792"/>
                  <a:pt x="1770992" y="864754"/>
                  <a:pt x="1771234" y="862121"/>
                </a:cubicBezTo>
                <a:cubicBezTo>
                  <a:pt x="1773056" y="842929"/>
                  <a:pt x="1764513" y="824993"/>
                  <a:pt x="1765282" y="805842"/>
                </a:cubicBezTo>
                <a:cubicBezTo>
                  <a:pt x="1766334" y="780210"/>
                  <a:pt x="1765563" y="780171"/>
                  <a:pt x="1790468" y="770372"/>
                </a:cubicBezTo>
                <a:cubicBezTo>
                  <a:pt x="1783379" y="767049"/>
                  <a:pt x="1777672" y="764419"/>
                  <a:pt x="1770788" y="761221"/>
                </a:cubicBezTo>
                <a:cubicBezTo>
                  <a:pt x="1769655" y="751907"/>
                  <a:pt x="1768440" y="741784"/>
                  <a:pt x="1767186" y="731622"/>
                </a:cubicBezTo>
                <a:cubicBezTo>
                  <a:pt x="1765849" y="731461"/>
                  <a:pt x="1764513" y="731297"/>
                  <a:pt x="1763176" y="731137"/>
                </a:cubicBezTo>
                <a:cubicBezTo>
                  <a:pt x="1760627" y="735185"/>
                  <a:pt x="1758073" y="739235"/>
                  <a:pt x="1755484" y="743322"/>
                </a:cubicBezTo>
                <a:cubicBezTo>
                  <a:pt x="1754956" y="742636"/>
                  <a:pt x="1753619" y="741703"/>
                  <a:pt x="1753743" y="741055"/>
                </a:cubicBezTo>
                <a:cubicBezTo>
                  <a:pt x="1754755" y="735792"/>
                  <a:pt x="1756253" y="730609"/>
                  <a:pt x="1757142" y="725346"/>
                </a:cubicBezTo>
                <a:cubicBezTo>
                  <a:pt x="1759006" y="714617"/>
                  <a:pt x="1756373" y="704413"/>
                  <a:pt x="1748154" y="697731"/>
                </a:cubicBezTo>
                <a:cubicBezTo>
                  <a:pt x="1735198" y="687204"/>
                  <a:pt x="1722443" y="677202"/>
                  <a:pt x="1722240" y="656957"/>
                </a:cubicBezTo>
                <a:cubicBezTo>
                  <a:pt x="1718474" y="675747"/>
                  <a:pt x="1708351" y="687447"/>
                  <a:pt x="1694546" y="697530"/>
                </a:cubicBezTo>
                <a:cubicBezTo>
                  <a:pt x="1686164" y="703644"/>
                  <a:pt x="1683532" y="714252"/>
                  <a:pt x="1685273" y="725023"/>
                </a:cubicBezTo>
                <a:cubicBezTo>
                  <a:pt x="1686125" y="730205"/>
                  <a:pt x="1687540" y="735307"/>
                  <a:pt x="1689201" y="742798"/>
                </a:cubicBezTo>
                <a:cubicBezTo>
                  <a:pt x="1684707" y="737575"/>
                  <a:pt x="1681833" y="734252"/>
                  <a:pt x="1676122" y="727653"/>
                </a:cubicBezTo>
                <a:cubicBezTo>
                  <a:pt x="1674301" y="740976"/>
                  <a:pt x="1673005" y="750572"/>
                  <a:pt x="1671588" y="761180"/>
                </a:cubicBezTo>
                <a:cubicBezTo>
                  <a:pt x="1665958" y="763530"/>
                  <a:pt x="1659886" y="766079"/>
                  <a:pt x="1653083" y="768954"/>
                </a:cubicBezTo>
                <a:cubicBezTo>
                  <a:pt x="1654460" y="770859"/>
                  <a:pt x="1655229" y="773085"/>
                  <a:pt x="1656526" y="773489"/>
                </a:cubicBezTo>
                <a:cubicBezTo>
                  <a:pt x="1676487" y="779400"/>
                  <a:pt x="1676568" y="779361"/>
                  <a:pt x="1676730" y="799079"/>
                </a:cubicBezTo>
                <a:cubicBezTo>
                  <a:pt x="1676811" y="809770"/>
                  <a:pt x="1676730" y="820458"/>
                  <a:pt x="1676730" y="833010"/>
                </a:cubicBezTo>
                <a:cubicBezTo>
                  <a:pt x="1667011" y="834185"/>
                  <a:pt x="1658794" y="835196"/>
                  <a:pt x="1648022" y="836533"/>
                </a:cubicBezTo>
                <a:cubicBezTo>
                  <a:pt x="1648022" y="806854"/>
                  <a:pt x="1647699" y="779400"/>
                  <a:pt x="1648345" y="751988"/>
                </a:cubicBezTo>
                <a:cubicBezTo>
                  <a:pt x="1648426" y="747333"/>
                  <a:pt x="1652760" y="742758"/>
                  <a:pt x="1655390" y="737656"/>
                </a:cubicBezTo>
                <a:cubicBezTo>
                  <a:pt x="1652435" y="735832"/>
                  <a:pt x="1649237" y="733931"/>
                  <a:pt x="1645999" y="731946"/>
                </a:cubicBezTo>
                <a:cubicBezTo>
                  <a:pt x="1645106" y="718828"/>
                  <a:pt x="1644175" y="705912"/>
                  <a:pt x="1643284" y="693035"/>
                </a:cubicBezTo>
                <a:cubicBezTo>
                  <a:pt x="1641908" y="692790"/>
                  <a:pt x="1640530" y="692589"/>
                  <a:pt x="1639153" y="692346"/>
                </a:cubicBezTo>
                <a:cubicBezTo>
                  <a:pt x="1637292" y="696842"/>
                  <a:pt x="1635429" y="701296"/>
                  <a:pt x="1633568" y="705789"/>
                </a:cubicBezTo>
                <a:cubicBezTo>
                  <a:pt x="1632919" y="705709"/>
                  <a:pt x="1632231" y="705669"/>
                  <a:pt x="1631582" y="705588"/>
                </a:cubicBezTo>
                <a:cubicBezTo>
                  <a:pt x="1631582" y="693439"/>
                  <a:pt x="1634256" y="680441"/>
                  <a:pt x="1630853" y="669307"/>
                </a:cubicBezTo>
                <a:cubicBezTo>
                  <a:pt x="1627329" y="657726"/>
                  <a:pt x="1617938" y="647887"/>
                  <a:pt x="1609273" y="638413"/>
                </a:cubicBezTo>
                <a:lnTo>
                  <a:pt x="1603969" y="611853"/>
                </a:lnTo>
                <a:cubicBezTo>
                  <a:pt x="1598259" y="627683"/>
                  <a:pt x="1597569" y="644444"/>
                  <a:pt x="1578460" y="653800"/>
                </a:cubicBezTo>
                <a:cubicBezTo>
                  <a:pt x="1578460" y="639305"/>
                  <a:pt x="1578298" y="625619"/>
                  <a:pt x="1578501" y="611934"/>
                </a:cubicBezTo>
                <a:cubicBezTo>
                  <a:pt x="1578663" y="598976"/>
                  <a:pt x="1574897" y="584764"/>
                  <a:pt x="1592833" y="576664"/>
                </a:cubicBezTo>
                <a:cubicBezTo>
                  <a:pt x="1585585" y="573589"/>
                  <a:pt x="1582105" y="572129"/>
                  <a:pt x="1576841" y="569903"/>
                </a:cubicBezTo>
                <a:cubicBezTo>
                  <a:pt x="1576515" y="561321"/>
                  <a:pt x="1576028" y="552087"/>
                  <a:pt x="1575867" y="542817"/>
                </a:cubicBezTo>
                <a:cubicBezTo>
                  <a:pt x="1575746" y="533421"/>
                  <a:pt x="1575867" y="524026"/>
                  <a:pt x="1575867" y="515243"/>
                </a:cubicBezTo>
                <a:cubicBezTo>
                  <a:pt x="1571092" y="511394"/>
                  <a:pt x="1567081" y="508115"/>
                  <a:pt x="1565746" y="507023"/>
                </a:cubicBezTo>
                <a:cubicBezTo>
                  <a:pt x="1565746" y="490825"/>
                  <a:pt x="1564613" y="477463"/>
                  <a:pt x="1566109" y="464385"/>
                </a:cubicBezTo>
                <a:cubicBezTo>
                  <a:pt x="1567164" y="454909"/>
                  <a:pt x="1566271" y="446855"/>
                  <a:pt x="1563114" y="442034"/>
                </a:cubicBezTo>
                <a:cubicBezTo>
                  <a:pt x="1552465" y="436449"/>
                  <a:pt x="1544610" y="432318"/>
                  <a:pt x="1536877" y="428268"/>
                </a:cubicBezTo>
                <a:cubicBezTo>
                  <a:pt x="1531086" y="406769"/>
                  <a:pt x="1520031" y="386319"/>
                  <a:pt x="1535095" y="364415"/>
                </a:cubicBezTo>
                <a:cubicBezTo>
                  <a:pt x="1527724" y="356112"/>
                  <a:pt x="1518615" y="348179"/>
                  <a:pt x="1522178" y="334897"/>
                </a:cubicBezTo>
                <a:cubicBezTo>
                  <a:pt x="1522340" y="334290"/>
                  <a:pt x="1522259" y="333360"/>
                  <a:pt x="1521896" y="332912"/>
                </a:cubicBezTo>
                <a:cubicBezTo>
                  <a:pt x="1512381" y="320524"/>
                  <a:pt x="1508978" y="305338"/>
                  <a:pt x="1500961" y="290722"/>
                </a:cubicBezTo>
                <a:cubicBezTo>
                  <a:pt x="1498938" y="296190"/>
                  <a:pt x="1496872" y="301613"/>
                  <a:pt x="1494967" y="307079"/>
                </a:cubicBezTo>
                <a:cubicBezTo>
                  <a:pt x="1493713" y="310725"/>
                  <a:pt x="1493875" y="315948"/>
                  <a:pt x="1491365" y="317973"/>
                </a:cubicBezTo>
                <a:cubicBezTo>
                  <a:pt x="1481485" y="325948"/>
                  <a:pt x="1481605" y="336516"/>
                  <a:pt x="1482334" y="347814"/>
                </a:cubicBezTo>
                <a:cubicBezTo>
                  <a:pt x="1478247" y="353076"/>
                  <a:pt x="1474114" y="358380"/>
                  <a:pt x="1469621" y="364171"/>
                </a:cubicBezTo>
                <a:cubicBezTo>
                  <a:pt x="1479624" y="384781"/>
                  <a:pt x="1475371" y="405795"/>
                  <a:pt x="1467393" y="428227"/>
                </a:cubicBezTo>
                <a:cubicBezTo>
                  <a:pt x="1459863" y="432276"/>
                  <a:pt x="1451281" y="436892"/>
                  <a:pt x="1441278" y="442277"/>
                </a:cubicBezTo>
                <a:cubicBezTo>
                  <a:pt x="1440306" y="444424"/>
                  <a:pt x="1438443" y="448474"/>
                  <a:pt x="1437067" y="451510"/>
                </a:cubicBezTo>
                <a:cubicBezTo>
                  <a:pt x="1437471" y="465600"/>
                  <a:pt x="1436702" y="479327"/>
                  <a:pt x="1438607" y="492647"/>
                </a:cubicBezTo>
                <a:cubicBezTo>
                  <a:pt x="1440348" y="504714"/>
                  <a:pt x="1438362" y="516213"/>
                  <a:pt x="1439981" y="528037"/>
                </a:cubicBezTo>
                <a:cubicBezTo>
                  <a:pt x="1438688" y="528157"/>
                  <a:pt x="1437392" y="528238"/>
                  <a:pt x="1436095" y="528360"/>
                </a:cubicBezTo>
                <a:cubicBezTo>
                  <a:pt x="1434839" y="523624"/>
                  <a:pt x="1433585" y="518926"/>
                  <a:pt x="1431114" y="509614"/>
                </a:cubicBezTo>
                <a:cubicBezTo>
                  <a:pt x="1429454" y="513906"/>
                  <a:pt x="1428117" y="515686"/>
                  <a:pt x="1428117" y="517469"/>
                </a:cubicBezTo>
                <a:cubicBezTo>
                  <a:pt x="1428036" y="528928"/>
                  <a:pt x="1428484" y="540385"/>
                  <a:pt x="1428242" y="551806"/>
                </a:cubicBezTo>
                <a:cubicBezTo>
                  <a:pt x="1428078" y="558365"/>
                  <a:pt x="1426944" y="564923"/>
                  <a:pt x="1426256" y="571199"/>
                </a:cubicBezTo>
                <a:cubicBezTo>
                  <a:pt x="1421883" y="572658"/>
                  <a:pt x="1418766" y="573669"/>
                  <a:pt x="1415485" y="574764"/>
                </a:cubicBezTo>
                <a:cubicBezTo>
                  <a:pt x="1415972" y="576625"/>
                  <a:pt x="1415933" y="579054"/>
                  <a:pt x="1417106" y="580188"/>
                </a:cubicBezTo>
                <a:cubicBezTo>
                  <a:pt x="1424799" y="587597"/>
                  <a:pt x="1426824" y="596344"/>
                  <a:pt x="1426217" y="606872"/>
                </a:cubicBezTo>
                <a:cubicBezTo>
                  <a:pt x="1425326" y="622260"/>
                  <a:pt x="1425974" y="637764"/>
                  <a:pt x="1425974" y="653558"/>
                </a:cubicBezTo>
                <a:cubicBezTo>
                  <a:pt x="1405808" y="645984"/>
                  <a:pt x="1407145" y="627035"/>
                  <a:pt x="1399938" y="611608"/>
                </a:cubicBezTo>
                <a:cubicBezTo>
                  <a:pt x="1398034" y="620394"/>
                  <a:pt x="1397588" y="629831"/>
                  <a:pt x="1393863" y="637764"/>
                </a:cubicBezTo>
                <a:cubicBezTo>
                  <a:pt x="1389977" y="646026"/>
                  <a:pt x="1381596" y="652221"/>
                  <a:pt x="1377668" y="660480"/>
                </a:cubicBezTo>
                <a:cubicBezTo>
                  <a:pt x="1374105" y="667971"/>
                  <a:pt x="1373173" y="677040"/>
                  <a:pt x="1372445" y="685544"/>
                </a:cubicBezTo>
                <a:cubicBezTo>
                  <a:pt x="1371877" y="691982"/>
                  <a:pt x="1373417" y="698622"/>
                  <a:pt x="1371674" y="706032"/>
                </a:cubicBezTo>
                <a:cubicBezTo>
                  <a:pt x="1369813" y="701416"/>
                  <a:pt x="1367950" y="696801"/>
                  <a:pt x="1366089" y="692185"/>
                </a:cubicBezTo>
                <a:cubicBezTo>
                  <a:pt x="1363902" y="692995"/>
                  <a:pt x="1361836" y="693358"/>
                  <a:pt x="1361796" y="693884"/>
                </a:cubicBezTo>
                <a:cubicBezTo>
                  <a:pt x="1360905" y="702266"/>
                  <a:pt x="1359529" y="710731"/>
                  <a:pt x="1359730" y="719151"/>
                </a:cubicBezTo>
                <a:cubicBezTo>
                  <a:pt x="1359974" y="727937"/>
                  <a:pt x="1359568" y="735508"/>
                  <a:pt x="1351309" y="736319"/>
                </a:cubicBezTo>
                <a:cubicBezTo>
                  <a:pt x="1353253" y="746402"/>
                  <a:pt x="1356128" y="755107"/>
                  <a:pt x="1356370" y="763851"/>
                </a:cubicBezTo>
                <a:cubicBezTo>
                  <a:pt x="1357058" y="786731"/>
                  <a:pt x="1356613" y="809647"/>
                  <a:pt x="1356613" y="835277"/>
                </a:cubicBezTo>
                <a:cubicBezTo>
                  <a:pt x="1346855" y="834792"/>
                  <a:pt x="1338148" y="834388"/>
                  <a:pt x="1327663" y="833860"/>
                </a:cubicBezTo>
                <a:cubicBezTo>
                  <a:pt x="1327663" y="819405"/>
                  <a:pt x="1327420" y="807380"/>
                  <a:pt x="1327702" y="795353"/>
                </a:cubicBezTo>
                <a:cubicBezTo>
                  <a:pt x="1328067" y="779765"/>
                  <a:pt x="1329484" y="778430"/>
                  <a:pt x="1345638" y="774177"/>
                </a:cubicBezTo>
                <a:cubicBezTo>
                  <a:pt x="1347423" y="773692"/>
                  <a:pt x="1348961" y="772233"/>
                  <a:pt x="1352604" y="769965"/>
                </a:cubicBezTo>
                <a:cubicBezTo>
                  <a:pt x="1344952" y="766486"/>
                  <a:pt x="1338755" y="763692"/>
                  <a:pt x="1332925" y="761018"/>
                </a:cubicBezTo>
                <a:cubicBezTo>
                  <a:pt x="1325476" y="752110"/>
                  <a:pt x="1336044" y="739274"/>
                  <a:pt x="1324991" y="730084"/>
                </a:cubicBezTo>
                <a:cubicBezTo>
                  <a:pt x="1322075" y="734700"/>
                  <a:pt x="1319563" y="738628"/>
                  <a:pt x="1317053" y="742553"/>
                </a:cubicBezTo>
                <a:cubicBezTo>
                  <a:pt x="1316406" y="742352"/>
                  <a:pt x="1315718" y="742149"/>
                  <a:pt x="1315069" y="741948"/>
                </a:cubicBezTo>
                <a:cubicBezTo>
                  <a:pt x="1316164" y="737088"/>
                  <a:pt x="1317014" y="732188"/>
                  <a:pt x="1318431" y="727452"/>
                </a:cubicBezTo>
                <a:cubicBezTo>
                  <a:pt x="1322197" y="714898"/>
                  <a:pt x="1318025" y="703926"/>
                  <a:pt x="1308713" y="696600"/>
                </a:cubicBezTo>
                <a:cubicBezTo>
                  <a:pt x="1295311" y="686029"/>
                  <a:pt x="1284016" y="675138"/>
                  <a:pt x="1286200" y="655096"/>
                </a:cubicBezTo>
                <a:cubicBezTo>
                  <a:pt x="1284621" y="655500"/>
                  <a:pt x="1283083" y="655906"/>
                  <a:pt x="1281543" y="656310"/>
                </a:cubicBezTo>
                <a:cubicBezTo>
                  <a:pt x="1280936" y="658901"/>
                  <a:pt x="1279964" y="661492"/>
                  <a:pt x="1279844" y="664124"/>
                </a:cubicBezTo>
                <a:cubicBezTo>
                  <a:pt x="1279357" y="674692"/>
                  <a:pt x="1274741" y="683965"/>
                  <a:pt x="1266281" y="689066"/>
                </a:cubicBezTo>
                <a:cubicBezTo>
                  <a:pt x="1249476" y="699230"/>
                  <a:pt x="1244211" y="713483"/>
                  <a:pt x="1247855" y="732188"/>
                </a:cubicBezTo>
                <a:lnTo>
                  <a:pt x="1236559" y="732188"/>
                </a:lnTo>
                <a:cubicBezTo>
                  <a:pt x="1235832" y="741745"/>
                  <a:pt x="1235102" y="750895"/>
                  <a:pt x="1234373" y="760492"/>
                </a:cubicBezTo>
                <a:cubicBezTo>
                  <a:pt x="1227935" y="763408"/>
                  <a:pt x="1221902" y="766202"/>
                  <a:pt x="1215869" y="768954"/>
                </a:cubicBezTo>
                <a:cubicBezTo>
                  <a:pt x="1216638" y="770372"/>
                  <a:pt x="1217000" y="772233"/>
                  <a:pt x="1217894" y="772558"/>
                </a:cubicBezTo>
                <a:cubicBezTo>
                  <a:pt x="1238947" y="779887"/>
                  <a:pt x="1239434" y="779887"/>
                  <a:pt x="1238827" y="802400"/>
                </a:cubicBezTo>
                <a:cubicBezTo>
                  <a:pt x="1238543" y="813857"/>
                  <a:pt x="1242593" y="825965"/>
                  <a:pt x="1233158" y="836776"/>
                </a:cubicBezTo>
                <a:cubicBezTo>
                  <a:pt x="1230242" y="840138"/>
                  <a:pt x="1232955" y="848397"/>
                  <a:pt x="1232955" y="854389"/>
                </a:cubicBezTo>
                <a:cubicBezTo>
                  <a:pt x="1232916" y="860260"/>
                  <a:pt x="1233766" y="866536"/>
                  <a:pt x="1225426" y="871597"/>
                </a:cubicBezTo>
                <a:cubicBezTo>
                  <a:pt x="1222348" y="863257"/>
                  <a:pt x="1219512" y="855564"/>
                  <a:pt x="1216961" y="848558"/>
                </a:cubicBezTo>
                <a:cubicBezTo>
                  <a:pt x="1206921" y="864754"/>
                  <a:pt x="1211941" y="884960"/>
                  <a:pt x="1205423" y="903787"/>
                </a:cubicBezTo>
                <a:cubicBezTo>
                  <a:pt x="1199874" y="906419"/>
                  <a:pt x="1193922" y="909255"/>
                  <a:pt x="1186877" y="912614"/>
                </a:cubicBezTo>
                <a:cubicBezTo>
                  <a:pt x="1190481" y="924074"/>
                  <a:pt x="1198743" y="928041"/>
                  <a:pt x="1209997" y="928890"/>
                </a:cubicBezTo>
                <a:lnTo>
                  <a:pt x="1209997" y="955534"/>
                </a:lnTo>
                <a:lnTo>
                  <a:pt x="1175824" y="955534"/>
                </a:lnTo>
                <a:cubicBezTo>
                  <a:pt x="1173758" y="949136"/>
                  <a:pt x="1171571" y="942213"/>
                  <a:pt x="1169345" y="935330"/>
                </a:cubicBezTo>
                <a:cubicBezTo>
                  <a:pt x="1168292" y="935208"/>
                  <a:pt x="1167198" y="935088"/>
                  <a:pt x="1166147" y="934963"/>
                </a:cubicBezTo>
                <a:cubicBezTo>
                  <a:pt x="1163880" y="942252"/>
                  <a:pt x="1161612" y="949542"/>
                  <a:pt x="1158897" y="958247"/>
                </a:cubicBezTo>
                <a:cubicBezTo>
                  <a:pt x="1154284" y="955695"/>
                  <a:pt x="1149991" y="953266"/>
                  <a:pt x="1144200" y="950068"/>
                </a:cubicBezTo>
                <a:cubicBezTo>
                  <a:pt x="1148289" y="945046"/>
                  <a:pt x="1151367" y="941241"/>
                  <a:pt x="1156103" y="935411"/>
                </a:cubicBezTo>
                <a:cubicBezTo>
                  <a:pt x="1149100" y="931038"/>
                  <a:pt x="1142662" y="927071"/>
                  <a:pt x="1135860" y="922857"/>
                </a:cubicBezTo>
                <a:cubicBezTo>
                  <a:pt x="1138654" y="920308"/>
                  <a:pt x="1141568" y="917717"/>
                  <a:pt x="1145092" y="914517"/>
                </a:cubicBezTo>
                <a:cubicBezTo>
                  <a:pt x="1142256" y="913425"/>
                  <a:pt x="1139949" y="912573"/>
                  <a:pt x="1137156" y="911522"/>
                </a:cubicBezTo>
                <a:cubicBezTo>
                  <a:pt x="1136749" y="910993"/>
                  <a:pt x="1135456" y="910063"/>
                  <a:pt x="1135456" y="909049"/>
                </a:cubicBezTo>
                <a:cubicBezTo>
                  <a:pt x="1135050" y="894191"/>
                  <a:pt x="1135251" y="879249"/>
                  <a:pt x="1134239" y="864430"/>
                </a:cubicBezTo>
                <a:cubicBezTo>
                  <a:pt x="1133835" y="858436"/>
                  <a:pt x="1130838" y="852648"/>
                  <a:pt x="1127802" y="842888"/>
                </a:cubicBezTo>
                <a:cubicBezTo>
                  <a:pt x="1127802" y="842929"/>
                  <a:pt x="1129462" y="838840"/>
                  <a:pt x="1131365" y="834065"/>
                </a:cubicBezTo>
                <a:cubicBezTo>
                  <a:pt x="1125980" y="830541"/>
                  <a:pt x="1121161" y="827300"/>
                  <a:pt x="1115777" y="823778"/>
                </a:cubicBezTo>
                <a:cubicBezTo>
                  <a:pt x="1117559" y="821633"/>
                  <a:pt x="1119097" y="819770"/>
                  <a:pt x="1120637" y="817907"/>
                </a:cubicBezTo>
                <a:cubicBezTo>
                  <a:pt x="1112537" y="811107"/>
                  <a:pt x="1113348" y="801832"/>
                  <a:pt x="1113955" y="792803"/>
                </a:cubicBezTo>
                <a:cubicBezTo>
                  <a:pt x="1114805" y="780453"/>
                  <a:pt x="1117273" y="768266"/>
                  <a:pt x="1107841" y="757333"/>
                </a:cubicBezTo>
                <a:cubicBezTo>
                  <a:pt x="1105938" y="755146"/>
                  <a:pt x="1108690" y="748951"/>
                  <a:pt x="1109420" y="743689"/>
                </a:cubicBezTo>
                <a:cubicBezTo>
                  <a:pt x="1104763" y="741260"/>
                  <a:pt x="1100147" y="738829"/>
                  <a:pt x="1094682" y="735956"/>
                </a:cubicBezTo>
                <a:cubicBezTo>
                  <a:pt x="1096139" y="733931"/>
                  <a:pt x="1097556" y="731906"/>
                  <a:pt x="1099459" y="729233"/>
                </a:cubicBezTo>
                <a:cubicBezTo>
                  <a:pt x="1091888" y="721781"/>
                  <a:pt x="1092980" y="711620"/>
                  <a:pt x="1093952" y="701536"/>
                </a:cubicBezTo>
                <a:cubicBezTo>
                  <a:pt x="1094964" y="690889"/>
                  <a:pt x="1095451" y="680402"/>
                  <a:pt x="1086866" y="672385"/>
                </a:cubicBezTo>
                <a:cubicBezTo>
                  <a:pt x="1089498" y="669347"/>
                  <a:pt x="1091604" y="666878"/>
                  <a:pt x="1094398" y="663639"/>
                </a:cubicBezTo>
                <a:cubicBezTo>
                  <a:pt x="1090348" y="660845"/>
                  <a:pt x="1087191" y="658661"/>
                  <a:pt x="1083222" y="655906"/>
                </a:cubicBezTo>
                <a:cubicBezTo>
                  <a:pt x="1085693" y="645377"/>
                  <a:pt x="1075570" y="635497"/>
                  <a:pt x="1080429" y="623109"/>
                </a:cubicBezTo>
                <a:cubicBezTo>
                  <a:pt x="1084074" y="613876"/>
                  <a:pt x="1073141" y="603915"/>
                  <a:pt x="1079577" y="592578"/>
                </a:cubicBezTo>
                <a:cubicBezTo>
                  <a:pt x="1075649" y="590756"/>
                  <a:pt x="1071562" y="588814"/>
                  <a:pt x="1066175" y="586260"/>
                </a:cubicBezTo>
                <a:cubicBezTo>
                  <a:pt x="1068161" y="576302"/>
                  <a:pt x="1070225" y="565976"/>
                  <a:pt x="1072735" y="553464"/>
                </a:cubicBezTo>
                <a:cubicBezTo>
                  <a:pt x="1071724" y="552736"/>
                  <a:pt x="1068320" y="550226"/>
                  <a:pt x="1063139" y="546460"/>
                </a:cubicBezTo>
                <a:cubicBezTo>
                  <a:pt x="1075125" y="542410"/>
                  <a:pt x="1074517" y="534232"/>
                  <a:pt x="1072292" y="523177"/>
                </a:cubicBezTo>
                <a:cubicBezTo>
                  <a:pt x="1067390" y="521112"/>
                  <a:pt x="1061236" y="518480"/>
                  <a:pt x="1055769" y="516132"/>
                </a:cubicBezTo>
                <a:cubicBezTo>
                  <a:pt x="1058643" y="501962"/>
                  <a:pt x="1061721" y="486494"/>
                  <a:pt x="1064799" y="471187"/>
                </a:cubicBezTo>
                <a:cubicBezTo>
                  <a:pt x="1061763" y="470095"/>
                  <a:pt x="1059657" y="469326"/>
                  <a:pt x="1056944" y="468352"/>
                </a:cubicBezTo>
                <a:cubicBezTo>
                  <a:pt x="1061398" y="461714"/>
                  <a:pt x="1065446" y="455680"/>
                  <a:pt x="1070426" y="448229"/>
                </a:cubicBezTo>
                <a:cubicBezTo>
                  <a:pt x="1067431" y="446569"/>
                  <a:pt x="1064961" y="445193"/>
                  <a:pt x="1061844" y="443452"/>
                </a:cubicBezTo>
                <a:cubicBezTo>
                  <a:pt x="1064314" y="438310"/>
                  <a:pt x="1066782" y="433087"/>
                  <a:pt x="1069943" y="426486"/>
                </a:cubicBezTo>
                <a:cubicBezTo>
                  <a:pt x="1066662" y="424786"/>
                  <a:pt x="1064030" y="423449"/>
                  <a:pt x="1061560" y="422193"/>
                </a:cubicBezTo>
                <a:cubicBezTo>
                  <a:pt x="1060426" y="410533"/>
                  <a:pt x="1062615" y="396847"/>
                  <a:pt x="1057350" y="387129"/>
                </a:cubicBezTo>
                <a:cubicBezTo>
                  <a:pt x="1050668" y="374739"/>
                  <a:pt x="1049534" y="362552"/>
                  <a:pt x="1048604" y="347692"/>
                </a:cubicBezTo>
                <a:cubicBezTo>
                  <a:pt x="1044473" y="349391"/>
                  <a:pt x="1041314" y="350728"/>
                  <a:pt x="1037022" y="352510"/>
                </a:cubicBezTo>
                <a:cubicBezTo>
                  <a:pt x="1033824" y="325179"/>
                  <a:pt x="1029128" y="298577"/>
                  <a:pt x="995197" y="289387"/>
                </a:cubicBezTo>
                <a:cubicBezTo>
                  <a:pt x="994749" y="293394"/>
                  <a:pt x="992888" y="298697"/>
                  <a:pt x="994225" y="299711"/>
                </a:cubicBezTo>
                <a:cubicBezTo>
                  <a:pt x="1003496" y="306594"/>
                  <a:pt x="1008880" y="314775"/>
                  <a:pt x="1009005" y="326800"/>
                </a:cubicBezTo>
                <a:cubicBezTo>
                  <a:pt x="1009206" y="342268"/>
                  <a:pt x="1005156" y="355992"/>
                  <a:pt x="993456" y="370610"/>
                </a:cubicBezTo>
                <a:cubicBezTo>
                  <a:pt x="990702" y="366357"/>
                  <a:pt x="988314" y="362714"/>
                  <a:pt x="984991" y="357611"/>
                </a:cubicBezTo>
                <a:cubicBezTo>
                  <a:pt x="987058" y="353281"/>
                  <a:pt x="989852" y="347410"/>
                  <a:pt x="993334" y="340120"/>
                </a:cubicBezTo>
                <a:cubicBezTo>
                  <a:pt x="979607" y="328864"/>
                  <a:pt x="991794" y="309307"/>
                  <a:pt x="978799" y="293800"/>
                </a:cubicBezTo>
                <a:cubicBezTo>
                  <a:pt x="976450" y="303112"/>
                  <a:pt x="970579" y="308903"/>
                  <a:pt x="973897" y="318337"/>
                </a:cubicBezTo>
                <a:cubicBezTo>
                  <a:pt x="976651" y="326112"/>
                  <a:pt x="972036" y="332143"/>
                  <a:pt x="965070" y="336597"/>
                </a:cubicBezTo>
                <a:cubicBezTo>
                  <a:pt x="958715" y="331780"/>
                  <a:pt x="953451" y="327689"/>
                  <a:pt x="955718" y="317363"/>
                </a:cubicBezTo>
                <a:cubicBezTo>
                  <a:pt x="957217" y="310522"/>
                  <a:pt x="953411" y="302505"/>
                  <a:pt x="950537" y="295095"/>
                </a:cubicBezTo>
                <a:cubicBezTo>
                  <a:pt x="946445" y="303437"/>
                  <a:pt x="938306" y="309792"/>
                  <a:pt x="944464" y="321090"/>
                </a:cubicBezTo>
                <a:cubicBezTo>
                  <a:pt x="946083" y="324045"/>
                  <a:pt x="938916" y="331780"/>
                  <a:pt x="935757" y="337326"/>
                </a:cubicBezTo>
                <a:cubicBezTo>
                  <a:pt x="917253" y="326881"/>
                  <a:pt x="932760" y="306797"/>
                  <a:pt x="919155" y="294934"/>
                </a:cubicBezTo>
                <a:cubicBezTo>
                  <a:pt x="916036" y="302708"/>
                  <a:pt x="910490" y="308741"/>
                  <a:pt x="913406" y="318377"/>
                </a:cubicBezTo>
                <a:cubicBezTo>
                  <a:pt x="915754" y="326151"/>
                  <a:pt x="912111" y="332510"/>
                  <a:pt x="904782" y="336516"/>
                </a:cubicBezTo>
                <a:cubicBezTo>
                  <a:pt x="886481" y="327933"/>
                  <a:pt x="904133" y="305257"/>
                  <a:pt x="887735" y="295215"/>
                </a:cubicBezTo>
                <a:cubicBezTo>
                  <a:pt x="887774" y="303680"/>
                  <a:pt x="878462" y="309954"/>
                  <a:pt x="884253" y="320686"/>
                </a:cubicBezTo>
                <a:cubicBezTo>
                  <a:pt x="885913" y="323763"/>
                  <a:pt x="879152" y="331374"/>
                  <a:pt x="875506" y="338296"/>
                </a:cubicBezTo>
                <a:cubicBezTo>
                  <a:pt x="867854" y="330647"/>
                  <a:pt x="863237" y="326352"/>
                  <a:pt x="866478" y="316393"/>
                </a:cubicBezTo>
                <a:cubicBezTo>
                  <a:pt x="868339" y="310683"/>
                  <a:pt x="863481" y="302708"/>
                  <a:pt x="861417" y="294892"/>
                </a:cubicBezTo>
                <a:cubicBezTo>
                  <a:pt x="845340" y="305338"/>
                  <a:pt x="862064" y="327368"/>
                  <a:pt x="844531" y="336354"/>
                </a:cubicBezTo>
                <a:cubicBezTo>
                  <a:pt x="837609" y="331981"/>
                  <a:pt x="833762" y="327285"/>
                  <a:pt x="835744" y="317284"/>
                </a:cubicBezTo>
                <a:cubicBezTo>
                  <a:pt x="837122" y="310522"/>
                  <a:pt x="833033" y="302666"/>
                  <a:pt x="831414" y="295298"/>
                </a:cubicBezTo>
                <a:cubicBezTo>
                  <a:pt x="829996" y="295259"/>
                  <a:pt x="828620" y="295259"/>
                  <a:pt x="827242" y="295259"/>
                </a:cubicBezTo>
                <a:cubicBezTo>
                  <a:pt x="825462" y="302463"/>
                  <a:pt x="820968" y="310279"/>
                  <a:pt x="822506" y="316675"/>
                </a:cubicBezTo>
                <a:cubicBezTo>
                  <a:pt x="824610" y="325463"/>
                  <a:pt x="821331" y="330159"/>
                  <a:pt x="815702" y="336234"/>
                </a:cubicBezTo>
                <a:cubicBezTo>
                  <a:pt x="807442" y="332184"/>
                  <a:pt x="804203" y="327285"/>
                  <a:pt x="806066" y="317000"/>
                </a:cubicBezTo>
                <a:cubicBezTo>
                  <a:pt x="807322" y="310159"/>
                  <a:pt x="802988" y="302302"/>
                  <a:pt x="800966" y="294042"/>
                </a:cubicBezTo>
                <a:cubicBezTo>
                  <a:pt x="786267" y="307404"/>
                  <a:pt x="801328" y="328379"/>
                  <a:pt x="784526" y="338783"/>
                </a:cubicBezTo>
                <a:cubicBezTo>
                  <a:pt x="788167" y="345142"/>
                  <a:pt x="791125" y="350326"/>
                  <a:pt x="794607" y="356438"/>
                </a:cubicBezTo>
                <a:cubicBezTo>
                  <a:pt x="791894" y="360566"/>
                  <a:pt x="789181" y="364697"/>
                  <a:pt x="785779" y="369881"/>
                </a:cubicBezTo>
                <a:cubicBezTo>
                  <a:pt x="775495" y="358747"/>
                  <a:pt x="771286" y="346923"/>
                  <a:pt x="769787" y="334129"/>
                </a:cubicBezTo>
                <a:cubicBezTo>
                  <a:pt x="768370" y="322304"/>
                  <a:pt x="769988" y="310969"/>
                  <a:pt x="780637" y="303354"/>
                </a:cubicBezTo>
                <a:cubicBezTo>
                  <a:pt x="785983" y="299508"/>
                  <a:pt x="788047" y="295742"/>
                  <a:pt x="782704" y="289630"/>
                </a:cubicBezTo>
                <a:cubicBezTo>
                  <a:pt x="750756" y="298335"/>
                  <a:pt x="743672" y="322872"/>
                  <a:pt x="743913" y="353037"/>
                </a:cubicBezTo>
                <a:cubicBezTo>
                  <a:pt x="739500" y="351176"/>
                  <a:pt x="736058" y="349716"/>
                  <a:pt x="731400" y="347772"/>
                </a:cubicBezTo>
                <a:cubicBezTo>
                  <a:pt x="729662" y="360165"/>
                  <a:pt x="728000" y="372148"/>
                  <a:pt x="726300" y="384093"/>
                </a:cubicBezTo>
                <a:cubicBezTo>
                  <a:pt x="723952" y="385307"/>
                  <a:pt x="721604" y="386482"/>
                  <a:pt x="720834" y="386887"/>
                </a:cubicBezTo>
                <a:cubicBezTo>
                  <a:pt x="719618" y="398993"/>
                  <a:pt x="718567" y="409683"/>
                  <a:pt x="717350" y="421911"/>
                </a:cubicBezTo>
                <a:cubicBezTo>
                  <a:pt x="716500" y="422357"/>
                  <a:pt x="713626" y="423856"/>
                  <a:pt x="709779" y="425839"/>
                </a:cubicBezTo>
                <a:cubicBezTo>
                  <a:pt x="711804" y="431346"/>
                  <a:pt x="713788" y="436772"/>
                  <a:pt x="715935" y="442683"/>
                </a:cubicBezTo>
                <a:cubicBezTo>
                  <a:pt x="713586" y="444463"/>
                  <a:pt x="710996" y="446407"/>
                  <a:pt x="708442" y="448352"/>
                </a:cubicBezTo>
                <a:cubicBezTo>
                  <a:pt x="713384" y="455396"/>
                  <a:pt x="717593" y="461430"/>
                  <a:pt x="722534" y="468516"/>
                </a:cubicBezTo>
                <a:cubicBezTo>
                  <a:pt x="720146" y="469811"/>
                  <a:pt x="718080" y="470945"/>
                  <a:pt x="714598" y="472806"/>
                </a:cubicBezTo>
                <a:cubicBezTo>
                  <a:pt x="717350" y="487062"/>
                  <a:pt x="720146" y="501756"/>
                  <a:pt x="722818" y="515686"/>
                </a:cubicBezTo>
                <a:cubicBezTo>
                  <a:pt x="717960" y="517914"/>
                  <a:pt x="711764" y="520748"/>
                  <a:pt x="706784" y="523015"/>
                </a:cubicBezTo>
                <a:cubicBezTo>
                  <a:pt x="702896" y="534271"/>
                  <a:pt x="703868" y="542048"/>
                  <a:pt x="716055" y="546095"/>
                </a:cubicBezTo>
                <a:cubicBezTo>
                  <a:pt x="711478" y="549619"/>
                  <a:pt x="708040" y="552249"/>
                  <a:pt x="705366" y="554274"/>
                </a:cubicBezTo>
                <a:cubicBezTo>
                  <a:pt x="708322" y="564600"/>
                  <a:pt x="710996" y="574076"/>
                  <a:pt x="714072" y="584764"/>
                </a:cubicBezTo>
                <a:cubicBezTo>
                  <a:pt x="710102" y="587071"/>
                  <a:pt x="705732" y="589583"/>
                  <a:pt x="702531" y="591405"/>
                </a:cubicBezTo>
                <a:cubicBezTo>
                  <a:pt x="700306" y="613310"/>
                  <a:pt x="698118" y="634366"/>
                  <a:pt x="695932" y="655784"/>
                </a:cubicBezTo>
                <a:cubicBezTo>
                  <a:pt x="693462" y="657282"/>
                  <a:pt x="690628" y="658862"/>
                  <a:pt x="687957" y="660683"/>
                </a:cubicBezTo>
                <a:cubicBezTo>
                  <a:pt x="686902" y="661411"/>
                  <a:pt x="686214" y="662748"/>
                  <a:pt x="685002" y="664246"/>
                </a:cubicBezTo>
                <a:cubicBezTo>
                  <a:pt x="687144" y="666594"/>
                  <a:pt x="689292" y="668982"/>
                  <a:pt x="691843" y="671817"/>
                </a:cubicBezTo>
                <a:cubicBezTo>
                  <a:pt x="682854" y="679834"/>
                  <a:pt x="685283" y="690809"/>
                  <a:pt x="684838" y="701093"/>
                </a:cubicBezTo>
                <a:cubicBezTo>
                  <a:pt x="684554" y="707692"/>
                  <a:pt x="685403" y="714333"/>
                  <a:pt x="684636" y="720851"/>
                </a:cubicBezTo>
                <a:cubicBezTo>
                  <a:pt x="684272" y="723767"/>
                  <a:pt x="681274" y="726399"/>
                  <a:pt x="678724" y="730327"/>
                </a:cubicBezTo>
                <a:cubicBezTo>
                  <a:pt x="679372" y="730773"/>
                  <a:pt x="681356" y="732230"/>
                  <a:pt x="684877" y="734739"/>
                </a:cubicBezTo>
                <a:cubicBezTo>
                  <a:pt x="679412" y="737937"/>
                  <a:pt x="674715" y="740653"/>
                  <a:pt x="668843" y="744093"/>
                </a:cubicBezTo>
                <a:cubicBezTo>
                  <a:pt x="670018" y="748102"/>
                  <a:pt x="671032" y="751706"/>
                  <a:pt x="672203" y="755834"/>
                </a:cubicBezTo>
                <a:cubicBezTo>
                  <a:pt x="662526" y="764742"/>
                  <a:pt x="663662" y="776525"/>
                  <a:pt x="664512" y="788349"/>
                </a:cubicBezTo>
                <a:cubicBezTo>
                  <a:pt x="665241" y="798714"/>
                  <a:pt x="668074" y="809689"/>
                  <a:pt x="656980" y="817664"/>
                </a:cubicBezTo>
                <a:cubicBezTo>
                  <a:pt x="658966" y="819447"/>
                  <a:pt x="660948" y="821146"/>
                  <a:pt x="664066" y="823901"/>
                </a:cubicBezTo>
                <a:cubicBezTo>
                  <a:pt x="658720" y="826896"/>
                  <a:pt x="653864" y="829650"/>
                  <a:pt x="647626" y="833132"/>
                </a:cubicBezTo>
                <a:cubicBezTo>
                  <a:pt x="649083" y="837667"/>
                  <a:pt x="650462" y="841795"/>
                  <a:pt x="652040" y="846697"/>
                </a:cubicBezTo>
                <a:cubicBezTo>
                  <a:pt x="640420" y="855442"/>
                  <a:pt x="642848" y="868642"/>
                  <a:pt x="643982" y="880586"/>
                </a:cubicBezTo>
                <a:cubicBezTo>
                  <a:pt x="645358" y="895163"/>
                  <a:pt x="642810" y="906500"/>
                  <a:pt x="630338" y="915895"/>
                </a:cubicBezTo>
                <a:cubicBezTo>
                  <a:pt x="617258" y="925773"/>
                  <a:pt x="609038" y="939338"/>
                  <a:pt x="609606" y="960311"/>
                </a:cubicBezTo>
                <a:cubicBezTo>
                  <a:pt x="605032" y="955252"/>
                  <a:pt x="600818" y="952740"/>
                  <a:pt x="600818" y="950230"/>
                </a:cubicBezTo>
                <a:cubicBezTo>
                  <a:pt x="600943" y="927473"/>
                  <a:pt x="601832" y="904720"/>
                  <a:pt x="602522" y="881963"/>
                </a:cubicBezTo>
                <a:cubicBezTo>
                  <a:pt x="602603" y="880060"/>
                  <a:pt x="603210" y="878157"/>
                  <a:pt x="603210" y="876252"/>
                </a:cubicBezTo>
                <a:cubicBezTo>
                  <a:pt x="603088" y="864402"/>
                  <a:pt x="606732" y="854227"/>
                  <a:pt x="614102" y="845723"/>
                </a:cubicBezTo>
                <a:cubicBezTo>
                  <a:pt x="611266" y="844954"/>
                  <a:pt x="608918" y="844386"/>
                  <a:pt x="606570" y="843700"/>
                </a:cubicBezTo>
                <a:cubicBezTo>
                  <a:pt x="604709" y="843174"/>
                  <a:pt x="602885" y="842567"/>
                  <a:pt x="599280" y="841431"/>
                </a:cubicBezTo>
                <a:cubicBezTo>
                  <a:pt x="599280" y="816773"/>
                  <a:pt x="599160" y="791954"/>
                  <a:pt x="599403" y="767132"/>
                </a:cubicBezTo>
                <a:cubicBezTo>
                  <a:pt x="599442" y="763973"/>
                  <a:pt x="600738" y="760533"/>
                  <a:pt x="602317" y="757698"/>
                </a:cubicBezTo>
                <a:cubicBezTo>
                  <a:pt x="607826" y="747981"/>
                  <a:pt x="613737" y="738466"/>
                  <a:pt x="620378" y="727411"/>
                </a:cubicBezTo>
                <a:cubicBezTo>
                  <a:pt x="611592" y="726399"/>
                  <a:pt x="604545" y="725550"/>
                  <a:pt x="596002" y="724536"/>
                </a:cubicBezTo>
                <a:cubicBezTo>
                  <a:pt x="596530" y="720650"/>
                  <a:pt x="597013" y="717085"/>
                  <a:pt x="597500" y="713199"/>
                </a:cubicBezTo>
                <a:cubicBezTo>
                  <a:pt x="593815" y="710567"/>
                  <a:pt x="589604" y="707530"/>
                  <a:pt x="587094" y="705709"/>
                </a:cubicBezTo>
                <a:cubicBezTo>
                  <a:pt x="586000" y="696475"/>
                  <a:pt x="585110" y="689107"/>
                  <a:pt x="584096" y="680483"/>
                </a:cubicBezTo>
                <a:cubicBezTo>
                  <a:pt x="571141" y="686717"/>
                  <a:pt x="573004" y="696639"/>
                  <a:pt x="576242" y="707045"/>
                </a:cubicBezTo>
                <a:cubicBezTo>
                  <a:pt x="574623" y="706923"/>
                  <a:pt x="573044" y="706842"/>
                  <a:pt x="571464" y="706720"/>
                </a:cubicBezTo>
                <a:cubicBezTo>
                  <a:pt x="563328" y="696112"/>
                  <a:pt x="555228" y="685505"/>
                  <a:pt x="546522" y="674124"/>
                </a:cubicBezTo>
                <a:lnTo>
                  <a:pt x="546522" y="656553"/>
                </a:lnTo>
                <a:cubicBezTo>
                  <a:pt x="543122" y="654043"/>
                  <a:pt x="540004" y="651734"/>
                  <a:pt x="535104" y="648130"/>
                </a:cubicBezTo>
                <a:cubicBezTo>
                  <a:pt x="536402" y="631853"/>
                  <a:pt x="537734" y="614686"/>
                  <a:pt x="539152" y="596304"/>
                </a:cubicBezTo>
                <a:cubicBezTo>
                  <a:pt x="525144" y="598934"/>
                  <a:pt x="516277" y="590918"/>
                  <a:pt x="505832" y="583305"/>
                </a:cubicBezTo>
                <a:cubicBezTo>
                  <a:pt x="509392" y="575369"/>
                  <a:pt x="514292" y="566786"/>
                  <a:pt x="501740" y="561321"/>
                </a:cubicBezTo>
                <a:cubicBezTo>
                  <a:pt x="491700" y="566179"/>
                  <a:pt x="493358" y="573870"/>
                  <a:pt x="498988" y="582254"/>
                </a:cubicBezTo>
                <a:cubicBezTo>
                  <a:pt x="489472" y="590998"/>
                  <a:pt x="480158" y="598045"/>
                  <a:pt x="465461" y="596628"/>
                </a:cubicBezTo>
                <a:cubicBezTo>
                  <a:pt x="466756" y="614120"/>
                  <a:pt x="468012" y="631246"/>
                  <a:pt x="469266" y="648009"/>
                </a:cubicBezTo>
                <a:cubicBezTo>
                  <a:pt x="464854" y="651249"/>
                  <a:pt x="461696" y="653558"/>
                  <a:pt x="458172" y="656107"/>
                </a:cubicBezTo>
                <a:lnTo>
                  <a:pt x="458172" y="672466"/>
                </a:lnTo>
                <a:cubicBezTo>
                  <a:pt x="449508" y="684976"/>
                  <a:pt x="441734" y="696112"/>
                  <a:pt x="433110" y="708502"/>
                </a:cubicBezTo>
                <a:cubicBezTo>
                  <a:pt x="430720" y="699068"/>
                  <a:pt x="428453" y="689998"/>
                  <a:pt x="426144" y="680887"/>
                </a:cubicBezTo>
                <a:cubicBezTo>
                  <a:pt x="424687" y="680846"/>
                  <a:pt x="423188" y="680806"/>
                  <a:pt x="421732" y="680806"/>
                </a:cubicBezTo>
                <a:cubicBezTo>
                  <a:pt x="420110" y="687650"/>
                  <a:pt x="418452" y="694533"/>
                  <a:pt x="416832" y="701416"/>
                </a:cubicBezTo>
                <a:cubicBezTo>
                  <a:pt x="417804" y="701822"/>
                  <a:pt x="418774" y="702266"/>
                  <a:pt x="419748" y="702672"/>
                </a:cubicBezTo>
                <a:cubicBezTo>
                  <a:pt x="415818" y="706071"/>
                  <a:pt x="411893" y="709514"/>
                  <a:pt x="407520" y="713319"/>
                </a:cubicBezTo>
                <a:cubicBezTo>
                  <a:pt x="407924" y="716154"/>
                  <a:pt x="408452" y="719879"/>
                  <a:pt x="409097" y="724617"/>
                </a:cubicBezTo>
                <a:cubicBezTo>
                  <a:pt x="401122" y="725346"/>
                  <a:pt x="393915" y="726035"/>
                  <a:pt x="384158" y="726924"/>
                </a:cubicBezTo>
                <a:cubicBezTo>
                  <a:pt x="390350" y="737776"/>
                  <a:pt x="396060" y="747132"/>
                  <a:pt x="401082" y="756809"/>
                </a:cubicBezTo>
                <a:cubicBezTo>
                  <a:pt x="403144" y="760776"/>
                  <a:pt x="404888" y="765472"/>
                  <a:pt x="404968" y="769885"/>
                </a:cubicBezTo>
                <a:cubicBezTo>
                  <a:pt x="405333" y="793452"/>
                  <a:pt x="405130" y="817018"/>
                  <a:pt x="405130" y="841595"/>
                </a:cubicBezTo>
                <a:cubicBezTo>
                  <a:pt x="400150" y="842929"/>
                  <a:pt x="395818" y="844063"/>
                  <a:pt x="389865" y="845642"/>
                </a:cubicBezTo>
                <a:cubicBezTo>
                  <a:pt x="393954" y="850339"/>
                  <a:pt x="397558" y="854469"/>
                  <a:pt x="401122" y="858517"/>
                </a:cubicBezTo>
                <a:cubicBezTo>
                  <a:pt x="403268" y="890951"/>
                  <a:pt x="408127" y="923224"/>
                  <a:pt x="402054" y="955776"/>
                </a:cubicBezTo>
                <a:lnTo>
                  <a:pt x="359982" y="955776"/>
                </a:lnTo>
                <a:lnTo>
                  <a:pt x="359982" y="850096"/>
                </a:lnTo>
                <a:cubicBezTo>
                  <a:pt x="367920" y="844386"/>
                  <a:pt x="376260" y="838394"/>
                  <a:pt x="387882" y="830054"/>
                </a:cubicBezTo>
                <a:cubicBezTo>
                  <a:pt x="376586" y="829082"/>
                  <a:pt x="369498" y="828516"/>
                  <a:pt x="361038" y="827787"/>
                </a:cubicBezTo>
                <a:cubicBezTo>
                  <a:pt x="362698" y="812644"/>
                  <a:pt x="347149" y="799038"/>
                  <a:pt x="358283" y="782679"/>
                </a:cubicBezTo>
                <a:cubicBezTo>
                  <a:pt x="348200" y="770573"/>
                  <a:pt x="346057" y="756522"/>
                  <a:pt x="347108" y="741583"/>
                </a:cubicBezTo>
                <a:cubicBezTo>
                  <a:pt x="347308" y="738385"/>
                  <a:pt x="347634" y="735023"/>
                  <a:pt x="346865" y="732026"/>
                </a:cubicBezTo>
                <a:cubicBezTo>
                  <a:pt x="346258" y="729558"/>
                  <a:pt x="344110" y="727492"/>
                  <a:pt x="342452" y="724982"/>
                </a:cubicBezTo>
                <a:cubicBezTo>
                  <a:pt x="331358" y="741179"/>
                  <a:pt x="346338" y="762274"/>
                  <a:pt x="330670" y="778310"/>
                </a:cubicBezTo>
                <a:cubicBezTo>
                  <a:pt x="320626" y="774461"/>
                  <a:pt x="321842" y="764380"/>
                  <a:pt x="320912" y="755876"/>
                </a:cubicBezTo>
                <a:cubicBezTo>
                  <a:pt x="320224" y="749681"/>
                  <a:pt x="320790" y="743322"/>
                  <a:pt x="320790" y="733687"/>
                </a:cubicBezTo>
                <a:cubicBezTo>
                  <a:pt x="307508" y="745753"/>
                  <a:pt x="321478" y="761464"/>
                  <a:pt x="308804" y="770452"/>
                </a:cubicBezTo>
                <a:cubicBezTo>
                  <a:pt x="306536" y="769358"/>
                  <a:pt x="303620" y="768023"/>
                  <a:pt x="299166" y="765959"/>
                </a:cubicBezTo>
                <a:cubicBezTo>
                  <a:pt x="307022" y="753729"/>
                  <a:pt x="304066" y="740166"/>
                  <a:pt x="307388" y="727249"/>
                </a:cubicBezTo>
                <a:cubicBezTo>
                  <a:pt x="314512" y="699555"/>
                  <a:pt x="300342" y="673561"/>
                  <a:pt x="274508" y="660035"/>
                </a:cubicBezTo>
                <a:cubicBezTo>
                  <a:pt x="266450" y="655825"/>
                  <a:pt x="259082" y="650277"/>
                  <a:pt x="252483" y="646026"/>
                </a:cubicBezTo>
                <a:cubicBezTo>
                  <a:pt x="251509" y="630639"/>
                  <a:pt x="250740" y="617884"/>
                  <a:pt x="249648" y="600717"/>
                </a:cubicBezTo>
                <a:cubicBezTo>
                  <a:pt x="247500" y="613714"/>
                  <a:pt x="245194" y="622260"/>
                  <a:pt x="244868" y="630881"/>
                </a:cubicBezTo>
                <a:cubicBezTo>
                  <a:pt x="244304" y="645580"/>
                  <a:pt x="236854" y="653800"/>
                  <a:pt x="223815" y="659469"/>
                </a:cubicBezTo>
                <a:cubicBezTo>
                  <a:pt x="204742" y="667728"/>
                  <a:pt x="192759" y="682790"/>
                  <a:pt x="188344" y="703196"/>
                </a:cubicBezTo>
                <a:cubicBezTo>
                  <a:pt x="187090" y="709027"/>
                  <a:pt x="185472" y="716074"/>
                  <a:pt x="187534" y="721096"/>
                </a:cubicBezTo>
                <a:cubicBezTo>
                  <a:pt x="193406" y="735430"/>
                  <a:pt x="188224" y="751664"/>
                  <a:pt x="197940" y="765511"/>
                </a:cubicBezTo>
                <a:cubicBezTo>
                  <a:pt x="193204" y="767659"/>
                  <a:pt x="189762" y="769238"/>
                  <a:pt x="184176" y="771789"/>
                </a:cubicBezTo>
                <a:cubicBezTo>
                  <a:pt x="183040" y="759076"/>
                  <a:pt x="182110" y="748466"/>
                  <a:pt x="181140" y="737817"/>
                </a:cubicBezTo>
                <a:lnTo>
                  <a:pt x="176358" y="737291"/>
                </a:lnTo>
                <a:cubicBezTo>
                  <a:pt x="170773" y="750126"/>
                  <a:pt x="180492" y="767860"/>
                  <a:pt x="165832" y="779160"/>
                </a:cubicBezTo>
                <a:cubicBezTo>
                  <a:pt x="158099" y="767294"/>
                  <a:pt x="156196" y="754904"/>
                  <a:pt x="158626" y="742553"/>
                </a:cubicBezTo>
                <a:cubicBezTo>
                  <a:pt x="160204" y="734497"/>
                  <a:pt x="156965" y="730165"/>
                  <a:pt x="151255" y="724942"/>
                </a:cubicBezTo>
                <a:cubicBezTo>
                  <a:pt x="144130" y="743405"/>
                  <a:pt x="157004" y="766038"/>
                  <a:pt x="138138" y="781829"/>
                </a:cubicBezTo>
                <a:cubicBezTo>
                  <a:pt x="148988" y="797419"/>
                  <a:pt x="134414" y="811670"/>
                  <a:pt x="135506" y="827868"/>
                </a:cubicBezTo>
                <a:cubicBezTo>
                  <a:pt x="127893" y="828394"/>
                  <a:pt x="120079" y="828921"/>
                  <a:pt x="111374" y="829486"/>
                </a:cubicBezTo>
                <a:cubicBezTo>
                  <a:pt x="116475" y="841595"/>
                  <a:pt x="129960" y="841431"/>
                  <a:pt x="136923" y="850583"/>
                </a:cubicBezTo>
                <a:lnTo>
                  <a:pt x="136923" y="927634"/>
                </a:lnTo>
                <a:lnTo>
                  <a:pt x="24168" y="927634"/>
                </a:lnTo>
                <a:lnTo>
                  <a:pt x="17772" y="909578"/>
                </a:lnTo>
                <a:cubicBezTo>
                  <a:pt x="16110" y="907999"/>
                  <a:pt x="11698" y="904801"/>
                  <a:pt x="8418" y="900628"/>
                </a:cubicBezTo>
                <a:lnTo>
                  <a:pt x="1276" y="891277"/>
                </a:lnTo>
                <a:lnTo>
                  <a:pt x="996" y="849935"/>
                </a:lnTo>
                <a:cubicBezTo>
                  <a:pt x="10188" y="843984"/>
                  <a:pt x="18488" y="838639"/>
                  <a:pt x="30999" y="830541"/>
                </a:cubicBezTo>
                <a:cubicBezTo>
                  <a:pt x="18770" y="829205"/>
                  <a:pt x="11320" y="828394"/>
                  <a:pt x="3508" y="827544"/>
                </a:cubicBezTo>
                <a:lnTo>
                  <a:pt x="0" y="799566"/>
                </a:lnTo>
                <a:lnTo>
                  <a:pt x="0" y="1149396"/>
                </a:lnTo>
                <a:lnTo>
                  <a:pt x="9144000" y="1149396"/>
                </a:lnTo>
                <a:lnTo>
                  <a:pt x="9144000" y="799569"/>
                </a:lnTo>
                <a:lnTo>
                  <a:pt x="9140491" y="827544"/>
                </a:lnTo>
                <a:cubicBezTo>
                  <a:pt x="9132680" y="828394"/>
                  <a:pt x="9125229" y="829205"/>
                  <a:pt x="9113002" y="830541"/>
                </a:cubicBezTo>
                <a:cubicBezTo>
                  <a:pt x="9125510" y="838639"/>
                  <a:pt x="9133811" y="843984"/>
                  <a:pt x="9143003" y="849935"/>
                </a:cubicBezTo>
                <a:lnTo>
                  <a:pt x="9142726" y="891277"/>
                </a:lnTo>
                <a:lnTo>
                  <a:pt x="9135581" y="900628"/>
                </a:lnTo>
                <a:cubicBezTo>
                  <a:pt x="9132300" y="904801"/>
                  <a:pt x="9127889" y="907999"/>
                  <a:pt x="9126227" y="909578"/>
                </a:cubicBezTo>
                <a:lnTo>
                  <a:pt x="9119833" y="927634"/>
                </a:lnTo>
                <a:lnTo>
                  <a:pt x="9007078" y="927634"/>
                </a:lnTo>
                <a:lnTo>
                  <a:pt x="9007078" y="850583"/>
                </a:lnTo>
                <a:cubicBezTo>
                  <a:pt x="9014040" y="841431"/>
                  <a:pt x="9027526" y="841595"/>
                  <a:pt x="9032629" y="829486"/>
                </a:cubicBezTo>
                <a:cubicBezTo>
                  <a:pt x="9023920" y="828921"/>
                  <a:pt x="9016106" y="828394"/>
                  <a:pt x="9008496" y="827868"/>
                </a:cubicBezTo>
                <a:cubicBezTo>
                  <a:pt x="9009586" y="811670"/>
                  <a:pt x="8995009" y="797419"/>
                  <a:pt x="9005861" y="781829"/>
                </a:cubicBezTo>
                <a:cubicBezTo>
                  <a:pt x="8986995" y="766038"/>
                  <a:pt x="8999869" y="743405"/>
                  <a:pt x="8992744" y="724942"/>
                </a:cubicBezTo>
                <a:cubicBezTo>
                  <a:pt x="8987036" y="730165"/>
                  <a:pt x="8983794" y="734497"/>
                  <a:pt x="8985374" y="742553"/>
                </a:cubicBezTo>
                <a:cubicBezTo>
                  <a:pt x="8987803" y="754904"/>
                  <a:pt x="8985902" y="767294"/>
                  <a:pt x="8978167" y="779160"/>
                </a:cubicBezTo>
                <a:cubicBezTo>
                  <a:pt x="8963510" y="767860"/>
                  <a:pt x="8973228" y="750126"/>
                  <a:pt x="8967641" y="737291"/>
                </a:cubicBezTo>
                <a:lnTo>
                  <a:pt x="8962861" y="737817"/>
                </a:lnTo>
                <a:cubicBezTo>
                  <a:pt x="8961889" y="748466"/>
                  <a:pt x="8960958" y="759076"/>
                  <a:pt x="8959825" y="771789"/>
                </a:cubicBezTo>
                <a:cubicBezTo>
                  <a:pt x="8954239" y="769238"/>
                  <a:pt x="8950794" y="767659"/>
                  <a:pt x="8946059" y="765511"/>
                </a:cubicBezTo>
                <a:cubicBezTo>
                  <a:pt x="8955775" y="751664"/>
                  <a:pt x="8950593" y="735430"/>
                  <a:pt x="8956465" y="721096"/>
                </a:cubicBezTo>
                <a:cubicBezTo>
                  <a:pt x="8958527" y="716074"/>
                  <a:pt x="8956911" y="709027"/>
                  <a:pt x="8955655" y="703196"/>
                </a:cubicBezTo>
                <a:cubicBezTo>
                  <a:pt x="8951242" y="682790"/>
                  <a:pt x="8939256" y="667728"/>
                  <a:pt x="8920184" y="659469"/>
                </a:cubicBezTo>
                <a:cubicBezTo>
                  <a:pt x="8907145" y="653800"/>
                  <a:pt x="8899697" y="645580"/>
                  <a:pt x="8899129" y="630881"/>
                </a:cubicBezTo>
                <a:cubicBezTo>
                  <a:pt x="8898805" y="622260"/>
                  <a:pt x="8896499" y="613714"/>
                  <a:pt x="8894351" y="600717"/>
                </a:cubicBezTo>
                <a:cubicBezTo>
                  <a:pt x="8893259" y="617884"/>
                  <a:pt x="8892490" y="630639"/>
                  <a:pt x="8891518" y="646026"/>
                </a:cubicBezTo>
                <a:cubicBezTo>
                  <a:pt x="8884917" y="650277"/>
                  <a:pt x="8877547" y="655825"/>
                  <a:pt x="8869491" y="660035"/>
                </a:cubicBezTo>
                <a:cubicBezTo>
                  <a:pt x="8843658" y="673561"/>
                  <a:pt x="8829487" y="699555"/>
                  <a:pt x="8836611" y="727249"/>
                </a:cubicBezTo>
                <a:cubicBezTo>
                  <a:pt x="8839933" y="740166"/>
                  <a:pt x="8836978" y="753729"/>
                  <a:pt x="8844831" y="765959"/>
                </a:cubicBezTo>
                <a:cubicBezTo>
                  <a:pt x="8840377" y="768023"/>
                  <a:pt x="8837463" y="769358"/>
                  <a:pt x="8835197" y="770452"/>
                </a:cubicBezTo>
                <a:cubicBezTo>
                  <a:pt x="8822521" y="761464"/>
                  <a:pt x="8836491" y="745753"/>
                  <a:pt x="8823209" y="733687"/>
                </a:cubicBezTo>
                <a:cubicBezTo>
                  <a:pt x="8823209" y="743322"/>
                  <a:pt x="8823777" y="749681"/>
                  <a:pt x="8823089" y="755876"/>
                </a:cubicBezTo>
                <a:cubicBezTo>
                  <a:pt x="8822156" y="764380"/>
                  <a:pt x="8823373" y="774461"/>
                  <a:pt x="8813331" y="778310"/>
                </a:cubicBezTo>
                <a:cubicBezTo>
                  <a:pt x="8797660" y="762274"/>
                  <a:pt x="8812641" y="741179"/>
                  <a:pt x="8801547" y="724982"/>
                </a:cubicBezTo>
                <a:cubicBezTo>
                  <a:pt x="8799889" y="727492"/>
                  <a:pt x="8797743" y="729558"/>
                  <a:pt x="8797136" y="732026"/>
                </a:cubicBezTo>
                <a:cubicBezTo>
                  <a:pt x="8796367" y="735023"/>
                  <a:pt x="8796691" y="738385"/>
                  <a:pt x="8796892" y="741583"/>
                </a:cubicBezTo>
                <a:cubicBezTo>
                  <a:pt x="8797944" y="756522"/>
                  <a:pt x="8795799" y="770573"/>
                  <a:pt x="8785716" y="782679"/>
                </a:cubicBezTo>
                <a:cubicBezTo>
                  <a:pt x="8796852" y="799038"/>
                  <a:pt x="8781304" y="812644"/>
                  <a:pt x="8782966" y="827787"/>
                </a:cubicBezTo>
                <a:cubicBezTo>
                  <a:pt x="8774501" y="828516"/>
                  <a:pt x="8767415" y="829082"/>
                  <a:pt x="8756117" y="830054"/>
                </a:cubicBezTo>
                <a:cubicBezTo>
                  <a:pt x="8767738" y="838394"/>
                  <a:pt x="8776081" y="844386"/>
                  <a:pt x="8784017" y="850096"/>
                </a:cubicBezTo>
                <a:lnTo>
                  <a:pt x="8784017" y="955776"/>
                </a:lnTo>
                <a:lnTo>
                  <a:pt x="8741947" y="955776"/>
                </a:lnTo>
                <a:cubicBezTo>
                  <a:pt x="8735872" y="923224"/>
                  <a:pt x="8740732" y="890951"/>
                  <a:pt x="8742880" y="858517"/>
                </a:cubicBezTo>
                <a:cubicBezTo>
                  <a:pt x="8746443" y="854469"/>
                  <a:pt x="8750045" y="850339"/>
                  <a:pt x="8754134" y="845642"/>
                </a:cubicBezTo>
                <a:cubicBezTo>
                  <a:pt x="8748183" y="844063"/>
                  <a:pt x="8743850" y="842929"/>
                  <a:pt x="8738869" y="841595"/>
                </a:cubicBezTo>
                <a:cubicBezTo>
                  <a:pt x="8738869" y="817018"/>
                  <a:pt x="8738668" y="793452"/>
                  <a:pt x="8739031" y="769885"/>
                </a:cubicBezTo>
                <a:cubicBezTo>
                  <a:pt x="8739114" y="765472"/>
                  <a:pt x="8740855" y="760776"/>
                  <a:pt x="8742917" y="756809"/>
                </a:cubicBezTo>
                <a:cubicBezTo>
                  <a:pt x="8747939" y="747132"/>
                  <a:pt x="8753649" y="737776"/>
                  <a:pt x="8759846" y="726924"/>
                </a:cubicBezTo>
                <a:cubicBezTo>
                  <a:pt x="8750084" y="726035"/>
                  <a:pt x="8742880" y="725346"/>
                  <a:pt x="8734900" y="724617"/>
                </a:cubicBezTo>
                <a:cubicBezTo>
                  <a:pt x="8735549" y="719879"/>
                  <a:pt x="8736075" y="716154"/>
                  <a:pt x="8736482" y="713319"/>
                </a:cubicBezTo>
                <a:cubicBezTo>
                  <a:pt x="8732108" y="709514"/>
                  <a:pt x="8728181" y="706071"/>
                  <a:pt x="8724251" y="702672"/>
                </a:cubicBezTo>
                <a:cubicBezTo>
                  <a:pt x="8725223" y="702266"/>
                  <a:pt x="8726195" y="701822"/>
                  <a:pt x="8727167" y="701416"/>
                </a:cubicBezTo>
                <a:cubicBezTo>
                  <a:pt x="8725549" y="694533"/>
                  <a:pt x="8723888" y="687650"/>
                  <a:pt x="8722268" y="680806"/>
                </a:cubicBezTo>
                <a:cubicBezTo>
                  <a:pt x="8720811" y="680806"/>
                  <a:pt x="8719314" y="680846"/>
                  <a:pt x="8717855" y="680887"/>
                </a:cubicBezTo>
                <a:cubicBezTo>
                  <a:pt x="8715548" y="689998"/>
                  <a:pt x="8713279" y="699068"/>
                  <a:pt x="8710891" y="708502"/>
                </a:cubicBezTo>
                <a:cubicBezTo>
                  <a:pt x="8702267" y="696112"/>
                  <a:pt x="8694493" y="684976"/>
                  <a:pt x="8685825" y="672466"/>
                </a:cubicBezTo>
                <a:lnTo>
                  <a:pt x="8685825" y="656107"/>
                </a:lnTo>
                <a:cubicBezTo>
                  <a:pt x="8682304" y="653558"/>
                  <a:pt x="8679145" y="651249"/>
                  <a:pt x="8674733" y="648009"/>
                </a:cubicBezTo>
                <a:cubicBezTo>
                  <a:pt x="8675986" y="631246"/>
                  <a:pt x="8677242" y="614120"/>
                  <a:pt x="8678538" y="596628"/>
                </a:cubicBezTo>
                <a:cubicBezTo>
                  <a:pt x="8663841" y="598045"/>
                  <a:pt x="8654527" y="590998"/>
                  <a:pt x="8645014" y="582254"/>
                </a:cubicBezTo>
                <a:cubicBezTo>
                  <a:pt x="8650641" y="573870"/>
                  <a:pt x="8652299" y="566179"/>
                  <a:pt x="8642259" y="561321"/>
                </a:cubicBezTo>
                <a:cubicBezTo>
                  <a:pt x="8629707" y="566786"/>
                  <a:pt x="8634607" y="575369"/>
                  <a:pt x="8638170" y="583305"/>
                </a:cubicBezTo>
                <a:cubicBezTo>
                  <a:pt x="8627724" y="590918"/>
                  <a:pt x="8618857" y="598934"/>
                  <a:pt x="8604847" y="596304"/>
                </a:cubicBezTo>
                <a:cubicBezTo>
                  <a:pt x="8606262" y="614686"/>
                  <a:pt x="8607599" y="631853"/>
                  <a:pt x="8608894" y="648130"/>
                </a:cubicBezTo>
                <a:cubicBezTo>
                  <a:pt x="8603995" y="651734"/>
                  <a:pt x="8600880" y="654043"/>
                  <a:pt x="8597476" y="656553"/>
                </a:cubicBezTo>
                <a:lnTo>
                  <a:pt x="8597476" y="674124"/>
                </a:lnTo>
                <a:cubicBezTo>
                  <a:pt x="8588772" y="685505"/>
                  <a:pt x="8580674" y="696112"/>
                  <a:pt x="8572535" y="706720"/>
                </a:cubicBezTo>
                <a:cubicBezTo>
                  <a:pt x="8570955" y="706842"/>
                  <a:pt x="8569376" y="706923"/>
                  <a:pt x="8567757" y="707045"/>
                </a:cubicBezTo>
                <a:cubicBezTo>
                  <a:pt x="8570995" y="696639"/>
                  <a:pt x="8572860" y="686717"/>
                  <a:pt x="8559904" y="680483"/>
                </a:cubicBezTo>
                <a:cubicBezTo>
                  <a:pt x="8558891" y="689107"/>
                  <a:pt x="8558000" y="696475"/>
                  <a:pt x="8556905" y="705709"/>
                </a:cubicBezTo>
                <a:cubicBezTo>
                  <a:pt x="8554395" y="707530"/>
                  <a:pt x="8550184" y="710567"/>
                  <a:pt x="8546499" y="713199"/>
                </a:cubicBezTo>
                <a:cubicBezTo>
                  <a:pt x="8546986" y="717085"/>
                  <a:pt x="8547473" y="720650"/>
                  <a:pt x="8547997" y="724536"/>
                </a:cubicBezTo>
                <a:cubicBezTo>
                  <a:pt x="8539454" y="725550"/>
                  <a:pt x="8532409" y="726399"/>
                  <a:pt x="8523624" y="727411"/>
                </a:cubicBezTo>
                <a:cubicBezTo>
                  <a:pt x="8530264" y="738466"/>
                  <a:pt x="8536175" y="747981"/>
                  <a:pt x="8541682" y="757698"/>
                </a:cubicBezTo>
                <a:cubicBezTo>
                  <a:pt x="8543261" y="760533"/>
                  <a:pt x="8544557" y="763973"/>
                  <a:pt x="8544596" y="767132"/>
                </a:cubicBezTo>
                <a:cubicBezTo>
                  <a:pt x="8544839" y="791954"/>
                  <a:pt x="8544718" y="816773"/>
                  <a:pt x="8544718" y="841431"/>
                </a:cubicBezTo>
                <a:cubicBezTo>
                  <a:pt x="8541114" y="842567"/>
                  <a:pt x="8539290" y="843174"/>
                  <a:pt x="8537429" y="843700"/>
                </a:cubicBezTo>
                <a:cubicBezTo>
                  <a:pt x="8535083" y="844386"/>
                  <a:pt x="8532730" y="844954"/>
                  <a:pt x="8529899" y="845723"/>
                </a:cubicBezTo>
                <a:cubicBezTo>
                  <a:pt x="8537267" y="854227"/>
                  <a:pt x="8540913" y="864402"/>
                  <a:pt x="8540791" y="876252"/>
                </a:cubicBezTo>
                <a:cubicBezTo>
                  <a:pt x="8540791" y="878157"/>
                  <a:pt x="8541398" y="880060"/>
                  <a:pt x="8541479" y="881963"/>
                </a:cubicBezTo>
                <a:cubicBezTo>
                  <a:pt x="8542167" y="904720"/>
                  <a:pt x="8543056" y="927473"/>
                  <a:pt x="8543181" y="950230"/>
                </a:cubicBezTo>
                <a:cubicBezTo>
                  <a:pt x="8543181" y="952740"/>
                  <a:pt x="8538969" y="955252"/>
                  <a:pt x="8534393" y="960311"/>
                </a:cubicBezTo>
                <a:cubicBezTo>
                  <a:pt x="8534958" y="939338"/>
                  <a:pt x="8526739" y="925773"/>
                  <a:pt x="8513663" y="915895"/>
                </a:cubicBezTo>
                <a:cubicBezTo>
                  <a:pt x="8501192" y="906500"/>
                  <a:pt x="8498640" y="895163"/>
                  <a:pt x="8500014" y="880586"/>
                </a:cubicBezTo>
                <a:cubicBezTo>
                  <a:pt x="8501150" y="868642"/>
                  <a:pt x="8503579" y="855442"/>
                  <a:pt x="8491960" y="846697"/>
                </a:cubicBezTo>
                <a:cubicBezTo>
                  <a:pt x="8493538" y="841795"/>
                  <a:pt x="8494916" y="837667"/>
                  <a:pt x="8496373" y="833132"/>
                </a:cubicBezTo>
                <a:cubicBezTo>
                  <a:pt x="8490137" y="829650"/>
                  <a:pt x="8485278" y="826896"/>
                  <a:pt x="8479935" y="823901"/>
                </a:cubicBezTo>
                <a:cubicBezTo>
                  <a:pt x="8483050" y="821146"/>
                  <a:pt x="8485034" y="819447"/>
                  <a:pt x="8487019" y="817664"/>
                </a:cubicBezTo>
                <a:cubicBezTo>
                  <a:pt x="8475925" y="809689"/>
                  <a:pt x="8478760" y="798714"/>
                  <a:pt x="8479487" y="788349"/>
                </a:cubicBezTo>
                <a:cubicBezTo>
                  <a:pt x="8480337" y="776525"/>
                  <a:pt x="8481471" y="764742"/>
                  <a:pt x="8471794" y="755834"/>
                </a:cubicBezTo>
                <a:cubicBezTo>
                  <a:pt x="8472969" y="751706"/>
                  <a:pt x="8473981" y="748102"/>
                  <a:pt x="8475156" y="744093"/>
                </a:cubicBezTo>
                <a:cubicBezTo>
                  <a:pt x="8469284" y="740653"/>
                  <a:pt x="8464588" y="737937"/>
                  <a:pt x="8459120" y="734739"/>
                </a:cubicBezTo>
                <a:cubicBezTo>
                  <a:pt x="8462646" y="732230"/>
                  <a:pt x="8464629" y="730773"/>
                  <a:pt x="8465276" y="730327"/>
                </a:cubicBezTo>
                <a:cubicBezTo>
                  <a:pt x="8462724" y="726399"/>
                  <a:pt x="8459727" y="723767"/>
                  <a:pt x="8459365" y="720851"/>
                </a:cubicBezTo>
                <a:cubicBezTo>
                  <a:pt x="8458596" y="714333"/>
                  <a:pt x="8459445" y="707692"/>
                  <a:pt x="8459164" y="701093"/>
                </a:cubicBezTo>
                <a:cubicBezTo>
                  <a:pt x="8458716" y="690809"/>
                  <a:pt x="8461145" y="679834"/>
                  <a:pt x="8452156" y="671817"/>
                </a:cubicBezTo>
                <a:cubicBezTo>
                  <a:pt x="8454707" y="668982"/>
                  <a:pt x="8456855" y="666594"/>
                  <a:pt x="8459002" y="664246"/>
                </a:cubicBezTo>
                <a:cubicBezTo>
                  <a:pt x="8457785" y="662748"/>
                  <a:pt x="8457097" y="661411"/>
                  <a:pt x="8456042" y="660683"/>
                </a:cubicBezTo>
                <a:cubicBezTo>
                  <a:pt x="8453373" y="658862"/>
                  <a:pt x="8450537" y="657282"/>
                  <a:pt x="8448069" y="655784"/>
                </a:cubicBezTo>
                <a:cubicBezTo>
                  <a:pt x="8445882" y="634366"/>
                  <a:pt x="8443694" y="613310"/>
                  <a:pt x="8441468" y="591405"/>
                </a:cubicBezTo>
                <a:cubicBezTo>
                  <a:pt x="8438268" y="589583"/>
                  <a:pt x="8433894" y="587071"/>
                  <a:pt x="8429928" y="584764"/>
                </a:cubicBezTo>
                <a:cubicBezTo>
                  <a:pt x="8433008" y="574076"/>
                  <a:pt x="8435677" y="564600"/>
                  <a:pt x="8438632" y="554274"/>
                </a:cubicBezTo>
                <a:cubicBezTo>
                  <a:pt x="8435961" y="552249"/>
                  <a:pt x="8432520" y="549619"/>
                  <a:pt x="8427942" y="546095"/>
                </a:cubicBezTo>
                <a:cubicBezTo>
                  <a:pt x="8440131" y="542048"/>
                  <a:pt x="8441105" y="534271"/>
                  <a:pt x="8437217" y="523015"/>
                </a:cubicBezTo>
                <a:cubicBezTo>
                  <a:pt x="8432236" y="520748"/>
                  <a:pt x="8426041" y="517914"/>
                  <a:pt x="8421181" y="515686"/>
                </a:cubicBezTo>
                <a:cubicBezTo>
                  <a:pt x="8423855" y="501756"/>
                  <a:pt x="8426649" y="487062"/>
                  <a:pt x="8429401" y="472806"/>
                </a:cubicBezTo>
                <a:cubicBezTo>
                  <a:pt x="8425919" y="470945"/>
                  <a:pt x="8423855" y="469811"/>
                  <a:pt x="8421465" y="468516"/>
                </a:cubicBezTo>
                <a:cubicBezTo>
                  <a:pt x="8426404" y="461430"/>
                  <a:pt x="8430616" y="455396"/>
                  <a:pt x="8435557" y="448352"/>
                </a:cubicBezTo>
                <a:cubicBezTo>
                  <a:pt x="8433008" y="446407"/>
                  <a:pt x="8430415" y="444463"/>
                  <a:pt x="8428066" y="442683"/>
                </a:cubicBezTo>
                <a:cubicBezTo>
                  <a:pt x="8430211" y="436772"/>
                  <a:pt x="8432195" y="431346"/>
                  <a:pt x="8434220" y="425839"/>
                </a:cubicBezTo>
                <a:cubicBezTo>
                  <a:pt x="8430373" y="423856"/>
                  <a:pt x="8427498" y="422357"/>
                  <a:pt x="8426649" y="421911"/>
                </a:cubicBezTo>
                <a:cubicBezTo>
                  <a:pt x="8425434" y="409683"/>
                  <a:pt x="8424381" y="398993"/>
                  <a:pt x="8423167" y="386887"/>
                </a:cubicBezTo>
                <a:cubicBezTo>
                  <a:pt x="8422396" y="386482"/>
                  <a:pt x="8420047" y="385307"/>
                  <a:pt x="8417699" y="384093"/>
                </a:cubicBezTo>
                <a:cubicBezTo>
                  <a:pt x="8416000" y="372148"/>
                  <a:pt x="8414337" y="360165"/>
                  <a:pt x="8412599" y="347772"/>
                </a:cubicBezTo>
                <a:cubicBezTo>
                  <a:pt x="8407941" y="349716"/>
                  <a:pt x="8404499" y="351176"/>
                  <a:pt x="8400086" y="353037"/>
                </a:cubicBezTo>
                <a:cubicBezTo>
                  <a:pt x="8400329" y="322872"/>
                  <a:pt x="8393245" y="298335"/>
                  <a:pt x="8361298" y="289630"/>
                </a:cubicBezTo>
                <a:cubicBezTo>
                  <a:pt x="8355952" y="295742"/>
                  <a:pt x="8358017" y="299508"/>
                  <a:pt x="8363362" y="303354"/>
                </a:cubicBezTo>
                <a:cubicBezTo>
                  <a:pt x="8374011" y="310969"/>
                  <a:pt x="8375632" y="322304"/>
                  <a:pt x="8374212" y="334129"/>
                </a:cubicBezTo>
                <a:cubicBezTo>
                  <a:pt x="8372716" y="346923"/>
                  <a:pt x="8368504" y="358747"/>
                  <a:pt x="8358220" y="369881"/>
                </a:cubicBezTo>
                <a:cubicBezTo>
                  <a:pt x="8354819" y="364697"/>
                  <a:pt x="8352103" y="360566"/>
                  <a:pt x="8349393" y="356438"/>
                </a:cubicBezTo>
                <a:cubicBezTo>
                  <a:pt x="8352875" y="350326"/>
                  <a:pt x="8355832" y="345142"/>
                  <a:pt x="8359474" y="338783"/>
                </a:cubicBezTo>
                <a:cubicBezTo>
                  <a:pt x="8342671" y="328379"/>
                  <a:pt x="8357733" y="307404"/>
                  <a:pt x="8343036" y="294042"/>
                </a:cubicBezTo>
                <a:cubicBezTo>
                  <a:pt x="8341011" y="302302"/>
                  <a:pt x="8336679" y="310159"/>
                  <a:pt x="8337933" y="317000"/>
                </a:cubicBezTo>
                <a:cubicBezTo>
                  <a:pt x="8339796" y="327285"/>
                  <a:pt x="8336557" y="332184"/>
                  <a:pt x="8328298" y="336234"/>
                </a:cubicBezTo>
                <a:cubicBezTo>
                  <a:pt x="8322668" y="330159"/>
                  <a:pt x="8319387" y="325463"/>
                  <a:pt x="8321493" y="316675"/>
                </a:cubicBezTo>
                <a:cubicBezTo>
                  <a:pt x="8323033" y="310279"/>
                  <a:pt x="8318540" y="302463"/>
                  <a:pt x="8316757" y="295259"/>
                </a:cubicBezTo>
                <a:cubicBezTo>
                  <a:pt x="8315381" y="295259"/>
                  <a:pt x="8314005" y="295259"/>
                  <a:pt x="8312587" y="295298"/>
                </a:cubicBezTo>
                <a:cubicBezTo>
                  <a:pt x="8310967" y="302666"/>
                  <a:pt x="8306877" y="310522"/>
                  <a:pt x="8308253" y="317284"/>
                </a:cubicBezTo>
                <a:cubicBezTo>
                  <a:pt x="8310241" y="327285"/>
                  <a:pt x="8306392" y="331981"/>
                  <a:pt x="8299468" y="336354"/>
                </a:cubicBezTo>
                <a:cubicBezTo>
                  <a:pt x="8281938" y="327368"/>
                  <a:pt x="8298660" y="305338"/>
                  <a:pt x="8282582" y="294892"/>
                </a:cubicBezTo>
                <a:cubicBezTo>
                  <a:pt x="8280518" y="302708"/>
                  <a:pt x="8275660" y="310683"/>
                  <a:pt x="8277521" y="316393"/>
                </a:cubicBezTo>
                <a:cubicBezTo>
                  <a:pt x="8280763" y="326352"/>
                  <a:pt x="8276147" y="330647"/>
                  <a:pt x="8268493" y="338296"/>
                </a:cubicBezTo>
                <a:cubicBezTo>
                  <a:pt x="8264851" y="331374"/>
                  <a:pt x="8258086" y="323763"/>
                  <a:pt x="8259746" y="320686"/>
                </a:cubicBezTo>
                <a:cubicBezTo>
                  <a:pt x="8265537" y="309954"/>
                  <a:pt x="8256223" y="303680"/>
                  <a:pt x="8256264" y="295215"/>
                </a:cubicBezTo>
                <a:cubicBezTo>
                  <a:pt x="8239866" y="305257"/>
                  <a:pt x="8257518" y="327933"/>
                  <a:pt x="8239219" y="336516"/>
                </a:cubicBezTo>
                <a:cubicBezTo>
                  <a:pt x="8231891" y="332510"/>
                  <a:pt x="8228245" y="326151"/>
                  <a:pt x="8230593" y="318377"/>
                </a:cubicBezTo>
                <a:cubicBezTo>
                  <a:pt x="8233509" y="308741"/>
                  <a:pt x="8227961" y="302708"/>
                  <a:pt x="8224846" y="294934"/>
                </a:cubicBezTo>
                <a:cubicBezTo>
                  <a:pt x="8211239" y="306797"/>
                  <a:pt x="8226749" y="326881"/>
                  <a:pt x="8208244" y="337326"/>
                </a:cubicBezTo>
                <a:cubicBezTo>
                  <a:pt x="8205086" y="331780"/>
                  <a:pt x="8197919" y="324045"/>
                  <a:pt x="8199540" y="321090"/>
                </a:cubicBezTo>
                <a:cubicBezTo>
                  <a:pt x="8205691" y="309792"/>
                  <a:pt x="8197554" y="303437"/>
                  <a:pt x="8193465" y="295095"/>
                </a:cubicBezTo>
                <a:cubicBezTo>
                  <a:pt x="8190590" y="302505"/>
                  <a:pt x="8186785" y="310522"/>
                  <a:pt x="8188281" y="317363"/>
                </a:cubicBezTo>
                <a:cubicBezTo>
                  <a:pt x="8190551" y="327689"/>
                  <a:pt x="8185286" y="331780"/>
                  <a:pt x="8178927" y="336597"/>
                </a:cubicBezTo>
                <a:cubicBezTo>
                  <a:pt x="8171964" y="332143"/>
                  <a:pt x="8167348" y="326112"/>
                  <a:pt x="8170102" y="318337"/>
                </a:cubicBezTo>
                <a:cubicBezTo>
                  <a:pt x="8173421" y="308903"/>
                  <a:pt x="8167553" y="303112"/>
                  <a:pt x="8165203" y="293800"/>
                </a:cubicBezTo>
                <a:cubicBezTo>
                  <a:pt x="8152206" y="309307"/>
                  <a:pt x="8164392" y="328864"/>
                  <a:pt x="8150668" y="340120"/>
                </a:cubicBezTo>
                <a:cubicBezTo>
                  <a:pt x="8154150" y="347410"/>
                  <a:pt x="8156941" y="353281"/>
                  <a:pt x="8159008" y="357611"/>
                </a:cubicBezTo>
                <a:cubicBezTo>
                  <a:pt x="8155687" y="362714"/>
                  <a:pt x="8153298" y="366357"/>
                  <a:pt x="8150543" y="370610"/>
                </a:cubicBezTo>
                <a:cubicBezTo>
                  <a:pt x="8138843" y="355992"/>
                  <a:pt x="8134794" y="342268"/>
                  <a:pt x="8134995" y="326800"/>
                </a:cubicBezTo>
                <a:cubicBezTo>
                  <a:pt x="8135119" y="314775"/>
                  <a:pt x="8140504" y="306594"/>
                  <a:pt x="8149774" y="299711"/>
                </a:cubicBezTo>
                <a:cubicBezTo>
                  <a:pt x="8151111" y="298697"/>
                  <a:pt x="8149248" y="293394"/>
                  <a:pt x="8148804" y="289387"/>
                </a:cubicBezTo>
                <a:cubicBezTo>
                  <a:pt x="8114872" y="298577"/>
                  <a:pt x="8110175" y="325179"/>
                  <a:pt x="8106977" y="352510"/>
                </a:cubicBezTo>
                <a:cubicBezTo>
                  <a:pt x="8102685" y="350728"/>
                  <a:pt x="8099526" y="349391"/>
                  <a:pt x="8095400" y="347692"/>
                </a:cubicBezTo>
                <a:cubicBezTo>
                  <a:pt x="8094465" y="362552"/>
                  <a:pt x="8093331" y="374739"/>
                  <a:pt x="8086649" y="387129"/>
                </a:cubicBezTo>
                <a:cubicBezTo>
                  <a:pt x="8081387" y="396847"/>
                  <a:pt x="8083573" y="410533"/>
                  <a:pt x="8082440" y="422193"/>
                </a:cubicBezTo>
                <a:cubicBezTo>
                  <a:pt x="8079971" y="423449"/>
                  <a:pt x="8077339" y="424786"/>
                  <a:pt x="8074060" y="426486"/>
                </a:cubicBezTo>
                <a:cubicBezTo>
                  <a:pt x="8077217" y="433087"/>
                  <a:pt x="8079687" y="438310"/>
                  <a:pt x="8082156" y="443452"/>
                </a:cubicBezTo>
                <a:cubicBezTo>
                  <a:pt x="8079039" y="445193"/>
                  <a:pt x="8076568" y="446569"/>
                  <a:pt x="8073573" y="448229"/>
                </a:cubicBezTo>
                <a:cubicBezTo>
                  <a:pt x="8078551" y="455680"/>
                  <a:pt x="8082601" y="461714"/>
                  <a:pt x="8087055" y="468352"/>
                </a:cubicBezTo>
                <a:cubicBezTo>
                  <a:pt x="8084342" y="469326"/>
                  <a:pt x="8082237" y="470095"/>
                  <a:pt x="8079202" y="471187"/>
                </a:cubicBezTo>
                <a:cubicBezTo>
                  <a:pt x="8082280" y="486494"/>
                  <a:pt x="8085356" y="501962"/>
                  <a:pt x="8088228" y="516132"/>
                </a:cubicBezTo>
                <a:cubicBezTo>
                  <a:pt x="8082765" y="518480"/>
                  <a:pt x="8076610" y="521112"/>
                  <a:pt x="8071710" y="523177"/>
                </a:cubicBezTo>
                <a:cubicBezTo>
                  <a:pt x="8069482" y="534232"/>
                  <a:pt x="8068875" y="542410"/>
                  <a:pt x="8080860" y="546460"/>
                </a:cubicBezTo>
                <a:cubicBezTo>
                  <a:pt x="8075679" y="550226"/>
                  <a:pt x="8072276" y="552736"/>
                  <a:pt x="8071264" y="553464"/>
                </a:cubicBezTo>
                <a:cubicBezTo>
                  <a:pt x="8073774" y="565976"/>
                  <a:pt x="8075841" y="576302"/>
                  <a:pt x="8077822" y="586260"/>
                </a:cubicBezTo>
                <a:cubicBezTo>
                  <a:pt x="8072442" y="588814"/>
                  <a:pt x="8068350" y="590756"/>
                  <a:pt x="8064423" y="592578"/>
                </a:cubicBezTo>
                <a:cubicBezTo>
                  <a:pt x="8070860" y="603915"/>
                  <a:pt x="8059925" y="613876"/>
                  <a:pt x="8063571" y="623109"/>
                </a:cubicBezTo>
                <a:cubicBezTo>
                  <a:pt x="8068429" y="635497"/>
                  <a:pt x="8058306" y="645377"/>
                  <a:pt x="8060777" y="655906"/>
                </a:cubicBezTo>
                <a:cubicBezTo>
                  <a:pt x="8056808" y="658661"/>
                  <a:pt x="8053651" y="660845"/>
                  <a:pt x="8049601" y="663639"/>
                </a:cubicBezTo>
                <a:cubicBezTo>
                  <a:pt x="8052395" y="666878"/>
                  <a:pt x="8054501" y="669347"/>
                  <a:pt x="8057133" y="672385"/>
                </a:cubicBezTo>
                <a:cubicBezTo>
                  <a:pt x="8048549" y="680402"/>
                  <a:pt x="8049036" y="690889"/>
                  <a:pt x="8050047" y="701536"/>
                </a:cubicBezTo>
                <a:cubicBezTo>
                  <a:pt x="8051019" y="711620"/>
                  <a:pt x="8052113" y="721781"/>
                  <a:pt x="8044542" y="729233"/>
                </a:cubicBezTo>
                <a:cubicBezTo>
                  <a:pt x="8046445" y="731906"/>
                  <a:pt x="8047860" y="733931"/>
                  <a:pt x="8049317" y="735956"/>
                </a:cubicBezTo>
                <a:cubicBezTo>
                  <a:pt x="8043852" y="738829"/>
                  <a:pt x="8039236" y="741260"/>
                  <a:pt x="8034581" y="743689"/>
                </a:cubicBezTo>
                <a:cubicBezTo>
                  <a:pt x="8035309" y="748951"/>
                  <a:pt x="8038063" y="755146"/>
                  <a:pt x="8036159" y="757333"/>
                </a:cubicBezTo>
                <a:cubicBezTo>
                  <a:pt x="8026726" y="768266"/>
                  <a:pt x="8029195" y="780453"/>
                  <a:pt x="8030044" y="792803"/>
                </a:cubicBezTo>
                <a:cubicBezTo>
                  <a:pt x="8030652" y="801832"/>
                  <a:pt x="8031464" y="811107"/>
                  <a:pt x="8023367" y="817907"/>
                </a:cubicBezTo>
                <a:cubicBezTo>
                  <a:pt x="8024904" y="819770"/>
                  <a:pt x="8026442" y="821633"/>
                  <a:pt x="8028225" y="823778"/>
                </a:cubicBezTo>
                <a:cubicBezTo>
                  <a:pt x="8022838" y="827300"/>
                  <a:pt x="8018019" y="830541"/>
                  <a:pt x="8012635" y="834065"/>
                </a:cubicBezTo>
                <a:cubicBezTo>
                  <a:pt x="8014537" y="838840"/>
                  <a:pt x="8016197" y="842929"/>
                  <a:pt x="8016197" y="842888"/>
                </a:cubicBezTo>
                <a:cubicBezTo>
                  <a:pt x="8013159" y="852648"/>
                  <a:pt x="8010164" y="858436"/>
                  <a:pt x="8009760" y="864430"/>
                </a:cubicBezTo>
                <a:cubicBezTo>
                  <a:pt x="8008746" y="879249"/>
                  <a:pt x="8008949" y="894191"/>
                  <a:pt x="8008545" y="909049"/>
                </a:cubicBezTo>
                <a:cubicBezTo>
                  <a:pt x="8008545" y="910063"/>
                  <a:pt x="8007250" y="910993"/>
                  <a:pt x="8006844" y="911522"/>
                </a:cubicBezTo>
                <a:cubicBezTo>
                  <a:pt x="8004052" y="912573"/>
                  <a:pt x="8001743" y="913425"/>
                  <a:pt x="7998910" y="914517"/>
                </a:cubicBezTo>
                <a:cubicBezTo>
                  <a:pt x="8002431" y="917717"/>
                  <a:pt x="8005345" y="920308"/>
                  <a:pt x="8008141" y="922857"/>
                </a:cubicBezTo>
                <a:cubicBezTo>
                  <a:pt x="8001339" y="927071"/>
                  <a:pt x="7994899" y="931038"/>
                  <a:pt x="7987896" y="935411"/>
                </a:cubicBezTo>
                <a:cubicBezTo>
                  <a:pt x="7992632" y="941241"/>
                  <a:pt x="7995710" y="945046"/>
                  <a:pt x="7999799" y="950068"/>
                </a:cubicBezTo>
                <a:cubicBezTo>
                  <a:pt x="7994010" y="953266"/>
                  <a:pt x="7989718" y="955695"/>
                  <a:pt x="7985102" y="958247"/>
                </a:cubicBezTo>
                <a:cubicBezTo>
                  <a:pt x="7982387" y="949542"/>
                  <a:pt x="7980120" y="942252"/>
                  <a:pt x="7977852" y="934963"/>
                </a:cubicBezTo>
                <a:cubicBezTo>
                  <a:pt x="7976801" y="935088"/>
                  <a:pt x="7975707" y="935208"/>
                  <a:pt x="7974656" y="935330"/>
                </a:cubicBezTo>
                <a:cubicBezTo>
                  <a:pt x="7972428" y="942213"/>
                  <a:pt x="7970242" y="949136"/>
                  <a:pt x="7968175" y="955534"/>
                </a:cubicBezTo>
                <a:lnTo>
                  <a:pt x="7934002" y="955534"/>
                </a:lnTo>
                <a:lnTo>
                  <a:pt x="7934002" y="928890"/>
                </a:lnTo>
                <a:cubicBezTo>
                  <a:pt x="7945259" y="928041"/>
                  <a:pt x="7953520" y="924074"/>
                  <a:pt x="7957122" y="912614"/>
                </a:cubicBezTo>
                <a:cubicBezTo>
                  <a:pt x="7950077" y="909255"/>
                  <a:pt x="7944125" y="906419"/>
                  <a:pt x="7938576" y="903787"/>
                </a:cubicBezTo>
                <a:cubicBezTo>
                  <a:pt x="7932058" y="884960"/>
                  <a:pt x="7937078" y="864754"/>
                  <a:pt x="7927038" y="848558"/>
                </a:cubicBezTo>
                <a:cubicBezTo>
                  <a:pt x="7924487" y="855564"/>
                  <a:pt x="7921654" y="863257"/>
                  <a:pt x="7918576" y="871597"/>
                </a:cubicBezTo>
                <a:cubicBezTo>
                  <a:pt x="7910234" y="866536"/>
                  <a:pt x="7911083" y="860260"/>
                  <a:pt x="7911044" y="854389"/>
                </a:cubicBezTo>
                <a:cubicBezTo>
                  <a:pt x="7911044" y="848397"/>
                  <a:pt x="7913757" y="840138"/>
                  <a:pt x="7910841" y="836776"/>
                </a:cubicBezTo>
                <a:cubicBezTo>
                  <a:pt x="7901406" y="825965"/>
                  <a:pt x="7905456" y="813857"/>
                  <a:pt x="7905172" y="802400"/>
                </a:cubicBezTo>
                <a:cubicBezTo>
                  <a:pt x="7904567" y="779887"/>
                  <a:pt x="7905052" y="779887"/>
                  <a:pt x="7926108" y="772558"/>
                </a:cubicBezTo>
                <a:cubicBezTo>
                  <a:pt x="7926997" y="772233"/>
                  <a:pt x="7927362" y="770372"/>
                  <a:pt x="7928133" y="768954"/>
                </a:cubicBezTo>
                <a:cubicBezTo>
                  <a:pt x="7922099" y="766202"/>
                  <a:pt x="7916066" y="763408"/>
                  <a:pt x="7909626" y="760492"/>
                </a:cubicBezTo>
                <a:cubicBezTo>
                  <a:pt x="7908899" y="750895"/>
                  <a:pt x="7908169" y="741745"/>
                  <a:pt x="7907442" y="732188"/>
                </a:cubicBezTo>
                <a:lnTo>
                  <a:pt x="7896144" y="732188"/>
                </a:lnTo>
                <a:cubicBezTo>
                  <a:pt x="7899788" y="713483"/>
                  <a:pt x="7894523" y="699230"/>
                  <a:pt x="7877721" y="689066"/>
                </a:cubicBezTo>
                <a:cubicBezTo>
                  <a:pt x="7869258" y="683965"/>
                  <a:pt x="7864643" y="674692"/>
                  <a:pt x="7864156" y="664124"/>
                </a:cubicBezTo>
                <a:cubicBezTo>
                  <a:pt x="7864035" y="661492"/>
                  <a:pt x="7863063" y="658901"/>
                  <a:pt x="7862456" y="656310"/>
                </a:cubicBezTo>
                <a:cubicBezTo>
                  <a:pt x="7860918" y="655906"/>
                  <a:pt x="7859378" y="655500"/>
                  <a:pt x="7857801" y="655096"/>
                </a:cubicBezTo>
                <a:cubicBezTo>
                  <a:pt x="7859986" y="675138"/>
                  <a:pt x="7848688" y="686029"/>
                  <a:pt x="7835289" y="696600"/>
                </a:cubicBezTo>
                <a:cubicBezTo>
                  <a:pt x="7825974" y="703926"/>
                  <a:pt x="7821802" y="714898"/>
                  <a:pt x="7825568" y="727452"/>
                </a:cubicBezTo>
                <a:cubicBezTo>
                  <a:pt x="7826986" y="732188"/>
                  <a:pt x="7827835" y="737088"/>
                  <a:pt x="7828932" y="741948"/>
                </a:cubicBezTo>
                <a:cubicBezTo>
                  <a:pt x="7828283" y="742149"/>
                  <a:pt x="7827593" y="742352"/>
                  <a:pt x="7826946" y="742553"/>
                </a:cubicBezTo>
                <a:cubicBezTo>
                  <a:pt x="7824434" y="738628"/>
                  <a:pt x="7821924" y="734700"/>
                  <a:pt x="7819008" y="730084"/>
                </a:cubicBezTo>
                <a:cubicBezTo>
                  <a:pt x="7807957" y="739274"/>
                  <a:pt x="7818525" y="752110"/>
                  <a:pt x="7811074" y="761018"/>
                </a:cubicBezTo>
                <a:cubicBezTo>
                  <a:pt x="7805244" y="763692"/>
                  <a:pt x="7799047" y="766486"/>
                  <a:pt x="7791395" y="769965"/>
                </a:cubicBezTo>
                <a:cubicBezTo>
                  <a:pt x="7795039" y="772233"/>
                  <a:pt x="7796579" y="773692"/>
                  <a:pt x="7798359" y="774177"/>
                </a:cubicBezTo>
                <a:cubicBezTo>
                  <a:pt x="7814517" y="778430"/>
                  <a:pt x="7815933" y="779765"/>
                  <a:pt x="7816297" y="795353"/>
                </a:cubicBezTo>
                <a:cubicBezTo>
                  <a:pt x="7816581" y="807380"/>
                  <a:pt x="7816339" y="819405"/>
                  <a:pt x="7816339" y="833860"/>
                </a:cubicBezTo>
                <a:cubicBezTo>
                  <a:pt x="7805851" y="834388"/>
                  <a:pt x="7797144" y="834792"/>
                  <a:pt x="7787387" y="835277"/>
                </a:cubicBezTo>
                <a:cubicBezTo>
                  <a:pt x="7787387" y="809647"/>
                  <a:pt x="7786941" y="786731"/>
                  <a:pt x="7787629" y="763851"/>
                </a:cubicBezTo>
                <a:cubicBezTo>
                  <a:pt x="7787874" y="755107"/>
                  <a:pt x="7790746" y="746402"/>
                  <a:pt x="7792690" y="736319"/>
                </a:cubicBezTo>
                <a:cubicBezTo>
                  <a:pt x="7784431" y="735508"/>
                  <a:pt x="7784027" y="727937"/>
                  <a:pt x="7784267" y="719151"/>
                </a:cubicBezTo>
                <a:cubicBezTo>
                  <a:pt x="7784473" y="710731"/>
                  <a:pt x="7783094" y="702266"/>
                  <a:pt x="7782205" y="693884"/>
                </a:cubicBezTo>
                <a:cubicBezTo>
                  <a:pt x="7782164" y="693358"/>
                  <a:pt x="7780099" y="692995"/>
                  <a:pt x="7777913" y="692185"/>
                </a:cubicBezTo>
                <a:cubicBezTo>
                  <a:pt x="7776047" y="696801"/>
                  <a:pt x="7774186" y="701416"/>
                  <a:pt x="7772325" y="706032"/>
                </a:cubicBezTo>
                <a:cubicBezTo>
                  <a:pt x="7770586" y="698622"/>
                  <a:pt x="7772124" y="691982"/>
                  <a:pt x="7771556" y="685544"/>
                </a:cubicBezTo>
                <a:cubicBezTo>
                  <a:pt x="7770824" y="677040"/>
                  <a:pt x="7769896" y="667971"/>
                  <a:pt x="7766333" y="660480"/>
                </a:cubicBezTo>
                <a:cubicBezTo>
                  <a:pt x="7762403" y="652221"/>
                  <a:pt x="7754024" y="646026"/>
                  <a:pt x="7750136" y="637764"/>
                </a:cubicBezTo>
                <a:cubicBezTo>
                  <a:pt x="7746411" y="629831"/>
                  <a:pt x="7745966" y="620394"/>
                  <a:pt x="7744061" y="611608"/>
                </a:cubicBezTo>
                <a:cubicBezTo>
                  <a:pt x="7736855" y="627035"/>
                  <a:pt x="7738189" y="645984"/>
                  <a:pt x="7718027" y="653558"/>
                </a:cubicBezTo>
                <a:cubicBezTo>
                  <a:pt x="7718027" y="637764"/>
                  <a:pt x="7718674" y="622260"/>
                  <a:pt x="7717785" y="606872"/>
                </a:cubicBezTo>
                <a:cubicBezTo>
                  <a:pt x="7717177" y="596344"/>
                  <a:pt x="7719200" y="587597"/>
                  <a:pt x="7726894" y="580188"/>
                </a:cubicBezTo>
                <a:cubicBezTo>
                  <a:pt x="7728069" y="579054"/>
                  <a:pt x="7728027" y="576625"/>
                  <a:pt x="7728512" y="574764"/>
                </a:cubicBezTo>
                <a:cubicBezTo>
                  <a:pt x="7725233" y="573669"/>
                  <a:pt x="7722116" y="572658"/>
                  <a:pt x="7717743" y="571199"/>
                </a:cubicBezTo>
                <a:cubicBezTo>
                  <a:pt x="7717057" y="564923"/>
                  <a:pt x="7715921" y="558365"/>
                  <a:pt x="7715760" y="551806"/>
                </a:cubicBezTo>
                <a:cubicBezTo>
                  <a:pt x="7715517" y="540385"/>
                  <a:pt x="7715963" y="528928"/>
                  <a:pt x="7715880" y="517469"/>
                </a:cubicBezTo>
                <a:cubicBezTo>
                  <a:pt x="7715880" y="515686"/>
                  <a:pt x="7714545" y="513906"/>
                  <a:pt x="7712883" y="509614"/>
                </a:cubicBezTo>
                <a:cubicBezTo>
                  <a:pt x="7710417" y="518926"/>
                  <a:pt x="7709161" y="523624"/>
                  <a:pt x="7707905" y="528360"/>
                </a:cubicBezTo>
                <a:cubicBezTo>
                  <a:pt x="7706609" y="528238"/>
                  <a:pt x="7705312" y="528157"/>
                  <a:pt x="7704018" y="528037"/>
                </a:cubicBezTo>
                <a:cubicBezTo>
                  <a:pt x="7705637" y="516213"/>
                  <a:pt x="7703654" y="504714"/>
                  <a:pt x="7705395" y="492647"/>
                </a:cubicBezTo>
                <a:cubicBezTo>
                  <a:pt x="7707297" y="479327"/>
                  <a:pt x="7706528" y="465600"/>
                  <a:pt x="7706935" y="451510"/>
                </a:cubicBezTo>
                <a:cubicBezTo>
                  <a:pt x="7705556" y="448474"/>
                  <a:pt x="7703693" y="444424"/>
                  <a:pt x="7702721" y="442277"/>
                </a:cubicBezTo>
                <a:cubicBezTo>
                  <a:pt x="7692721" y="436892"/>
                  <a:pt x="7684136" y="432276"/>
                  <a:pt x="7676606" y="428227"/>
                </a:cubicBezTo>
                <a:cubicBezTo>
                  <a:pt x="7668629" y="405795"/>
                  <a:pt x="7664376" y="384781"/>
                  <a:pt x="7674378" y="364171"/>
                </a:cubicBezTo>
                <a:cubicBezTo>
                  <a:pt x="7669885" y="358380"/>
                  <a:pt x="7665754" y="353076"/>
                  <a:pt x="7661663" y="347814"/>
                </a:cubicBezTo>
                <a:cubicBezTo>
                  <a:pt x="7662394" y="336516"/>
                  <a:pt x="7662515" y="325948"/>
                  <a:pt x="7652637" y="317973"/>
                </a:cubicBezTo>
                <a:cubicBezTo>
                  <a:pt x="7650125" y="315948"/>
                  <a:pt x="7650286" y="310725"/>
                  <a:pt x="7649030" y="307079"/>
                </a:cubicBezTo>
                <a:cubicBezTo>
                  <a:pt x="7647128" y="301613"/>
                  <a:pt x="7645063" y="296190"/>
                  <a:pt x="7643038" y="290722"/>
                </a:cubicBezTo>
                <a:cubicBezTo>
                  <a:pt x="7635022" y="305338"/>
                  <a:pt x="7631620" y="320524"/>
                  <a:pt x="7622107" y="332912"/>
                </a:cubicBezTo>
                <a:cubicBezTo>
                  <a:pt x="7621740" y="333360"/>
                  <a:pt x="7621662" y="334290"/>
                  <a:pt x="7621821" y="334897"/>
                </a:cubicBezTo>
                <a:cubicBezTo>
                  <a:pt x="7625386" y="348179"/>
                  <a:pt x="7616273" y="356112"/>
                  <a:pt x="7608907" y="364415"/>
                </a:cubicBezTo>
                <a:cubicBezTo>
                  <a:pt x="7623968" y="386319"/>
                  <a:pt x="7612913" y="406769"/>
                  <a:pt x="7607122" y="428268"/>
                </a:cubicBezTo>
                <a:cubicBezTo>
                  <a:pt x="7599392" y="432318"/>
                  <a:pt x="7591534" y="436449"/>
                  <a:pt x="7580885" y="442034"/>
                </a:cubicBezTo>
                <a:cubicBezTo>
                  <a:pt x="7577729" y="446855"/>
                  <a:pt x="7576838" y="454909"/>
                  <a:pt x="7577890" y="464385"/>
                </a:cubicBezTo>
                <a:cubicBezTo>
                  <a:pt x="7579389" y="477463"/>
                  <a:pt x="7578255" y="490825"/>
                  <a:pt x="7578255" y="507023"/>
                </a:cubicBezTo>
                <a:cubicBezTo>
                  <a:pt x="7576918" y="508115"/>
                  <a:pt x="7572910" y="511394"/>
                  <a:pt x="7568133" y="515243"/>
                </a:cubicBezTo>
                <a:cubicBezTo>
                  <a:pt x="7568133" y="524026"/>
                  <a:pt x="7568253" y="533421"/>
                  <a:pt x="7568133" y="542817"/>
                </a:cubicBezTo>
                <a:cubicBezTo>
                  <a:pt x="7567969" y="552087"/>
                  <a:pt x="7567484" y="561321"/>
                  <a:pt x="7567161" y="569903"/>
                </a:cubicBezTo>
                <a:cubicBezTo>
                  <a:pt x="7561896" y="572129"/>
                  <a:pt x="7558414" y="573589"/>
                  <a:pt x="7551166" y="576664"/>
                </a:cubicBezTo>
                <a:cubicBezTo>
                  <a:pt x="7569102" y="584764"/>
                  <a:pt x="7565339" y="598976"/>
                  <a:pt x="7565503" y="611934"/>
                </a:cubicBezTo>
                <a:cubicBezTo>
                  <a:pt x="7565704" y="625619"/>
                  <a:pt x="7565540" y="639305"/>
                  <a:pt x="7565540" y="653800"/>
                </a:cubicBezTo>
                <a:cubicBezTo>
                  <a:pt x="7546428" y="644444"/>
                  <a:pt x="7545740" y="627683"/>
                  <a:pt x="7540032" y="611853"/>
                </a:cubicBezTo>
                <a:lnTo>
                  <a:pt x="7534729" y="638413"/>
                </a:lnTo>
                <a:cubicBezTo>
                  <a:pt x="7526061" y="647887"/>
                  <a:pt x="7516668" y="657726"/>
                  <a:pt x="7513147" y="669307"/>
                </a:cubicBezTo>
                <a:cubicBezTo>
                  <a:pt x="7509743" y="680441"/>
                  <a:pt x="7512417" y="693439"/>
                  <a:pt x="7512417" y="705588"/>
                </a:cubicBezTo>
                <a:cubicBezTo>
                  <a:pt x="7511770" y="705669"/>
                  <a:pt x="7511080" y="705709"/>
                  <a:pt x="7510434" y="705789"/>
                </a:cubicBezTo>
                <a:cubicBezTo>
                  <a:pt x="7508570" y="701296"/>
                  <a:pt x="7506709" y="696842"/>
                  <a:pt x="7504846" y="692346"/>
                </a:cubicBezTo>
                <a:cubicBezTo>
                  <a:pt x="7503470" y="692589"/>
                  <a:pt x="7502091" y="692790"/>
                  <a:pt x="7500715" y="693035"/>
                </a:cubicBezTo>
                <a:cubicBezTo>
                  <a:pt x="7499824" y="705912"/>
                  <a:pt x="7498893" y="718828"/>
                  <a:pt x="7498004" y="731946"/>
                </a:cubicBezTo>
                <a:cubicBezTo>
                  <a:pt x="7494763" y="733931"/>
                  <a:pt x="7491565" y="735832"/>
                  <a:pt x="7488609" y="737656"/>
                </a:cubicBezTo>
                <a:cubicBezTo>
                  <a:pt x="7491241" y="742758"/>
                  <a:pt x="7495575" y="747333"/>
                  <a:pt x="7495654" y="751988"/>
                </a:cubicBezTo>
                <a:cubicBezTo>
                  <a:pt x="7496303" y="779400"/>
                  <a:pt x="7495979" y="806854"/>
                  <a:pt x="7495979" y="836533"/>
                </a:cubicBezTo>
                <a:cubicBezTo>
                  <a:pt x="7485206" y="835196"/>
                  <a:pt x="7476988" y="834185"/>
                  <a:pt x="7467269" y="833010"/>
                </a:cubicBezTo>
                <a:cubicBezTo>
                  <a:pt x="7467269" y="820458"/>
                  <a:pt x="7467189" y="809770"/>
                  <a:pt x="7467269" y="799079"/>
                </a:cubicBezTo>
                <a:cubicBezTo>
                  <a:pt x="7467431" y="779361"/>
                  <a:pt x="7467512" y="779400"/>
                  <a:pt x="7487478" y="773489"/>
                </a:cubicBezTo>
                <a:cubicBezTo>
                  <a:pt x="7488771" y="773085"/>
                  <a:pt x="7489540" y="770859"/>
                  <a:pt x="7490916" y="768954"/>
                </a:cubicBezTo>
                <a:cubicBezTo>
                  <a:pt x="7484114" y="766079"/>
                  <a:pt x="7478039" y="763530"/>
                  <a:pt x="7472414" y="761180"/>
                </a:cubicBezTo>
                <a:cubicBezTo>
                  <a:pt x="7470996" y="750572"/>
                  <a:pt x="7469701" y="740976"/>
                  <a:pt x="7467877" y="727653"/>
                </a:cubicBezTo>
                <a:cubicBezTo>
                  <a:pt x="7462171" y="734252"/>
                  <a:pt x="7459292" y="737575"/>
                  <a:pt x="7454799" y="742798"/>
                </a:cubicBezTo>
                <a:cubicBezTo>
                  <a:pt x="7456461" y="735307"/>
                  <a:pt x="7457877" y="730205"/>
                  <a:pt x="7458726" y="725023"/>
                </a:cubicBezTo>
                <a:cubicBezTo>
                  <a:pt x="7460467" y="714252"/>
                  <a:pt x="7457837" y="703644"/>
                  <a:pt x="7449453" y="697530"/>
                </a:cubicBezTo>
                <a:cubicBezTo>
                  <a:pt x="7435646" y="687447"/>
                  <a:pt x="7425525" y="675747"/>
                  <a:pt x="7421759" y="656957"/>
                </a:cubicBezTo>
                <a:cubicBezTo>
                  <a:pt x="7421556" y="677202"/>
                  <a:pt x="7408801" y="687204"/>
                  <a:pt x="7395846" y="697731"/>
                </a:cubicBezTo>
                <a:cubicBezTo>
                  <a:pt x="7387626" y="704413"/>
                  <a:pt x="7384996" y="714617"/>
                  <a:pt x="7386857" y="725346"/>
                </a:cubicBezTo>
                <a:cubicBezTo>
                  <a:pt x="7387748" y="730609"/>
                  <a:pt x="7389244" y="735792"/>
                  <a:pt x="7390256" y="741055"/>
                </a:cubicBezTo>
                <a:cubicBezTo>
                  <a:pt x="7390378" y="741703"/>
                  <a:pt x="7389043" y="742636"/>
                  <a:pt x="7388517" y="743322"/>
                </a:cubicBezTo>
                <a:cubicBezTo>
                  <a:pt x="7385924" y="739235"/>
                  <a:pt x="7383373" y="735185"/>
                  <a:pt x="7380824" y="731137"/>
                </a:cubicBezTo>
                <a:cubicBezTo>
                  <a:pt x="7379489" y="731297"/>
                  <a:pt x="7378152" y="731461"/>
                  <a:pt x="7376813" y="731622"/>
                </a:cubicBezTo>
                <a:cubicBezTo>
                  <a:pt x="7375561" y="741784"/>
                  <a:pt x="7374345" y="751907"/>
                  <a:pt x="7373213" y="761221"/>
                </a:cubicBezTo>
                <a:cubicBezTo>
                  <a:pt x="7366328" y="764419"/>
                  <a:pt x="7360618" y="767049"/>
                  <a:pt x="7353534" y="770372"/>
                </a:cubicBezTo>
                <a:cubicBezTo>
                  <a:pt x="7378436" y="780171"/>
                  <a:pt x="7377667" y="780210"/>
                  <a:pt x="7378718" y="805842"/>
                </a:cubicBezTo>
                <a:cubicBezTo>
                  <a:pt x="7379489" y="824993"/>
                  <a:pt x="7370943" y="842929"/>
                  <a:pt x="7372765" y="862121"/>
                </a:cubicBezTo>
                <a:cubicBezTo>
                  <a:pt x="7373010" y="864754"/>
                  <a:pt x="7369202" y="867792"/>
                  <a:pt x="7365720" y="872893"/>
                </a:cubicBezTo>
                <a:cubicBezTo>
                  <a:pt x="7361874" y="862650"/>
                  <a:pt x="7359121" y="855319"/>
                  <a:pt x="7355154" y="844793"/>
                </a:cubicBezTo>
                <a:cubicBezTo>
                  <a:pt x="7351589" y="866781"/>
                  <a:pt x="7348512" y="885768"/>
                  <a:pt x="7345556" y="904113"/>
                </a:cubicBezTo>
                <a:cubicBezTo>
                  <a:pt x="7338350" y="907594"/>
                  <a:pt x="7332439" y="910467"/>
                  <a:pt x="7326687" y="913261"/>
                </a:cubicBezTo>
                <a:cubicBezTo>
                  <a:pt x="7330333" y="925612"/>
                  <a:pt x="7339929" y="928082"/>
                  <a:pt x="7349687" y="928851"/>
                </a:cubicBezTo>
                <a:lnTo>
                  <a:pt x="7349687" y="955898"/>
                </a:lnTo>
                <a:lnTo>
                  <a:pt x="7327498" y="955898"/>
                </a:lnTo>
                <a:cubicBezTo>
                  <a:pt x="7324706" y="953753"/>
                  <a:pt x="7320492" y="950514"/>
                  <a:pt x="7316484" y="947436"/>
                </a:cubicBezTo>
                <a:cubicBezTo>
                  <a:pt x="7318469" y="936180"/>
                  <a:pt x="7320088" y="927110"/>
                  <a:pt x="7321912" y="916784"/>
                </a:cubicBezTo>
                <a:cubicBezTo>
                  <a:pt x="7317253" y="911360"/>
                  <a:pt x="7312073" y="905286"/>
                  <a:pt x="7306444" y="898767"/>
                </a:cubicBezTo>
                <a:cubicBezTo>
                  <a:pt x="7307333" y="844954"/>
                  <a:pt x="7302233" y="790656"/>
                  <a:pt x="7307737" y="737048"/>
                </a:cubicBezTo>
                <a:cubicBezTo>
                  <a:pt x="7319562" y="730004"/>
                  <a:pt x="7335191" y="729436"/>
                  <a:pt x="7336205" y="711984"/>
                </a:cubicBezTo>
                <a:cubicBezTo>
                  <a:pt x="7342317" y="711215"/>
                  <a:pt x="7347419" y="710567"/>
                  <a:pt x="7352763" y="709879"/>
                </a:cubicBezTo>
                <a:cubicBezTo>
                  <a:pt x="7364587" y="688581"/>
                  <a:pt x="7376166" y="667728"/>
                  <a:pt x="7389487" y="643676"/>
                </a:cubicBezTo>
                <a:cubicBezTo>
                  <a:pt x="7362035" y="649023"/>
                  <a:pt x="7341102" y="637804"/>
                  <a:pt x="7319077" y="632705"/>
                </a:cubicBezTo>
                <a:cubicBezTo>
                  <a:pt x="7314258" y="631611"/>
                  <a:pt x="7307414" y="625578"/>
                  <a:pt x="7307051" y="621366"/>
                </a:cubicBezTo>
                <a:cubicBezTo>
                  <a:pt x="7305675" y="604118"/>
                  <a:pt x="7306484" y="586667"/>
                  <a:pt x="7306484" y="566098"/>
                </a:cubicBezTo>
                <a:cubicBezTo>
                  <a:pt x="7304622" y="562736"/>
                  <a:pt x="7301060" y="556340"/>
                  <a:pt x="7297169" y="549374"/>
                </a:cubicBezTo>
                <a:cubicBezTo>
                  <a:pt x="7295430" y="551318"/>
                  <a:pt x="7294701" y="552330"/>
                  <a:pt x="7293810" y="553101"/>
                </a:cubicBezTo>
                <a:cubicBezTo>
                  <a:pt x="7292877" y="553911"/>
                  <a:pt x="7291745" y="554475"/>
                  <a:pt x="7290166" y="555488"/>
                </a:cubicBezTo>
                <a:cubicBezTo>
                  <a:pt x="7285266" y="511232"/>
                  <a:pt x="7254982" y="488639"/>
                  <a:pt x="7217890" y="469730"/>
                </a:cubicBezTo>
                <a:cubicBezTo>
                  <a:pt x="7213355" y="460338"/>
                  <a:pt x="7201896" y="450134"/>
                  <a:pt x="7213801" y="438797"/>
                </a:cubicBezTo>
                <a:cubicBezTo>
                  <a:pt x="7211818" y="431547"/>
                  <a:pt x="7207567" y="424867"/>
                  <a:pt x="7209306" y="420655"/>
                </a:cubicBezTo>
                <a:cubicBezTo>
                  <a:pt x="7213275" y="411140"/>
                  <a:pt x="7208132" y="404864"/>
                  <a:pt x="7204852" y="397293"/>
                </a:cubicBezTo>
                <a:cubicBezTo>
                  <a:pt x="7203436" y="404703"/>
                  <a:pt x="7194974" y="409926"/>
                  <a:pt x="7200074" y="419076"/>
                </a:cubicBezTo>
                <a:cubicBezTo>
                  <a:pt x="7201573" y="421750"/>
                  <a:pt x="7200197" y="427215"/>
                  <a:pt x="7198333" y="430291"/>
                </a:cubicBezTo>
                <a:cubicBezTo>
                  <a:pt x="7195498" y="434990"/>
                  <a:pt x="7195096" y="438633"/>
                  <a:pt x="7198172" y="443209"/>
                </a:cubicBezTo>
                <a:cubicBezTo>
                  <a:pt x="7202141" y="449040"/>
                  <a:pt x="7200358" y="454586"/>
                  <a:pt x="7196754" y="460051"/>
                </a:cubicBezTo>
                <a:cubicBezTo>
                  <a:pt x="7194205" y="463942"/>
                  <a:pt x="7192300" y="468190"/>
                  <a:pt x="7190113" y="472282"/>
                </a:cubicBezTo>
                <a:cubicBezTo>
                  <a:pt x="7171246" y="475117"/>
                  <a:pt x="7160110" y="489853"/>
                  <a:pt x="7146587" y="500260"/>
                </a:cubicBezTo>
                <a:cubicBezTo>
                  <a:pt x="7129135" y="513703"/>
                  <a:pt x="7123709" y="534920"/>
                  <a:pt x="7117798" y="557310"/>
                </a:cubicBezTo>
                <a:cubicBezTo>
                  <a:pt x="7115734" y="552614"/>
                  <a:pt x="7114681" y="550226"/>
                  <a:pt x="7113425" y="547352"/>
                </a:cubicBezTo>
                <a:cubicBezTo>
                  <a:pt x="7109216" y="554800"/>
                  <a:pt x="7105166" y="561926"/>
                  <a:pt x="7101118" y="569093"/>
                </a:cubicBezTo>
                <a:cubicBezTo>
                  <a:pt x="7103628" y="584235"/>
                  <a:pt x="7102250" y="599057"/>
                  <a:pt x="7102940" y="613753"/>
                </a:cubicBezTo>
                <a:cubicBezTo>
                  <a:pt x="7103586" y="626711"/>
                  <a:pt x="7097433" y="631812"/>
                  <a:pt x="7086057" y="634283"/>
                </a:cubicBezTo>
                <a:cubicBezTo>
                  <a:pt x="7065322" y="638778"/>
                  <a:pt x="7044673" y="643881"/>
                  <a:pt x="7022728" y="649023"/>
                </a:cubicBezTo>
                <a:cubicBezTo>
                  <a:pt x="7034188" y="669227"/>
                  <a:pt x="7046051" y="690160"/>
                  <a:pt x="7057347" y="710001"/>
                </a:cubicBezTo>
                <a:cubicBezTo>
                  <a:pt x="7063865" y="710932"/>
                  <a:pt x="7068361" y="711580"/>
                  <a:pt x="7072815" y="712229"/>
                </a:cubicBezTo>
                <a:cubicBezTo>
                  <a:pt x="7074311" y="716884"/>
                  <a:pt x="7075486" y="720650"/>
                  <a:pt x="7076782" y="724698"/>
                </a:cubicBezTo>
                <a:cubicBezTo>
                  <a:pt x="7085001" y="728667"/>
                  <a:pt x="7093302" y="732675"/>
                  <a:pt x="7101968" y="736845"/>
                </a:cubicBezTo>
                <a:cubicBezTo>
                  <a:pt x="7107879" y="791386"/>
                  <a:pt x="7101762" y="845885"/>
                  <a:pt x="7102898" y="895932"/>
                </a:cubicBezTo>
                <a:cubicBezTo>
                  <a:pt x="7095731" y="904274"/>
                  <a:pt x="7090954" y="909779"/>
                  <a:pt x="7086338" y="915126"/>
                </a:cubicBezTo>
                <a:cubicBezTo>
                  <a:pt x="7072651" y="909737"/>
                  <a:pt x="7071681" y="896336"/>
                  <a:pt x="7066091" y="884512"/>
                </a:cubicBezTo>
                <a:cubicBezTo>
                  <a:pt x="7063904" y="896862"/>
                  <a:pt x="7060300" y="907230"/>
                  <a:pt x="7050099" y="913951"/>
                </a:cubicBezTo>
                <a:cubicBezTo>
                  <a:pt x="7036981" y="922617"/>
                  <a:pt x="7030378" y="935531"/>
                  <a:pt x="7026573" y="950311"/>
                </a:cubicBezTo>
                <a:cubicBezTo>
                  <a:pt x="7025885" y="952943"/>
                  <a:pt x="7024511" y="955333"/>
                  <a:pt x="7021551" y="962216"/>
                </a:cubicBezTo>
                <a:cubicBezTo>
                  <a:pt x="7011511" y="939135"/>
                  <a:pt x="7017868" y="919742"/>
                  <a:pt x="7015642" y="900832"/>
                </a:cubicBezTo>
                <a:cubicBezTo>
                  <a:pt x="7020620" y="897310"/>
                  <a:pt x="7024954" y="894274"/>
                  <a:pt x="7030096" y="890628"/>
                </a:cubicBezTo>
                <a:cubicBezTo>
                  <a:pt x="7024670" y="887753"/>
                  <a:pt x="7020057" y="885324"/>
                  <a:pt x="7014427" y="882369"/>
                </a:cubicBezTo>
                <a:cubicBezTo>
                  <a:pt x="7015397" y="878725"/>
                  <a:pt x="7017422" y="874959"/>
                  <a:pt x="7017180" y="871314"/>
                </a:cubicBezTo>
                <a:cubicBezTo>
                  <a:pt x="7015600" y="847628"/>
                  <a:pt x="7013617" y="823940"/>
                  <a:pt x="7011673" y="800252"/>
                </a:cubicBezTo>
                <a:cubicBezTo>
                  <a:pt x="7010784" y="789564"/>
                  <a:pt x="7008637" y="778712"/>
                  <a:pt x="7015924" y="770494"/>
                </a:cubicBezTo>
                <a:cubicBezTo>
                  <a:pt x="7013372" y="762071"/>
                  <a:pt x="7011105" y="754541"/>
                  <a:pt x="7008838" y="747049"/>
                </a:cubicBezTo>
                <a:cubicBezTo>
                  <a:pt x="7006692" y="747901"/>
                  <a:pt x="7004464" y="748792"/>
                  <a:pt x="7003615" y="749113"/>
                </a:cubicBezTo>
                <a:cubicBezTo>
                  <a:pt x="6996164" y="736686"/>
                  <a:pt x="6990495" y="723483"/>
                  <a:pt x="6981467" y="713361"/>
                </a:cubicBezTo>
                <a:cubicBezTo>
                  <a:pt x="6973692" y="704656"/>
                  <a:pt x="6962355" y="698786"/>
                  <a:pt x="6951951" y="692790"/>
                </a:cubicBezTo>
                <a:cubicBezTo>
                  <a:pt x="6941907" y="687003"/>
                  <a:pt x="6935834" y="678539"/>
                  <a:pt x="6933405" y="667890"/>
                </a:cubicBezTo>
                <a:cubicBezTo>
                  <a:pt x="6931868" y="661168"/>
                  <a:pt x="6933405" y="653759"/>
                  <a:pt x="6932676" y="646756"/>
                </a:cubicBezTo>
                <a:cubicBezTo>
                  <a:pt x="6931988" y="639870"/>
                  <a:pt x="6930249" y="633068"/>
                  <a:pt x="6928951" y="626226"/>
                </a:cubicBezTo>
                <a:cubicBezTo>
                  <a:pt x="6927575" y="626427"/>
                  <a:pt x="6926199" y="626631"/>
                  <a:pt x="6924862" y="626834"/>
                </a:cubicBezTo>
                <a:cubicBezTo>
                  <a:pt x="6924862" y="634647"/>
                  <a:pt x="6925185" y="642502"/>
                  <a:pt x="6924781" y="650316"/>
                </a:cubicBezTo>
                <a:cubicBezTo>
                  <a:pt x="6923809" y="670076"/>
                  <a:pt x="6919397" y="685868"/>
                  <a:pt x="6898138" y="696112"/>
                </a:cubicBezTo>
                <a:cubicBezTo>
                  <a:pt x="6873965" y="707775"/>
                  <a:pt x="6855666" y="727291"/>
                  <a:pt x="6855542" y="757536"/>
                </a:cubicBezTo>
                <a:cubicBezTo>
                  <a:pt x="6855542" y="758062"/>
                  <a:pt x="6854410" y="758589"/>
                  <a:pt x="6854166" y="758831"/>
                </a:cubicBezTo>
                <a:cubicBezTo>
                  <a:pt x="6852707" y="754943"/>
                  <a:pt x="6851333" y="751260"/>
                  <a:pt x="6849956" y="747575"/>
                </a:cubicBezTo>
                <a:cubicBezTo>
                  <a:pt x="6844934" y="755915"/>
                  <a:pt x="6840277" y="764662"/>
                  <a:pt x="6842141" y="771750"/>
                </a:cubicBezTo>
                <a:cubicBezTo>
                  <a:pt x="6846595" y="788673"/>
                  <a:pt x="6843233" y="805193"/>
                  <a:pt x="6843316" y="821834"/>
                </a:cubicBezTo>
                <a:cubicBezTo>
                  <a:pt x="6843316" y="832322"/>
                  <a:pt x="6842344" y="842848"/>
                  <a:pt x="6842221" y="853336"/>
                </a:cubicBezTo>
                <a:cubicBezTo>
                  <a:pt x="6842099" y="863378"/>
                  <a:pt x="6837199" y="873177"/>
                  <a:pt x="6842060" y="882369"/>
                </a:cubicBezTo>
                <a:cubicBezTo>
                  <a:pt x="6836389" y="885728"/>
                  <a:pt x="6832177" y="888197"/>
                  <a:pt x="6826998" y="891277"/>
                </a:cubicBezTo>
                <a:cubicBezTo>
                  <a:pt x="6832177" y="894879"/>
                  <a:pt x="6835946" y="897511"/>
                  <a:pt x="6839266" y="899859"/>
                </a:cubicBezTo>
                <a:cubicBezTo>
                  <a:pt x="6842263" y="948406"/>
                  <a:pt x="6841815" y="951606"/>
                  <a:pt x="6829910" y="957882"/>
                </a:cubicBezTo>
                <a:cubicBezTo>
                  <a:pt x="6830480" y="941809"/>
                  <a:pt x="6824324" y="927920"/>
                  <a:pt x="6812743" y="918932"/>
                </a:cubicBezTo>
                <a:cubicBezTo>
                  <a:pt x="6800517" y="909416"/>
                  <a:pt x="6792338" y="898809"/>
                  <a:pt x="6789745" y="883179"/>
                </a:cubicBezTo>
                <a:cubicBezTo>
                  <a:pt x="6785979" y="892775"/>
                  <a:pt x="6786425" y="903545"/>
                  <a:pt x="6777355" y="909982"/>
                </a:cubicBezTo>
                <a:cubicBezTo>
                  <a:pt x="6761199" y="921481"/>
                  <a:pt x="6749255" y="935734"/>
                  <a:pt x="6747352" y="957275"/>
                </a:cubicBezTo>
                <a:cubicBezTo>
                  <a:pt x="6745004" y="948447"/>
                  <a:pt x="6744762" y="940147"/>
                  <a:pt x="6744762" y="931887"/>
                </a:cubicBezTo>
                <a:cubicBezTo>
                  <a:pt x="6744965" y="841474"/>
                  <a:pt x="6745166" y="751057"/>
                  <a:pt x="6745570" y="660642"/>
                </a:cubicBezTo>
                <a:cubicBezTo>
                  <a:pt x="6745611" y="650196"/>
                  <a:pt x="6747191" y="639750"/>
                  <a:pt x="6748324" y="625984"/>
                </a:cubicBezTo>
                <a:cubicBezTo>
                  <a:pt x="6747962" y="624566"/>
                  <a:pt x="6746015" y="619586"/>
                  <a:pt x="6745611" y="614483"/>
                </a:cubicBezTo>
                <a:cubicBezTo>
                  <a:pt x="6744274" y="597842"/>
                  <a:pt x="6741199" y="580836"/>
                  <a:pt x="6743222" y="564519"/>
                </a:cubicBezTo>
                <a:cubicBezTo>
                  <a:pt x="6745288" y="547795"/>
                  <a:pt x="6741321" y="531803"/>
                  <a:pt x="6742332" y="515363"/>
                </a:cubicBezTo>
                <a:cubicBezTo>
                  <a:pt x="6744921" y="473820"/>
                  <a:pt x="6739497" y="432156"/>
                  <a:pt x="6746098" y="390532"/>
                </a:cubicBezTo>
                <a:cubicBezTo>
                  <a:pt x="6748731" y="373929"/>
                  <a:pt x="6746987" y="357006"/>
                  <a:pt x="6757639" y="347449"/>
                </a:cubicBezTo>
                <a:cubicBezTo>
                  <a:pt x="6756826" y="332993"/>
                  <a:pt x="6756258" y="322184"/>
                  <a:pt x="6755531" y="309185"/>
                </a:cubicBezTo>
                <a:lnTo>
                  <a:pt x="6710385" y="309185"/>
                </a:lnTo>
                <a:lnTo>
                  <a:pt x="6710385" y="198282"/>
                </a:lnTo>
                <a:cubicBezTo>
                  <a:pt x="6715161" y="195206"/>
                  <a:pt x="6719494" y="192410"/>
                  <a:pt x="6721723" y="190995"/>
                </a:cubicBezTo>
                <a:cubicBezTo>
                  <a:pt x="6728241" y="176540"/>
                  <a:pt x="6715445" y="174880"/>
                  <a:pt x="6710506" y="168076"/>
                </a:cubicBezTo>
                <a:cubicBezTo>
                  <a:pt x="6711762" y="146819"/>
                  <a:pt x="6706620" y="126696"/>
                  <a:pt x="6700060" y="106410"/>
                </a:cubicBezTo>
                <a:cubicBezTo>
                  <a:pt x="6695243" y="91549"/>
                  <a:pt x="6688845" y="79644"/>
                  <a:pt x="6675808" y="70736"/>
                </a:cubicBezTo>
                <a:cubicBezTo>
                  <a:pt x="6667586" y="65109"/>
                  <a:pt x="6660825" y="57374"/>
                  <a:pt x="6653497" y="50452"/>
                </a:cubicBezTo>
                <a:cubicBezTo>
                  <a:pt x="6652118" y="49156"/>
                  <a:pt x="6651349" y="47173"/>
                  <a:pt x="6650377" y="45635"/>
                </a:cubicBezTo>
                <a:cubicBezTo>
                  <a:pt x="6652564" y="41908"/>
                  <a:pt x="6654589" y="38468"/>
                  <a:pt x="6655561" y="36847"/>
                </a:cubicBezTo>
                <a:cubicBezTo>
                  <a:pt x="6652887" y="23526"/>
                  <a:pt x="6650539" y="11945"/>
                  <a:pt x="6648232" y="407"/>
                </a:cubicBezTo>
                <a:cubicBezTo>
                  <a:pt x="6647179" y="284"/>
                  <a:pt x="6646127" y="123"/>
                  <a:pt x="6645074" y="0"/>
                </a:cubicBezTo>
                <a:close/>
              </a:path>
            </a:pathLst>
          </a:custGeom>
          <a:solidFill>
            <a:schemeClr val="tx1">
              <a:alpha val="30000"/>
            </a:schemeClr>
          </a:solidFill>
          <a:ln w="6327" cap="flat">
            <a:noFill/>
            <a:prstDash val="solid"/>
            <a:miter/>
          </a:ln>
        </p:spPr>
        <p:txBody>
          <a:bodyPr wrap="square" rtlCol="0" anchor="ctr">
            <a:noAutofit/>
          </a:bodyPr>
          <a:lstStyle/>
          <a:p>
            <a:endParaRPr lang="en-US" sz="1800"/>
          </a:p>
        </p:txBody>
      </p:sp>
    </p:spTree>
    <p:extLst>
      <p:ext uri="{BB962C8B-B14F-4D97-AF65-F5344CB8AC3E}">
        <p14:creationId xmlns:p14="http://schemas.microsoft.com/office/powerpoint/2010/main" val="31834543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You-Slide">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1D2AF6AE-CC46-E406-C9B1-78DDB0AD3F80}"/>
              </a:ext>
            </a:extLst>
          </p:cNvPr>
          <p:cNvSpPr/>
          <p:nvPr userDrawn="1"/>
        </p:nvSpPr>
        <p:spPr>
          <a:xfrm>
            <a:off x="0" y="4281462"/>
            <a:ext cx="12192000" cy="2576539"/>
          </a:xfrm>
          <a:custGeom>
            <a:avLst/>
            <a:gdLst>
              <a:gd name="connsiteX0" fmla="*/ 2748942 w 9144000"/>
              <a:gd name="connsiteY0" fmla="*/ 1463859 h 2576539"/>
              <a:gd name="connsiteX1" fmla="*/ 2750842 w 9144000"/>
              <a:gd name="connsiteY1" fmla="*/ 1496026 h 2576539"/>
              <a:gd name="connsiteX2" fmla="*/ 2802005 w 9144000"/>
              <a:gd name="connsiteY2" fmla="*/ 1496026 h 2576539"/>
              <a:gd name="connsiteX3" fmla="*/ 2799916 w 9144000"/>
              <a:gd name="connsiteY3" fmla="*/ 1463859 h 2576539"/>
              <a:gd name="connsiteX4" fmla="*/ 7170979 w 9144000"/>
              <a:gd name="connsiteY4" fmla="*/ 1463542 h 2576539"/>
              <a:gd name="connsiteX5" fmla="*/ 7170979 w 9144000"/>
              <a:gd name="connsiteY5" fmla="*/ 1497609 h 2576539"/>
              <a:gd name="connsiteX6" fmla="*/ 7206565 w 9144000"/>
              <a:gd name="connsiteY6" fmla="*/ 1495836 h 2576539"/>
              <a:gd name="connsiteX7" fmla="*/ 7206565 w 9144000"/>
              <a:gd name="connsiteY7" fmla="*/ 1463542 h 2576539"/>
              <a:gd name="connsiteX8" fmla="*/ 2840315 w 9144000"/>
              <a:gd name="connsiteY8" fmla="*/ 1463289 h 2576539"/>
              <a:gd name="connsiteX9" fmla="*/ 2840315 w 9144000"/>
              <a:gd name="connsiteY9" fmla="*/ 1497483 h 2576539"/>
              <a:gd name="connsiteX10" fmla="*/ 2876725 w 9144000"/>
              <a:gd name="connsiteY10" fmla="*/ 1495583 h 2576539"/>
              <a:gd name="connsiteX11" fmla="*/ 2875205 w 9144000"/>
              <a:gd name="connsiteY11" fmla="*/ 1463289 h 2576539"/>
              <a:gd name="connsiteX12" fmla="*/ 7233160 w 9144000"/>
              <a:gd name="connsiteY12" fmla="*/ 1463163 h 2576539"/>
              <a:gd name="connsiteX13" fmla="*/ 7233160 w 9144000"/>
              <a:gd name="connsiteY13" fmla="*/ 1495710 h 2576539"/>
              <a:gd name="connsiteX14" fmla="*/ 7283880 w 9144000"/>
              <a:gd name="connsiteY14" fmla="*/ 1495710 h 2576539"/>
              <a:gd name="connsiteX15" fmla="*/ 7283880 w 9144000"/>
              <a:gd name="connsiteY15" fmla="*/ 1463163 h 2576539"/>
              <a:gd name="connsiteX16" fmla="*/ 2686698 w 9144000"/>
              <a:gd name="connsiteY16" fmla="*/ 1462783 h 2576539"/>
              <a:gd name="connsiteX17" fmla="*/ 2688344 w 9144000"/>
              <a:gd name="connsiteY17" fmla="*/ 1495773 h 2576539"/>
              <a:gd name="connsiteX18" fmla="*/ 2724057 w 9144000"/>
              <a:gd name="connsiteY18" fmla="*/ 1495773 h 2576539"/>
              <a:gd name="connsiteX19" fmla="*/ 2724057 w 9144000"/>
              <a:gd name="connsiteY19" fmla="*/ 1464619 h 2576539"/>
              <a:gd name="connsiteX20" fmla="*/ 2686698 w 9144000"/>
              <a:gd name="connsiteY20" fmla="*/ 1462783 h 2576539"/>
              <a:gd name="connsiteX21" fmla="*/ 6710950 w 9144000"/>
              <a:gd name="connsiteY21" fmla="*/ 1379009 h 2576539"/>
              <a:gd name="connsiteX22" fmla="*/ 6711077 w 9144000"/>
              <a:gd name="connsiteY22" fmla="*/ 1495710 h 2576539"/>
              <a:gd name="connsiteX23" fmla="*/ 6723487 w 9144000"/>
              <a:gd name="connsiteY23" fmla="*/ 1497356 h 2576539"/>
              <a:gd name="connsiteX24" fmla="*/ 6723487 w 9144000"/>
              <a:gd name="connsiteY24" fmla="*/ 1497419 h 2576539"/>
              <a:gd name="connsiteX25" fmla="*/ 6726020 w 9144000"/>
              <a:gd name="connsiteY25" fmla="*/ 1395409 h 2576539"/>
              <a:gd name="connsiteX26" fmla="*/ 6710950 w 9144000"/>
              <a:gd name="connsiteY26" fmla="*/ 1379009 h 2576539"/>
              <a:gd name="connsiteX27" fmla="*/ 6460831 w 9144000"/>
              <a:gd name="connsiteY27" fmla="*/ 1378375 h 2576539"/>
              <a:gd name="connsiteX28" fmla="*/ 6449496 w 9144000"/>
              <a:gd name="connsiteY28" fmla="*/ 1493240 h 2576539"/>
              <a:gd name="connsiteX29" fmla="*/ 6465707 w 9144000"/>
              <a:gd name="connsiteY29" fmla="*/ 1492164 h 2576539"/>
              <a:gd name="connsiteX30" fmla="*/ 6460831 w 9144000"/>
              <a:gd name="connsiteY30" fmla="*/ 1378375 h 2576539"/>
              <a:gd name="connsiteX31" fmla="*/ 346789 w 9144000"/>
              <a:gd name="connsiteY31" fmla="*/ 1290232 h 2576539"/>
              <a:gd name="connsiteX32" fmla="*/ 338558 w 9144000"/>
              <a:gd name="connsiteY32" fmla="*/ 1328225 h 2576539"/>
              <a:gd name="connsiteX33" fmla="*/ 354451 w 9144000"/>
              <a:gd name="connsiteY33" fmla="*/ 1338293 h 2576539"/>
              <a:gd name="connsiteX34" fmla="*/ 357934 w 9144000"/>
              <a:gd name="connsiteY34" fmla="*/ 1381605 h 2576539"/>
              <a:gd name="connsiteX35" fmla="*/ 357997 w 9144000"/>
              <a:gd name="connsiteY35" fmla="*/ 1381605 h 2576539"/>
              <a:gd name="connsiteX36" fmla="*/ 368192 w 9144000"/>
              <a:gd name="connsiteY36" fmla="*/ 1382998 h 2576539"/>
              <a:gd name="connsiteX37" fmla="*/ 384149 w 9144000"/>
              <a:gd name="connsiteY37" fmla="*/ 1320120 h 2576539"/>
              <a:gd name="connsiteX38" fmla="*/ 346789 w 9144000"/>
              <a:gd name="connsiteY38" fmla="*/ 1290232 h 2576539"/>
              <a:gd name="connsiteX39" fmla="*/ 93441 w 9144000"/>
              <a:gd name="connsiteY39" fmla="*/ 1289346 h 2576539"/>
              <a:gd name="connsiteX40" fmla="*/ 57538 w 9144000"/>
              <a:gd name="connsiteY40" fmla="*/ 1322590 h 2576539"/>
              <a:gd name="connsiteX41" fmla="*/ 77484 w 9144000"/>
              <a:gd name="connsiteY41" fmla="*/ 1382998 h 2576539"/>
              <a:gd name="connsiteX42" fmla="*/ 83880 w 9144000"/>
              <a:gd name="connsiteY42" fmla="*/ 1352097 h 2576539"/>
              <a:gd name="connsiteX43" fmla="*/ 102180 w 9144000"/>
              <a:gd name="connsiteY43" fmla="*/ 1327845 h 2576539"/>
              <a:gd name="connsiteX44" fmla="*/ 93441 w 9144000"/>
              <a:gd name="connsiteY44" fmla="*/ 1289346 h 2576539"/>
              <a:gd name="connsiteX45" fmla="*/ 6566577 w 9144000"/>
              <a:gd name="connsiteY45" fmla="*/ 1225202 h 2576539"/>
              <a:gd name="connsiteX46" fmla="*/ 6481917 w 9144000"/>
              <a:gd name="connsiteY46" fmla="*/ 1315561 h 2576539"/>
              <a:gd name="connsiteX47" fmla="*/ 6506992 w 9144000"/>
              <a:gd name="connsiteY47" fmla="*/ 1323856 h 2576539"/>
              <a:gd name="connsiteX48" fmla="*/ 6487299 w 9144000"/>
              <a:gd name="connsiteY48" fmla="*/ 1341776 h 2576539"/>
              <a:gd name="connsiteX49" fmla="*/ 6487299 w 9144000"/>
              <a:gd name="connsiteY49" fmla="*/ 1494380 h 2576539"/>
              <a:gd name="connsiteX50" fmla="*/ 6615651 w 9144000"/>
              <a:gd name="connsiteY50" fmla="*/ 1494380 h 2576539"/>
              <a:gd name="connsiteX51" fmla="*/ 6628125 w 9144000"/>
              <a:gd name="connsiteY51" fmla="*/ 1451005 h 2576539"/>
              <a:gd name="connsiteX52" fmla="*/ 6641360 w 9144000"/>
              <a:gd name="connsiteY52" fmla="*/ 1496279 h 2576539"/>
              <a:gd name="connsiteX53" fmla="*/ 6687901 w 9144000"/>
              <a:gd name="connsiteY53" fmla="*/ 1492797 h 2576539"/>
              <a:gd name="connsiteX54" fmla="*/ 6687901 w 9144000"/>
              <a:gd name="connsiteY54" fmla="*/ 1338357 h 2576539"/>
              <a:gd name="connsiteX55" fmla="*/ 6687964 w 9144000"/>
              <a:gd name="connsiteY55" fmla="*/ 1338357 h 2576539"/>
              <a:gd name="connsiteX56" fmla="*/ 6662572 w 9144000"/>
              <a:gd name="connsiteY56" fmla="*/ 1324679 h 2576539"/>
              <a:gd name="connsiteX57" fmla="*/ 6693220 w 9144000"/>
              <a:gd name="connsiteY57" fmla="*/ 1316321 h 2576539"/>
              <a:gd name="connsiteX58" fmla="*/ 6608306 w 9144000"/>
              <a:gd name="connsiteY58" fmla="*/ 1225645 h 2576539"/>
              <a:gd name="connsiteX59" fmla="*/ 6587283 w 9144000"/>
              <a:gd name="connsiteY59" fmla="*/ 1243248 h 2576539"/>
              <a:gd name="connsiteX60" fmla="*/ 6566577 w 9144000"/>
              <a:gd name="connsiteY60" fmla="*/ 1225202 h 2576539"/>
              <a:gd name="connsiteX61" fmla="*/ 3787347 w 9144000"/>
              <a:gd name="connsiteY61" fmla="*/ 1212157 h 2576539"/>
              <a:gd name="connsiteX62" fmla="*/ 3794248 w 9144000"/>
              <a:gd name="connsiteY62" fmla="*/ 1302263 h 2576539"/>
              <a:gd name="connsiteX63" fmla="*/ 3794312 w 9144000"/>
              <a:gd name="connsiteY63" fmla="*/ 1302263 h 2576539"/>
              <a:gd name="connsiteX64" fmla="*/ 3799884 w 9144000"/>
              <a:gd name="connsiteY64" fmla="*/ 1254836 h 2576539"/>
              <a:gd name="connsiteX65" fmla="*/ 3787347 w 9144000"/>
              <a:gd name="connsiteY65" fmla="*/ 1212157 h 2576539"/>
              <a:gd name="connsiteX66" fmla="*/ 227999 w 9144000"/>
              <a:gd name="connsiteY66" fmla="*/ 1156751 h 2576539"/>
              <a:gd name="connsiteX67" fmla="*/ 80967 w 9144000"/>
              <a:gd name="connsiteY67" fmla="*/ 1237549 h 2576539"/>
              <a:gd name="connsiteX68" fmla="*/ 72039 w 9144000"/>
              <a:gd name="connsiteY68" fmla="*/ 1259332 h 2576539"/>
              <a:gd name="connsiteX69" fmla="*/ 75521 w 9144000"/>
              <a:gd name="connsiteY69" fmla="*/ 1261168 h 2576539"/>
              <a:gd name="connsiteX70" fmla="*/ 88565 w 9144000"/>
              <a:gd name="connsiteY70" fmla="*/ 1246541 h 2576539"/>
              <a:gd name="connsiteX71" fmla="*/ 110285 w 9144000"/>
              <a:gd name="connsiteY71" fmla="*/ 1271743 h 2576539"/>
              <a:gd name="connsiteX72" fmla="*/ 120606 w 9144000"/>
              <a:gd name="connsiteY72" fmla="*/ 1240969 h 2576539"/>
              <a:gd name="connsiteX73" fmla="*/ 122506 w 9144000"/>
              <a:gd name="connsiteY73" fmla="*/ 1263068 h 2576539"/>
              <a:gd name="connsiteX74" fmla="*/ 118516 w 9144000"/>
              <a:gd name="connsiteY74" fmla="*/ 1283584 h 2576539"/>
              <a:gd name="connsiteX75" fmla="*/ 192792 w 9144000"/>
              <a:gd name="connsiteY75" fmla="*/ 1235396 h 2576539"/>
              <a:gd name="connsiteX76" fmla="*/ 211219 w 9144000"/>
              <a:gd name="connsiteY76" fmla="*/ 1227418 h 2576539"/>
              <a:gd name="connsiteX77" fmla="*/ 218437 w 9144000"/>
              <a:gd name="connsiteY77" fmla="*/ 1173152 h 2576539"/>
              <a:gd name="connsiteX78" fmla="*/ 226099 w 9144000"/>
              <a:gd name="connsiteY78" fmla="*/ 1201203 h 2576539"/>
              <a:gd name="connsiteX79" fmla="*/ 231735 w 9144000"/>
              <a:gd name="connsiteY79" fmla="*/ 1229444 h 2576539"/>
              <a:gd name="connsiteX80" fmla="*/ 248072 w 9144000"/>
              <a:gd name="connsiteY80" fmla="*/ 1235016 h 2576539"/>
              <a:gd name="connsiteX81" fmla="*/ 322537 w 9144000"/>
              <a:gd name="connsiteY81" fmla="*/ 1279214 h 2576539"/>
              <a:gd name="connsiteX82" fmla="*/ 319055 w 9144000"/>
              <a:gd name="connsiteY82" fmla="*/ 1264714 h 2576539"/>
              <a:gd name="connsiteX83" fmla="*/ 318991 w 9144000"/>
              <a:gd name="connsiteY83" fmla="*/ 1264841 h 2576539"/>
              <a:gd name="connsiteX84" fmla="*/ 318865 w 9144000"/>
              <a:gd name="connsiteY84" fmla="*/ 1242298 h 2576539"/>
              <a:gd name="connsiteX85" fmla="*/ 332289 w 9144000"/>
              <a:gd name="connsiteY85" fmla="*/ 1270666 h 2576539"/>
              <a:gd name="connsiteX86" fmla="*/ 353881 w 9144000"/>
              <a:gd name="connsiteY86" fmla="*/ 1246604 h 2576539"/>
              <a:gd name="connsiteX87" fmla="*/ 359327 w 9144000"/>
              <a:gd name="connsiteY87" fmla="*/ 1254962 h 2576539"/>
              <a:gd name="connsiteX88" fmla="*/ 366419 w 9144000"/>
              <a:gd name="connsiteY88" fmla="*/ 1259648 h 2576539"/>
              <a:gd name="connsiteX89" fmla="*/ 227999 w 9144000"/>
              <a:gd name="connsiteY89" fmla="*/ 1156751 h 2576539"/>
              <a:gd name="connsiteX90" fmla="*/ 4338289 w 9144000"/>
              <a:gd name="connsiteY90" fmla="*/ 1104963 h 2576539"/>
              <a:gd name="connsiteX91" fmla="*/ 4260293 w 9144000"/>
              <a:gd name="connsiteY91" fmla="*/ 1121355 h 2576539"/>
              <a:gd name="connsiteX92" fmla="*/ 4213372 w 9144000"/>
              <a:gd name="connsiteY92" fmla="*/ 1153205 h 2576539"/>
              <a:gd name="connsiteX93" fmla="*/ 4213372 w 9144000"/>
              <a:gd name="connsiteY93" fmla="*/ 1405287 h 2576539"/>
              <a:gd name="connsiteX94" fmla="*/ 4241550 w 9144000"/>
              <a:gd name="connsiteY94" fmla="*/ 1437454 h 2576539"/>
              <a:gd name="connsiteX95" fmla="*/ 4295246 w 9144000"/>
              <a:gd name="connsiteY95" fmla="*/ 1437454 h 2576539"/>
              <a:gd name="connsiteX96" fmla="*/ 4307024 w 9144000"/>
              <a:gd name="connsiteY96" fmla="*/ 1342536 h 2576539"/>
              <a:gd name="connsiteX97" fmla="*/ 4292143 w 9144000"/>
              <a:gd name="connsiteY97" fmla="*/ 1331138 h 2576539"/>
              <a:gd name="connsiteX98" fmla="*/ 4308164 w 9144000"/>
              <a:gd name="connsiteY98" fmla="*/ 1229634 h 2576539"/>
              <a:gd name="connsiteX99" fmla="*/ 4320131 w 9144000"/>
              <a:gd name="connsiteY99" fmla="*/ 1208675 h 2576539"/>
              <a:gd name="connsiteX100" fmla="*/ 4325514 w 9144000"/>
              <a:gd name="connsiteY100" fmla="*/ 1201836 h 2576539"/>
              <a:gd name="connsiteX101" fmla="*/ 4320258 w 9144000"/>
              <a:gd name="connsiteY101" fmla="*/ 1180370 h 2576539"/>
              <a:gd name="connsiteX102" fmla="*/ 4338431 w 9144000"/>
              <a:gd name="connsiteY102" fmla="*/ 1180750 h 2576539"/>
              <a:gd name="connsiteX103" fmla="*/ 4343687 w 9144000"/>
              <a:gd name="connsiteY103" fmla="*/ 1204179 h 2576539"/>
              <a:gd name="connsiteX104" fmla="*/ 4375980 w 9144000"/>
              <a:gd name="connsiteY104" fmla="*/ 1258952 h 2576539"/>
              <a:gd name="connsiteX105" fmla="*/ 4386872 w 9144000"/>
              <a:gd name="connsiteY105" fmla="*/ 1327845 h 2576539"/>
              <a:gd name="connsiteX106" fmla="*/ 4386745 w 9144000"/>
              <a:gd name="connsiteY106" fmla="*/ 1438404 h 2576539"/>
              <a:gd name="connsiteX107" fmla="*/ 4437972 w 9144000"/>
              <a:gd name="connsiteY107" fmla="*/ 1438404 h 2576539"/>
              <a:gd name="connsiteX108" fmla="*/ 4465707 w 9144000"/>
              <a:gd name="connsiteY108" fmla="*/ 1405350 h 2576539"/>
              <a:gd name="connsiteX109" fmla="*/ 4463934 w 9144000"/>
              <a:gd name="connsiteY109" fmla="*/ 1150483 h 2576539"/>
              <a:gd name="connsiteX110" fmla="*/ 4418279 w 9144000"/>
              <a:gd name="connsiteY110" fmla="*/ 1121671 h 2576539"/>
              <a:gd name="connsiteX111" fmla="*/ 4338289 w 9144000"/>
              <a:gd name="connsiteY111" fmla="*/ 1104963 h 2576539"/>
              <a:gd name="connsiteX112" fmla="*/ 6589563 w 9144000"/>
              <a:gd name="connsiteY112" fmla="*/ 962482 h 2576539"/>
              <a:gd name="connsiteX113" fmla="*/ 6589589 w 9144000"/>
              <a:gd name="connsiteY113" fmla="*/ 962496 h 2576539"/>
              <a:gd name="connsiteX114" fmla="*/ 6566610 w 9144000"/>
              <a:gd name="connsiteY114" fmla="*/ 970801 h 2576539"/>
              <a:gd name="connsiteX115" fmla="*/ 6555940 w 9144000"/>
              <a:gd name="connsiteY115" fmla="*/ 992750 h 2576539"/>
              <a:gd name="connsiteX116" fmla="*/ 6586524 w 9144000"/>
              <a:gd name="connsiteY116" fmla="*/ 1025930 h 2576539"/>
              <a:gd name="connsiteX117" fmla="*/ 6618501 w 9144000"/>
              <a:gd name="connsiteY117" fmla="*/ 997309 h 2576539"/>
              <a:gd name="connsiteX118" fmla="*/ 6610966 w 9144000"/>
              <a:gd name="connsiteY118" fmla="*/ 973627 h 2576539"/>
              <a:gd name="connsiteX119" fmla="*/ 6589589 w 9144000"/>
              <a:gd name="connsiteY119" fmla="*/ 962496 h 2576539"/>
              <a:gd name="connsiteX120" fmla="*/ 6589626 w 9144000"/>
              <a:gd name="connsiteY120" fmla="*/ 962482 h 2576539"/>
              <a:gd name="connsiteX121" fmla="*/ 3463712 w 9144000"/>
              <a:gd name="connsiteY121" fmla="*/ 663099 h 2576539"/>
              <a:gd name="connsiteX122" fmla="*/ 3402417 w 9144000"/>
              <a:gd name="connsiteY122" fmla="*/ 730410 h 2576539"/>
              <a:gd name="connsiteX123" fmla="*/ 3469601 w 9144000"/>
              <a:gd name="connsiteY123" fmla="*/ 791261 h 2576539"/>
              <a:gd name="connsiteX124" fmla="*/ 3469601 w 9144000"/>
              <a:gd name="connsiteY124" fmla="*/ 791198 h 2576539"/>
              <a:gd name="connsiteX125" fmla="*/ 3529059 w 9144000"/>
              <a:gd name="connsiteY125" fmla="*/ 726167 h 2576539"/>
              <a:gd name="connsiteX126" fmla="*/ 3463712 w 9144000"/>
              <a:gd name="connsiteY126" fmla="*/ 663099 h 2576539"/>
              <a:gd name="connsiteX127" fmla="*/ 5033698 w 9144000"/>
              <a:gd name="connsiteY127" fmla="*/ 580592 h 2576539"/>
              <a:gd name="connsiteX128" fmla="*/ 5011852 w 9144000"/>
              <a:gd name="connsiteY128" fmla="*/ 582998 h 2576539"/>
              <a:gd name="connsiteX129" fmla="*/ 5011852 w 9144000"/>
              <a:gd name="connsiteY129" fmla="*/ 625613 h 2576539"/>
              <a:gd name="connsiteX130" fmla="*/ 5033698 w 9144000"/>
              <a:gd name="connsiteY130" fmla="*/ 625613 h 2576539"/>
              <a:gd name="connsiteX131" fmla="*/ 5033698 w 9144000"/>
              <a:gd name="connsiteY131" fmla="*/ 625550 h 2576539"/>
              <a:gd name="connsiteX132" fmla="*/ 3424959 w 9144000"/>
              <a:gd name="connsiteY132" fmla="*/ 500871 h 2576539"/>
              <a:gd name="connsiteX133" fmla="*/ 3426226 w 9144000"/>
              <a:gd name="connsiteY133" fmla="*/ 526579 h 2576539"/>
              <a:gd name="connsiteX134" fmla="*/ 3508037 w 9144000"/>
              <a:gd name="connsiteY134" fmla="*/ 526579 h 2576539"/>
              <a:gd name="connsiteX135" fmla="*/ 3506517 w 9144000"/>
              <a:gd name="connsiteY135" fmla="*/ 500871 h 2576539"/>
              <a:gd name="connsiteX136" fmla="*/ 3356129 w 9144000"/>
              <a:gd name="connsiteY136" fmla="*/ 500111 h 2576539"/>
              <a:gd name="connsiteX137" fmla="*/ 3319213 w 9144000"/>
              <a:gd name="connsiteY137" fmla="*/ 501820 h 2576539"/>
              <a:gd name="connsiteX138" fmla="*/ 3318200 w 9144000"/>
              <a:gd name="connsiteY138" fmla="*/ 525123 h 2576539"/>
              <a:gd name="connsiteX139" fmla="*/ 3356129 w 9144000"/>
              <a:gd name="connsiteY139" fmla="*/ 527592 h 2576539"/>
              <a:gd name="connsiteX140" fmla="*/ 3356129 w 9144000"/>
              <a:gd name="connsiteY140" fmla="*/ 527529 h 2576539"/>
              <a:gd name="connsiteX141" fmla="*/ 3613277 w 9144000"/>
              <a:gd name="connsiteY141" fmla="*/ 500047 h 2576539"/>
              <a:gd name="connsiteX142" fmla="*/ 3575157 w 9144000"/>
              <a:gd name="connsiteY142" fmla="*/ 502074 h 2576539"/>
              <a:gd name="connsiteX143" fmla="*/ 3575157 w 9144000"/>
              <a:gd name="connsiteY143" fmla="*/ 526516 h 2576539"/>
              <a:gd name="connsiteX144" fmla="*/ 3615683 w 9144000"/>
              <a:gd name="connsiteY144" fmla="*/ 526516 h 2576539"/>
              <a:gd name="connsiteX145" fmla="*/ 3613277 w 9144000"/>
              <a:gd name="connsiteY145" fmla="*/ 500047 h 2576539"/>
              <a:gd name="connsiteX146" fmla="*/ 3423503 w 9144000"/>
              <a:gd name="connsiteY146" fmla="*/ 438309 h 2576539"/>
              <a:gd name="connsiteX147" fmla="*/ 3422110 w 9144000"/>
              <a:gd name="connsiteY147" fmla="*/ 455786 h 2576539"/>
              <a:gd name="connsiteX148" fmla="*/ 3423503 w 9144000"/>
              <a:gd name="connsiteY148" fmla="*/ 482001 h 2576539"/>
              <a:gd name="connsiteX149" fmla="*/ 3508163 w 9144000"/>
              <a:gd name="connsiteY149" fmla="*/ 482001 h 2576539"/>
              <a:gd name="connsiteX150" fmla="*/ 3507530 w 9144000"/>
              <a:gd name="connsiteY150" fmla="*/ 438309 h 2576539"/>
              <a:gd name="connsiteX151" fmla="*/ 3464789 w 9144000"/>
              <a:gd name="connsiteY151" fmla="*/ 0 h 2576539"/>
              <a:gd name="connsiteX152" fmla="*/ 3469727 w 9144000"/>
              <a:gd name="connsiteY152" fmla="*/ 633 h 2576539"/>
              <a:gd name="connsiteX153" fmla="*/ 3481188 w 9144000"/>
              <a:gd name="connsiteY153" fmla="*/ 57622 h 2576539"/>
              <a:gd name="connsiteX154" fmla="*/ 3473084 w 9144000"/>
              <a:gd name="connsiteY154" fmla="*/ 71363 h 2576539"/>
              <a:gd name="connsiteX155" fmla="*/ 3477959 w 9144000"/>
              <a:gd name="connsiteY155" fmla="*/ 78898 h 2576539"/>
              <a:gd name="connsiteX156" fmla="*/ 3512849 w 9144000"/>
              <a:gd name="connsiteY156" fmla="*/ 110622 h 2576539"/>
              <a:gd name="connsiteX157" fmla="*/ 3550779 w 9144000"/>
              <a:gd name="connsiteY157" fmla="*/ 166408 h 2576539"/>
              <a:gd name="connsiteX158" fmla="*/ 3567115 w 9144000"/>
              <a:gd name="connsiteY158" fmla="*/ 262846 h 2576539"/>
              <a:gd name="connsiteX159" fmla="*/ 3584655 w 9144000"/>
              <a:gd name="connsiteY159" fmla="*/ 298686 h 2576539"/>
              <a:gd name="connsiteX160" fmla="*/ 3566926 w 9144000"/>
              <a:gd name="connsiteY160" fmla="*/ 310084 h 2576539"/>
              <a:gd name="connsiteX161" fmla="*/ 3566926 w 9144000"/>
              <a:gd name="connsiteY161" fmla="*/ 483521 h 2576539"/>
              <a:gd name="connsiteX162" fmla="*/ 3637529 w 9144000"/>
              <a:gd name="connsiteY162" fmla="*/ 483521 h 2576539"/>
              <a:gd name="connsiteX163" fmla="*/ 3640821 w 9144000"/>
              <a:gd name="connsiteY163" fmla="*/ 543359 h 2576539"/>
              <a:gd name="connsiteX164" fmla="*/ 3622775 w 9144000"/>
              <a:gd name="connsiteY164" fmla="*/ 610733 h 2576539"/>
              <a:gd name="connsiteX165" fmla="*/ 3616886 w 9144000"/>
              <a:gd name="connsiteY165" fmla="*/ 805952 h 2576539"/>
              <a:gd name="connsiteX166" fmla="*/ 3618279 w 9144000"/>
              <a:gd name="connsiteY166" fmla="*/ 882824 h 2576539"/>
              <a:gd name="connsiteX167" fmla="*/ 3622015 w 9144000"/>
              <a:gd name="connsiteY167" fmla="*/ 960962 h 2576539"/>
              <a:gd name="connsiteX168" fmla="*/ 3626258 w 9144000"/>
              <a:gd name="connsiteY168" fmla="*/ 978945 h 2576539"/>
              <a:gd name="connsiteX169" fmla="*/ 3621952 w 9144000"/>
              <a:gd name="connsiteY169" fmla="*/ 1033148 h 2576539"/>
              <a:gd name="connsiteX170" fmla="*/ 3620685 w 9144000"/>
              <a:gd name="connsiteY170" fmla="*/ 1457337 h 2576539"/>
              <a:gd name="connsiteX171" fmla="*/ 3624738 w 9144000"/>
              <a:gd name="connsiteY171" fmla="*/ 1497039 h 2576539"/>
              <a:gd name="connsiteX172" fmla="*/ 3671659 w 9144000"/>
              <a:gd name="connsiteY172" fmla="*/ 1423080 h 2576539"/>
              <a:gd name="connsiteX173" fmla="*/ 3691035 w 9144000"/>
              <a:gd name="connsiteY173" fmla="*/ 1381162 h 2576539"/>
              <a:gd name="connsiteX174" fmla="*/ 3727001 w 9144000"/>
              <a:gd name="connsiteY174" fmla="*/ 1437074 h 2576539"/>
              <a:gd name="connsiteX175" fmla="*/ 3753850 w 9144000"/>
              <a:gd name="connsiteY175" fmla="*/ 1497989 h 2576539"/>
              <a:gd name="connsiteX176" fmla="*/ 3768477 w 9144000"/>
              <a:gd name="connsiteY176" fmla="*/ 1407250 h 2576539"/>
              <a:gd name="connsiteX177" fmla="*/ 3749291 w 9144000"/>
              <a:gd name="connsiteY177" fmla="*/ 1393826 h 2576539"/>
              <a:gd name="connsiteX178" fmla="*/ 3772846 w 9144000"/>
              <a:gd name="connsiteY178" fmla="*/ 1379895 h 2576539"/>
              <a:gd name="connsiteX179" fmla="*/ 3773099 w 9144000"/>
              <a:gd name="connsiteY179" fmla="*/ 1334494 h 2576539"/>
              <a:gd name="connsiteX180" fmla="*/ 3774809 w 9144000"/>
              <a:gd name="connsiteY180" fmla="*/ 1285230 h 2576539"/>
              <a:gd name="connsiteX181" fmla="*/ 3772973 w 9144000"/>
              <a:gd name="connsiteY181" fmla="*/ 1206902 h 2576539"/>
              <a:gd name="connsiteX182" fmla="*/ 3785194 w 9144000"/>
              <a:gd name="connsiteY182" fmla="*/ 1169099 h 2576539"/>
              <a:gd name="connsiteX183" fmla="*/ 3791779 w 9144000"/>
              <a:gd name="connsiteY183" fmla="*/ 1186702 h 2576539"/>
              <a:gd name="connsiteX184" fmla="*/ 3793932 w 9144000"/>
              <a:gd name="connsiteY184" fmla="*/ 1184676 h 2576539"/>
              <a:gd name="connsiteX185" fmla="*/ 3860546 w 9144000"/>
              <a:gd name="connsiteY185" fmla="*/ 1088618 h 2576539"/>
              <a:gd name="connsiteX186" fmla="*/ 3902211 w 9144000"/>
              <a:gd name="connsiteY186" fmla="*/ 1017002 h 2576539"/>
              <a:gd name="connsiteX187" fmla="*/ 3902338 w 9144000"/>
              <a:gd name="connsiteY187" fmla="*/ 980275 h 2576539"/>
              <a:gd name="connsiteX188" fmla="*/ 3908733 w 9144000"/>
              <a:gd name="connsiteY188" fmla="*/ 979325 h 2576539"/>
              <a:gd name="connsiteX189" fmla="*/ 3914559 w 9144000"/>
              <a:gd name="connsiteY189" fmla="*/ 1011429 h 2576539"/>
              <a:gd name="connsiteX190" fmla="*/ 3915698 w 9144000"/>
              <a:gd name="connsiteY190" fmla="*/ 1044483 h 2576539"/>
              <a:gd name="connsiteX191" fmla="*/ 3944700 w 9144000"/>
              <a:gd name="connsiteY191" fmla="*/ 1083425 h 2576539"/>
              <a:gd name="connsiteX192" fmla="*/ 3990861 w 9144000"/>
              <a:gd name="connsiteY192" fmla="*/ 1115593 h 2576539"/>
              <a:gd name="connsiteX193" fmla="*/ 4025498 w 9144000"/>
              <a:gd name="connsiteY193" fmla="*/ 1171505 h 2576539"/>
              <a:gd name="connsiteX194" fmla="*/ 4033666 w 9144000"/>
              <a:gd name="connsiteY194" fmla="*/ 1168276 h 2576539"/>
              <a:gd name="connsiteX195" fmla="*/ 4044747 w 9144000"/>
              <a:gd name="connsiteY195" fmla="*/ 1204939 h 2576539"/>
              <a:gd name="connsiteX196" fmla="*/ 4038099 w 9144000"/>
              <a:gd name="connsiteY196" fmla="*/ 1251480 h 2576539"/>
              <a:gd name="connsiteX197" fmla="*/ 4046710 w 9144000"/>
              <a:gd name="connsiteY197" fmla="*/ 1362608 h 2576539"/>
              <a:gd name="connsiteX198" fmla="*/ 4042404 w 9144000"/>
              <a:gd name="connsiteY198" fmla="*/ 1379895 h 2576539"/>
              <a:gd name="connsiteX199" fmla="*/ 4066910 w 9144000"/>
              <a:gd name="connsiteY199" fmla="*/ 1392813 h 2576539"/>
              <a:gd name="connsiteX200" fmla="*/ 4044304 w 9144000"/>
              <a:gd name="connsiteY200" fmla="*/ 1408770 h 2576539"/>
              <a:gd name="connsiteX201" fmla="*/ 4053549 w 9144000"/>
              <a:gd name="connsiteY201" fmla="*/ 1504765 h 2576539"/>
              <a:gd name="connsiteX202" fmla="*/ 4061401 w 9144000"/>
              <a:gd name="connsiteY202" fmla="*/ 1486148 h 2576539"/>
              <a:gd name="connsiteX203" fmla="*/ 4098190 w 9144000"/>
              <a:gd name="connsiteY203" fmla="*/ 1429286 h 2576539"/>
              <a:gd name="connsiteX204" fmla="*/ 4123202 w 9144000"/>
              <a:gd name="connsiteY204" fmla="*/ 1383251 h 2576539"/>
              <a:gd name="connsiteX205" fmla="*/ 4154863 w 9144000"/>
              <a:gd name="connsiteY205" fmla="*/ 1431122 h 2576539"/>
              <a:gd name="connsiteX206" fmla="*/ 4180761 w 9144000"/>
              <a:gd name="connsiteY206" fmla="*/ 1401108 h 2576539"/>
              <a:gd name="connsiteX207" fmla="*/ 4179305 w 9144000"/>
              <a:gd name="connsiteY207" fmla="*/ 1152319 h 2576539"/>
              <a:gd name="connsiteX208" fmla="*/ 4139919 w 9144000"/>
              <a:gd name="connsiteY208" fmla="*/ 1133323 h 2576539"/>
              <a:gd name="connsiteX209" fmla="*/ 4133714 w 9144000"/>
              <a:gd name="connsiteY209" fmla="*/ 1113820 h 2576539"/>
              <a:gd name="connsiteX210" fmla="*/ 4109525 w 9144000"/>
              <a:gd name="connsiteY210" fmla="*/ 1110337 h 2576539"/>
              <a:gd name="connsiteX211" fmla="*/ 4055386 w 9144000"/>
              <a:gd name="connsiteY211" fmla="*/ 1014975 h 2576539"/>
              <a:gd name="connsiteX212" fmla="*/ 4154420 w 9144000"/>
              <a:gd name="connsiteY212" fmla="*/ 991926 h 2576539"/>
              <a:gd name="connsiteX213" fmla="*/ 4180825 w 9144000"/>
              <a:gd name="connsiteY213" fmla="*/ 959822 h 2576539"/>
              <a:gd name="connsiteX214" fmla="*/ 4177975 w 9144000"/>
              <a:gd name="connsiteY214" fmla="*/ 889979 h 2576539"/>
              <a:gd name="connsiteX215" fmla="*/ 4197225 w 9144000"/>
              <a:gd name="connsiteY215" fmla="*/ 855976 h 2576539"/>
              <a:gd name="connsiteX216" fmla="*/ 4204064 w 9144000"/>
              <a:gd name="connsiteY216" fmla="*/ 871553 h 2576539"/>
              <a:gd name="connsiteX217" fmla="*/ 4249085 w 9144000"/>
              <a:gd name="connsiteY217" fmla="*/ 782333 h 2576539"/>
              <a:gd name="connsiteX218" fmla="*/ 4317155 w 9144000"/>
              <a:gd name="connsiteY218" fmla="*/ 738578 h 2576539"/>
              <a:gd name="connsiteX219" fmla="*/ 4327540 w 9144000"/>
              <a:gd name="connsiteY219" fmla="*/ 719455 h 2576539"/>
              <a:gd name="connsiteX220" fmla="*/ 4329756 w 9144000"/>
              <a:gd name="connsiteY220" fmla="*/ 693114 h 2576539"/>
              <a:gd name="connsiteX221" fmla="*/ 4330010 w 9144000"/>
              <a:gd name="connsiteY221" fmla="*/ 672914 h 2576539"/>
              <a:gd name="connsiteX222" fmla="*/ 4332732 w 9144000"/>
              <a:gd name="connsiteY222" fmla="*/ 655374 h 2576539"/>
              <a:gd name="connsiteX223" fmla="*/ 4340204 w 9144000"/>
              <a:gd name="connsiteY223" fmla="*/ 621307 h 2576539"/>
              <a:gd name="connsiteX224" fmla="*/ 4347169 w 9144000"/>
              <a:gd name="connsiteY224" fmla="*/ 657844 h 2576539"/>
              <a:gd name="connsiteX225" fmla="*/ 4354198 w 9144000"/>
              <a:gd name="connsiteY225" fmla="*/ 686212 h 2576539"/>
              <a:gd name="connsiteX226" fmla="*/ 4360593 w 9144000"/>
              <a:gd name="connsiteY226" fmla="*/ 734589 h 2576539"/>
              <a:gd name="connsiteX227" fmla="*/ 4473622 w 9144000"/>
              <a:gd name="connsiteY227" fmla="*/ 868703 h 2576539"/>
              <a:gd name="connsiteX228" fmla="*/ 4479321 w 9144000"/>
              <a:gd name="connsiteY228" fmla="*/ 864967 h 2576539"/>
              <a:gd name="connsiteX229" fmla="*/ 4484576 w 9144000"/>
              <a:gd name="connsiteY229" fmla="*/ 859142 h 2576539"/>
              <a:gd name="connsiteX230" fmla="*/ 4499140 w 9144000"/>
              <a:gd name="connsiteY230" fmla="*/ 885293 h 2576539"/>
              <a:gd name="connsiteX231" fmla="*/ 4500027 w 9144000"/>
              <a:gd name="connsiteY231" fmla="*/ 971727 h 2576539"/>
              <a:gd name="connsiteX232" fmla="*/ 4518833 w 9144000"/>
              <a:gd name="connsiteY232" fmla="*/ 989457 h 2576539"/>
              <a:gd name="connsiteX233" fmla="*/ 4628949 w 9144000"/>
              <a:gd name="connsiteY233" fmla="*/ 1006617 h 2576539"/>
              <a:gd name="connsiteX234" fmla="*/ 4571516 w 9144000"/>
              <a:gd name="connsiteY234" fmla="*/ 1110147 h 2576539"/>
              <a:gd name="connsiteX235" fmla="*/ 4545618 w 9144000"/>
              <a:gd name="connsiteY235" fmla="*/ 1113440 h 2576539"/>
              <a:gd name="connsiteX236" fmla="*/ 4501103 w 9144000"/>
              <a:gd name="connsiteY236" fmla="*/ 1152636 h 2576539"/>
              <a:gd name="connsiteX237" fmla="*/ 4499077 w 9144000"/>
              <a:gd name="connsiteY237" fmla="*/ 1405540 h 2576539"/>
              <a:gd name="connsiteX238" fmla="*/ 4523266 w 9144000"/>
              <a:gd name="connsiteY238" fmla="*/ 1433718 h 2576539"/>
              <a:gd name="connsiteX239" fmla="*/ 4514781 w 9144000"/>
              <a:gd name="connsiteY239" fmla="*/ 1481652 h 2576539"/>
              <a:gd name="connsiteX240" fmla="*/ 4532004 w 9144000"/>
              <a:gd name="connsiteY240" fmla="*/ 1494886 h 2576539"/>
              <a:gd name="connsiteX241" fmla="*/ 4566704 w 9144000"/>
              <a:gd name="connsiteY241" fmla="*/ 1494886 h 2576539"/>
              <a:gd name="connsiteX242" fmla="*/ 4566704 w 9144000"/>
              <a:gd name="connsiteY242" fmla="*/ 1452588 h 2576539"/>
              <a:gd name="connsiteX243" fmla="*/ 4530737 w 9144000"/>
              <a:gd name="connsiteY243" fmla="*/ 1428209 h 2576539"/>
              <a:gd name="connsiteX244" fmla="*/ 4560245 w 9144000"/>
              <a:gd name="connsiteY244" fmla="*/ 1413899 h 2576539"/>
              <a:gd name="connsiteX245" fmla="*/ 4575252 w 9144000"/>
              <a:gd name="connsiteY245" fmla="*/ 1321133 h 2576539"/>
              <a:gd name="connsiteX246" fmla="*/ 4591779 w 9144000"/>
              <a:gd name="connsiteY246" fmla="*/ 1365078 h 2576539"/>
              <a:gd name="connsiteX247" fmla="*/ 4602797 w 9144000"/>
              <a:gd name="connsiteY247" fmla="*/ 1348235 h 2576539"/>
              <a:gd name="connsiteX248" fmla="*/ 4612105 w 9144000"/>
              <a:gd name="connsiteY248" fmla="*/ 1260218 h 2576539"/>
              <a:gd name="connsiteX249" fmla="*/ 4572719 w 9144000"/>
              <a:gd name="connsiteY249" fmla="*/ 1204749 h 2576539"/>
              <a:gd name="connsiteX250" fmla="*/ 4603494 w 9144000"/>
              <a:gd name="connsiteY250" fmla="*/ 1190438 h 2576539"/>
              <a:gd name="connsiteX251" fmla="*/ 4609129 w 9144000"/>
              <a:gd name="connsiteY251" fmla="*/ 1144150 h 2576539"/>
              <a:gd name="connsiteX252" fmla="*/ 4615398 w 9144000"/>
              <a:gd name="connsiteY252" fmla="*/ 1143391 h 2576539"/>
              <a:gd name="connsiteX253" fmla="*/ 4627429 w 9144000"/>
              <a:gd name="connsiteY253" fmla="*/ 1162450 h 2576539"/>
              <a:gd name="connsiteX254" fmla="*/ 4630152 w 9144000"/>
              <a:gd name="connsiteY254" fmla="*/ 1158904 h 2576539"/>
              <a:gd name="connsiteX255" fmla="*/ 4624833 w 9144000"/>
              <a:gd name="connsiteY255" fmla="*/ 1134336 h 2576539"/>
              <a:gd name="connsiteX256" fmla="*/ 4638890 w 9144000"/>
              <a:gd name="connsiteY256" fmla="*/ 1091151 h 2576539"/>
              <a:gd name="connsiteX257" fmla="*/ 4679416 w 9144000"/>
              <a:gd name="connsiteY257" fmla="*/ 1027386 h 2576539"/>
              <a:gd name="connsiteX258" fmla="*/ 4722727 w 9144000"/>
              <a:gd name="connsiteY258" fmla="*/ 1090834 h 2576539"/>
              <a:gd name="connsiteX259" fmla="*/ 4737228 w 9144000"/>
              <a:gd name="connsiteY259" fmla="*/ 1133829 h 2576539"/>
              <a:gd name="connsiteX260" fmla="*/ 4731086 w 9144000"/>
              <a:gd name="connsiteY260" fmla="*/ 1161627 h 2576539"/>
              <a:gd name="connsiteX261" fmla="*/ 4751538 w 9144000"/>
              <a:gd name="connsiteY261" fmla="*/ 1137945 h 2576539"/>
              <a:gd name="connsiteX262" fmla="*/ 4758631 w 9144000"/>
              <a:gd name="connsiteY262" fmla="*/ 1190375 h 2576539"/>
              <a:gd name="connsiteX263" fmla="*/ 4787568 w 9144000"/>
              <a:gd name="connsiteY263" fmla="*/ 1202533 h 2576539"/>
              <a:gd name="connsiteX264" fmla="*/ 4782186 w 9144000"/>
              <a:gd name="connsiteY264" fmla="*/ 1209625 h 2576539"/>
              <a:gd name="connsiteX265" fmla="*/ 4750589 w 9144000"/>
              <a:gd name="connsiteY265" fmla="*/ 1249644 h 2576539"/>
              <a:gd name="connsiteX266" fmla="*/ 4750589 w 9144000"/>
              <a:gd name="connsiteY266" fmla="*/ 1302707 h 2576539"/>
              <a:gd name="connsiteX267" fmla="*/ 4795483 w 9144000"/>
              <a:gd name="connsiteY267" fmla="*/ 1308216 h 2576539"/>
              <a:gd name="connsiteX268" fmla="*/ 4794977 w 9144000"/>
              <a:gd name="connsiteY268" fmla="*/ 1176001 h 2576539"/>
              <a:gd name="connsiteX269" fmla="*/ 4783959 w 9144000"/>
              <a:gd name="connsiteY269" fmla="*/ 1153585 h 2576539"/>
              <a:gd name="connsiteX270" fmla="*/ 4798649 w 9144000"/>
              <a:gd name="connsiteY270" fmla="*/ 1144657 h 2576539"/>
              <a:gd name="connsiteX271" fmla="*/ 4802892 w 9144000"/>
              <a:gd name="connsiteY271" fmla="*/ 1083805 h 2576539"/>
              <a:gd name="connsiteX272" fmla="*/ 4809351 w 9144000"/>
              <a:gd name="connsiteY272" fmla="*/ 1082729 h 2576539"/>
              <a:gd name="connsiteX273" fmla="*/ 4818089 w 9144000"/>
              <a:gd name="connsiteY273" fmla="*/ 1103752 h 2576539"/>
              <a:gd name="connsiteX274" fmla="*/ 4821192 w 9144000"/>
              <a:gd name="connsiteY274" fmla="*/ 1103435 h 2576539"/>
              <a:gd name="connsiteX275" fmla="*/ 4822332 w 9144000"/>
              <a:gd name="connsiteY275" fmla="*/ 1046699 h 2576539"/>
              <a:gd name="connsiteX276" fmla="*/ 4856082 w 9144000"/>
              <a:gd name="connsiteY276" fmla="*/ 998385 h 2576539"/>
              <a:gd name="connsiteX277" fmla="*/ 4864377 w 9144000"/>
              <a:gd name="connsiteY277" fmla="*/ 956846 h 2576539"/>
              <a:gd name="connsiteX278" fmla="*/ 4904269 w 9144000"/>
              <a:gd name="connsiteY278" fmla="*/ 1022447 h 2576539"/>
              <a:gd name="connsiteX279" fmla="*/ 4904206 w 9144000"/>
              <a:gd name="connsiteY279" fmla="*/ 956973 h 2576539"/>
              <a:gd name="connsiteX280" fmla="*/ 4881790 w 9144000"/>
              <a:gd name="connsiteY280" fmla="*/ 901820 h 2576539"/>
              <a:gd name="connsiteX281" fmla="*/ 4906802 w 9144000"/>
              <a:gd name="connsiteY281" fmla="*/ 891246 h 2576539"/>
              <a:gd name="connsiteX282" fmla="*/ 4908322 w 9144000"/>
              <a:gd name="connsiteY282" fmla="*/ 848884 h 2576539"/>
              <a:gd name="connsiteX283" fmla="*/ 4908322 w 9144000"/>
              <a:gd name="connsiteY283" fmla="*/ 805762 h 2576539"/>
              <a:gd name="connsiteX284" fmla="*/ 4924152 w 9144000"/>
              <a:gd name="connsiteY284" fmla="*/ 792908 h 2576539"/>
              <a:gd name="connsiteX285" fmla="*/ 4923582 w 9144000"/>
              <a:gd name="connsiteY285" fmla="*/ 726231 h 2576539"/>
              <a:gd name="connsiteX286" fmla="*/ 4928268 w 9144000"/>
              <a:gd name="connsiteY286" fmla="*/ 691277 h 2576539"/>
              <a:gd name="connsiteX287" fmla="*/ 4969300 w 9144000"/>
              <a:gd name="connsiteY287" fmla="*/ 669748 h 2576539"/>
              <a:gd name="connsiteX288" fmla="*/ 4972086 w 9144000"/>
              <a:gd name="connsiteY288" fmla="*/ 569891 h 2576539"/>
              <a:gd name="connsiteX289" fmla="*/ 4992286 w 9144000"/>
              <a:gd name="connsiteY289" fmla="*/ 523729 h 2576539"/>
              <a:gd name="connsiteX290" fmla="*/ 4992729 w 9144000"/>
              <a:gd name="connsiteY290" fmla="*/ 520627 h 2576539"/>
              <a:gd name="connsiteX291" fmla="*/ 5025466 w 9144000"/>
              <a:gd name="connsiteY291" fmla="*/ 454646 h 2576539"/>
              <a:gd name="connsiteX292" fmla="*/ 5034838 w 9144000"/>
              <a:gd name="connsiteY292" fmla="*/ 480228 h 2576539"/>
              <a:gd name="connsiteX293" fmla="*/ 5040473 w 9144000"/>
              <a:gd name="connsiteY293" fmla="*/ 497261 h 2576539"/>
              <a:gd name="connsiteX294" fmla="*/ 5054594 w 9144000"/>
              <a:gd name="connsiteY294" fmla="*/ 543929 h 2576539"/>
              <a:gd name="connsiteX295" fmla="*/ 5074476 w 9144000"/>
              <a:gd name="connsiteY295" fmla="*/ 569511 h 2576539"/>
              <a:gd name="connsiteX296" fmla="*/ 5077959 w 9144000"/>
              <a:gd name="connsiteY296" fmla="*/ 669685 h 2576539"/>
              <a:gd name="connsiteX297" fmla="*/ 5118801 w 9144000"/>
              <a:gd name="connsiteY297" fmla="*/ 691657 h 2576539"/>
              <a:gd name="connsiteX298" fmla="*/ 5125387 w 9144000"/>
              <a:gd name="connsiteY298" fmla="*/ 706095 h 2576539"/>
              <a:gd name="connsiteX299" fmla="*/ 5122981 w 9144000"/>
              <a:gd name="connsiteY299" fmla="*/ 770429 h 2576539"/>
              <a:gd name="connsiteX300" fmla="*/ 5120828 w 9144000"/>
              <a:gd name="connsiteY300" fmla="*/ 825771 h 2576539"/>
              <a:gd name="connsiteX301" fmla="*/ 5126907 w 9144000"/>
              <a:gd name="connsiteY301" fmla="*/ 826278 h 2576539"/>
              <a:gd name="connsiteX302" fmla="*/ 5134695 w 9144000"/>
              <a:gd name="connsiteY302" fmla="*/ 796960 h 2576539"/>
              <a:gd name="connsiteX303" fmla="*/ 5139381 w 9144000"/>
              <a:gd name="connsiteY303" fmla="*/ 809245 h 2576539"/>
              <a:gd name="connsiteX304" fmla="*/ 5139191 w 9144000"/>
              <a:gd name="connsiteY304" fmla="*/ 862941 h 2576539"/>
              <a:gd name="connsiteX305" fmla="*/ 5142294 w 9144000"/>
              <a:gd name="connsiteY305" fmla="*/ 893272 h 2576539"/>
              <a:gd name="connsiteX306" fmla="*/ 5159137 w 9144000"/>
              <a:gd name="connsiteY306" fmla="*/ 898844 h 2576539"/>
              <a:gd name="connsiteX307" fmla="*/ 5156604 w 9144000"/>
              <a:gd name="connsiteY307" fmla="*/ 907329 h 2576539"/>
              <a:gd name="connsiteX308" fmla="*/ 5142357 w 9144000"/>
              <a:gd name="connsiteY308" fmla="*/ 949058 h 2576539"/>
              <a:gd name="connsiteX309" fmla="*/ 5142737 w 9144000"/>
              <a:gd name="connsiteY309" fmla="*/ 1022067 h 2576539"/>
              <a:gd name="connsiteX310" fmla="*/ 5183452 w 9144000"/>
              <a:gd name="connsiteY310" fmla="*/ 956466 h 2576539"/>
              <a:gd name="connsiteX311" fmla="*/ 5192951 w 9144000"/>
              <a:gd name="connsiteY311" fmla="*/ 997372 h 2576539"/>
              <a:gd name="connsiteX312" fmla="*/ 5218279 w 9144000"/>
              <a:gd name="connsiteY312" fmla="*/ 1032895 h 2576539"/>
              <a:gd name="connsiteX313" fmla="*/ 5226447 w 9144000"/>
              <a:gd name="connsiteY313" fmla="*/ 1072091 h 2576539"/>
              <a:gd name="connsiteX314" fmla="*/ 5227650 w 9144000"/>
              <a:gd name="connsiteY314" fmla="*/ 1104131 h 2576539"/>
              <a:gd name="connsiteX315" fmla="*/ 5236389 w 9144000"/>
              <a:gd name="connsiteY315" fmla="*/ 1082476 h 2576539"/>
              <a:gd name="connsiteX316" fmla="*/ 5243101 w 9144000"/>
              <a:gd name="connsiteY316" fmla="*/ 1085135 h 2576539"/>
              <a:gd name="connsiteX317" fmla="*/ 5246330 w 9144000"/>
              <a:gd name="connsiteY317" fmla="*/ 1124648 h 2576539"/>
              <a:gd name="connsiteX318" fmla="*/ 5259501 w 9144000"/>
              <a:gd name="connsiteY318" fmla="*/ 1151496 h 2576539"/>
              <a:gd name="connsiteX319" fmla="*/ 5251586 w 9144000"/>
              <a:gd name="connsiteY319" fmla="*/ 1194554 h 2576539"/>
              <a:gd name="connsiteX320" fmla="*/ 5251206 w 9144000"/>
              <a:gd name="connsiteY320" fmla="*/ 1306253 h 2576539"/>
              <a:gd name="connsiteX321" fmla="*/ 5296481 w 9144000"/>
              <a:gd name="connsiteY321" fmla="*/ 1304036 h 2576539"/>
              <a:gd name="connsiteX322" fmla="*/ 5296418 w 9144000"/>
              <a:gd name="connsiteY322" fmla="*/ 1243818 h 2576539"/>
              <a:gd name="connsiteX323" fmla="*/ 5268366 w 9144000"/>
              <a:gd name="connsiteY323" fmla="*/ 1210701 h 2576539"/>
              <a:gd name="connsiteX324" fmla="*/ 5257475 w 9144000"/>
              <a:gd name="connsiteY324" fmla="*/ 1204116 h 2576539"/>
              <a:gd name="connsiteX325" fmla="*/ 5288249 w 9144000"/>
              <a:gd name="connsiteY325" fmla="*/ 1190122 h 2576539"/>
              <a:gd name="connsiteX326" fmla="*/ 5300660 w 9144000"/>
              <a:gd name="connsiteY326" fmla="*/ 1141744 h 2576539"/>
              <a:gd name="connsiteX327" fmla="*/ 5313071 w 9144000"/>
              <a:gd name="connsiteY327" fmla="*/ 1161247 h 2576539"/>
              <a:gd name="connsiteX328" fmla="*/ 5316174 w 9144000"/>
              <a:gd name="connsiteY328" fmla="*/ 1160297 h 2576539"/>
              <a:gd name="connsiteX329" fmla="*/ 5310918 w 9144000"/>
              <a:gd name="connsiteY329" fmla="*/ 1137628 h 2576539"/>
              <a:gd name="connsiteX330" fmla="*/ 5326115 w 9144000"/>
              <a:gd name="connsiteY330" fmla="*/ 1089378 h 2576539"/>
              <a:gd name="connsiteX331" fmla="*/ 5361322 w 9144000"/>
              <a:gd name="connsiteY331" fmla="*/ 1024473 h 2576539"/>
              <a:gd name="connsiteX332" fmla="*/ 5368604 w 9144000"/>
              <a:gd name="connsiteY332" fmla="*/ 1026373 h 2576539"/>
              <a:gd name="connsiteX333" fmla="*/ 5371263 w 9144000"/>
              <a:gd name="connsiteY333" fmla="*/ 1038594 h 2576539"/>
              <a:gd name="connsiteX334" fmla="*/ 5392476 w 9144000"/>
              <a:gd name="connsiteY334" fmla="*/ 1077600 h 2576539"/>
              <a:gd name="connsiteX335" fmla="*/ 5421287 w 9144000"/>
              <a:gd name="connsiteY335" fmla="*/ 1145037 h 2576539"/>
              <a:gd name="connsiteX336" fmla="*/ 5438954 w 9144000"/>
              <a:gd name="connsiteY336" fmla="*/ 1145037 h 2576539"/>
              <a:gd name="connsiteX337" fmla="*/ 5442373 w 9144000"/>
              <a:gd name="connsiteY337" fmla="*/ 1189298 h 2576539"/>
              <a:gd name="connsiteX338" fmla="*/ 5471311 w 9144000"/>
              <a:gd name="connsiteY338" fmla="*/ 1202533 h 2576539"/>
              <a:gd name="connsiteX339" fmla="*/ 5468145 w 9144000"/>
              <a:gd name="connsiteY339" fmla="*/ 1208168 h 2576539"/>
              <a:gd name="connsiteX340" fmla="*/ 5435407 w 9144000"/>
              <a:gd name="connsiteY340" fmla="*/ 1254836 h 2576539"/>
              <a:gd name="connsiteX341" fmla="*/ 5444272 w 9144000"/>
              <a:gd name="connsiteY341" fmla="*/ 1308596 h 2576539"/>
              <a:gd name="connsiteX342" fmla="*/ 5444589 w 9144000"/>
              <a:gd name="connsiteY342" fmla="*/ 1336140 h 2576539"/>
              <a:gd name="connsiteX343" fmla="*/ 5456367 w 9144000"/>
              <a:gd name="connsiteY343" fmla="*/ 1363052 h 2576539"/>
              <a:gd name="connsiteX344" fmla="*/ 5469601 w 9144000"/>
              <a:gd name="connsiteY344" fmla="*/ 1327022 h 2576539"/>
              <a:gd name="connsiteX345" fmla="*/ 5487647 w 9144000"/>
              <a:gd name="connsiteY345" fmla="*/ 1413392 h 2576539"/>
              <a:gd name="connsiteX346" fmla="*/ 5516649 w 9144000"/>
              <a:gd name="connsiteY346" fmla="*/ 1427196 h 2576539"/>
              <a:gd name="connsiteX347" fmla="*/ 5480492 w 9144000"/>
              <a:gd name="connsiteY347" fmla="*/ 1452651 h 2576539"/>
              <a:gd name="connsiteX348" fmla="*/ 5480492 w 9144000"/>
              <a:gd name="connsiteY348" fmla="*/ 1494317 h 2576539"/>
              <a:gd name="connsiteX349" fmla="*/ 5533935 w 9144000"/>
              <a:gd name="connsiteY349" fmla="*/ 1494317 h 2576539"/>
              <a:gd name="connsiteX350" fmla="*/ 5544067 w 9144000"/>
              <a:gd name="connsiteY350" fmla="*/ 1462719 h 2576539"/>
              <a:gd name="connsiteX351" fmla="*/ 5549069 w 9144000"/>
              <a:gd name="connsiteY351" fmla="*/ 1462149 h 2576539"/>
              <a:gd name="connsiteX352" fmla="*/ 5560404 w 9144000"/>
              <a:gd name="connsiteY352" fmla="*/ 1498559 h 2576539"/>
              <a:gd name="connsiteX353" fmla="*/ 5583389 w 9144000"/>
              <a:gd name="connsiteY353" fmla="*/ 1485768 h 2576539"/>
              <a:gd name="connsiteX354" fmla="*/ 5564773 w 9144000"/>
              <a:gd name="connsiteY354" fmla="*/ 1462846 h 2576539"/>
              <a:gd name="connsiteX355" fmla="*/ 5596433 w 9144000"/>
              <a:gd name="connsiteY355" fmla="*/ 1443216 h 2576539"/>
              <a:gd name="connsiteX356" fmla="*/ 5581996 w 9144000"/>
              <a:gd name="connsiteY356" fmla="*/ 1430172 h 2576539"/>
              <a:gd name="connsiteX357" fmla="*/ 5594407 w 9144000"/>
              <a:gd name="connsiteY357" fmla="*/ 1425486 h 2576539"/>
              <a:gd name="connsiteX358" fmla="*/ 5597067 w 9144000"/>
              <a:gd name="connsiteY358" fmla="*/ 1421624 h 2576539"/>
              <a:gd name="connsiteX359" fmla="*/ 5598966 w 9144000"/>
              <a:gd name="connsiteY359" fmla="*/ 1351844 h 2576539"/>
              <a:gd name="connsiteX360" fmla="*/ 5609034 w 9144000"/>
              <a:gd name="connsiteY360" fmla="*/ 1318157 h 2576539"/>
              <a:gd name="connsiteX361" fmla="*/ 5603462 w 9144000"/>
              <a:gd name="connsiteY361" fmla="*/ 1304353 h 2576539"/>
              <a:gd name="connsiteX362" fmla="*/ 5627841 w 9144000"/>
              <a:gd name="connsiteY362" fmla="*/ 1288269 h 2576539"/>
              <a:gd name="connsiteX363" fmla="*/ 5620242 w 9144000"/>
              <a:gd name="connsiteY363" fmla="*/ 1279088 h 2576539"/>
              <a:gd name="connsiteX364" fmla="*/ 5630690 w 9144000"/>
              <a:gd name="connsiteY364" fmla="*/ 1239829 h 2576539"/>
              <a:gd name="connsiteX365" fmla="*/ 5640252 w 9144000"/>
              <a:gd name="connsiteY365" fmla="*/ 1184359 h 2576539"/>
              <a:gd name="connsiteX366" fmla="*/ 5637782 w 9144000"/>
              <a:gd name="connsiteY366" fmla="*/ 1163020 h 2576539"/>
              <a:gd name="connsiteX367" fmla="*/ 5660831 w 9144000"/>
              <a:gd name="connsiteY367" fmla="*/ 1150926 h 2576539"/>
              <a:gd name="connsiteX368" fmla="*/ 5653359 w 9144000"/>
              <a:gd name="connsiteY368" fmla="*/ 1140414 h 2576539"/>
              <a:gd name="connsiteX369" fmla="*/ 5661971 w 9144000"/>
              <a:gd name="connsiteY369" fmla="*/ 1097103 h 2576539"/>
              <a:gd name="connsiteX370" fmla="*/ 5673052 w 9144000"/>
              <a:gd name="connsiteY370" fmla="*/ 1051512 h 2576539"/>
              <a:gd name="connsiteX371" fmla="*/ 5661274 w 9144000"/>
              <a:gd name="connsiteY371" fmla="*/ 1037834 h 2576539"/>
              <a:gd name="connsiteX372" fmla="*/ 5678751 w 9144000"/>
              <a:gd name="connsiteY372" fmla="*/ 1025740 h 2576539"/>
              <a:gd name="connsiteX373" fmla="*/ 5683120 w 9144000"/>
              <a:gd name="connsiteY373" fmla="*/ 974450 h 2576539"/>
              <a:gd name="connsiteX374" fmla="*/ 5684450 w 9144000"/>
              <a:gd name="connsiteY374" fmla="*/ 926705 h 2576539"/>
              <a:gd name="connsiteX375" fmla="*/ 5705409 w 9144000"/>
              <a:gd name="connsiteY375" fmla="*/ 916827 h 2576539"/>
              <a:gd name="connsiteX376" fmla="*/ 5695151 w 9144000"/>
              <a:gd name="connsiteY376" fmla="*/ 865537 h 2576539"/>
              <a:gd name="connsiteX377" fmla="*/ 5710158 w 9144000"/>
              <a:gd name="connsiteY377" fmla="*/ 854583 h 2576539"/>
              <a:gd name="connsiteX378" fmla="*/ 5695847 w 9144000"/>
              <a:gd name="connsiteY378" fmla="*/ 818173 h 2576539"/>
              <a:gd name="connsiteX379" fmla="*/ 5721683 w 9144000"/>
              <a:gd name="connsiteY379" fmla="*/ 807155 h 2576539"/>
              <a:gd name="connsiteX380" fmla="*/ 5707562 w 9144000"/>
              <a:gd name="connsiteY380" fmla="*/ 736869 h 2576539"/>
              <a:gd name="connsiteX381" fmla="*/ 5719846 w 9144000"/>
              <a:gd name="connsiteY381" fmla="*/ 732436 h 2576539"/>
              <a:gd name="connsiteX382" fmla="*/ 5698760 w 9144000"/>
              <a:gd name="connsiteY382" fmla="*/ 700966 h 2576539"/>
              <a:gd name="connsiteX383" fmla="*/ 5712184 w 9144000"/>
              <a:gd name="connsiteY383" fmla="*/ 693494 h 2576539"/>
              <a:gd name="connsiteX384" fmla="*/ 5699520 w 9144000"/>
              <a:gd name="connsiteY384" fmla="*/ 666962 h 2576539"/>
              <a:gd name="connsiteX385" fmla="*/ 5712628 w 9144000"/>
              <a:gd name="connsiteY385" fmla="*/ 660250 h 2576539"/>
              <a:gd name="connsiteX386" fmla="*/ 5719213 w 9144000"/>
              <a:gd name="connsiteY386" fmla="*/ 605414 h 2576539"/>
              <a:gd name="connsiteX387" fmla="*/ 5732891 w 9144000"/>
              <a:gd name="connsiteY387" fmla="*/ 543739 h 2576539"/>
              <a:gd name="connsiteX388" fmla="*/ 5751000 w 9144000"/>
              <a:gd name="connsiteY388" fmla="*/ 551274 h 2576539"/>
              <a:gd name="connsiteX389" fmla="*/ 5816411 w 9144000"/>
              <a:gd name="connsiteY389" fmla="*/ 452556 h 2576539"/>
              <a:gd name="connsiteX390" fmla="*/ 5817931 w 9144000"/>
              <a:gd name="connsiteY390" fmla="*/ 468703 h 2576539"/>
              <a:gd name="connsiteX391" fmla="*/ 5794818 w 9144000"/>
              <a:gd name="connsiteY391" fmla="*/ 511065 h 2576539"/>
              <a:gd name="connsiteX392" fmla="*/ 5819134 w 9144000"/>
              <a:gd name="connsiteY392" fmla="*/ 579579 h 2576539"/>
              <a:gd name="connsiteX393" fmla="*/ 5832368 w 9144000"/>
              <a:gd name="connsiteY393" fmla="*/ 559253 h 2576539"/>
              <a:gd name="connsiteX394" fmla="*/ 5819324 w 9144000"/>
              <a:gd name="connsiteY394" fmla="*/ 531898 h 2576539"/>
              <a:gd name="connsiteX395" fmla="*/ 5842056 w 9144000"/>
              <a:gd name="connsiteY395" fmla="*/ 459459 h 2576539"/>
              <a:gd name="connsiteX396" fmla="*/ 5849718 w 9144000"/>
              <a:gd name="connsiteY396" fmla="*/ 497831 h 2576539"/>
              <a:gd name="connsiteX397" fmla="*/ 5863522 w 9144000"/>
              <a:gd name="connsiteY397" fmla="*/ 526389 h 2576539"/>
              <a:gd name="connsiteX398" fmla="*/ 5878149 w 9144000"/>
              <a:gd name="connsiteY398" fmla="*/ 496311 h 2576539"/>
              <a:gd name="connsiteX399" fmla="*/ 5886254 w 9144000"/>
              <a:gd name="connsiteY399" fmla="*/ 461485 h 2576539"/>
              <a:gd name="connsiteX400" fmla="*/ 5895752 w 9144000"/>
              <a:gd name="connsiteY400" fmla="*/ 502137 h 2576539"/>
              <a:gd name="connsiteX401" fmla="*/ 5909367 w 9144000"/>
              <a:gd name="connsiteY401" fmla="*/ 527529 h 2576539"/>
              <a:gd name="connsiteX402" fmla="*/ 5935328 w 9144000"/>
              <a:gd name="connsiteY402" fmla="*/ 461232 h 2576539"/>
              <a:gd name="connsiteX403" fmla="*/ 5944320 w 9144000"/>
              <a:gd name="connsiteY403" fmla="*/ 497894 h 2576539"/>
              <a:gd name="connsiteX404" fmla="*/ 5957807 w 9144000"/>
              <a:gd name="connsiteY404" fmla="*/ 526262 h 2576539"/>
              <a:gd name="connsiteX405" fmla="*/ 5984466 w 9144000"/>
              <a:gd name="connsiteY405" fmla="*/ 461675 h 2576539"/>
              <a:gd name="connsiteX406" fmla="*/ 5989911 w 9144000"/>
              <a:gd name="connsiteY406" fmla="*/ 501504 h 2576539"/>
              <a:gd name="connsiteX407" fmla="*/ 6003589 w 9144000"/>
              <a:gd name="connsiteY407" fmla="*/ 529048 h 2576539"/>
              <a:gd name="connsiteX408" fmla="*/ 6017709 w 9144000"/>
              <a:gd name="connsiteY408" fmla="*/ 494792 h 2576539"/>
              <a:gd name="connsiteX409" fmla="*/ 6025624 w 9144000"/>
              <a:gd name="connsiteY409" fmla="*/ 461168 h 2576539"/>
              <a:gd name="connsiteX410" fmla="*/ 6052029 w 9144000"/>
              <a:gd name="connsiteY410" fmla="*/ 526009 h 2576539"/>
              <a:gd name="connsiteX411" fmla="*/ 6065770 w 9144000"/>
              <a:gd name="connsiteY411" fmla="*/ 496185 h 2576539"/>
              <a:gd name="connsiteX412" fmla="*/ 6072546 w 9144000"/>
              <a:gd name="connsiteY412" fmla="*/ 461801 h 2576539"/>
              <a:gd name="connsiteX413" fmla="*/ 6079067 w 9144000"/>
              <a:gd name="connsiteY413" fmla="*/ 461738 h 2576539"/>
              <a:gd name="connsiteX414" fmla="*/ 6086476 w 9144000"/>
              <a:gd name="connsiteY414" fmla="*/ 495235 h 2576539"/>
              <a:gd name="connsiteX415" fmla="*/ 6097114 w 9144000"/>
              <a:gd name="connsiteY415" fmla="*/ 525819 h 2576539"/>
              <a:gd name="connsiteX416" fmla="*/ 6112184 w 9144000"/>
              <a:gd name="connsiteY416" fmla="*/ 495742 h 2576539"/>
              <a:gd name="connsiteX417" fmla="*/ 6120163 w 9144000"/>
              <a:gd name="connsiteY417" fmla="*/ 459838 h 2576539"/>
              <a:gd name="connsiteX418" fmla="*/ 6145871 w 9144000"/>
              <a:gd name="connsiteY418" fmla="*/ 529808 h 2576539"/>
              <a:gd name="connsiteX419" fmla="*/ 6130104 w 9144000"/>
              <a:gd name="connsiteY419" fmla="*/ 557416 h 2576539"/>
              <a:gd name="connsiteX420" fmla="*/ 6143908 w 9144000"/>
              <a:gd name="connsiteY420" fmla="*/ 578439 h 2576539"/>
              <a:gd name="connsiteX421" fmla="*/ 6168920 w 9144000"/>
              <a:gd name="connsiteY421" fmla="*/ 522526 h 2576539"/>
              <a:gd name="connsiteX422" fmla="*/ 6151950 w 9144000"/>
              <a:gd name="connsiteY422" fmla="*/ 474402 h 2576539"/>
              <a:gd name="connsiteX423" fmla="*/ 6148721 w 9144000"/>
              <a:gd name="connsiteY423" fmla="*/ 452936 h 2576539"/>
              <a:gd name="connsiteX424" fmla="*/ 6209383 w 9144000"/>
              <a:gd name="connsiteY424" fmla="*/ 552097 h 2576539"/>
              <a:gd name="connsiteX425" fmla="*/ 6228949 w 9144000"/>
              <a:gd name="connsiteY425" fmla="*/ 543866 h 2576539"/>
              <a:gd name="connsiteX426" fmla="*/ 6236927 w 9144000"/>
              <a:gd name="connsiteY426" fmla="*/ 600665 h 2576539"/>
              <a:gd name="connsiteX427" fmla="*/ 6245476 w 9144000"/>
              <a:gd name="connsiteY427" fmla="*/ 605034 h 2576539"/>
              <a:gd name="connsiteX428" fmla="*/ 6250921 w 9144000"/>
              <a:gd name="connsiteY428" fmla="*/ 659807 h 2576539"/>
              <a:gd name="connsiteX429" fmla="*/ 6262762 w 9144000"/>
              <a:gd name="connsiteY429" fmla="*/ 665949 h 2576539"/>
              <a:gd name="connsiteX430" fmla="*/ 6253137 w 9144000"/>
              <a:gd name="connsiteY430" fmla="*/ 692290 h 2576539"/>
              <a:gd name="connsiteX431" fmla="*/ 6264852 w 9144000"/>
              <a:gd name="connsiteY431" fmla="*/ 701155 h 2576539"/>
              <a:gd name="connsiteX432" fmla="*/ 6242816 w 9144000"/>
              <a:gd name="connsiteY432" fmla="*/ 732689 h 2576539"/>
              <a:gd name="connsiteX433" fmla="*/ 6255227 w 9144000"/>
              <a:gd name="connsiteY433" fmla="*/ 739401 h 2576539"/>
              <a:gd name="connsiteX434" fmla="*/ 6242373 w 9144000"/>
              <a:gd name="connsiteY434" fmla="*/ 806459 h 2576539"/>
              <a:gd name="connsiteX435" fmla="*/ 6267448 w 9144000"/>
              <a:gd name="connsiteY435" fmla="*/ 817920 h 2576539"/>
              <a:gd name="connsiteX436" fmla="*/ 6252948 w 9144000"/>
              <a:gd name="connsiteY436" fmla="*/ 854013 h 2576539"/>
              <a:gd name="connsiteX437" fmla="*/ 6269664 w 9144000"/>
              <a:gd name="connsiteY437" fmla="*/ 866804 h 2576539"/>
              <a:gd name="connsiteX438" fmla="*/ 6256050 w 9144000"/>
              <a:gd name="connsiteY438" fmla="*/ 914485 h 2576539"/>
              <a:gd name="connsiteX439" fmla="*/ 6274097 w 9144000"/>
              <a:gd name="connsiteY439" fmla="*/ 924869 h 2576539"/>
              <a:gd name="connsiteX440" fmla="*/ 6284418 w 9144000"/>
              <a:gd name="connsiteY440" fmla="*/ 1025550 h 2576539"/>
              <a:gd name="connsiteX441" fmla="*/ 6296892 w 9144000"/>
              <a:gd name="connsiteY441" fmla="*/ 1033212 h 2576539"/>
              <a:gd name="connsiteX442" fmla="*/ 6301515 w 9144000"/>
              <a:gd name="connsiteY442" fmla="*/ 1038784 h 2576539"/>
              <a:gd name="connsiteX443" fmla="*/ 6290814 w 9144000"/>
              <a:gd name="connsiteY443" fmla="*/ 1050625 h 2576539"/>
              <a:gd name="connsiteX444" fmla="*/ 6301768 w 9144000"/>
              <a:gd name="connsiteY444" fmla="*/ 1096406 h 2576539"/>
              <a:gd name="connsiteX445" fmla="*/ 6302084 w 9144000"/>
              <a:gd name="connsiteY445" fmla="*/ 1127307 h 2576539"/>
              <a:gd name="connsiteX446" fmla="*/ 6311330 w 9144000"/>
              <a:gd name="connsiteY446" fmla="*/ 1142124 h 2576539"/>
              <a:gd name="connsiteX447" fmla="*/ 6301705 w 9144000"/>
              <a:gd name="connsiteY447" fmla="*/ 1149026 h 2576539"/>
              <a:gd name="connsiteX448" fmla="*/ 6326780 w 9144000"/>
              <a:gd name="connsiteY448" fmla="*/ 1163653 h 2576539"/>
              <a:gd name="connsiteX449" fmla="*/ 6321525 w 9144000"/>
              <a:gd name="connsiteY449" fmla="*/ 1182017 h 2576539"/>
              <a:gd name="connsiteX450" fmla="*/ 6333556 w 9144000"/>
              <a:gd name="connsiteY450" fmla="*/ 1232863 h 2576539"/>
              <a:gd name="connsiteX451" fmla="*/ 6345333 w 9144000"/>
              <a:gd name="connsiteY451" fmla="*/ 1278708 h 2576539"/>
              <a:gd name="connsiteX452" fmla="*/ 6334252 w 9144000"/>
              <a:gd name="connsiteY452" fmla="*/ 1288459 h 2576539"/>
              <a:gd name="connsiteX453" fmla="*/ 6359960 w 9144000"/>
              <a:gd name="connsiteY453" fmla="*/ 1302897 h 2576539"/>
              <a:gd name="connsiteX454" fmla="*/ 6353058 w 9144000"/>
              <a:gd name="connsiteY454" fmla="*/ 1324109 h 2576539"/>
              <a:gd name="connsiteX455" fmla="*/ 6365659 w 9144000"/>
              <a:gd name="connsiteY455" fmla="*/ 1377109 h 2576539"/>
              <a:gd name="connsiteX456" fmla="*/ 6386998 w 9144000"/>
              <a:gd name="connsiteY456" fmla="*/ 1432325 h 2576539"/>
              <a:gd name="connsiteX457" fmla="*/ 6419419 w 9144000"/>
              <a:gd name="connsiteY457" fmla="*/ 1501789 h 2576539"/>
              <a:gd name="connsiteX458" fmla="*/ 6433160 w 9144000"/>
              <a:gd name="connsiteY458" fmla="*/ 1486021 h 2576539"/>
              <a:gd name="connsiteX459" fmla="*/ 6430500 w 9144000"/>
              <a:gd name="connsiteY459" fmla="*/ 1379262 h 2576539"/>
              <a:gd name="connsiteX460" fmla="*/ 6429423 w 9144000"/>
              <a:gd name="connsiteY460" fmla="*/ 1370334 h 2576539"/>
              <a:gd name="connsiteX461" fmla="*/ 6412390 w 9144000"/>
              <a:gd name="connsiteY461" fmla="*/ 1322590 h 2576539"/>
              <a:gd name="connsiteX462" fmla="*/ 6424168 w 9144000"/>
              <a:gd name="connsiteY462" fmla="*/ 1319423 h 2576539"/>
              <a:gd name="connsiteX463" fmla="*/ 6435566 w 9144000"/>
              <a:gd name="connsiteY463" fmla="*/ 1315878 h 2576539"/>
              <a:gd name="connsiteX464" fmla="*/ 6435376 w 9144000"/>
              <a:gd name="connsiteY464" fmla="*/ 1199683 h 2576539"/>
              <a:gd name="connsiteX465" fmla="*/ 6430817 w 9144000"/>
              <a:gd name="connsiteY465" fmla="*/ 1184929 h 2576539"/>
              <a:gd name="connsiteX466" fmla="*/ 6402575 w 9144000"/>
              <a:gd name="connsiteY466" fmla="*/ 1137565 h 2576539"/>
              <a:gd name="connsiteX467" fmla="*/ 6440695 w 9144000"/>
              <a:gd name="connsiteY467" fmla="*/ 1133069 h 2576539"/>
              <a:gd name="connsiteX468" fmla="*/ 6438352 w 9144000"/>
              <a:gd name="connsiteY468" fmla="*/ 1115339 h 2576539"/>
              <a:gd name="connsiteX469" fmla="*/ 6454626 w 9144000"/>
              <a:gd name="connsiteY469" fmla="*/ 1103625 h 2576539"/>
              <a:gd name="connsiteX470" fmla="*/ 6459312 w 9144000"/>
              <a:gd name="connsiteY470" fmla="*/ 1064176 h 2576539"/>
              <a:gd name="connsiteX471" fmla="*/ 6471595 w 9144000"/>
              <a:gd name="connsiteY471" fmla="*/ 1105715 h 2576539"/>
              <a:gd name="connsiteX472" fmla="*/ 6479068 w 9144000"/>
              <a:gd name="connsiteY472" fmla="*/ 1105208 h 2576539"/>
              <a:gd name="connsiteX473" fmla="*/ 6518073 w 9144000"/>
              <a:gd name="connsiteY473" fmla="*/ 1054234 h 2576539"/>
              <a:gd name="connsiteX474" fmla="*/ 6518073 w 9144000"/>
              <a:gd name="connsiteY474" fmla="*/ 1026753 h 2576539"/>
              <a:gd name="connsiteX475" fmla="*/ 6535930 w 9144000"/>
              <a:gd name="connsiteY475" fmla="*/ 1013582 h 2576539"/>
              <a:gd name="connsiteX476" fmla="*/ 6529598 w 9144000"/>
              <a:gd name="connsiteY476" fmla="*/ 932531 h 2576539"/>
              <a:gd name="connsiteX477" fmla="*/ 6581711 w 9144000"/>
              <a:gd name="connsiteY477" fmla="*/ 912205 h 2576539"/>
              <a:gd name="connsiteX478" fmla="*/ 6588107 w 9144000"/>
              <a:gd name="connsiteY478" fmla="*/ 877822 h 2576539"/>
              <a:gd name="connsiteX479" fmla="*/ 6592412 w 9144000"/>
              <a:gd name="connsiteY479" fmla="*/ 910559 h 2576539"/>
              <a:gd name="connsiteX480" fmla="*/ 6644842 w 9144000"/>
              <a:gd name="connsiteY480" fmla="*/ 933038 h 2576539"/>
              <a:gd name="connsiteX481" fmla="*/ 6638890 w 9144000"/>
              <a:gd name="connsiteY481" fmla="*/ 1013392 h 2576539"/>
              <a:gd name="connsiteX482" fmla="*/ 6656240 w 9144000"/>
              <a:gd name="connsiteY482" fmla="*/ 1026056 h 2576539"/>
              <a:gd name="connsiteX483" fmla="*/ 6656240 w 9144000"/>
              <a:gd name="connsiteY483" fmla="*/ 1051638 h 2576539"/>
              <a:gd name="connsiteX484" fmla="*/ 6695436 w 9144000"/>
              <a:gd name="connsiteY484" fmla="*/ 1107994 h 2576539"/>
              <a:gd name="connsiteX485" fmla="*/ 6706328 w 9144000"/>
              <a:gd name="connsiteY485" fmla="*/ 1064809 h 2576539"/>
              <a:gd name="connsiteX486" fmla="*/ 6713229 w 9144000"/>
              <a:gd name="connsiteY486" fmla="*/ 1064682 h 2576539"/>
              <a:gd name="connsiteX487" fmla="*/ 6720891 w 9144000"/>
              <a:gd name="connsiteY487" fmla="*/ 1096913 h 2576539"/>
              <a:gd name="connsiteX488" fmla="*/ 6716332 w 9144000"/>
              <a:gd name="connsiteY488" fmla="*/ 1098876 h 2576539"/>
              <a:gd name="connsiteX489" fmla="*/ 6735455 w 9144000"/>
              <a:gd name="connsiteY489" fmla="*/ 1115529 h 2576539"/>
              <a:gd name="connsiteX490" fmla="*/ 6732986 w 9144000"/>
              <a:gd name="connsiteY490" fmla="*/ 1133196 h 2576539"/>
              <a:gd name="connsiteX491" fmla="*/ 6771992 w 9144000"/>
              <a:gd name="connsiteY491" fmla="*/ 1136805 h 2576539"/>
              <a:gd name="connsiteX492" fmla="*/ 6745523 w 9144000"/>
              <a:gd name="connsiteY492" fmla="*/ 1183536 h 2576539"/>
              <a:gd name="connsiteX493" fmla="*/ 6739444 w 9144000"/>
              <a:gd name="connsiteY493" fmla="*/ 1203989 h 2576539"/>
              <a:gd name="connsiteX494" fmla="*/ 6739191 w 9144000"/>
              <a:gd name="connsiteY494" fmla="*/ 1316131 h 2576539"/>
              <a:gd name="connsiteX495" fmla="*/ 6763063 w 9144000"/>
              <a:gd name="connsiteY495" fmla="*/ 1322463 h 2576539"/>
              <a:gd name="connsiteX496" fmla="*/ 6745460 w 9144000"/>
              <a:gd name="connsiteY496" fmla="*/ 1342599 h 2576539"/>
              <a:gd name="connsiteX497" fmla="*/ 6744003 w 9144000"/>
              <a:gd name="connsiteY497" fmla="*/ 1494696 h 2576539"/>
              <a:gd name="connsiteX498" fmla="*/ 6809794 w 9144000"/>
              <a:gd name="connsiteY498" fmla="*/ 1494696 h 2576539"/>
              <a:gd name="connsiteX499" fmla="*/ 6809794 w 9144000"/>
              <a:gd name="connsiteY499" fmla="*/ 1329428 h 2576539"/>
              <a:gd name="connsiteX500" fmla="*/ 6766166 w 9144000"/>
              <a:gd name="connsiteY500" fmla="*/ 1298084 h 2576539"/>
              <a:gd name="connsiteX501" fmla="*/ 6808148 w 9144000"/>
              <a:gd name="connsiteY501" fmla="*/ 1294538 h 2576539"/>
              <a:gd name="connsiteX502" fmla="*/ 6812453 w 9144000"/>
              <a:gd name="connsiteY502" fmla="*/ 1223998 h 2576539"/>
              <a:gd name="connsiteX503" fmla="*/ 6829930 w 9144000"/>
              <a:gd name="connsiteY503" fmla="*/ 1159727 h 2576539"/>
              <a:gd name="connsiteX504" fmla="*/ 6830310 w 9144000"/>
              <a:gd name="connsiteY504" fmla="*/ 1144784 h 2576539"/>
              <a:gd name="connsiteX505" fmla="*/ 6837212 w 9144000"/>
              <a:gd name="connsiteY505" fmla="*/ 1133766 h 2576539"/>
              <a:gd name="connsiteX506" fmla="*/ 6855639 w 9144000"/>
              <a:gd name="connsiteY506" fmla="*/ 1217160 h 2576539"/>
              <a:gd name="connsiteX507" fmla="*/ 6870899 w 9144000"/>
              <a:gd name="connsiteY507" fmla="*/ 1182080 h 2576539"/>
              <a:gd name="connsiteX508" fmla="*/ 6871089 w 9144000"/>
              <a:gd name="connsiteY508" fmla="*/ 1147380 h 2576539"/>
              <a:gd name="connsiteX509" fmla="*/ 6889832 w 9144000"/>
              <a:gd name="connsiteY509" fmla="*/ 1204875 h 2576539"/>
              <a:gd name="connsiteX510" fmla="*/ 6904903 w 9144000"/>
              <a:gd name="connsiteY510" fmla="*/ 1197847 h 2576539"/>
              <a:gd name="connsiteX511" fmla="*/ 6892048 w 9144000"/>
              <a:gd name="connsiteY511" fmla="*/ 1137312 h 2576539"/>
              <a:gd name="connsiteX512" fmla="*/ 6943465 w 9144000"/>
              <a:gd name="connsiteY512" fmla="*/ 1032199 h 2576539"/>
              <a:gd name="connsiteX513" fmla="*/ 6977911 w 9144000"/>
              <a:gd name="connsiteY513" fmla="*/ 1010289 h 2576539"/>
              <a:gd name="connsiteX514" fmla="*/ 6982344 w 9144000"/>
              <a:gd name="connsiteY514" fmla="*/ 939433 h 2576539"/>
              <a:gd name="connsiteX515" fmla="*/ 6989816 w 9144000"/>
              <a:gd name="connsiteY515" fmla="*/ 986607 h 2576539"/>
              <a:gd name="connsiteX516" fmla="*/ 7022743 w 9144000"/>
              <a:gd name="connsiteY516" fmla="*/ 1031312 h 2576539"/>
              <a:gd name="connsiteX517" fmla="*/ 7078213 w 9144000"/>
              <a:gd name="connsiteY517" fmla="*/ 1099699 h 2576539"/>
              <a:gd name="connsiteX518" fmla="*/ 7079479 w 9144000"/>
              <a:gd name="connsiteY518" fmla="*/ 1127687 h 2576539"/>
              <a:gd name="connsiteX519" fmla="*/ 7063206 w 9144000"/>
              <a:gd name="connsiteY519" fmla="*/ 1197150 h 2576539"/>
              <a:gd name="connsiteX520" fmla="*/ 7084734 w 9144000"/>
              <a:gd name="connsiteY520" fmla="*/ 1206965 h 2576539"/>
              <a:gd name="connsiteX521" fmla="*/ 7089483 w 9144000"/>
              <a:gd name="connsiteY521" fmla="*/ 1153839 h 2576539"/>
              <a:gd name="connsiteX522" fmla="*/ 7096956 w 9144000"/>
              <a:gd name="connsiteY522" fmla="*/ 1153015 h 2576539"/>
              <a:gd name="connsiteX523" fmla="*/ 7113419 w 9144000"/>
              <a:gd name="connsiteY523" fmla="*/ 1218490 h 2576539"/>
              <a:gd name="connsiteX524" fmla="*/ 7124690 w 9144000"/>
              <a:gd name="connsiteY524" fmla="*/ 1161247 h 2576539"/>
              <a:gd name="connsiteX525" fmla="*/ 7136214 w 9144000"/>
              <a:gd name="connsiteY525" fmla="*/ 1133702 h 2576539"/>
              <a:gd name="connsiteX526" fmla="*/ 7156731 w 9144000"/>
              <a:gd name="connsiteY526" fmla="*/ 1222669 h 2576539"/>
              <a:gd name="connsiteX527" fmla="*/ 7160847 w 9144000"/>
              <a:gd name="connsiteY527" fmla="*/ 1294665 h 2576539"/>
              <a:gd name="connsiteX528" fmla="*/ 7198586 w 9144000"/>
              <a:gd name="connsiteY528" fmla="*/ 1297198 h 2576539"/>
              <a:gd name="connsiteX529" fmla="*/ 7158630 w 9144000"/>
              <a:gd name="connsiteY529" fmla="*/ 1330188 h 2576539"/>
              <a:gd name="connsiteX530" fmla="*/ 7158630 w 9144000"/>
              <a:gd name="connsiteY530" fmla="*/ 1450688 h 2576539"/>
              <a:gd name="connsiteX531" fmla="*/ 7370377 w 9144000"/>
              <a:gd name="connsiteY531" fmla="*/ 1450688 h 2576539"/>
              <a:gd name="connsiteX532" fmla="*/ 7371200 w 9144000"/>
              <a:gd name="connsiteY532" fmla="*/ 1329175 h 2576539"/>
              <a:gd name="connsiteX533" fmla="*/ 7324279 w 9144000"/>
              <a:gd name="connsiteY533" fmla="*/ 1298844 h 2576539"/>
              <a:gd name="connsiteX534" fmla="*/ 7367274 w 9144000"/>
              <a:gd name="connsiteY534" fmla="*/ 1294158 h 2576539"/>
              <a:gd name="connsiteX535" fmla="*/ 7375632 w 9144000"/>
              <a:gd name="connsiteY535" fmla="*/ 1227481 h 2576539"/>
              <a:gd name="connsiteX536" fmla="*/ 7390513 w 9144000"/>
              <a:gd name="connsiteY536" fmla="*/ 1182333 h 2576539"/>
              <a:gd name="connsiteX537" fmla="*/ 7395325 w 9144000"/>
              <a:gd name="connsiteY537" fmla="*/ 1138895 h 2576539"/>
              <a:gd name="connsiteX538" fmla="*/ 7403621 w 9144000"/>
              <a:gd name="connsiteY538" fmla="*/ 1178850 h 2576539"/>
              <a:gd name="connsiteX539" fmla="*/ 7412929 w 9144000"/>
              <a:gd name="connsiteY539" fmla="*/ 1220642 h 2576539"/>
              <a:gd name="connsiteX540" fmla="*/ 7440030 w 9144000"/>
              <a:gd name="connsiteY540" fmla="*/ 1147443 h 2576539"/>
              <a:gd name="connsiteX541" fmla="*/ 7443956 w 9144000"/>
              <a:gd name="connsiteY541" fmla="*/ 1206965 h 2576539"/>
              <a:gd name="connsiteX542" fmla="*/ 7462572 w 9144000"/>
              <a:gd name="connsiteY542" fmla="*/ 1198417 h 2576539"/>
              <a:gd name="connsiteX543" fmla="*/ 7450035 w 9144000"/>
              <a:gd name="connsiteY543" fmla="*/ 1115973 h 2576539"/>
              <a:gd name="connsiteX544" fmla="*/ 7503161 w 9144000"/>
              <a:gd name="connsiteY544" fmla="*/ 1032578 h 2576539"/>
              <a:gd name="connsiteX545" fmla="*/ 7537988 w 9144000"/>
              <a:gd name="connsiteY545" fmla="*/ 1009593 h 2576539"/>
              <a:gd name="connsiteX546" fmla="*/ 7545080 w 9144000"/>
              <a:gd name="connsiteY546" fmla="*/ 945512 h 2576539"/>
              <a:gd name="connsiteX547" fmla="*/ 7547486 w 9144000"/>
              <a:gd name="connsiteY547" fmla="*/ 945512 h 2576539"/>
              <a:gd name="connsiteX548" fmla="*/ 7550716 w 9144000"/>
              <a:gd name="connsiteY548" fmla="*/ 1003261 h 2576539"/>
              <a:gd name="connsiteX549" fmla="*/ 7584592 w 9144000"/>
              <a:gd name="connsiteY549" fmla="*/ 1032072 h 2576539"/>
              <a:gd name="connsiteX550" fmla="*/ 7638288 w 9144000"/>
              <a:gd name="connsiteY550" fmla="*/ 1126674 h 2576539"/>
              <a:gd name="connsiteX551" fmla="*/ 7624231 w 9144000"/>
              <a:gd name="connsiteY551" fmla="*/ 1197024 h 2576539"/>
              <a:gd name="connsiteX552" fmla="*/ 7645127 w 9144000"/>
              <a:gd name="connsiteY552" fmla="*/ 1207725 h 2576539"/>
              <a:gd name="connsiteX553" fmla="*/ 7650256 w 9144000"/>
              <a:gd name="connsiteY553" fmla="*/ 1152319 h 2576539"/>
              <a:gd name="connsiteX554" fmla="*/ 7671216 w 9144000"/>
              <a:gd name="connsiteY554" fmla="*/ 1218363 h 2576539"/>
              <a:gd name="connsiteX555" fmla="*/ 7695847 w 9144000"/>
              <a:gd name="connsiteY555" fmla="*/ 1133323 h 2576539"/>
              <a:gd name="connsiteX556" fmla="*/ 7699394 w 9144000"/>
              <a:gd name="connsiteY556" fmla="*/ 1161817 h 2576539"/>
              <a:gd name="connsiteX557" fmla="*/ 7714527 w 9144000"/>
              <a:gd name="connsiteY557" fmla="*/ 1219756 h 2576539"/>
              <a:gd name="connsiteX558" fmla="*/ 7713324 w 9144000"/>
              <a:gd name="connsiteY558" fmla="*/ 1259522 h 2576539"/>
              <a:gd name="connsiteX559" fmla="*/ 7725292 w 9144000"/>
              <a:gd name="connsiteY559" fmla="*/ 1294348 h 2576539"/>
              <a:gd name="connsiteX560" fmla="*/ 7757712 w 9144000"/>
              <a:gd name="connsiteY560" fmla="*/ 1297578 h 2576539"/>
              <a:gd name="connsiteX561" fmla="*/ 7718073 w 9144000"/>
              <a:gd name="connsiteY561" fmla="*/ 1332848 h 2576539"/>
              <a:gd name="connsiteX562" fmla="*/ 7722443 w 9144000"/>
              <a:gd name="connsiteY562" fmla="*/ 1503941 h 2576539"/>
              <a:gd name="connsiteX563" fmla="*/ 7723709 w 9144000"/>
              <a:gd name="connsiteY563" fmla="*/ 1676998 h 2576539"/>
              <a:gd name="connsiteX564" fmla="*/ 7751127 w 9144000"/>
              <a:gd name="connsiteY564" fmla="*/ 1611841 h 2576539"/>
              <a:gd name="connsiteX565" fmla="*/ 7753407 w 9144000"/>
              <a:gd name="connsiteY565" fmla="*/ 1606142 h 2576539"/>
              <a:gd name="connsiteX566" fmla="*/ 7837244 w 9144000"/>
              <a:gd name="connsiteY566" fmla="*/ 1450372 h 2576539"/>
              <a:gd name="connsiteX567" fmla="*/ 7836231 w 9144000"/>
              <a:gd name="connsiteY567" fmla="*/ 1427449 h 2576539"/>
              <a:gd name="connsiteX568" fmla="*/ 7917345 w 9144000"/>
              <a:gd name="connsiteY568" fmla="*/ 1352350 h 2576539"/>
              <a:gd name="connsiteX569" fmla="*/ 7931719 w 9144000"/>
              <a:gd name="connsiteY569" fmla="*/ 1237233 h 2576539"/>
              <a:gd name="connsiteX570" fmla="*/ 7935455 w 9144000"/>
              <a:gd name="connsiteY570" fmla="*/ 1236473 h 2576539"/>
              <a:gd name="connsiteX571" fmla="*/ 7950082 w 9144000"/>
              <a:gd name="connsiteY571" fmla="*/ 1322969 h 2576539"/>
              <a:gd name="connsiteX572" fmla="*/ 8014353 w 9144000"/>
              <a:gd name="connsiteY572" fmla="*/ 1322969 h 2576539"/>
              <a:gd name="connsiteX573" fmla="*/ 8018342 w 9144000"/>
              <a:gd name="connsiteY573" fmla="*/ 1226025 h 2576539"/>
              <a:gd name="connsiteX574" fmla="*/ 8022965 w 9144000"/>
              <a:gd name="connsiteY574" fmla="*/ 1201709 h 2576539"/>
              <a:gd name="connsiteX575" fmla="*/ 8032780 w 9144000"/>
              <a:gd name="connsiteY575" fmla="*/ 1146367 h 2576539"/>
              <a:gd name="connsiteX576" fmla="*/ 8039301 w 9144000"/>
              <a:gd name="connsiteY576" fmla="*/ 1097863 h 2576539"/>
              <a:gd name="connsiteX577" fmla="*/ 8041455 w 9144000"/>
              <a:gd name="connsiteY577" fmla="*/ 1044800 h 2576539"/>
              <a:gd name="connsiteX578" fmla="*/ 8043291 w 9144000"/>
              <a:gd name="connsiteY578" fmla="*/ 999335 h 2576539"/>
              <a:gd name="connsiteX579" fmla="*/ 8055132 w 9144000"/>
              <a:gd name="connsiteY579" fmla="*/ 1011872 h 2576539"/>
              <a:gd name="connsiteX580" fmla="*/ 8055385 w 9144000"/>
              <a:gd name="connsiteY580" fmla="*/ 918220 h 2576539"/>
              <a:gd name="connsiteX581" fmla="*/ 8061717 w 9144000"/>
              <a:gd name="connsiteY581" fmla="*/ 855849 h 2576539"/>
              <a:gd name="connsiteX582" fmla="*/ 8062350 w 9144000"/>
              <a:gd name="connsiteY582" fmla="*/ 852746 h 2576539"/>
              <a:gd name="connsiteX583" fmla="*/ 8093695 w 9144000"/>
              <a:gd name="connsiteY583" fmla="*/ 746493 h 2576539"/>
              <a:gd name="connsiteX584" fmla="*/ 8117756 w 9144000"/>
              <a:gd name="connsiteY584" fmla="*/ 638721 h 2576539"/>
              <a:gd name="connsiteX585" fmla="*/ 8124912 w 9144000"/>
              <a:gd name="connsiteY585" fmla="*/ 615039 h 2576539"/>
              <a:gd name="connsiteX586" fmla="*/ 8132827 w 9144000"/>
              <a:gd name="connsiteY586" fmla="*/ 631945 h 2576539"/>
              <a:gd name="connsiteX587" fmla="*/ 8170946 w 9144000"/>
              <a:gd name="connsiteY587" fmla="*/ 810764 h 2576539"/>
              <a:gd name="connsiteX588" fmla="*/ 8177215 w 9144000"/>
              <a:gd name="connsiteY588" fmla="*/ 831787 h 2576539"/>
              <a:gd name="connsiteX589" fmla="*/ 8196718 w 9144000"/>
              <a:gd name="connsiteY589" fmla="*/ 913788 h 2576539"/>
              <a:gd name="connsiteX590" fmla="*/ 8196401 w 9144000"/>
              <a:gd name="connsiteY590" fmla="*/ 1010163 h 2576539"/>
              <a:gd name="connsiteX591" fmla="*/ 8206469 w 9144000"/>
              <a:gd name="connsiteY591" fmla="*/ 1006364 h 2576539"/>
              <a:gd name="connsiteX592" fmla="*/ 8212485 w 9144000"/>
              <a:gd name="connsiteY592" fmla="*/ 1096533 h 2576539"/>
              <a:gd name="connsiteX593" fmla="*/ 8223503 w 9144000"/>
              <a:gd name="connsiteY593" fmla="*/ 1190375 h 2576539"/>
              <a:gd name="connsiteX594" fmla="*/ 8281695 w 9144000"/>
              <a:gd name="connsiteY594" fmla="*/ 1108311 h 2576539"/>
              <a:gd name="connsiteX595" fmla="*/ 8342357 w 9144000"/>
              <a:gd name="connsiteY595" fmla="*/ 1194617 h 2576539"/>
              <a:gd name="connsiteX596" fmla="*/ 8344383 w 9144000"/>
              <a:gd name="connsiteY596" fmla="*/ 1135792 h 2576539"/>
              <a:gd name="connsiteX597" fmla="*/ 8349259 w 9144000"/>
              <a:gd name="connsiteY597" fmla="*/ 1100269 h 2576539"/>
              <a:gd name="connsiteX598" fmla="*/ 8352298 w 9144000"/>
              <a:gd name="connsiteY598" fmla="*/ 1037771 h 2576539"/>
              <a:gd name="connsiteX599" fmla="*/ 8354324 w 9144000"/>
              <a:gd name="connsiteY599" fmla="*/ 999841 h 2576539"/>
              <a:gd name="connsiteX600" fmla="*/ 8363443 w 9144000"/>
              <a:gd name="connsiteY600" fmla="*/ 1010099 h 2576539"/>
              <a:gd name="connsiteX601" fmla="*/ 8365786 w 9144000"/>
              <a:gd name="connsiteY601" fmla="*/ 1005604 h 2576539"/>
              <a:gd name="connsiteX602" fmla="*/ 8366292 w 9144000"/>
              <a:gd name="connsiteY602" fmla="*/ 916954 h 2576539"/>
              <a:gd name="connsiteX603" fmla="*/ 8387758 w 9144000"/>
              <a:gd name="connsiteY603" fmla="*/ 831344 h 2576539"/>
              <a:gd name="connsiteX604" fmla="*/ 8391494 w 9144000"/>
              <a:gd name="connsiteY604" fmla="*/ 816210 h 2576539"/>
              <a:gd name="connsiteX605" fmla="*/ 8429676 w 9144000"/>
              <a:gd name="connsiteY605" fmla="*/ 634605 h 2576539"/>
              <a:gd name="connsiteX606" fmla="*/ 8439492 w 9144000"/>
              <a:gd name="connsiteY606" fmla="*/ 610986 h 2576539"/>
              <a:gd name="connsiteX607" fmla="*/ 8459691 w 9144000"/>
              <a:gd name="connsiteY607" fmla="*/ 701725 h 2576539"/>
              <a:gd name="connsiteX608" fmla="*/ 8482549 w 9144000"/>
              <a:gd name="connsiteY608" fmla="*/ 816020 h 2576539"/>
              <a:gd name="connsiteX609" fmla="*/ 8499077 w 9144000"/>
              <a:gd name="connsiteY609" fmla="*/ 846098 h 2576539"/>
              <a:gd name="connsiteX610" fmla="*/ 8508639 w 9144000"/>
              <a:gd name="connsiteY610" fmla="*/ 911129 h 2576539"/>
              <a:gd name="connsiteX611" fmla="*/ 8508068 w 9144000"/>
              <a:gd name="connsiteY611" fmla="*/ 1000538 h 2576539"/>
              <a:gd name="connsiteX612" fmla="*/ 8523708 w 9144000"/>
              <a:gd name="connsiteY612" fmla="*/ 1022574 h 2576539"/>
              <a:gd name="connsiteX613" fmla="*/ 8523962 w 9144000"/>
              <a:gd name="connsiteY613" fmla="*/ 1038151 h 2576539"/>
              <a:gd name="connsiteX614" fmla="*/ 8532321 w 9144000"/>
              <a:gd name="connsiteY614" fmla="*/ 1172265 h 2576539"/>
              <a:gd name="connsiteX615" fmla="*/ 8543845 w 9144000"/>
              <a:gd name="connsiteY615" fmla="*/ 1264777 h 2576539"/>
              <a:gd name="connsiteX616" fmla="*/ 8552393 w 9144000"/>
              <a:gd name="connsiteY616" fmla="*/ 1322400 h 2576539"/>
              <a:gd name="connsiteX617" fmla="*/ 8612865 w 9144000"/>
              <a:gd name="connsiteY617" fmla="*/ 1324806 h 2576539"/>
              <a:gd name="connsiteX618" fmla="*/ 8627999 w 9144000"/>
              <a:gd name="connsiteY618" fmla="*/ 1231597 h 2576539"/>
              <a:gd name="connsiteX619" fmla="*/ 8631165 w 9144000"/>
              <a:gd name="connsiteY619" fmla="*/ 1231407 h 2576539"/>
              <a:gd name="connsiteX620" fmla="*/ 8644399 w 9144000"/>
              <a:gd name="connsiteY620" fmla="*/ 1345575 h 2576539"/>
              <a:gd name="connsiteX621" fmla="*/ 8651174 w 9144000"/>
              <a:gd name="connsiteY621" fmla="*/ 1417128 h 2576539"/>
              <a:gd name="connsiteX622" fmla="*/ 8646742 w 9144000"/>
              <a:gd name="connsiteY622" fmla="*/ 1479879 h 2576539"/>
              <a:gd name="connsiteX623" fmla="*/ 8648388 w 9144000"/>
              <a:gd name="connsiteY623" fmla="*/ 1495266 h 2576539"/>
              <a:gd name="connsiteX624" fmla="*/ 8793773 w 9144000"/>
              <a:gd name="connsiteY624" fmla="*/ 1512616 h 2576539"/>
              <a:gd name="connsiteX625" fmla="*/ 8799409 w 9144000"/>
              <a:gd name="connsiteY625" fmla="*/ 1548393 h 2576539"/>
              <a:gd name="connsiteX626" fmla="*/ 8834805 w 9144000"/>
              <a:gd name="connsiteY626" fmla="*/ 1557701 h 2576539"/>
              <a:gd name="connsiteX627" fmla="*/ 8842720 w 9144000"/>
              <a:gd name="connsiteY627" fmla="*/ 1524204 h 2576539"/>
              <a:gd name="connsiteX628" fmla="*/ 8859121 w 9144000"/>
              <a:gd name="connsiteY628" fmla="*/ 1519772 h 2576539"/>
              <a:gd name="connsiteX629" fmla="*/ 8866466 w 9144000"/>
              <a:gd name="connsiteY629" fmla="*/ 1458730 h 2576539"/>
              <a:gd name="connsiteX630" fmla="*/ 8877294 w 9144000"/>
              <a:gd name="connsiteY630" fmla="*/ 1453221 h 2576539"/>
              <a:gd name="connsiteX631" fmla="*/ 8898127 w 9144000"/>
              <a:gd name="connsiteY631" fmla="*/ 1483045 h 2576539"/>
              <a:gd name="connsiteX632" fmla="*/ 8990639 w 9144000"/>
              <a:gd name="connsiteY632" fmla="*/ 1488301 h 2576539"/>
              <a:gd name="connsiteX633" fmla="*/ 9015018 w 9144000"/>
              <a:gd name="connsiteY633" fmla="*/ 1430805 h 2576539"/>
              <a:gd name="connsiteX634" fmla="*/ 9042816 w 9144000"/>
              <a:gd name="connsiteY634" fmla="*/ 1396612 h 2576539"/>
              <a:gd name="connsiteX635" fmla="*/ 9091636 w 9144000"/>
              <a:gd name="connsiteY635" fmla="*/ 1355896 h 2576539"/>
              <a:gd name="connsiteX636" fmla="*/ 9106327 w 9144000"/>
              <a:gd name="connsiteY636" fmla="*/ 1337153 h 2576539"/>
              <a:gd name="connsiteX637" fmla="*/ 9114749 w 9144000"/>
              <a:gd name="connsiteY637" fmla="*/ 1309672 h 2576539"/>
              <a:gd name="connsiteX638" fmla="*/ 9129693 w 9144000"/>
              <a:gd name="connsiteY638" fmla="*/ 1331391 h 2576539"/>
              <a:gd name="connsiteX639" fmla="*/ 9142736 w 9144000"/>
              <a:gd name="connsiteY639" fmla="*/ 1354567 h 2576539"/>
              <a:gd name="connsiteX640" fmla="*/ 9144000 w 9144000"/>
              <a:gd name="connsiteY640" fmla="*/ 1355391 h 2576539"/>
              <a:gd name="connsiteX641" fmla="*/ 9144000 w 9144000"/>
              <a:gd name="connsiteY641" fmla="*/ 2576539 h 2576539"/>
              <a:gd name="connsiteX642" fmla="*/ 0 w 9144000"/>
              <a:gd name="connsiteY642" fmla="*/ 2576539 h 2576539"/>
              <a:gd name="connsiteX643" fmla="*/ 0 w 9144000"/>
              <a:gd name="connsiteY643" fmla="*/ 1543897 h 2576539"/>
              <a:gd name="connsiteX644" fmla="*/ 21318 w 9144000"/>
              <a:gd name="connsiteY644" fmla="*/ 1543897 h 2576539"/>
              <a:gd name="connsiteX645" fmla="*/ 0 w 9144000"/>
              <a:gd name="connsiteY645" fmla="*/ 1509057 h 2576539"/>
              <a:gd name="connsiteX646" fmla="*/ 0 w 9144000"/>
              <a:gd name="connsiteY646" fmla="*/ 1495639 h 2576539"/>
              <a:gd name="connsiteX647" fmla="*/ 2643 w 9144000"/>
              <a:gd name="connsiteY647" fmla="*/ 1496157 h 2576539"/>
              <a:gd name="connsiteX648" fmla="*/ 37655 w 9144000"/>
              <a:gd name="connsiteY648" fmla="*/ 1497546 h 2576539"/>
              <a:gd name="connsiteX649" fmla="*/ 40441 w 9144000"/>
              <a:gd name="connsiteY649" fmla="*/ 1455437 h 2576539"/>
              <a:gd name="connsiteX650" fmla="*/ 58488 w 9144000"/>
              <a:gd name="connsiteY650" fmla="*/ 1449992 h 2576539"/>
              <a:gd name="connsiteX651" fmla="*/ 37149 w 9144000"/>
              <a:gd name="connsiteY651" fmla="*/ 1432009 h 2576539"/>
              <a:gd name="connsiteX652" fmla="*/ 58298 w 9144000"/>
              <a:gd name="connsiteY652" fmla="*/ 1424473 h 2576539"/>
              <a:gd name="connsiteX653" fmla="*/ 22965 w 9144000"/>
              <a:gd name="connsiteY653" fmla="*/ 1361405 h 2576539"/>
              <a:gd name="connsiteX654" fmla="*/ 41138 w 9144000"/>
              <a:gd name="connsiteY654" fmla="*/ 1354820 h 2576539"/>
              <a:gd name="connsiteX655" fmla="*/ 101863 w 9144000"/>
              <a:gd name="connsiteY655" fmla="*/ 1179294 h 2576539"/>
              <a:gd name="connsiteX656" fmla="*/ 239776 w 9144000"/>
              <a:gd name="connsiteY656" fmla="*/ 1136235 h 2576539"/>
              <a:gd name="connsiteX657" fmla="*/ 367875 w 9144000"/>
              <a:gd name="connsiteY657" fmla="*/ 1208991 h 2576539"/>
              <a:gd name="connsiteX658" fmla="*/ 399916 w 9144000"/>
              <a:gd name="connsiteY658" fmla="*/ 1352984 h 2576539"/>
              <a:gd name="connsiteX659" fmla="*/ 414606 w 9144000"/>
              <a:gd name="connsiteY659" fmla="*/ 1360456 h 2576539"/>
              <a:gd name="connsiteX660" fmla="*/ 384719 w 9144000"/>
              <a:gd name="connsiteY660" fmla="*/ 1424600 h 2576539"/>
              <a:gd name="connsiteX661" fmla="*/ 402955 w 9144000"/>
              <a:gd name="connsiteY661" fmla="*/ 1431185 h 2576539"/>
              <a:gd name="connsiteX662" fmla="*/ 379336 w 9144000"/>
              <a:gd name="connsiteY662" fmla="*/ 1462719 h 2576539"/>
              <a:gd name="connsiteX663" fmla="*/ 381236 w 9144000"/>
              <a:gd name="connsiteY663" fmla="*/ 1495900 h 2576539"/>
              <a:gd name="connsiteX664" fmla="*/ 396496 w 9144000"/>
              <a:gd name="connsiteY664" fmla="*/ 1451638 h 2576539"/>
              <a:gd name="connsiteX665" fmla="*/ 403588 w 9144000"/>
              <a:gd name="connsiteY665" fmla="*/ 1496660 h 2576539"/>
              <a:gd name="connsiteX666" fmla="*/ 451776 w 9144000"/>
              <a:gd name="connsiteY666" fmla="*/ 1491214 h 2576539"/>
              <a:gd name="connsiteX667" fmla="*/ 421698 w 9144000"/>
              <a:gd name="connsiteY667" fmla="*/ 1543897 h 2576539"/>
              <a:gd name="connsiteX668" fmla="*/ 462920 w 9144000"/>
              <a:gd name="connsiteY668" fmla="*/ 1543897 h 2576539"/>
              <a:gd name="connsiteX669" fmla="*/ 459628 w 9144000"/>
              <a:gd name="connsiteY669" fmla="*/ 1654772 h 2576539"/>
              <a:gd name="connsiteX670" fmla="*/ 525292 w 9144000"/>
              <a:gd name="connsiteY670" fmla="*/ 1654772 h 2576539"/>
              <a:gd name="connsiteX671" fmla="*/ 530294 w 9144000"/>
              <a:gd name="connsiteY671" fmla="*/ 1613297 h 2576539"/>
              <a:gd name="connsiteX672" fmla="*/ 542895 w 9144000"/>
              <a:gd name="connsiteY672" fmla="*/ 1654266 h 2576539"/>
              <a:gd name="connsiteX673" fmla="*/ 557586 w 9144000"/>
              <a:gd name="connsiteY673" fmla="*/ 1660535 h 2576539"/>
              <a:gd name="connsiteX674" fmla="*/ 553470 w 9144000"/>
              <a:gd name="connsiteY674" fmla="*/ 1676682 h 2576539"/>
              <a:gd name="connsiteX675" fmla="*/ 583357 w 9144000"/>
              <a:gd name="connsiteY675" fmla="*/ 1676682 h 2576539"/>
              <a:gd name="connsiteX676" fmla="*/ 580635 w 9144000"/>
              <a:gd name="connsiteY676" fmla="*/ 1452398 h 2576539"/>
              <a:gd name="connsiteX677" fmla="*/ 591526 w 9144000"/>
              <a:gd name="connsiteY677" fmla="*/ 1426436 h 2576539"/>
              <a:gd name="connsiteX678" fmla="*/ 606343 w 9144000"/>
              <a:gd name="connsiteY678" fmla="*/ 1379325 h 2576539"/>
              <a:gd name="connsiteX679" fmla="*/ 619071 w 9144000"/>
              <a:gd name="connsiteY679" fmla="*/ 1384201 h 2576539"/>
              <a:gd name="connsiteX680" fmla="*/ 661749 w 9144000"/>
              <a:gd name="connsiteY680" fmla="*/ 1347158 h 2576539"/>
              <a:gd name="connsiteX681" fmla="*/ 652314 w 9144000"/>
              <a:gd name="connsiteY681" fmla="*/ 1325059 h 2576539"/>
              <a:gd name="connsiteX682" fmla="*/ 668778 w 9144000"/>
              <a:gd name="connsiteY682" fmla="*/ 1299287 h 2576539"/>
              <a:gd name="connsiteX683" fmla="*/ 684608 w 9144000"/>
              <a:gd name="connsiteY683" fmla="*/ 1325059 h 2576539"/>
              <a:gd name="connsiteX684" fmla="*/ 673717 w 9144000"/>
              <a:gd name="connsiteY684" fmla="*/ 1346335 h 2576539"/>
              <a:gd name="connsiteX685" fmla="*/ 720701 w 9144000"/>
              <a:gd name="connsiteY685" fmla="*/ 1387620 h 2576539"/>
              <a:gd name="connsiteX686" fmla="*/ 730136 w 9144000"/>
              <a:gd name="connsiteY686" fmla="*/ 1372613 h 2576539"/>
              <a:gd name="connsiteX687" fmla="*/ 748119 w 9144000"/>
              <a:gd name="connsiteY687" fmla="*/ 1428209 h 2576539"/>
              <a:gd name="connsiteX688" fmla="*/ 775601 w 9144000"/>
              <a:gd name="connsiteY688" fmla="*/ 1421561 h 2576539"/>
              <a:gd name="connsiteX689" fmla="*/ 799156 w 9144000"/>
              <a:gd name="connsiteY689" fmla="*/ 1429032 h 2576539"/>
              <a:gd name="connsiteX690" fmla="*/ 817139 w 9144000"/>
              <a:gd name="connsiteY690" fmla="*/ 1421054 h 2576539"/>
              <a:gd name="connsiteX691" fmla="*/ 877864 w 9144000"/>
              <a:gd name="connsiteY691" fmla="*/ 1428589 h 2576539"/>
              <a:gd name="connsiteX692" fmla="*/ 871279 w 9144000"/>
              <a:gd name="connsiteY692" fmla="*/ 1390660 h 2576539"/>
              <a:gd name="connsiteX693" fmla="*/ 893505 w 9144000"/>
              <a:gd name="connsiteY693" fmla="*/ 1286180 h 2576539"/>
              <a:gd name="connsiteX694" fmla="*/ 916554 w 9144000"/>
              <a:gd name="connsiteY694" fmla="*/ 1253189 h 2576539"/>
              <a:gd name="connsiteX695" fmla="*/ 939539 w 9144000"/>
              <a:gd name="connsiteY695" fmla="*/ 1287636 h 2576539"/>
              <a:gd name="connsiteX696" fmla="*/ 942642 w 9144000"/>
              <a:gd name="connsiteY696" fmla="*/ 1356656 h 2576539"/>
              <a:gd name="connsiteX697" fmla="*/ 984370 w 9144000"/>
              <a:gd name="connsiteY697" fmla="*/ 1357796 h 2576539"/>
              <a:gd name="connsiteX698" fmla="*/ 1053074 w 9144000"/>
              <a:gd name="connsiteY698" fmla="*/ 1357543 h 2576539"/>
              <a:gd name="connsiteX699" fmla="*/ 1078402 w 9144000"/>
              <a:gd name="connsiteY699" fmla="*/ 1332088 h 2576539"/>
              <a:gd name="connsiteX700" fmla="*/ 1087521 w 9144000"/>
              <a:gd name="connsiteY700" fmla="*/ 1288839 h 2576539"/>
              <a:gd name="connsiteX701" fmla="*/ 1109050 w 9144000"/>
              <a:gd name="connsiteY701" fmla="*/ 1316447 h 2576539"/>
              <a:gd name="connsiteX702" fmla="*/ 1108923 w 9144000"/>
              <a:gd name="connsiteY702" fmla="*/ 1258509 h 2576539"/>
              <a:gd name="connsiteX703" fmla="*/ 1119498 w 9144000"/>
              <a:gd name="connsiteY703" fmla="*/ 1205255 h 2576539"/>
              <a:gd name="connsiteX704" fmla="*/ 1140331 w 9144000"/>
              <a:gd name="connsiteY704" fmla="*/ 1195251 h 2576539"/>
              <a:gd name="connsiteX705" fmla="*/ 1151412 w 9144000"/>
              <a:gd name="connsiteY705" fmla="*/ 1156308 h 2576539"/>
              <a:gd name="connsiteX706" fmla="*/ 1162366 w 9144000"/>
              <a:gd name="connsiteY706" fmla="*/ 1195757 h 2576539"/>
              <a:gd name="connsiteX707" fmla="*/ 1184022 w 9144000"/>
              <a:gd name="connsiteY707" fmla="*/ 1204875 h 2576539"/>
              <a:gd name="connsiteX708" fmla="*/ 1189594 w 9144000"/>
              <a:gd name="connsiteY708" fmla="*/ 1231534 h 2576539"/>
              <a:gd name="connsiteX709" fmla="*/ 1218469 w 9144000"/>
              <a:gd name="connsiteY709" fmla="*/ 1233750 h 2576539"/>
              <a:gd name="connsiteX710" fmla="*/ 1213847 w 9144000"/>
              <a:gd name="connsiteY710" fmla="*/ 1211018 h 2576539"/>
              <a:gd name="connsiteX711" fmla="*/ 1228157 w 9144000"/>
              <a:gd name="connsiteY711" fmla="*/ 1205825 h 2576539"/>
              <a:gd name="connsiteX712" fmla="*/ 1232020 w 9144000"/>
              <a:gd name="connsiteY712" fmla="*/ 1135285 h 2576539"/>
              <a:gd name="connsiteX713" fmla="*/ 1272925 w 9144000"/>
              <a:gd name="connsiteY713" fmla="*/ 1118885 h 2576539"/>
              <a:gd name="connsiteX714" fmla="*/ 1284640 w 9144000"/>
              <a:gd name="connsiteY714" fmla="*/ 1089314 h 2576539"/>
              <a:gd name="connsiteX715" fmla="*/ 1296671 w 9144000"/>
              <a:gd name="connsiteY715" fmla="*/ 1118379 h 2576539"/>
              <a:gd name="connsiteX716" fmla="*/ 1337639 w 9144000"/>
              <a:gd name="connsiteY716" fmla="*/ 1134969 h 2576539"/>
              <a:gd name="connsiteX717" fmla="*/ 1341945 w 9144000"/>
              <a:gd name="connsiteY717" fmla="*/ 1205445 h 2576539"/>
              <a:gd name="connsiteX718" fmla="*/ 1355813 w 9144000"/>
              <a:gd name="connsiteY718" fmla="*/ 1211524 h 2576539"/>
              <a:gd name="connsiteX719" fmla="*/ 1351507 w 9144000"/>
              <a:gd name="connsiteY719" fmla="*/ 1232230 h 2576539"/>
              <a:gd name="connsiteX720" fmla="*/ 1365311 w 9144000"/>
              <a:gd name="connsiteY720" fmla="*/ 1231977 h 2576539"/>
              <a:gd name="connsiteX721" fmla="*/ 1372909 w 9144000"/>
              <a:gd name="connsiteY721" fmla="*/ 1182143 h 2576539"/>
              <a:gd name="connsiteX722" fmla="*/ 1397795 w 9144000"/>
              <a:gd name="connsiteY722" fmla="*/ 1178534 h 2576539"/>
              <a:gd name="connsiteX723" fmla="*/ 1415208 w 9144000"/>
              <a:gd name="connsiteY723" fmla="*/ 1115339 h 2576539"/>
              <a:gd name="connsiteX724" fmla="*/ 1422680 w 9144000"/>
              <a:gd name="connsiteY724" fmla="*/ 1115339 h 2576539"/>
              <a:gd name="connsiteX725" fmla="*/ 1436231 w 9144000"/>
              <a:gd name="connsiteY725" fmla="*/ 1159474 h 2576539"/>
              <a:gd name="connsiteX726" fmla="*/ 1454087 w 9144000"/>
              <a:gd name="connsiteY726" fmla="*/ 1027386 h 2576539"/>
              <a:gd name="connsiteX727" fmla="*/ 1540837 w 9144000"/>
              <a:gd name="connsiteY727" fmla="*/ 991040 h 2576539"/>
              <a:gd name="connsiteX728" fmla="*/ 1557111 w 9144000"/>
              <a:gd name="connsiteY728" fmla="*/ 922780 h 2576539"/>
              <a:gd name="connsiteX729" fmla="*/ 1564393 w 9144000"/>
              <a:gd name="connsiteY729" fmla="*/ 931834 h 2576539"/>
              <a:gd name="connsiteX730" fmla="*/ 1575537 w 9144000"/>
              <a:gd name="connsiteY730" fmla="*/ 970144 h 2576539"/>
              <a:gd name="connsiteX731" fmla="*/ 1576044 w 9144000"/>
              <a:gd name="connsiteY731" fmla="*/ 990913 h 2576539"/>
              <a:gd name="connsiteX732" fmla="*/ 1663870 w 9144000"/>
              <a:gd name="connsiteY732" fmla="*/ 1022510 h 2576539"/>
              <a:gd name="connsiteX733" fmla="*/ 1682930 w 9144000"/>
              <a:gd name="connsiteY733" fmla="*/ 1158841 h 2576539"/>
              <a:gd name="connsiteX734" fmla="*/ 1696924 w 9144000"/>
              <a:gd name="connsiteY734" fmla="*/ 1112743 h 2576539"/>
              <a:gd name="connsiteX735" fmla="*/ 1720796 w 9144000"/>
              <a:gd name="connsiteY735" fmla="*/ 1178471 h 2576539"/>
              <a:gd name="connsiteX736" fmla="*/ 1745175 w 9144000"/>
              <a:gd name="connsiteY736" fmla="*/ 1182396 h 2576539"/>
              <a:gd name="connsiteX737" fmla="*/ 1768223 w 9144000"/>
              <a:gd name="connsiteY737" fmla="*/ 1231217 h 2576539"/>
              <a:gd name="connsiteX738" fmla="*/ 1761132 w 9144000"/>
              <a:gd name="connsiteY738" fmla="*/ 1211018 h 2576539"/>
              <a:gd name="connsiteX739" fmla="*/ 1776709 w 9144000"/>
              <a:gd name="connsiteY739" fmla="*/ 1206269 h 2576539"/>
              <a:gd name="connsiteX740" fmla="*/ 1780888 w 9144000"/>
              <a:gd name="connsiteY740" fmla="*/ 1134842 h 2576539"/>
              <a:gd name="connsiteX741" fmla="*/ 1821540 w 9144000"/>
              <a:gd name="connsiteY741" fmla="*/ 1119012 h 2576539"/>
              <a:gd name="connsiteX742" fmla="*/ 1834838 w 9144000"/>
              <a:gd name="connsiteY742" fmla="*/ 1088744 h 2576539"/>
              <a:gd name="connsiteX743" fmla="*/ 1843639 w 9144000"/>
              <a:gd name="connsiteY743" fmla="*/ 1118189 h 2576539"/>
              <a:gd name="connsiteX744" fmla="*/ 1883912 w 9144000"/>
              <a:gd name="connsiteY744" fmla="*/ 1134336 h 2576539"/>
              <a:gd name="connsiteX745" fmla="*/ 1887647 w 9144000"/>
              <a:gd name="connsiteY745" fmla="*/ 1206332 h 2576539"/>
              <a:gd name="connsiteX746" fmla="*/ 1906517 w 9144000"/>
              <a:gd name="connsiteY746" fmla="*/ 1211461 h 2576539"/>
              <a:gd name="connsiteX747" fmla="*/ 1897399 w 9144000"/>
              <a:gd name="connsiteY747" fmla="*/ 1231597 h 2576539"/>
              <a:gd name="connsiteX748" fmla="*/ 1927413 w 9144000"/>
              <a:gd name="connsiteY748" fmla="*/ 1234003 h 2576539"/>
              <a:gd name="connsiteX749" fmla="*/ 1935265 w 9144000"/>
              <a:gd name="connsiteY749" fmla="*/ 1204939 h 2576539"/>
              <a:gd name="connsiteX750" fmla="*/ 1956414 w 9144000"/>
              <a:gd name="connsiteY750" fmla="*/ 1196074 h 2576539"/>
              <a:gd name="connsiteX751" fmla="*/ 1968065 w 9144000"/>
              <a:gd name="connsiteY751" fmla="*/ 1156815 h 2576539"/>
              <a:gd name="connsiteX752" fmla="*/ 1978197 w 9144000"/>
              <a:gd name="connsiteY752" fmla="*/ 1195124 h 2576539"/>
              <a:gd name="connsiteX753" fmla="*/ 2000106 w 9144000"/>
              <a:gd name="connsiteY753" fmla="*/ 1206015 h 2576539"/>
              <a:gd name="connsiteX754" fmla="*/ 2012770 w 9144000"/>
              <a:gd name="connsiteY754" fmla="*/ 1260788 h 2576539"/>
              <a:gd name="connsiteX755" fmla="*/ 2008907 w 9144000"/>
              <a:gd name="connsiteY755" fmla="*/ 1315498 h 2576539"/>
              <a:gd name="connsiteX756" fmla="*/ 2030500 w 9144000"/>
              <a:gd name="connsiteY756" fmla="*/ 1291436 h 2576539"/>
              <a:gd name="connsiteX757" fmla="*/ 2050066 w 9144000"/>
              <a:gd name="connsiteY757" fmla="*/ 1358493 h 2576539"/>
              <a:gd name="connsiteX758" fmla="*/ 2175695 w 9144000"/>
              <a:gd name="connsiteY758" fmla="*/ 1358493 h 2576539"/>
              <a:gd name="connsiteX759" fmla="*/ 2179431 w 9144000"/>
              <a:gd name="connsiteY759" fmla="*/ 1290802 h 2576539"/>
              <a:gd name="connsiteX760" fmla="*/ 2202860 w 9144000"/>
              <a:gd name="connsiteY760" fmla="*/ 1249770 h 2576539"/>
              <a:gd name="connsiteX761" fmla="*/ 2219830 w 9144000"/>
              <a:gd name="connsiteY761" fmla="*/ 1281747 h 2576539"/>
              <a:gd name="connsiteX762" fmla="*/ 2225149 w 9144000"/>
              <a:gd name="connsiteY762" fmla="*/ 1280038 h 2576539"/>
              <a:gd name="connsiteX763" fmla="*/ 2228442 w 9144000"/>
              <a:gd name="connsiteY763" fmla="*/ 1338610 h 2576539"/>
              <a:gd name="connsiteX764" fmla="*/ 2246172 w 9144000"/>
              <a:gd name="connsiteY764" fmla="*/ 1394269 h 2576539"/>
              <a:gd name="connsiteX765" fmla="*/ 2236294 w 9144000"/>
              <a:gd name="connsiteY765" fmla="*/ 1428019 h 2576539"/>
              <a:gd name="connsiteX766" fmla="*/ 2304491 w 9144000"/>
              <a:gd name="connsiteY766" fmla="*/ 1421814 h 2576539"/>
              <a:gd name="connsiteX767" fmla="*/ 2328490 w 9144000"/>
              <a:gd name="connsiteY767" fmla="*/ 1425360 h 2576539"/>
              <a:gd name="connsiteX768" fmla="*/ 2328490 w 9144000"/>
              <a:gd name="connsiteY768" fmla="*/ 1329618 h 2576539"/>
              <a:gd name="connsiteX769" fmla="*/ 2283595 w 9144000"/>
              <a:gd name="connsiteY769" fmla="*/ 1299414 h 2576539"/>
              <a:gd name="connsiteX770" fmla="*/ 2323107 w 9144000"/>
              <a:gd name="connsiteY770" fmla="*/ 1294602 h 2576539"/>
              <a:gd name="connsiteX771" fmla="*/ 2329883 w 9144000"/>
              <a:gd name="connsiteY771" fmla="*/ 1223745 h 2576539"/>
              <a:gd name="connsiteX772" fmla="*/ 2354705 w 9144000"/>
              <a:gd name="connsiteY772" fmla="*/ 1130536 h 2576539"/>
              <a:gd name="connsiteX773" fmla="*/ 2374841 w 9144000"/>
              <a:gd name="connsiteY773" fmla="*/ 1219566 h 2576539"/>
              <a:gd name="connsiteX774" fmla="*/ 2388771 w 9144000"/>
              <a:gd name="connsiteY774" fmla="*/ 1151749 h 2576539"/>
              <a:gd name="connsiteX775" fmla="*/ 2400296 w 9144000"/>
              <a:gd name="connsiteY775" fmla="*/ 1176318 h 2576539"/>
              <a:gd name="connsiteX776" fmla="*/ 2402892 w 9144000"/>
              <a:gd name="connsiteY776" fmla="*/ 1206775 h 2576539"/>
              <a:gd name="connsiteX777" fmla="*/ 2423028 w 9144000"/>
              <a:gd name="connsiteY777" fmla="*/ 1198037 h 2576539"/>
              <a:gd name="connsiteX778" fmla="*/ 2409794 w 9144000"/>
              <a:gd name="connsiteY778" fmla="*/ 1137122 h 2576539"/>
              <a:gd name="connsiteX779" fmla="*/ 2461907 w 9144000"/>
              <a:gd name="connsiteY779" fmla="*/ 1032325 h 2576539"/>
              <a:gd name="connsiteX780" fmla="*/ 2495784 w 9144000"/>
              <a:gd name="connsiteY780" fmla="*/ 1010543 h 2576539"/>
              <a:gd name="connsiteX781" fmla="*/ 2498824 w 9144000"/>
              <a:gd name="connsiteY781" fmla="*/ 959569 h 2576539"/>
              <a:gd name="connsiteX782" fmla="*/ 2504269 w 9144000"/>
              <a:gd name="connsiteY782" fmla="*/ 959063 h 2576539"/>
              <a:gd name="connsiteX783" fmla="*/ 2510475 w 9144000"/>
              <a:gd name="connsiteY783" fmla="*/ 1009846 h 2576539"/>
              <a:gd name="connsiteX784" fmla="*/ 2540489 w 9144000"/>
              <a:gd name="connsiteY784" fmla="*/ 1030742 h 2576539"/>
              <a:gd name="connsiteX785" fmla="*/ 2592286 w 9144000"/>
              <a:gd name="connsiteY785" fmla="*/ 1149090 h 2576539"/>
              <a:gd name="connsiteX786" fmla="*/ 2579811 w 9144000"/>
              <a:gd name="connsiteY786" fmla="*/ 1196454 h 2576539"/>
              <a:gd name="connsiteX787" fmla="*/ 2602100 w 9144000"/>
              <a:gd name="connsiteY787" fmla="*/ 1208168 h 2576539"/>
              <a:gd name="connsiteX788" fmla="*/ 2607926 w 9144000"/>
              <a:gd name="connsiteY788" fmla="*/ 1151686 h 2576539"/>
              <a:gd name="connsiteX789" fmla="*/ 2617108 w 9144000"/>
              <a:gd name="connsiteY789" fmla="*/ 1186829 h 2576539"/>
              <a:gd name="connsiteX790" fmla="*/ 2630532 w 9144000"/>
              <a:gd name="connsiteY790" fmla="*/ 1219693 h 2576539"/>
              <a:gd name="connsiteX791" fmla="*/ 2643006 w 9144000"/>
              <a:gd name="connsiteY791" fmla="*/ 1162450 h 2576539"/>
              <a:gd name="connsiteX792" fmla="*/ 2656050 w 9144000"/>
              <a:gd name="connsiteY792" fmla="*/ 1130030 h 2576539"/>
              <a:gd name="connsiteX793" fmla="*/ 2656937 w 9144000"/>
              <a:gd name="connsiteY793" fmla="*/ 1179800 h 2576539"/>
              <a:gd name="connsiteX794" fmla="*/ 2674033 w 9144000"/>
              <a:gd name="connsiteY794" fmla="*/ 1223365 h 2576539"/>
              <a:gd name="connsiteX795" fmla="*/ 2678213 w 9144000"/>
              <a:gd name="connsiteY795" fmla="*/ 1295108 h 2576539"/>
              <a:gd name="connsiteX796" fmla="*/ 2715192 w 9144000"/>
              <a:gd name="connsiteY796" fmla="*/ 1297451 h 2576539"/>
              <a:gd name="connsiteX797" fmla="*/ 2717408 w 9144000"/>
              <a:gd name="connsiteY797" fmla="*/ 1302263 h 2576539"/>
              <a:gd name="connsiteX798" fmla="*/ 2676186 w 9144000"/>
              <a:gd name="connsiteY798" fmla="*/ 1329555 h 2576539"/>
              <a:gd name="connsiteX799" fmla="*/ 2676186 w 9144000"/>
              <a:gd name="connsiteY799" fmla="*/ 1452841 h 2576539"/>
              <a:gd name="connsiteX800" fmla="*/ 2887932 w 9144000"/>
              <a:gd name="connsiteY800" fmla="*/ 1453094 h 2576539"/>
              <a:gd name="connsiteX801" fmla="*/ 2889199 w 9144000"/>
              <a:gd name="connsiteY801" fmla="*/ 1390153 h 2576539"/>
              <a:gd name="connsiteX802" fmla="*/ 2889199 w 9144000"/>
              <a:gd name="connsiteY802" fmla="*/ 1329745 h 2576539"/>
              <a:gd name="connsiteX803" fmla="*/ 2847660 w 9144000"/>
              <a:gd name="connsiteY803" fmla="*/ 1302770 h 2576539"/>
              <a:gd name="connsiteX804" fmla="*/ 2849623 w 9144000"/>
              <a:gd name="connsiteY804" fmla="*/ 1297831 h 2576539"/>
              <a:gd name="connsiteX805" fmla="*/ 2884006 w 9144000"/>
              <a:gd name="connsiteY805" fmla="*/ 1295488 h 2576539"/>
              <a:gd name="connsiteX806" fmla="*/ 2890339 w 9144000"/>
              <a:gd name="connsiteY806" fmla="*/ 1223112 h 2576539"/>
              <a:gd name="connsiteX807" fmla="*/ 2909462 w 9144000"/>
              <a:gd name="connsiteY807" fmla="*/ 1135475 h 2576539"/>
              <a:gd name="connsiteX808" fmla="*/ 2921303 w 9144000"/>
              <a:gd name="connsiteY808" fmla="*/ 1178407 h 2576539"/>
              <a:gd name="connsiteX809" fmla="*/ 2929914 w 9144000"/>
              <a:gd name="connsiteY809" fmla="*/ 1219946 h 2576539"/>
              <a:gd name="connsiteX810" fmla="*/ 2958156 w 9144000"/>
              <a:gd name="connsiteY810" fmla="*/ 1150419 h 2576539"/>
              <a:gd name="connsiteX811" fmla="*/ 2961068 w 9144000"/>
              <a:gd name="connsiteY811" fmla="*/ 1205762 h 2576539"/>
              <a:gd name="connsiteX812" fmla="*/ 2983864 w 9144000"/>
              <a:gd name="connsiteY812" fmla="*/ 1198797 h 2576539"/>
              <a:gd name="connsiteX813" fmla="*/ 2968034 w 9144000"/>
              <a:gd name="connsiteY813" fmla="*/ 1124648 h 2576539"/>
              <a:gd name="connsiteX814" fmla="*/ 3019197 w 9144000"/>
              <a:gd name="connsiteY814" fmla="*/ 1034162 h 2576539"/>
              <a:gd name="connsiteX815" fmla="*/ 3056494 w 9144000"/>
              <a:gd name="connsiteY815" fmla="*/ 1010353 h 2576539"/>
              <a:gd name="connsiteX816" fmla="*/ 3062192 w 9144000"/>
              <a:gd name="connsiteY816" fmla="*/ 946082 h 2576539"/>
              <a:gd name="connsiteX817" fmla="*/ 3064978 w 9144000"/>
              <a:gd name="connsiteY817" fmla="*/ 946208 h 2576539"/>
              <a:gd name="connsiteX818" fmla="*/ 3068271 w 9144000"/>
              <a:gd name="connsiteY818" fmla="*/ 1004147 h 2576539"/>
              <a:gd name="connsiteX819" fmla="*/ 3099805 w 9144000"/>
              <a:gd name="connsiteY819" fmla="*/ 1031439 h 2576539"/>
              <a:gd name="connsiteX820" fmla="*/ 3155021 w 9144000"/>
              <a:gd name="connsiteY820" fmla="*/ 1133829 h 2576539"/>
              <a:gd name="connsiteX821" fmla="*/ 3139761 w 9144000"/>
              <a:gd name="connsiteY821" fmla="*/ 1195314 h 2576539"/>
              <a:gd name="connsiteX822" fmla="*/ 3163759 w 9144000"/>
              <a:gd name="connsiteY822" fmla="*/ 1208865 h 2576539"/>
              <a:gd name="connsiteX823" fmla="*/ 3167306 w 9144000"/>
              <a:gd name="connsiteY823" fmla="*/ 1152192 h 2576539"/>
              <a:gd name="connsiteX824" fmla="*/ 3190165 w 9144000"/>
              <a:gd name="connsiteY824" fmla="*/ 1218553 h 2576539"/>
              <a:gd name="connsiteX825" fmla="*/ 3212897 w 9144000"/>
              <a:gd name="connsiteY825" fmla="*/ 1135539 h 2576539"/>
              <a:gd name="connsiteX826" fmla="*/ 3217393 w 9144000"/>
              <a:gd name="connsiteY826" fmla="*/ 1162640 h 2576539"/>
              <a:gd name="connsiteX827" fmla="*/ 3235249 w 9144000"/>
              <a:gd name="connsiteY827" fmla="*/ 1223619 h 2576539"/>
              <a:gd name="connsiteX828" fmla="*/ 3240821 w 9144000"/>
              <a:gd name="connsiteY828" fmla="*/ 1294982 h 2576539"/>
              <a:gd name="connsiteX829" fmla="*/ 3275965 w 9144000"/>
              <a:gd name="connsiteY829" fmla="*/ 1297831 h 2576539"/>
              <a:gd name="connsiteX830" fmla="*/ 3238542 w 9144000"/>
              <a:gd name="connsiteY830" fmla="*/ 1329871 h 2576539"/>
              <a:gd name="connsiteX831" fmla="*/ 3238542 w 9144000"/>
              <a:gd name="connsiteY831" fmla="*/ 1495646 h 2576539"/>
              <a:gd name="connsiteX832" fmla="*/ 3302813 w 9144000"/>
              <a:gd name="connsiteY832" fmla="*/ 1495646 h 2576539"/>
              <a:gd name="connsiteX833" fmla="*/ 3312691 w 9144000"/>
              <a:gd name="connsiteY833" fmla="*/ 1329302 h 2576539"/>
              <a:gd name="connsiteX834" fmla="*/ 3312754 w 9144000"/>
              <a:gd name="connsiteY834" fmla="*/ 1028526 h 2576539"/>
              <a:gd name="connsiteX835" fmla="*/ 3306359 w 9144000"/>
              <a:gd name="connsiteY835" fmla="*/ 981225 h 2576539"/>
              <a:gd name="connsiteX836" fmla="*/ 3312564 w 9144000"/>
              <a:gd name="connsiteY836" fmla="*/ 965015 h 2576539"/>
              <a:gd name="connsiteX837" fmla="*/ 3315667 w 9144000"/>
              <a:gd name="connsiteY837" fmla="*/ 886560 h 2576539"/>
              <a:gd name="connsiteX838" fmla="*/ 3316427 w 9144000"/>
              <a:gd name="connsiteY838" fmla="*/ 787842 h 2576539"/>
              <a:gd name="connsiteX839" fmla="*/ 3315794 w 9144000"/>
              <a:gd name="connsiteY839" fmla="*/ 689758 h 2576539"/>
              <a:gd name="connsiteX840" fmla="*/ 3308892 w 9144000"/>
              <a:gd name="connsiteY840" fmla="*/ 587431 h 2576539"/>
              <a:gd name="connsiteX841" fmla="*/ 3291035 w 9144000"/>
              <a:gd name="connsiteY841" fmla="*/ 535444 h 2576539"/>
              <a:gd name="connsiteX842" fmla="*/ 3295848 w 9144000"/>
              <a:gd name="connsiteY842" fmla="*/ 485294 h 2576539"/>
              <a:gd name="connsiteX843" fmla="*/ 3366957 w 9144000"/>
              <a:gd name="connsiteY843" fmla="*/ 485294 h 2576539"/>
              <a:gd name="connsiteX844" fmla="*/ 3366957 w 9144000"/>
              <a:gd name="connsiteY844" fmla="*/ 309261 h 2576539"/>
              <a:gd name="connsiteX845" fmla="*/ 3347518 w 9144000"/>
              <a:gd name="connsiteY845" fmla="*/ 299509 h 2576539"/>
              <a:gd name="connsiteX846" fmla="*/ 3367844 w 9144000"/>
              <a:gd name="connsiteY846" fmla="*/ 263859 h 2576539"/>
              <a:gd name="connsiteX847" fmla="*/ 3372973 w 9144000"/>
              <a:gd name="connsiteY847" fmla="*/ 194966 h 2576539"/>
              <a:gd name="connsiteX848" fmla="*/ 3423440 w 9144000"/>
              <a:gd name="connsiteY848" fmla="*/ 108533 h 2576539"/>
              <a:gd name="connsiteX849" fmla="*/ 3460356 w 9144000"/>
              <a:gd name="connsiteY849" fmla="*/ 74529 h 2576539"/>
              <a:gd name="connsiteX850" fmla="*/ 3451491 w 9144000"/>
              <a:gd name="connsiteY850" fmla="*/ 55913 h 2576539"/>
              <a:gd name="connsiteX851" fmla="*/ 3464789 w 9144000"/>
              <a:gd name="connsiteY851" fmla="*/ 0 h 2576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Lst>
            <a:rect l="l" t="t" r="r" b="b"/>
            <a:pathLst>
              <a:path w="9144000" h="2576539">
                <a:moveTo>
                  <a:pt x="2748942" y="1463859"/>
                </a:moveTo>
                <a:cubicBezTo>
                  <a:pt x="2749639" y="1475194"/>
                  <a:pt x="2750209" y="1485135"/>
                  <a:pt x="2750842" y="1496026"/>
                </a:cubicBezTo>
                <a:lnTo>
                  <a:pt x="2802005" y="1496026"/>
                </a:lnTo>
                <a:cubicBezTo>
                  <a:pt x="2801119" y="1482476"/>
                  <a:pt x="2800486" y="1472724"/>
                  <a:pt x="2799916" y="1463859"/>
                </a:cubicBezTo>
                <a:close/>
                <a:moveTo>
                  <a:pt x="7170979" y="1463542"/>
                </a:moveTo>
                <a:lnTo>
                  <a:pt x="7170979" y="1497609"/>
                </a:lnTo>
                <a:cubicBezTo>
                  <a:pt x="7184719" y="1496913"/>
                  <a:pt x="7195546" y="1496406"/>
                  <a:pt x="7206565" y="1495836"/>
                </a:cubicBezTo>
                <a:lnTo>
                  <a:pt x="7206565" y="1463542"/>
                </a:lnTo>
                <a:close/>
                <a:moveTo>
                  <a:pt x="2840315" y="1463289"/>
                </a:moveTo>
                <a:lnTo>
                  <a:pt x="2840315" y="1497483"/>
                </a:lnTo>
                <a:cubicBezTo>
                  <a:pt x="2853612" y="1496786"/>
                  <a:pt x="2864503" y="1496216"/>
                  <a:pt x="2876725" y="1495583"/>
                </a:cubicBezTo>
                <a:cubicBezTo>
                  <a:pt x="2876091" y="1482919"/>
                  <a:pt x="2875648" y="1472977"/>
                  <a:pt x="2875205" y="1463289"/>
                </a:cubicBezTo>
                <a:close/>
                <a:moveTo>
                  <a:pt x="7233160" y="1463163"/>
                </a:moveTo>
                <a:lnTo>
                  <a:pt x="7233160" y="1495710"/>
                </a:lnTo>
                <a:lnTo>
                  <a:pt x="7283880" y="1495710"/>
                </a:lnTo>
                <a:lnTo>
                  <a:pt x="7283880" y="1463163"/>
                </a:lnTo>
                <a:close/>
                <a:moveTo>
                  <a:pt x="2686698" y="1462783"/>
                </a:moveTo>
                <a:cubicBezTo>
                  <a:pt x="2687331" y="1475194"/>
                  <a:pt x="2687837" y="1485198"/>
                  <a:pt x="2688344" y="1495773"/>
                </a:cubicBezTo>
                <a:lnTo>
                  <a:pt x="2724057" y="1495773"/>
                </a:lnTo>
                <a:lnTo>
                  <a:pt x="2724057" y="1464619"/>
                </a:lnTo>
                <a:cubicBezTo>
                  <a:pt x="2711519" y="1463986"/>
                  <a:pt x="2699932" y="1463416"/>
                  <a:pt x="2686698" y="1462783"/>
                </a:cubicBezTo>
                <a:close/>
                <a:moveTo>
                  <a:pt x="6710950" y="1379009"/>
                </a:moveTo>
                <a:cubicBezTo>
                  <a:pt x="6704174" y="1402311"/>
                  <a:pt x="6703921" y="1483932"/>
                  <a:pt x="6711077" y="1495710"/>
                </a:cubicBezTo>
                <a:cubicBezTo>
                  <a:pt x="6712026" y="1497293"/>
                  <a:pt x="6716775" y="1496533"/>
                  <a:pt x="6723487" y="1497356"/>
                </a:cubicBezTo>
                <a:lnTo>
                  <a:pt x="6723487" y="1497419"/>
                </a:lnTo>
                <a:cubicBezTo>
                  <a:pt x="6724374" y="1462846"/>
                  <a:pt x="6725387" y="1429096"/>
                  <a:pt x="6726020" y="1395409"/>
                </a:cubicBezTo>
                <a:cubicBezTo>
                  <a:pt x="6726273" y="1385531"/>
                  <a:pt x="6725134" y="1375969"/>
                  <a:pt x="6710950" y="1379009"/>
                </a:cubicBezTo>
                <a:close/>
                <a:moveTo>
                  <a:pt x="6460831" y="1378375"/>
                </a:moveTo>
                <a:cubicBezTo>
                  <a:pt x="6450889" y="1386398"/>
                  <a:pt x="6447154" y="1424682"/>
                  <a:pt x="6449496" y="1493240"/>
                </a:cubicBezTo>
                <a:cubicBezTo>
                  <a:pt x="6456019" y="1492797"/>
                  <a:pt x="6460958" y="1492480"/>
                  <a:pt x="6465707" y="1492164"/>
                </a:cubicBezTo>
                <a:cubicBezTo>
                  <a:pt x="6473938" y="1412379"/>
                  <a:pt x="6473432" y="1400918"/>
                  <a:pt x="6460831" y="1378375"/>
                </a:cubicBezTo>
                <a:close/>
                <a:moveTo>
                  <a:pt x="346789" y="1290232"/>
                </a:moveTo>
                <a:cubicBezTo>
                  <a:pt x="344003" y="1303023"/>
                  <a:pt x="341217" y="1315814"/>
                  <a:pt x="338558" y="1328225"/>
                </a:cubicBezTo>
                <a:cubicBezTo>
                  <a:pt x="344890" y="1332214"/>
                  <a:pt x="350019" y="1335444"/>
                  <a:pt x="354451" y="1338293"/>
                </a:cubicBezTo>
                <a:cubicBezTo>
                  <a:pt x="355654" y="1353680"/>
                  <a:pt x="356794" y="1367611"/>
                  <a:pt x="357934" y="1381605"/>
                </a:cubicBezTo>
                <a:lnTo>
                  <a:pt x="357997" y="1381605"/>
                </a:lnTo>
                <a:cubicBezTo>
                  <a:pt x="361353" y="1382048"/>
                  <a:pt x="364773" y="1382555"/>
                  <a:pt x="368192" y="1382998"/>
                </a:cubicBezTo>
                <a:cubicBezTo>
                  <a:pt x="373194" y="1363305"/>
                  <a:pt x="378197" y="1343612"/>
                  <a:pt x="384149" y="1320120"/>
                </a:cubicBezTo>
                <a:cubicBezTo>
                  <a:pt x="356667" y="1323856"/>
                  <a:pt x="376044" y="1284597"/>
                  <a:pt x="346789" y="1290232"/>
                </a:cubicBezTo>
                <a:close/>
                <a:moveTo>
                  <a:pt x="93441" y="1289346"/>
                </a:moveTo>
                <a:cubicBezTo>
                  <a:pt x="66593" y="1288080"/>
                  <a:pt x="80587" y="1322210"/>
                  <a:pt x="57538" y="1322590"/>
                </a:cubicBezTo>
                <a:cubicBezTo>
                  <a:pt x="64503" y="1344689"/>
                  <a:pt x="61717" y="1366534"/>
                  <a:pt x="77484" y="1382998"/>
                </a:cubicBezTo>
                <a:cubicBezTo>
                  <a:pt x="94961" y="1374893"/>
                  <a:pt x="84450" y="1361595"/>
                  <a:pt x="83880" y="1352097"/>
                </a:cubicBezTo>
                <a:cubicBezTo>
                  <a:pt x="82993" y="1337153"/>
                  <a:pt x="93758" y="1333164"/>
                  <a:pt x="102180" y="1327845"/>
                </a:cubicBezTo>
                <a:cubicBezTo>
                  <a:pt x="99013" y="1313851"/>
                  <a:pt x="96291" y="1301820"/>
                  <a:pt x="93441" y="1289346"/>
                </a:cubicBezTo>
                <a:close/>
                <a:moveTo>
                  <a:pt x="6566577" y="1225202"/>
                </a:moveTo>
                <a:cubicBezTo>
                  <a:pt x="6520353" y="1239386"/>
                  <a:pt x="6490909" y="1266740"/>
                  <a:pt x="6481917" y="1315561"/>
                </a:cubicBezTo>
                <a:cubicBezTo>
                  <a:pt x="6490338" y="1318347"/>
                  <a:pt x="6497368" y="1320690"/>
                  <a:pt x="6506992" y="1323856"/>
                </a:cubicBezTo>
                <a:cubicBezTo>
                  <a:pt x="6498570" y="1331518"/>
                  <a:pt x="6492619" y="1336963"/>
                  <a:pt x="6487299" y="1341776"/>
                </a:cubicBezTo>
                <a:cubicBezTo>
                  <a:pt x="6486539" y="1394016"/>
                  <a:pt x="6480587" y="1444799"/>
                  <a:pt x="6487299" y="1494380"/>
                </a:cubicBezTo>
                <a:lnTo>
                  <a:pt x="6615651" y="1494380"/>
                </a:lnTo>
                <a:cubicBezTo>
                  <a:pt x="6619767" y="1479943"/>
                  <a:pt x="6623820" y="1466012"/>
                  <a:pt x="6628125" y="1451005"/>
                </a:cubicBezTo>
                <a:cubicBezTo>
                  <a:pt x="6632748" y="1466962"/>
                  <a:pt x="6637117" y="1481716"/>
                  <a:pt x="6641360" y="1496279"/>
                </a:cubicBezTo>
                <a:cubicBezTo>
                  <a:pt x="6657190" y="1495076"/>
                  <a:pt x="6672450" y="1493937"/>
                  <a:pt x="6687901" y="1492797"/>
                </a:cubicBezTo>
                <a:lnTo>
                  <a:pt x="6687901" y="1338357"/>
                </a:lnTo>
                <a:lnTo>
                  <a:pt x="6687964" y="1338357"/>
                </a:lnTo>
                <a:cubicBezTo>
                  <a:pt x="6682202" y="1335254"/>
                  <a:pt x="6674793" y="1331265"/>
                  <a:pt x="6662572" y="1324679"/>
                </a:cubicBezTo>
                <a:cubicBezTo>
                  <a:pt x="6677263" y="1320690"/>
                  <a:pt x="6683912" y="1318854"/>
                  <a:pt x="6693220" y="1316321"/>
                </a:cubicBezTo>
                <a:cubicBezTo>
                  <a:pt x="6683785" y="1266234"/>
                  <a:pt x="6654657" y="1238626"/>
                  <a:pt x="6608306" y="1225645"/>
                </a:cubicBezTo>
                <a:cubicBezTo>
                  <a:pt x="6601150" y="1231660"/>
                  <a:pt x="6594249" y="1237423"/>
                  <a:pt x="6587283" y="1243248"/>
                </a:cubicBezTo>
                <a:cubicBezTo>
                  <a:pt x="6580065" y="1236979"/>
                  <a:pt x="6573290" y="1231090"/>
                  <a:pt x="6566577" y="1225202"/>
                </a:cubicBezTo>
                <a:close/>
                <a:moveTo>
                  <a:pt x="3787347" y="1212157"/>
                </a:moveTo>
                <a:cubicBezTo>
                  <a:pt x="3789753" y="1244135"/>
                  <a:pt x="3792032" y="1273199"/>
                  <a:pt x="3794248" y="1302263"/>
                </a:cubicBezTo>
                <a:lnTo>
                  <a:pt x="3794312" y="1302263"/>
                </a:lnTo>
                <a:cubicBezTo>
                  <a:pt x="3801910" y="1287130"/>
                  <a:pt x="3806786" y="1271363"/>
                  <a:pt x="3799884" y="1254836"/>
                </a:cubicBezTo>
                <a:cubicBezTo>
                  <a:pt x="3794565" y="1242108"/>
                  <a:pt x="3813815" y="1223682"/>
                  <a:pt x="3787347" y="1212157"/>
                </a:cubicBezTo>
                <a:close/>
                <a:moveTo>
                  <a:pt x="227999" y="1156751"/>
                </a:moveTo>
                <a:cubicBezTo>
                  <a:pt x="164044" y="1153395"/>
                  <a:pt x="114970" y="1183473"/>
                  <a:pt x="80967" y="1237549"/>
                </a:cubicBezTo>
                <a:cubicBezTo>
                  <a:pt x="76914" y="1244135"/>
                  <a:pt x="74951" y="1252050"/>
                  <a:pt x="72039" y="1259332"/>
                </a:cubicBezTo>
                <a:cubicBezTo>
                  <a:pt x="73242" y="1259965"/>
                  <a:pt x="74382" y="1260535"/>
                  <a:pt x="75521" y="1261168"/>
                </a:cubicBezTo>
                <a:cubicBezTo>
                  <a:pt x="79890" y="1256292"/>
                  <a:pt x="84260" y="1251353"/>
                  <a:pt x="88565" y="1246541"/>
                </a:cubicBezTo>
                <a:cubicBezTo>
                  <a:pt x="95531" y="1254583"/>
                  <a:pt x="101673" y="1261738"/>
                  <a:pt x="110285" y="1271743"/>
                </a:cubicBezTo>
                <a:cubicBezTo>
                  <a:pt x="114084" y="1260345"/>
                  <a:pt x="116237" y="1254076"/>
                  <a:pt x="120606" y="1240969"/>
                </a:cubicBezTo>
                <a:cubicBezTo>
                  <a:pt x="121746" y="1253063"/>
                  <a:pt x="122886" y="1258129"/>
                  <a:pt x="122506" y="1263068"/>
                </a:cubicBezTo>
                <a:cubicBezTo>
                  <a:pt x="122126" y="1268830"/>
                  <a:pt x="120353" y="1274465"/>
                  <a:pt x="118516" y="1283584"/>
                </a:cubicBezTo>
                <a:cubicBezTo>
                  <a:pt x="156382" y="1281557"/>
                  <a:pt x="181711" y="1268007"/>
                  <a:pt x="192792" y="1235396"/>
                </a:cubicBezTo>
                <a:cubicBezTo>
                  <a:pt x="200581" y="1232040"/>
                  <a:pt x="206976" y="1229254"/>
                  <a:pt x="211219" y="1227418"/>
                </a:cubicBezTo>
                <a:cubicBezTo>
                  <a:pt x="213878" y="1207535"/>
                  <a:pt x="216158" y="1190312"/>
                  <a:pt x="218437" y="1173152"/>
                </a:cubicBezTo>
                <a:cubicBezTo>
                  <a:pt x="223756" y="1182650"/>
                  <a:pt x="224643" y="1192021"/>
                  <a:pt x="226099" y="1201203"/>
                </a:cubicBezTo>
                <a:cubicBezTo>
                  <a:pt x="227555" y="1210321"/>
                  <a:pt x="229708" y="1219313"/>
                  <a:pt x="231735" y="1229444"/>
                </a:cubicBezTo>
                <a:cubicBezTo>
                  <a:pt x="236927" y="1231217"/>
                  <a:pt x="242626" y="1233180"/>
                  <a:pt x="248072" y="1235016"/>
                </a:cubicBezTo>
                <a:cubicBezTo>
                  <a:pt x="266181" y="1271933"/>
                  <a:pt x="287077" y="1284597"/>
                  <a:pt x="322537" y="1279214"/>
                </a:cubicBezTo>
                <a:cubicBezTo>
                  <a:pt x="321271" y="1274275"/>
                  <a:pt x="319625" y="1269590"/>
                  <a:pt x="319055" y="1264714"/>
                </a:cubicBezTo>
                <a:lnTo>
                  <a:pt x="318991" y="1264841"/>
                </a:lnTo>
                <a:cubicBezTo>
                  <a:pt x="318421" y="1259838"/>
                  <a:pt x="318865" y="1254709"/>
                  <a:pt x="318865" y="1242298"/>
                </a:cubicBezTo>
                <a:cubicBezTo>
                  <a:pt x="325133" y="1255596"/>
                  <a:pt x="328110" y="1261865"/>
                  <a:pt x="332289" y="1270666"/>
                </a:cubicBezTo>
                <a:cubicBezTo>
                  <a:pt x="340647" y="1261358"/>
                  <a:pt x="347106" y="1254139"/>
                  <a:pt x="353881" y="1246604"/>
                </a:cubicBezTo>
                <a:cubicBezTo>
                  <a:pt x="355908" y="1249833"/>
                  <a:pt x="357237" y="1252746"/>
                  <a:pt x="359327" y="1254962"/>
                </a:cubicBezTo>
                <a:cubicBezTo>
                  <a:pt x="361227" y="1256989"/>
                  <a:pt x="364013" y="1258129"/>
                  <a:pt x="366419" y="1259648"/>
                </a:cubicBezTo>
                <a:cubicBezTo>
                  <a:pt x="340837" y="1196264"/>
                  <a:pt x="294296" y="1160171"/>
                  <a:pt x="227999" y="1156751"/>
                </a:cubicBezTo>
                <a:close/>
                <a:moveTo>
                  <a:pt x="4338289" y="1104963"/>
                </a:moveTo>
                <a:cubicBezTo>
                  <a:pt x="4312106" y="1105145"/>
                  <a:pt x="4286255" y="1110844"/>
                  <a:pt x="4260293" y="1121355"/>
                </a:cubicBezTo>
                <a:cubicBezTo>
                  <a:pt x="4252694" y="1140414"/>
                  <a:pt x="4230785" y="1142567"/>
                  <a:pt x="4213372" y="1153205"/>
                </a:cubicBezTo>
                <a:lnTo>
                  <a:pt x="4213372" y="1405287"/>
                </a:lnTo>
                <a:cubicBezTo>
                  <a:pt x="4223376" y="1416748"/>
                  <a:pt x="4233065" y="1427766"/>
                  <a:pt x="4241550" y="1437454"/>
                </a:cubicBezTo>
                <a:lnTo>
                  <a:pt x="4295246" y="1437454"/>
                </a:lnTo>
                <a:cubicBezTo>
                  <a:pt x="4299362" y="1404147"/>
                  <a:pt x="4303288" y="1372803"/>
                  <a:pt x="4307024" y="1342536"/>
                </a:cubicBezTo>
                <a:cubicBezTo>
                  <a:pt x="4300755" y="1337723"/>
                  <a:pt x="4295879" y="1333987"/>
                  <a:pt x="4292143" y="1331138"/>
                </a:cubicBezTo>
                <a:cubicBezTo>
                  <a:pt x="4297526" y="1295931"/>
                  <a:pt x="4302148" y="1262688"/>
                  <a:pt x="4308164" y="1229634"/>
                </a:cubicBezTo>
                <a:cubicBezTo>
                  <a:pt x="4309557" y="1222162"/>
                  <a:pt x="4315889" y="1215577"/>
                  <a:pt x="4320131" y="1208675"/>
                </a:cubicBezTo>
                <a:cubicBezTo>
                  <a:pt x="4321714" y="1206079"/>
                  <a:pt x="4323867" y="1203862"/>
                  <a:pt x="4325514" y="1201836"/>
                </a:cubicBezTo>
                <a:cubicBezTo>
                  <a:pt x="4323931" y="1195377"/>
                  <a:pt x="4322537" y="1189615"/>
                  <a:pt x="4320258" y="1180370"/>
                </a:cubicBezTo>
                <a:cubicBezTo>
                  <a:pt x="4328173" y="1180370"/>
                  <a:pt x="4337165" y="1178471"/>
                  <a:pt x="4338431" y="1180750"/>
                </a:cubicBezTo>
                <a:cubicBezTo>
                  <a:pt x="4341787" y="1187082"/>
                  <a:pt x="4341914" y="1195124"/>
                  <a:pt x="4343687" y="1204179"/>
                </a:cubicBezTo>
                <a:cubicBezTo>
                  <a:pt x="4368699" y="1212221"/>
                  <a:pt x="4370915" y="1237043"/>
                  <a:pt x="4375980" y="1258952"/>
                </a:cubicBezTo>
                <a:cubicBezTo>
                  <a:pt x="4381173" y="1281304"/>
                  <a:pt x="4383326" y="1304416"/>
                  <a:pt x="4386872" y="1327845"/>
                </a:cubicBezTo>
                <a:cubicBezTo>
                  <a:pt x="4364393" y="1363938"/>
                  <a:pt x="4380476" y="1400411"/>
                  <a:pt x="4386745" y="1438404"/>
                </a:cubicBezTo>
                <a:lnTo>
                  <a:pt x="4437972" y="1438404"/>
                </a:lnTo>
                <a:cubicBezTo>
                  <a:pt x="4447787" y="1426690"/>
                  <a:pt x="4456462" y="1416368"/>
                  <a:pt x="4465707" y="1405350"/>
                </a:cubicBezTo>
                <a:cubicBezTo>
                  <a:pt x="4464250" y="1320563"/>
                  <a:pt x="4472102" y="1235396"/>
                  <a:pt x="4463934" y="1150483"/>
                </a:cubicBezTo>
                <a:cubicBezTo>
                  <a:pt x="4443671" y="1143834"/>
                  <a:pt x="4425244" y="1137058"/>
                  <a:pt x="4418279" y="1121671"/>
                </a:cubicBezTo>
                <a:cubicBezTo>
                  <a:pt x="4390988" y="1110115"/>
                  <a:pt x="4364472" y="1104781"/>
                  <a:pt x="4338289" y="1104963"/>
                </a:cubicBezTo>
                <a:close/>
                <a:moveTo>
                  <a:pt x="6589563" y="962482"/>
                </a:moveTo>
                <a:lnTo>
                  <a:pt x="6589589" y="962496"/>
                </a:lnTo>
                <a:lnTo>
                  <a:pt x="6566610" y="970801"/>
                </a:lnTo>
                <a:cubicBezTo>
                  <a:pt x="6560452" y="976334"/>
                  <a:pt x="6556352" y="984138"/>
                  <a:pt x="6555940" y="992750"/>
                </a:cubicBezTo>
                <a:cubicBezTo>
                  <a:pt x="6555117" y="1010353"/>
                  <a:pt x="6568857" y="1025297"/>
                  <a:pt x="6586524" y="1025930"/>
                </a:cubicBezTo>
                <a:cubicBezTo>
                  <a:pt x="6602227" y="1026500"/>
                  <a:pt x="6617171" y="1013139"/>
                  <a:pt x="6618501" y="997309"/>
                </a:cubicBezTo>
                <a:cubicBezTo>
                  <a:pt x="6619261" y="988476"/>
                  <a:pt x="6616269" y="980007"/>
                  <a:pt x="6610966" y="973627"/>
                </a:cubicBezTo>
                <a:lnTo>
                  <a:pt x="6589589" y="962496"/>
                </a:lnTo>
                <a:lnTo>
                  <a:pt x="6589626" y="962482"/>
                </a:lnTo>
                <a:close/>
                <a:moveTo>
                  <a:pt x="3463712" y="663099"/>
                </a:moveTo>
                <a:cubicBezTo>
                  <a:pt x="3429392" y="664746"/>
                  <a:pt x="3401087" y="695836"/>
                  <a:pt x="3402417" y="730410"/>
                </a:cubicBezTo>
                <a:cubicBezTo>
                  <a:pt x="3403747" y="765426"/>
                  <a:pt x="3434014" y="792781"/>
                  <a:pt x="3469601" y="791261"/>
                </a:cubicBezTo>
                <a:lnTo>
                  <a:pt x="3469601" y="791198"/>
                </a:lnTo>
                <a:cubicBezTo>
                  <a:pt x="3502654" y="789805"/>
                  <a:pt x="3529693" y="760234"/>
                  <a:pt x="3529059" y="726167"/>
                </a:cubicBezTo>
                <a:cubicBezTo>
                  <a:pt x="3528490" y="691784"/>
                  <a:pt x="3497082" y="661516"/>
                  <a:pt x="3463712" y="663099"/>
                </a:cubicBezTo>
                <a:close/>
                <a:moveTo>
                  <a:pt x="5033698" y="580592"/>
                </a:moveTo>
                <a:cubicBezTo>
                  <a:pt x="5025466" y="581542"/>
                  <a:pt x="5019007" y="582238"/>
                  <a:pt x="5011852" y="582998"/>
                </a:cubicBezTo>
                <a:lnTo>
                  <a:pt x="5011852" y="625613"/>
                </a:lnTo>
                <a:lnTo>
                  <a:pt x="5033698" y="625613"/>
                </a:lnTo>
                <a:lnTo>
                  <a:pt x="5033698" y="625550"/>
                </a:lnTo>
                <a:close/>
                <a:moveTo>
                  <a:pt x="3424959" y="500871"/>
                </a:moveTo>
                <a:cubicBezTo>
                  <a:pt x="3425466" y="510495"/>
                  <a:pt x="3425846" y="519170"/>
                  <a:pt x="3426226" y="526579"/>
                </a:cubicBezTo>
                <a:lnTo>
                  <a:pt x="3508037" y="526579"/>
                </a:lnTo>
                <a:cubicBezTo>
                  <a:pt x="3507467" y="517271"/>
                  <a:pt x="3507024" y="509356"/>
                  <a:pt x="3506517" y="500871"/>
                </a:cubicBezTo>
                <a:close/>
                <a:moveTo>
                  <a:pt x="3356129" y="500111"/>
                </a:moveTo>
                <a:cubicBezTo>
                  <a:pt x="3343022" y="500744"/>
                  <a:pt x="3331371" y="501250"/>
                  <a:pt x="3319213" y="501820"/>
                </a:cubicBezTo>
                <a:cubicBezTo>
                  <a:pt x="3318896" y="509672"/>
                  <a:pt x="3318580" y="515941"/>
                  <a:pt x="3318200" y="525123"/>
                </a:cubicBezTo>
                <a:cubicBezTo>
                  <a:pt x="3330864" y="525946"/>
                  <a:pt x="3343085" y="526769"/>
                  <a:pt x="3356129" y="527592"/>
                </a:cubicBezTo>
                <a:lnTo>
                  <a:pt x="3356129" y="527529"/>
                </a:lnTo>
                <a:close/>
                <a:moveTo>
                  <a:pt x="3613277" y="500047"/>
                </a:moveTo>
                <a:cubicBezTo>
                  <a:pt x="3599156" y="500807"/>
                  <a:pt x="3587315" y="501440"/>
                  <a:pt x="3575157" y="502074"/>
                </a:cubicBezTo>
                <a:lnTo>
                  <a:pt x="3575157" y="526516"/>
                </a:lnTo>
                <a:lnTo>
                  <a:pt x="3615683" y="526516"/>
                </a:lnTo>
                <a:cubicBezTo>
                  <a:pt x="3614796" y="516701"/>
                  <a:pt x="3614100" y="508976"/>
                  <a:pt x="3613277" y="500047"/>
                </a:cubicBezTo>
                <a:close/>
                <a:moveTo>
                  <a:pt x="3423503" y="438309"/>
                </a:moveTo>
                <a:cubicBezTo>
                  <a:pt x="3423060" y="443628"/>
                  <a:pt x="3422110" y="449707"/>
                  <a:pt x="3422110" y="455786"/>
                </a:cubicBezTo>
                <a:cubicBezTo>
                  <a:pt x="3422173" y="463891"/>
                  <a:pt x="3422933" y="472059"/>
                  <a:pt x="3423503" y="482001"/>
                </a:cubicBezTo>
                <a:lnTo>
                  <a:pt x="3508163" y="482001"/>
                </a:lnTo>
                <a:cubicBezTo>
                  <a:pt x="3509303" y="465221"/>
                  <a:pt x="3511836" y="450340"/>
                  <a:pt x="3507530" y="438309"/>
                </a:cubicBezTo>
                <a:close/>
                <a:moveTo>
                  <a:pt x="3464789" y="0"/>
                </a:moveTo>
                <a:cubicBezTo>
                  <a:pt x="3466435" y="190"/>
                  <a:pt x="3468081" y="443"/>
                  <a:pt x="3469727" y="633"/>
                </a:cubicBezTo>
                <a:cubicBezTo>
                  <a:pt x="3473337" y="18680"/>
                  <a:pt x="3477009" y="36790"/>
                  <a:pt x="3481188" y="57622"/>
                </a:cubicBezTo>
                <a:cubicBezTo>
                  <a:pt x="3479669" y="60155"/>
                  <a:pt x="3476503" y="65537"/>
                  <a:pt x="3473084" y="71363"/>
                </a:cubicBezTo>
                <a:cubicBezTo>
                  <a:pt x="3474603" y="73769"/>
                  <a:pt x="3475806" y="76872"/>
                  <a:pt x="3477959" y="78898"/>
                </a:cubicBezTo>
                <a:cubicBezTo>
                  <a:pt x="3489421" y="89726"/>
                  <a:pt x="3499995" y="101820"/>
                  <a:pt x="3512849" y="110622"/>
                </a:cubicBezTo>
                <a:cubicBezTo>
                  <a:pt x="3533239" y="124553"/>
                  <a:pt x="3543244" y="143169"/>
                  <a:pt x="3550779" y="166408"/>
                </a:cubicBezTo>
                <a:cubicBezTo>
                  <a:pt x="3561037" y="198132"/>
                  <a:pt x="3569078" y="229603"/>
                  <a:pt x="3567115" y="262846"/>
                </a:cubicBezTo>
                <a:cubicBezTo>
                  <a:pt x="3574841" y="273484"/>
                  <a:pt x="3594850" y="276080"/>
                  <a:pt x="3584655" y="298686"/>
                </a:cubicBezTo>
                <a:cubicBezTo>
                  <a:pt x="3581173" y="300902"/>
                  <a:pt x="3574397" y="305271"/>
                  <a:pt x="3566926" y="310084"/>
                </a:cubicBezTo>
                <a:lnTo>
                  <a:pt x="3566926" y="483521"/>
                </a:lnTo>
                <a:lnTo>
                  <a:pt x="3637529" y="483521"/>
                </a:lnTo>
                <a:cubicBezTo>
                  <a:pt x="3638668" y="503847"/>
                  <a:pt x="3639555" y="520753"/>
                  <a:pt x="3640821" y="543359"/>
                </a:cubicBezTo>
                <a:cubicBezTo>
                  <a:pt x="3624168" y="558303"/>
                  <a:pt x="3626891" y="584771"/>
                  <a:pt x="3622775" y="610733"/>
                </a:cubicBezTo>
                <a:cubicBezTo>
                  <a:pt x="3612454" y="675827"/>
                  <a:pt x="3620938" y="740984"/>
                  <a:pt x="3616886" y="805952"/>
                </a:cubicBezTo>
                <a:cubicBezTo>
                  <a:pt x="3615303" y="831660"/>
                  <a:pt x="3621508" y="856672"/>
                  <a:pt x="3618279" y="882824"/>
                </a:cubicBezTo>
                <a:cubicBezTo>
                  <a:pt x="3615113" y="908342"/>
                  <a:pt x="3619925" y="934937"/>
                  <a:pt x="3622015" y="960962"/>
                </a:cubicBezTo>
                <a:cubicBezTo>
                  <a:pt x="3622648" y="968941"/>
                  <a:pt x="3625687" y="976729"/>
                  <a:pt x="3626258" y="978945"/>
                </a:cubicBezTo>
                <a:cubicBezTo>
                  <a:pt x="3624484" y="1000475"/>
                  <a:pt x="3622015" y="1016811"/>
                  <a:pt x="3621952" y="1033148"/>
                </a:cubicBezTo>
                <a:cubicBezTo>
                  <a:pt x="3621318" y="1174545"/>
                  <a:pt x="3621002" y="1315941"/>
                  <a:pt x="3620685" y="1457337"/>
                </a:cubicBezTo>
                <a:cubicBezTo>
                  <a:pt x="3620685" y="1470254"/>
                  <a:pt x="3621065" y="1483235"/>
                  <a:pt x="3624738" y="1497039"/>
                </a:cubicBezTo>
                <a:cubicBezTo>
                  <a:pt x="3627714" y="1463352"/>
                  <a:pt x="3646394" y="1441063"/>
                  <a:pt x="3671659" y="1423080"/>
                </a:cubicBezTo>
                <a:cubicBezTo>
                  <a:pt x="3685843" y="1413012"/>
                  <a:pt x="3685146" y="1396169"/>
                  <a:pt x="3691035" y="1381162"/>
                </a:cubicBezTo>
                <a:cubicBezTo>
                  <a:pt x="3695088" y="1405604"/>
                  <a:pt x="3707879" y="1422194"/>
                  <a:pt x="3727001" y="1437074"/>
                </a:cubicBezTo>
                <a:cubicBezTo>
                  <a:pt x="3745112" y="1451132"/>
                  <a:pt x="3754736" y="1472851"/>
                  <a:pt x="3753850" y="1497989"/>
                </a:cubicBezTo>
                <a:cubicBezTo>
                  <a:pt x="3772466" y="1488174"/>
                  <a:pt x="3773163" y="1483172"/>
                  <a:pt x="3768477" y="1407250"/>
                </a:cubicBezTo>
                <a:cubicBezTo>
                  <a:pt x="3763285" y="1403577"/>
                  <a:pt x="3757396" y="1399461"/>
                  <a:pt x="3749291" y="1393826"/>
                </a:cubicBezTo>
                <a:cubicBezTo>
                  <a:pt x="3757396" y="1389013"/>
                  <a:pt x="3763981" y="1385151"/>
                  <a:pt x="3772846" y="1379895"/>
                </a:cubicBezTo>
                <a:cubicBezTo>
                  <a:pt x="3765248" y="1365521"/>
                  <a:pt x="3772909" y="1350198"/>
                  <a:pt x="3773099" y="1334494"/>
                </a:cubicBezTo>
                <a:cubicBezTo>
                  <a:pt x="3773289" y="1318094"/>
                  <a:pt x="3774809" y="1301630"/>
                  <a:pt x="3774809" y="1285230"/>
                </a:cubicBezTo>
                <a:cubicBezTo>
                  <a:pt x="3774682" y="1259205"/>
                  <a:pt x="3779938" y="1233370"/>
                  <a:pt x="3772973" y="1206902"/>
                </a:cubicBezTo>
                <a:cubicBezTo>
                  <a:pt x="3770060" y="1195821"/>
                  <a:pt x="3777342" y="1182143"/>
                  <a:pt x="3785194" y="1169099"/>
                </a:cubicBezTo>
                <a:cubicBezTo>
                  <a:pt x="3787347" y="1174861"/>
                  <a:pt x="3789499" y="1180623"/>
                  <a:pt x="3791779" y="1186702"/>
                </a:cubicBezTo>
                <a:cubicBezTo>
                  <a:pt x="3792159" y="1186322"/>
                  <a:pt x="3793932" y="1185499"/>
                  <a:pt x="3793932" y="1184676"/>
                </a:cubicBezTo>
                <a:cubicBezTo>
                  <a:pt x="3794122" y="1137375"/>
                  <a:pt x="3822743" y="1106854"/>
                  <a:pt x="3860546" y="1088618"/>
                </a:cubicBezTo>
                <a:cubicBezTo>
                  <a:pt x="3893790" y="1072598"/>
                  <a:pt x="3900691" y="1047902"/>
                  <a:pt x="3902211" y="1017002"/>
                </a:cubicBezTo>
                <a:cubicBezTo>
                  <a:pt x="3902844" y="1004780"/>
                  <a:pt x="3902338" y="992496"/>
                  <a:pt x="3902338" y="980275"/>
                </a:cubicBezTo>
                <a:cubicBezTo>
                  <a:pt x="3904428" y="979959"/>
                  <a:pt x="3906581" y="979642"/>
                  <a:pt x="3908733" y="979325"/>
                </a:cubicBezTo>
                <a:cubicBezTo>
                  <a:pt x="3910760" y="990027"/>
                  <a:pt x="3913482" y="1000665"/>
                  <a:pt x="3914559" y="1011429"/>
                </a:cubicBezTo>
                <a:cubicBezTo>
                  <a:pt x="3915698" y="1022384"/>
                  <a:pt x="3913293" y="1033972"/>
                  <a:pt x="3915698" y="1044483"/>
                </a:cubicBezTo>
                <a:cubicBezTo>
                  <a:pt x="3919498" y="1061136"/>
                  <a:pt x="3928996" y="1074371"/>
                  <a:pt x="3944700" y="1083425"/>
                </a:cubicBezTo>
                <a:cubicBezTo>
                  <a:pt x="3960973" y="1092797"/>
                  <a:pt x="3978703" y="1101979"/>
                  <a:pt x="3990861" y="1115593"/>
                </a:cubicBezTo>
                <a:cubicBezTo>
                  <a:pt x="4004982" y="1131423"/>
                  <a:pt x="4013846" y="1152066"/>
                  <a:pt x="4025498" y="1171505"/>
                </a:cubicBezTo>
                <a:cubicBezTo>
                  <a:pt x="4026828" y="1170999"/>
                  <a:pt x="4030310" y="1169606"/>
                  <a:pt x="4033666" y="1168276"/>
                </a:cubicBezTo>
                <a:cubicBezTo>
                  <a:pt x="4037212" y="1179990"/>
                  <a:pt x="4040758" y="1191768"/>
                  <a:pt x="4044747" y="1204939"/>
                </a:cubicBezTo>
                <a:cubicBezTo>
                  <a:pt x="4033350" y="1217793"/>
                  <a:pt x="4036706" y="1234763"/>
                  <a:pt x="4038099" y="1251480"/>
                </a:cubicBezTo>
                <a:cubicBezTo>
                  <a:pt x="4041138" y="1288523"/>
                  <a:pt x="4044241" y="1325566"/>
                  <a:pt x="4046710" y="1362608"/>
                </a:cubicBezTo>
                <a:cubicBezTo>
                  <a:pt x="4047090" y="1368307"/>
                  <a:pt x="4043924" y="1374196"/>
                  <a:pt x="4042404" y="1379895"/>
                </a:cubicBezTo>
                <a:cubicBezTo>
                  <a:pt x="4051206" y="1384518"/>
                  <a:pt x="4058425" y="1388317"/>
                  <a:pt x="4066910" y="1392813"/>
                </a:cubicBezTo>
                <a:cubicBezTo>
                  <a:pt x="4058868" y="1398512"/>
                  <a:pt x="4052093" y="1403261"/>
                  <a:pt x="4044304" y="1408770"/>
                </a:cubicBezTo>
                <a:cubicBezTo>
                  <a:pt x="4047787" y="1438341"/>
                  <a:pt x="4037845" y="1468671"/>
                  <a:pt x="4053549" y="1504765"/>
                </a:cubicBezTo>
                <a:cubicBezTo>
                  <a:pt x="4058171" y="1494000"/>
                  <a:pt x="4060324" y="1490264"/>
                  <a:pt x="4061401" y="1486148"/>
                </a:cubicBezTo>
                <a:cubicBezTo>
                  <a:pt x="4067353" y="1463036"/>
                  <a:pt x="4077674" y="1442836"/>
                  <a:pt x="4098190" y="1429286"/>
                </a:cubicBezTo>
                <a:cubicBezTo>
                  <a:pt x="4114147" y="1418774"/>
                  <a:pt x="4119783" y="1402564"/>
                  <a:pt x="4123202" y="1383251"/>
                </a:cubicBezTo>
                <a:cubicBezTo>
                  <a:pt x="4131941" y="1401741"/>
                  <a:pt x="4133460" y="1422700"/>
                  <a:pt x="4154863" y="1431122"/>
                </a:cubicBezTo>
                <a:cubicBezTo>
                  <a:pt x="4162082" y="1422764"/>
                  <a:pt x="4169553" y="1414152"/>
                  <a:pt x="4180761" y="1401108"/>
                </a:cubicBezTo>
                <a:cubicBezTo>
                  <a:pt x="4178988" y="1322843"/>
                  <a:pt x="4188550" y="1237613"/>
                  <a:pt x="4179305" y="1152319"/>
                </a:cubicBezTo>
                <a:cubicBezTo>
                  <a:pt x="4165754" y="1145797"/>
                  <a:pt x="4152773" y="1139528"/>
                  <a:pt x="4139919" y="1133323"/>
                </a:cubicBezTo>
                <a:cubicBezTo>
                  <a:pt x="4137893" y="1126990"/>
                  <a:pt x="4136057" y="1121102"/>
                  <a:pt x="4133714" y="1113820"/>
                </a:cubicBezTo>
                <a:cubicBezTo>
                  <a:pt x="4126748" y="1112806"/>
                  <a:pt x="4119720" y="1111793"/>
                  <a:pt x="4109525" y="1110337"/>
                </a:cubicBezTo>
                <a:cubicBezTo>
                  <a:pt x="4091858" y="1079310"/>
                  <a:pt x="4073305" y="1046573"/>
                  <a:pt x="4055386" y="1014975"/>
                </a:cubicBezTo>
                <a:cubicBezTo>
                  <a:pt x="4089706" y="1006933"/>
                  <a:pt x="4121999" y="998955"/>
                  <a:pt x="4154420" y="991926"/>
                </a:cubicBezTo>
                <a:cubicBezTo>
                  <a:pt x="4172213" y="988064"/>
                  <a:pt x="4181838" y="980085"/>
                  <a:pt x="4180825" y="959822"/>
                </a:cubicBezTo>
                <a:cubicBezTo>
                  <a:pt x="4179748" y="936837"/>
                  <a:pt x="4181901" y="913661"/>
                  <a:pt x="4177975" y="889979"/>
                </a:cubicBezTo>
                <a:cubicBezTo>
                  <a:pt x="4184307" y="878771"/>
                  <a:pt x="4190640" y="867627"/>
                  <a:pt x="4197225" y="855976"/>
                </a:cubicBezTo>
                <a:cubicBezTo>
                  <a:pt x="4199188" y="860472"/>
                  <a:pt x="4200834" y="864207"/>
                  <a:pt x="4204064" y="871553"/>
                </a:cubicBezTo>
                <a:cubicBezTo>
                  <a:pt x="4213308" y="836536"/>
                  <a:pt x="4221793" y="803356"/>
                  <a:pt x="4249085" y="782333"/>
                </a:cubicBezTo>
                <a:cubicBezTo>
                  <a:pt x="4270234" y="766060"/>
                  <a:pt x="4287648" y="743011"/>
                  <a:pt x="4317155" y="738578"/>
                </a:cubicBezTo>
                <a:cubicBezTo>
                  <a:pt x="4320574" y="732183"/>
                  <a:pt x="4323551" y="725534"/>
                  <a:pt x="4327540" y="719455"/>
                </a:cubicBezTo>
                <a:cubicBezTo>
                  <a:pt x="4333176" y="710907"/>
                  <a:pt x="4335962" y="702232"/>
                  <a:pt x="4329756" y="693114"/>
                </a:cubicBezTo>
                <a:cubicBezTo>
                  <a:pt x="4324944" y="685958"/>
                  <a:pt x="4325577" y="680259"/>
                  <a:pt x="4330010" y="672914"/>
                </a:cubicBezTo>
                <a:cubicBezTo>
                  <a:pt x="4332922" y="668102"/>
                  <a:pt x="4335075" y="659553"/>
                  <a:pt x="4332732" y="655374"/>
                </a:cubicBezTo>
                <a:cubicBezTo>
                  <a:pt x="4324754" y="641064"/>
                  <a:pt x="4337988" y="632895"/>
                  <a:pt x="4340204" y="621307"/>
                </a:cubicBezTo>
                <a:cubicBezTo>
                  <a:pt x="4345333" y="633148"/>
                  <a:pt x="4353375" y="642963"/>
                  <a:pt x="4347169" y="657844"/>
                </a:cubicBezTo>
                <a:cubicBezTo>
                  <a:pt x="4344447" y="664429"/>
                  <a:pt x="4351095" y="674877"/>
                  <a:pt x="4354198" y="686212"/>
                </a:cubicBezTo>
                <a:cubicBezTo>
                  <a:pt x="4335582" y="703942"/>
                  <a:pt x="4353501" y="719899"/>
                  <a:pt x="4360593" y="734589"/>
                </a:cubicBezTo>
                <a:cubicBezTo>
                  <a:pt x="4418596" y="764160"/>
                  <a:pt x="4465960" y="799493"/>
                  <a:pt x="4473622" y="868703"/>
                </a:cubicBezTo>
                <a:cubicBezTo>
                  <a:pt x="4476091" y="867120"/>
                  <a:pt x="4477864" y="866234"/>
                  <a:pt x="4479321" y="864967"/>
                </a:cubicBezTo>
                <a:cubicBezTo>
                  <a:pt x="4480714" y="863764"/>
                  <a:pt x="4481854" y="862181"/>
                  <a:pt x="4484576" y="859142"/>
                </a:cubicBezTo>
                <a:cubicBezTo>
                  <a:pt x="4490655" y="870033"/>
                  <a:pt x="4496228" y="880038"/>
                  <a:pt x="4499140" y="885293"/>
                </a:cubicBezTo>
                <a:cubicBezTo>
                  <a:pt x="4499140" y="917461"/>
                  <a:pt x="4497874" y="944752"/>
                  <a:pt x="4500027" y="971727"/>
                </a:cubicBezTo>
                <a:cubicBezTo>
                  <a:pt x="4500597" y="978312"/>
                  <a:pt x="4511298" y="987747"/>
                  <a:pt x="4518833" y="989457"/>
                </a:cubicBezTo>
                <a:cubicBezTo>
                  <a:pt x="4553280" y="997435"/>
                  <a:pt x="4586017" y="1014975"/>
                  <a:pt x="4628949" y="1006617"/>
                </a:cubicBezTo>
                <a:cubicBezTo>
                  <a:pt x="4608116" y="1044230"/>
                  <a:pt x="4590006" y="1076840"/>
                  <a:pt x="4571516" y="1110147"/>
                </a:cubicBezTo>
                <a:cubicBezTo>
                  <a:pt x="4563158" y="1111223"/>
                  <a:pt x="4555180" y="1112237"/>
                  <a:pt x="4545618" y="1113440"/>
                </a:cubicBezTo>
                <a:cubicBezTo>
                  <a:pt x="4544035" y="1140731"/>
                  <a:pt x="4519593" y="1141618"/>
                  <a:pt x="4501103" y="1152636"/>
                </a:cubicBezTo>
                <a:cubicBezTo>
                  <a:pt x="4492492" y="1236473"/>
                  <a:pt x="4500470" y="1321386"/>
                  <a:pt x="4499077" y="1405540"/>
                </a:cubicBezTo>
                <a:cubicBezTo>
                  <a:pt x="4507879" y="1415735"/>
                  <a:pt x="4515984" y="1425233"/>
                  <a:pt x="4523266" y="1433718"/>
                </a:cubicBezTo>
                <a:cubicBezTo>
                  <a:pt x="4520416" y="1449865"/>
                  <a:pt x="4517883" y="1464049"/>
                  <a:pt x="4514781" y="1481652"/>
                </a:cubicBezTo>
                <a:cubicBezTo>
                  <a:pt x="4521049" y="1486465"/>
                  <a:pt x="4527635" y="1491530"/>
                  <a:pt x="4532004" y="1494886"/>
                </a:cubicBezTo>
                <a:lnTo>
                  <a:pt x="4566704" y="1494886"/>
                </a:lnTo>
                <a:lnTo>
                  <a:pt x="4566704" y="1452588"/>
                </a:lnTo>
                <a:cubicBezTo>
                  <a:pt x="4551444" y="1451385"/>
                  <a:pt x="4536436" y="1447522"/>
                  <a:pt x="4530737" y="1428209"/>
                </a:cubicBezTo>
                <a:cubicBezTo>
                  <a:pt x="4539729" y="1423840"/>
                  <a:pt x="4548974" y="1419344"/>
                  <a:pt x="4560245" y="1413899"/>
                </a:cubicBezTo>
                <a:cubicBezTo>
                  <a:pt x="4564868" y="1385214"/>
                  <a:pt x="4569680" y="1355517"/>
                  <a:pt x="4575252" y="1321133"/>
                </a:cubicBezTo>
                <a:cubicBezTo>
                  <a:pt x="4581458" y="1337597"/>
                  <a:pt x="4585764" y="1349058"/>
                  <a:pt x="4591779" y="1365078"/>
                </a:cubicBezTo>
                <a:cubicBezTo>
                  <a:pt x="4597225" y="1357100"/>
                  <a:pt x="4603177" y="1352350"/>
                  <a:pt x="4602797" y="1348235"/>
                </a:cubicBezTo>
                <a:cubicBezTo>
                  <a:pt x="4599948" y="1318220"/>
                  <a:pt x="4613309" y="1290169"/>
                  <a:pt x="4612105" y="1260218"/>
                </a:cubicBezTo>
                <a:cubicBezTo>
                  <a:pt x="4610459" y="1220136"/>
                  <a:pt x="4611662" y="1220073"/>
                  <a:pt x="4572719" y="1204749"/>
                </a:cubicBezTo>
                <a:cubicBezTo>
                  <a:pt x="4583801" y="1199556"/>
                  <a:pt x="4592729" y="1195441"/>
                  <a:pt x="4603494" y="1190438"/>
                </a:cubicBezTo>
                <a:cubicBezTo>
                  <a:pt x="4605267" y="1175874"/>
                  <a:pt x="4607166" y="1160044"/>
                  <a:pt x="4609129" y="1144150"/>
                </a:cubicBezTo>
                <a:cubicBezTo>
                  <a:pt x="4611219" y="1143897"/>
                  <a:pt x="4613309" y="1143644"/>
                  <a:pt x="4615398" y="1143391"/>
                </a:cubicBezTo>
                <a:cubicBezTo>
                  <a:pt x="4619387" y="1149723"/>
                  <a:pt x="4623376" y="1156055"/>
                  <a:pt x="4627429" y="1162450"/>
                </a:cubicBezTo>
                <a:cubicBezTo>
                  <a:pt x="4628252" y="1161374"/>
                  <a:pt x="4630342" y="1159917"/>
                  <a:pt x="4630152" y="1158904"/>
                </a:cubicBezTo>
                <a:cubicBezTo>
                  <a:pt x="4628569" y="1150673"/>
                  <a:pt x="4626226" y="1142567"/>
                  <a:pt x="4624833" y="1134336"/>
                </a:cubicBezTo>
                <a:cubicBezTo>
                  <a:pt x="4621920" y="1117556"/>
                  <a:pt x="4626036" y="1101599"/>
                  <a:pt x="4638890" y="1091151"/>
                </a:cubicBezTo>
                <a:cubicBezTo>
                  <a:pt x="4659153" y="1074687"/>
                  <a:pt x="4679099" y="1059047"/>
                  <a:pt x="4679416" y="1027386"/>
                </a:cubicBezTo>
                <a:cubicBezTo>
                  <a:pt x="4685305" y="1056767"/>
                  <a:pt x="4701135" y="1075067"/>
                  <a:pt x="4722727" y="1090834"/>
                </a:cubicBezTo>
                <a:cubicBezTo>
                  <a:pt x="4735835" y="1100396"/>
                  <a:pt x="4739951" y="1116986"/>
                  <a:pt x="4737228" y="1133829"/>
                </a:cubicBezTo>
                <a:cubicBezTo>
                  <a:pt x="4735898" y="1141934"/>
                  <a:pt x="4733682" y="1149913"/>
                  <a:pt x="4731086" y="1161627"/>
                </a:cubicBezTo>
                <a:cubicBezTo>
                  <a:pt x="4738114" y="1153459"/>
                  <a:pt x="4742610" y="1148266"/>
                  <a:pt x="4751538" y="1137945"/>
                </a:cubicBezTo>
                <a:cubicBezTo>
                  <a:pt x="4754388" y="1158778"/>
                  <a:pt x="4756414" y="1173785"/>
                  <a:pt x="4758631" y="1190375"/>
                </a:cubicBezTo>
                <a:cubicBezTo>
                  <a:pt x="4767432" y="1194048"/>
                  <a:pt x="4776930" y="1198037"/>
                  <a:pt x="4787568" y="1202533"/>
                </a:cubicBezTo>
                <a:cubicBezTo>
                  <a:pt x="4785415" y="1205509"/>
                  <a:pt x="4784212" y="1208991"/>
                  <a:pt x="4782186" y="1209625"/>
                </a:cubicBezTo>
                <a:cubicBezTo>
                  <a:pt x="4750969" y="1218869"/>
                  <a:pt x="4750842" y="1218806"/>
                  <a:pt x="4750589" y="1249644"/>
                </a:cubicBezTo>
                <a:cubicBezTo>
                  <a:pt x="4750462" y="1266360"/>
                  <a:pt x="4750589" y="1283077"/>
                  <a:pt x="4750589" y="1302707"/>
                </a:cubicBezTo>
                <a:cubicBezTo>
                  <a:pt x="4765786" y="1304543"/>
                  <a:pt x="4778640" y="1306126"/>
                  <a:pt x="4795483" y="1308216"/>
                </a:cubicBezTo>
                <a:cubicBezTo>
                  <a:pt x="4795483" y="1261801"/>
                  <a:pt x="4795990" y="1218869"/>
                  <a:pt x="4794977" y="1176001"/>
                </a:cubicBezTo>
                <a:cubicBezTo>
                  <a:pt x="4794850" y="1168719"/>
                  <a:pt x="4788075" y="1161564"/>
                  <a:pt x="4783959" y="1153585"/>
                </a:cubicBezTo>
                <a:cubicBezTo>
                  <a:pt x="4788582" y="1150736"/>
                  <a:pt x="4793584" y="1147760"/>
                  <a:pt x="4798649" y="1144657"/>
                </a:cubicBezTo>
                <a:cubicBezTo>
                  <a:pt x="4800043" y="1124141"/>
                  <a:pt x="4801499" y="1103942"/>
                  <a:pt x="4802892" y="1083805"/>
                </a:cubicBezTo>
                <a:cubicBezTo>
                  <a:pt x="4805045" y="1083425"/>
                  <a:pt x="4807198" y="1083109"/>
                  <a:pt x="4809351" y="1082729"/>
                </a:cubicBezTo>
                <a:cubicBezTo>
                  <a:pt x="4812264" y="1089758"/>
                  <a:pt x="4815177" y="1096723"/>
                  <a:pt x="4818089" y="1103752"/>
                </a:cubicBezTo>
                <a:cubicBezTo>
                  <a:pt x="4819102" y="1103625"/>
                  <a:pt x="4820179" y="1103562"/>
                  <a:pt x="4821192" y="1103435"/>
                </a:cubicBezTo>
                <a:cubicBezTo>
                  <a:pt x="4821192" y="1084439"/>
                  <a:pt x="4817013" y="1064112"/>
                  <a:pt x="4822332" y="1046699"/>
                </a:cubicBezTo>
                <a:cubicBezTo>
                  <a:pt x="4827841" y="1028589"/>
                  <a:pt x="4842531" y="1013202"/>
                  <a:pt x="4856082" y="998385"/>
                </a:cubicBezTo>
                <a:lnTo>
                  <a:pt x="4864377" y="956846"/>
                </a:lnTo>
                <a:cubicBezTo>
                  <a:pt x="4873305" y="981605"/>
                  <a:pt x="4874382" y="1007820"/>
                  <a:pt x="4904269" y="1022447"/>
                </a:cubicBezTo>
                <a:cubicBezTo>
                  <a:pt x="4904269" y="999778"/>
                  <a:pt x="4904523" y="978376"/>
                  <a:pt x="4904206" y="956973"/>
                </a:cubicBezTo>
                <a:cubicBezTo>
                  <a:pt x="4903953" y="936710"/>
                  <a:pt x="4909841" y="914485"/>
                  <a:pt x="4881790" y="901820"/>
                </a:cubicBezTo>
                <a:cubicBezTo>
                  <a:pt x="4893125" y="897008"/>
                  <a:pt x="4898570" y="894728"/>
                  <a:pt x="4906802" y="891246"/>
                </a:cubicBezTo>
                <a:cubicBezTo>
                  <a:pt x="4907309" y="877822"/>
                  <a:pt x="4908069" y="863384"/>
                  <a:pt x="4908322" y="848884"/>
                </a:cubicBezTo>
                <a:cubicBezTo>
                  <a:pt x="4908512" y="834193"/>
                  <a:pt x="4908322" y="819503"/>
                  <a:pt x="4908322" y="805762"/>
                </a:cubicBezTo>
                <a:cubicBezTo>
                  <a:pt x="4915794" y="799747"/>
                  <a:pt x="4922063" y="794617"/>
                  <a:pt x="4924152" y="792908"/>
                </a:cubicBezTo>
                <a:cubicBezTo>
                  <a:pt x="4924152" y="767579"/>
                  <a:pt x="4925925" y="746683"/>
                  <a:pt x="4923582" y="726231"/>
                </a:cubicBezTo>
                <a:cubicBezTo>
                  <a:pt x="4921936" y="711413"/>
                  <a:pt x="4923329" y="698813"/>
                  <a:pt x="4928268" y="691277"/>
                </a:cubicBezTo>
                <a:cubicBezTo>
                  <a:pt x="4944922" y="682539"/>
                  <a:pt x="4957206" y="676080"/>
                  <a:pt x="4969300" y="669748"/>
                </a:cubicBezTo>
                <a:cubicBezTo>
                  <a:pt x="4978355" y="636125"/>
                  <a:pt x="4995642" y="604147"/>
                  <a:pt x="4972086" y="569891"/>
                </a:cubicBezTo>
                <a:cubicBezTo>
                  <a:pt x="4983611" y="556910"/>
                  <a:pt x="4997858" y="544499"/>
                  <a:pt x="4992286" y="523729"/>
                </a:cubicBezTo>
                <a:cubicBezTo>
                  <a:pt x="4992033" y="522780"/>
                  <a:pt x="4992159" y="521323"/>
                  <a:pt x="4992729" y="520627"/>
                </a:cubicBezTo>
                <a:cubicBezTo>
                  <a:pt x="5007609" y="501250"/>
                  <a:pt x="5012928" y="477505"/>
                  <a:pt x="5025466" y="454646"/>
                </a:cubicBezTo>
                <a:cubicBezTo>
                  <a:pt x="5028632" y="463194"/>
                  <a:pt x="5031861" y="471679"/>
                  <a:pt x="5034838" y="480228"/>
                </a:cubicBezTo>
                <a:cubicBezTo>
                  <a:pt x="5036801" y="485927"/>
                  <a:pt x="5036547" y="494095"/>
                  <a:pt x="5040473" y="497261"/>
                </a:cubicBezTo>
                <a:cubicBezTo>
                  <a:pt x="5055923" y="509735"/>
                  <a:pt x="5055734" y="526262"/>
                  <a:pt x="5054594" y="543929"/>
                </a:cubicBezTo>
                <a:cubicBezTo>
                  <a:pt x="5060989" y="552161"/>
                  <a:pt x="5067448" y="560456"/>
                  <a:pt x="5074476" y="569511"/>
                </a:cubicBezTo>
                <a:cubicBezTo>
                  <a:pt x="5058836" y="601741"/>
                  <a:pt x="5065485" y="634605"/>
                  <a:pt x="5077959" y="669685"/>
                </a:cubicBezTo>
                <a:cubicBezTo>
                  <a:pt x="5089737" y="676017"/>
                  <a:pt x="5103161" y="683236"/>
                  <a:pt x="5118801" y="691657"/>
                </a:cubicBezTo>
                <a:cubicBezTo>
                  <a:pt x="5120321" y="695013"/>
                  <a:pt x="5123234" y="701345"/>
                  <a:pt x="5125387" y="706095"/>
                </a:cubicBezTo>
                <a:cubicBezTo>
                  <a:pt x="5124754" y="728130"/>
                  <a:pt x="5125957" y="749596"/>
                  <a:pt x="5122981" y="770429"/>
                </a:cubicBezTo>
                <a:cubicBezTo>
                  <a:pt x="5120258" y="789299"/>
                  <a:pt x="5123361" y="807282"/>
                  <a:pt x="5120828" y="825771"/>
                </a:cubicBezTo>
                <a:cubicBezTo>
                  <a:pt x="5122854" y="825961"/>
                  <a:pt x="5124880" y="826088"/>
                  <a:pt x="5126907" y="826278"/>
                </a:cubicBezTo>
                <a:cubicBezTo>
                  <a:pt x="5128870" y="818870"/>
                  <a:pt x="5130833" y="811524"/>
                  <a:pt x="5134695" y="796960"/>
                </a:cubicBezTo>
                <a:cubicBezTo>
                  <a:pt x="5137291" y="803672"/>
                  <a:pt x="5139381" y="806459"/>
                  <a:pt x="5139381" y="809245"/>
                </a:cubicBezTo>
                <a:cubicBezTo>
                  <a:pt x="5139507" y="827165"/>
                  <a:pt x="5138811" y="845084"/>
                  <a:pt x="5139191" y="862941"/>
                </a:cubicBezTo>
                <a:cubicBezTo>
                  <a:pt x="5139444" y="873199"/>
                  <a:pt x="5141217" y="883457"/>
                  <a:pt x="5142294" y="893272"/>
                </a:cubicBezTo>
                <a:cubicBezTo>
                  <a:pt x="5149132" y="895551"/>
                  <a:pt x="5154008" y="897134"/>
                  <a:pt x="5159137" y="898844"/>
                </a:cubicBezTo>
                <a:cubicBezTo>
                  <a:pt x="5158377" y="901757"/>
                  <a:pt x="5158440" y="905556"/>
                  <a:pt x="5156604" y="907329"/>
                </a:cubicBezTo>
                <a:cubicBezTo>
                  <a:pt x="5144573" y="918917"/>
                  <a:pt x="5141407" y="932594"/>
                  <a:pt x="5142357" y="949058"/>
                </a:cubicBezTo>
                <a:cubicBezTo>
                  <a:pt x="5143750" y="973120"/>
                  <a:pt x="5142737" y="997372"/>
                  <a:pt x="5142737" y="1022067"/>
                </a:cubicBezTo>
                <a:cubicBezTo>
                  <a:pt x="5174271" y="1010226"/>
                  <a:pt x="5172181" y="980592"/>
                  <a:pt x="5183452" y="956466"/>
                </a:cubicBezTo>
                <a:cubicBezTo>
                  <a:pt x="5186429" y="970207"/>
                  <a:pt x="5187125" y="984961"/>
                  <a:pt x="5192951" y="997372"/>
                </a:cubicBezTo>
                <a:cubicBezTo>
                  <a:pt x="5199030" y="1010289"/>
                  <a:pt x="5212137" y="1019978"/>
                  <a:pt x="5218279" y="1032895"/>
                </a:cubicBezTo>
                <a:cubicBezTo>
                  <a:pt x="5223851" y="1044610"/>
                  <a:pt x="5225308" y="1058793"/>
                  <a:pt x="5226447" y="1072091"/>
                </a:cubicBezTo>
                <a:cubicBezTo>
                  <a:pt x="5227334" y="1082159"/>
                  <a:pt x="5224928" y="1092544"/>
                  <a:pt x="5227650" y="1104131"/>
                </a:cubicBezTo>
                <a:cubicBezTo>
                  <a:pt x="5230563" y="1096913"/>
                  <a:pt x="5233476" y="1089694"/>
                  <a:pt x="5236389" y="1082476"/>
                </a:cubicBezTo>
                <a:cubicBezTo>
                  <a:pt x="5239808" y="1083742"/>
                  <a:pt x="5243038" y="1084312"/>
                  <a:pt x="5243101" y="1085135"/>
                </a:cubicBezTo>
                <a:cubicBezTo>
                  <a:pt x="5244494" y="1098243"/>
                  <a:pt x="5246647" y="1111477"/>
                  <a:pt x="5246330" y="1124648"/>
                </a:cubicBezTo>
                <a:cubicBezTo>
                  <a:pt x="5245950" y="1138388"/>
                  <a:pt x="5246584" y="1150229"/>
                  <a:pt x="5259501" y="1151496"/>
                </a:cubicBezTo>
                <a:cubicBezTo>
                  <a:pt x="5256462" y="1167263"/>
                  <a:pt x="5251966" y="1180877"/>
                  <a:pt x="5251586" y="1194554"/>
                </a:cubicBezTo>
                <a:cubicBezTo>
                  <a:pt x="5250510" y="1230331"/>
                  <a:pt x="5251206" y="1266170"/>
                  <a:pt x="5251206" y="1306253"/>
                </a:cubicBezTo>
                <a:cubicBezTo>
                  <a:pt x="5266466" y="1305493"/>
                  <a:pt x="5280081" y="1304860"/>
                  <a:pt x="5296481" y="1304036"/>
                </a:cubicBezTo>
                <a:cubicBezTo>
                  <a:pt x="5296481" y="1281431"/>
                  <a:pt x="5296861" y="1262624"/>
                  <a:pt x="5296418" y="1243818"/>
                </a:cubicBezTo>
                <a:cubicBezTo>
                  <a:pt x="5295848" y="1219439"/>
                  <a:pt x="5293631" y="1217350"/>
                  <a:pt x="5268366" y="1210701"/>
                </a:cubicBezTo>
                <a:cubicBezTo>
                  <a:pt x="5265580" y="1209941"/>
                  <a:pt x="5263174" y="1207662"/>
                  <a:pt x="5257475" y="1204116"/>
                </a:cubicBezTo>
                <a:cubicBezTo>
                  <a:pt x="5269443" y="1198670"/>
                  <a:pt x="5279131" y="1194301"/>
                  <a:pt x="5288249" y="1190122"/>
                </a:cubicBezTo>
                <a:cubicBezTo>
                  <a:pt x="5299900" y="1176191"/>
                  <a:pt x="5283373" y="1156118"/>
                  <a:pt x="5300660" y="1141744"/>
                </a:cubicBezTo>
                <a:cubicBezTo>
                  <a:pt x="5305219" y="1148963"/>
                  <a:pt x="5309145" y="1155105"/>
                  <a:pt x="5313071" y="1161247"/>
                </a:cubicBezTo>
                <a:cubicBezTo>
                  <a:pt x="5314084" y="1160931"/>
                  <a:pt x="5315160" y="1160614"/>
                  <a:pt x="5316174" y="1160297"/>
                </a:cubicBezTo>
                <a:cubicBezTo>
                  <a:pt x="5314464" y="1152699"/>
                  <a:pt x="5313134" y="1145037"/>
                  <a:pt x="5310918" y="1137628"/>
                </a:cubicBezTo>
                <a:cubicBezTo>
                  <a:pt x="5305029" y="1117999"/>
                  <a:pt x="5311551" y="1100839"/>
                  <a:pt x="5326115" y="1089378"/>
                </a:cubicBezTo>
                <a:cubicBezTo>
                  <a:pt x="5347075" y="1072851"/>
                  <a:pt x="5364741" y="1055817"/>
                  <a:pt x="5361322" y="1024473"/>
                </a:cubicBezTo>
                <a:cubicBezTo>
                  <a:pt x="5363791" y="1025107"/>
                  <a:pt x="5366197" y="1025740"/>
                  <a:pt x="5368604" y="1026373"/>
                </a:cubicBezTo>
                <a:cubicBezTo>
                  <a:pt x="5369554" y="1030426"/>
                  <a:pt x="5371073" y="1034478"/>
                  <a:pt x="5371263" y="1038594"/>
                </a:cubicBezTo>
                <a:cubicBezTo>
                  <a:pt x="5372023" y="1055121"/>
                  <a:pt x="5379241" y="1069621"/>
                  <a:pt x="5392476" y="1077600"/>
                </a:cubicBezTo>
                <a:cubicBezTo>
                  <a:pt x="5418754" y="1093493"/>
                  <a:pt x="5426986" y="1115783"/>
                  <a:pt x="5421287" y="1145037"/>
                </a:cubicBezTo>
                <a:lnTo>
                  <a:pt x="5438954" y="1145037"/>
                </a:lnTo>
                <a:cubicBezTo>
                  <a:pt x="5440093" y="1159981"/>
                  <a:pt x="5441233" y="1174291"/>
                  <a:pt x="5442373" y="1189298"/>
                </a:cubicBezTo>
                <a:cubicBezTo>
                  <a:pt x="5452441" y="1193858"/>
                  <a:pt x="5461876" y="1198227"/>
                  <a:pt x="5471311" y="1202533"/>
                </a:cubicBezTo>
                <a:cubicBezTo>
                  <a:pt x="5470108" y="1204749"/>
                  <a:pt x="5469538" y="1207662"/>
                  <a:pt x="5468145" y="1208168"/>
                </a:cubicBezTo>
                <a:cubicBezTo>
                  <a:pt x="5435218" y="1219629"/>
                  <a:pt x="5434458" y="1219629"/>
                  <a:pt x="5435407" y="1254836"/>
                </a:cubicBezTo>
                <a:cubicBezTo>
                  <a:pt x="5435851" y="1272756"/>
                  <a:pt x="5429518" y="1291689"/>
                  <a:pt x="5444272" y="1308596"/>
                </a:cubicBezTo>
                <a:cubicBezTo>
                  <a:pt x="5448832" y="1313851"/>
                  <a:pt x="5444589" y="1326769"/>
                  <a:pt x="5444589" y="1336140"/>
                </a:cubicBezTo>
                <a:cubicBezTo>
                  <a:pt x="5444652" y="1345322"/>
                  <a:pt x="5443322" y="1355137"/>
                  <a:pt x="5456367" y="1363052"/>
                </a:cubicBezTo>
                <a:cubicBezTo>
                  <a:pt x="5461179" y="1350008"/>
                  <a:pt x="5465612" y="1337977"/>
                  <a:pt x="5469601" y="1327022"/>
                </a:cubicBezTo>
                <a:cubicBezTo>
                  <a:pt x="5485304" y="1352350"/>
                  <a:pt x="5477453" y="1383948"/>
                  <a:pt x="5487647" y="1413392"/>
                </a:cubicBezTo>
                <a:cubicBezTo>
                  <a:pt x="5496323" y="1417508"/>
                  <a:pt x="5505631" y="1421940"/>
                  <a:pt x="5516649" y="1427196"/>
                </a:cubicBezTo>
                <a:cubicBezTo>
                  <a:pt x="5511013" y="1445116"/>
                  <a:pt x="5498095" y="1451322"/>
                  <a:pt x="5480492" y="1452651"/>
                </a:cubicBezTo>
                <a:lnTo>
                  <a:pt x="5480492" y="1494317"/>
                </a:lnTo>
                <a:lnTo>
                  <a:pt x="5533935" y="1494317"/>
                </a:lnTo>
                <a:cubicBezTo>
                  <a:pt x="5537165" y="1484312"/>
                  <a:pt x="5540584" y="1473484"/>
                  <a:pt x="5544067" y="1462719"/>
                </a:cubicBezTo>
                <a:cubicBezTo>
                  <a:pt x="5545713" y="1462529"/>
                  <a:pt x="5547423" y="1462339"/>
                  <a:pt x="5549069" y="1462149"/>
                </a:cubicBezTo>
                <a:cubicBezTo>
                  <a:pt x="5552615" y="1473547"/>
                  <a:pt x="5556161" y="1484945"/>
                  <a:pt x="5560404" y="1498559"/>
                </a:cubicBezTo>
                <a:cubicBezTo>
                  <a:pt x="5567622" y="1494570"/>
                  <a:pt x="5574334" y="1490771"/>
                  <a:pt x="5583389" y="1485768"/>
                </a:cubicBezTo>
                <a:cubicBezTo>
                  <a:pt x="5576994" y="1477916"/>
                  <a:pt x="5572181" y="1471964"/>
                  <a:pt x="5564773" y="1462846"/>
                </a:cubicBezTo>
                <a:cubicBezTo>
                  <a:pt x="5575727" y="1456007"/>
                  <a:pt x="5585795" y="1449802"/>
                  <a:pt x="5596433" y="1443216"/>
                </a:cubicBezTo>
                <a:cubicBezTo>
                  <a:pt x="5592064" y="1439227"/>
                  <a:pt x="5587505" y="1435175"/>
                  <a:pt x="5581996" y="1430172"/>
                </a:cubicBezTo>
                <a:cubicBezTo>
                  <a:pt x="5586429" y="1428463"/>
                  <a:pt x="5590038" y="1427133"/>
                  <a:pt x="5594407" y="1425486"/>
                </a:cubicBezTo>
                <a:cubicBezTo>
                  <a:pt x="5595040" y="1424663"/>
                  <a:pt x="5597067" y="1423207"/>
                  <a:pt x="5597067" y="1421624"/>
                </a:cubicBezTo>
                <a:cubicBezTo>
                  <a:pt x="5597700" y="1398385"/>
                  <a:pt x="5597383" y="1375019"/>
                  <a:pt x="5598966" y="1351844"/>
                </a:cubicBezTo>
                <a:cubicBezTo>
                  <a:pt x="5599600" y="1342472"/>
                  <a:pt x="5604285" y="1333417"/>
                  <a:pt x="5609034" y="1318157"/>
                </a:cubicBezTo>
                <a:cubicBezTo>
                  <a:pt x="5609034" y="1318220"/>
                  <a:pt x="5606438" y="1311825"/>
                  <a:pt x="5603462" y="1304353"/>
                </a:cubicBezTo>
                <a:cubicBezTo>
                  <a:pt x="5611884" y="1298844"/>
                  <a:pt x="5619419" y="1293778"/>
                  <a:pt x="5627841" y="1288269"/>
                </a:cubicBezTo>
                <a:cubicBezTo>
                  <a:pt x="5625054" y="1284913"/>
                  <a:pt x="5622648" y="1282001"/>
                  <a:pt x="5620242" y="1279088"/>
                </a:cubicBezTo>
                <a:cubicBezTo>
                  <a:pt x="5632906" y="1268450"/>
                  <a:pt x="5631640" y="1253949"/>
                  <a:pt x="5630690" y="1239829"/>
                </a:cubicBezTo>
                <a:cubicBezTo>
                  <a:pt x="5629360" y="1220516"/>
                  <a:pt x="5625498" y="1201456"/>
                  <a:pt x="5640252" y="1184359"/>
                </a:cubicBezTo>
                <a:cubicBezTo>
                  <a:pt x="5643228" y="1180940"/>
                  <a:pt x="5638922" y="1171252"/>
                  <a:pt x="5637782" y="1163020"/>
                </a:cubicBezTo>
                <a:cubicBezTo>
                  <a:pt x="5645064" y="1159221"/>
                  <a:pt x="5652282" y="1155422"/>
                  <a:pt x="5660831" y="1150926"/>
                </a:cubicBezTo>
                <a:cubicBezTo>
                  <a:pt x="5658552" y="1147760"/>
                  <a:pt x="5656335" y="1144594"/>
                  <a:pt x="5653359" y="1140414"/>
                </a:cubicBezTo>
                <a:cubicBezTo>
                  <a:pt x="5665200" y="1128763"/>
                  <a:pt x="5663490" y="1112870"/>
                  <a:pt x="5661971" y="1097103"/>
                </a:cubicBezTo>
                <a:cubicBezTo>
                  <a:pt x="5660388" y="1080449"/>
                  <a:pt x="5659628" y="1064049"/>
                  <a:pt x="5673052" y="1051512"/>
                </a:cubicBezTo>
                <a:cubicBezTo>
                  <a:pt x="5668936" y="1046762"/>
                  <a:pt x="5665643" y="1042900"/>
                  <a:pt x="5661274" y="1037834"/>
                </a:cubicBezTo>
                <a:cubicBezTo>
                  <a:pt x="5667606" y="1033465"/>
                  <a:pt x="5672545" y="1030046"/>
                  <a:pt x="5678751" y="1025740"/>
                </a:cubicBezTo>
                <a:cubicBezTo>
                  <a:pt x="5674888" y="1009276"/>
                  <a:pt x="5690718" y="993826"/>
                  <a:pt x="5683120" y="974450"/>
                </a:cubicBezTo>
                <a:cubicBezTo>
                  <a:pt x="5677421" y="960012"/>
                  <a:pt x="5694518" y="944435"/>
                  <a:pt x="5684450" y="926705"/>
                </a:cubicBezTo>
                <a:cubicBezTo>
                  <a:pt x="5690592" y="923856"/>
                  <a:pt x="5696988" y="920817"/>
                  <a:pt x="5705409" y="916827"/>
                </a:cubicBezTo>
                <a:cubicBezTo>
                  <a:pt x="5702306" y="901250"/>
                  <a:pt x="5699077" y="885104"/>
                  <a:pt x="5695151" y="865537"/>
                </a:cubicBezTo>
                <a:cubicBezTo>
                  <a:pt x="5696734" y="864397"/>
                  <a:pt x="5702053" y="860472"/>
                  <a:pt x="5710158" y="854583"/>
                </a:cubicBezTo>
                <a:cubicBezTo>
                  <a:pt x="5691415" y="848251"/>
                  <a:pt x="5692365" y="835460"/>
                  <a:pt x="5695847" y="818173"/>
                </a:cubicBezTo>
                <a:cubicBezTo>
                  <a:pt x="5703509" y="814944"/>
                  <a:pt x="5713134" y="810828"/>
                  <a:pt x="5721683" y="807155"/>
                </a:cubicBezTo>
                <a:cubicBezTo>
                  <a:pt x="5717187" y="784993"/>
                  <a:pt x="5712375" y="760804"/>
                  <a:pt x="5707562" y="736869"/>
                </a:cubicBezTo>
                <a:cubicBezTo>
                  <a:pt x="5712311" y="735159"/>
                  <a:pt x="5715604" y="733956"/>
                  <a:pt x="5719846" y="732436"/>
                </a:cubicBezTo>
                <a:cubicBezTo>
                  <a:pt x="5712881" y="722051"/>
                  <a:pt x="5706549" y="712617"/>
                  <a:pt x="5698760" y="700966"/>
                </a:cubicBezTo>
                <a:cubicBezTo>
                  <a:pt x="5703446" y="698369"/>
                  <a:pt x="5707309" y="696216"/>
                  <a:pt x="5712184" y="693494"/>
                </a:cubicBezTo>
                <a:cubicBezTo>
                  <a:pt x="5708322" y="685452"/>
                  <a:pt x="5704459" y="677283"/>
                  <a:pt x="5699520" y="666962"/>
                </a:cubicBezTo>
                <a:cubicBezTo>
                  <a:pt x="5704649" y="664303"/>
                  <a:pt x="5708765" y="662213"/>
                  <a:pt x="5712628" y="660250"/>
                </a:cubicBezTo>
                <a:cubicBezTo>
                  <a:pt x="5714401" y="642013"/>
                  <a:pt x="5710981" y="620611"/>
                  <a:pt x="5719213" y="605414"/>
                </a:cubicBezTo>
                <a:cubicBezTo>
                  <a:pt x="5729661" y="586038"/>
                  <a:pt x="5731434" y="566978"/>
                  <a:pt x="5732891" y="543739"/>
                </a:cubicBezTo>
                <a:cubicBezTo>
                  <a:pt x="5739349" y="546398"/>
                  <a:pt x="5744288" y="548488"/>
                  <a:pt x="5751000" y="551274"/>
                </a:cubicBezTo>
                <a:cubicBezTo>
                  <a:pt x="5756003" y="508532"/>
                  <a:pt x="5763348" y="466930"/>
                  <a:pt x="5816411" y="452556"/>
                </a:cubicBezTo>
                <a:cubicBezTo>
                  <a:pt x="5817108" y="458825"/>
                  <a:pt x="5820021" y="467120"/>
                  <a:pt x="5817931" y="468703"/>
                </a:cubicBezTo>
                <a:cubicBezTo>
                  <a:pt x="5803430" y="479468"/>
                  <a:pt x="5795009" y="492259"/>
                  <a:pt x="5794818" y="511065"/>
                </a:cubicBezTo>
                <a:cubicBezTo>
                  <a:pt x="5794502" y="535254"/>
                  <a:pt x="5800834" y="556720"/>
                  <a:pt x="5819134" y="579579"/>
                </a:cubicBezTo>
                <a:cubicBezTo>
                  <a:pt x="5823440" y="572930"/>
                  <a:pt x="5827176" y="567231"/>
                  <a:pt x="5832368" y="559253"/>
                </a:cubicBezTo>
                <a:cubicBezTo>
                  <a:pt x="5829139" y="552477"/>
                  <a:pt x="5824770" y="543296"/>
                  <a:pt x="5819324" y="531898"/>
                </a:cubicBezTo>
                <a:cubicBezTo>
                  <a:pt x="5840790" y="514295"/>
                  <a:pt x="5821730" y="483710"/>
                  <a:pt x="5842056" y="459459"/>
                </a:cubicBezTo>
                <a:cubicBezTo>
                  <a:pt x="5845729" y="474022"/>
                  <a:pt x="5854910" y="483077"/>
                  <a:pt x="5849718" y="497831"/>
                </a:cubicBezTo>
                <a:cubicBezTo>
                  <a:pt x="5845412" y="509989"/>
                  <a:pt x="5852631" y="519424"/>
                  <a:pt x="5863522" y="526389"/>
                </a:cubicBezTo>
                <a:cubicBezTo>
                  <a:pt x="5873464" y="518854"/>
                  <a:pt x="5881695" y="512458"/>
                  <a:pt x="5878149" y="496311"/>
                </a:cubicBezTo>
                <a:cubicBezTo>
                  <a:pt x="5875807" y="485610"/>
                  <a:pt x="5881759" y="473073"/>
                  <a:pt x="5886254" y="461485"/>
                </a:cubicBezTo>
                <a:cubicBezTo>
                  <a:pt x="5892650" y="474529"/>
                  <a:pt x="5905377" y="484470"/>
                  <a:pt x="5895752" y="502137"/>
                </a:cubicBezTo>
                <a:cubicBezTo>
                  <a:pt x="5893220" y="506759"/>
                  <a:pt x="5904427" y="518854"/>
                  <a:pt x="5909367" y="527529"/>
                </a:cubicBezTo>
                <a:cubicBezTo>
                  <a:pt x="5938305" y="511192"/>
                  <a:pt x="5914052" y="479785"/>
                  <a:pt x="5935328" y="461232"/>
                </a:cubicBezTo>
                <a:cubicBezTo>
                  <a:pt x="5940204" y="473389"/>
                  <a:pt x="5948879" y="482824"/>
                  <a:pt x="5944320" y="497894"/>
                </a:cubicBezTo>
                <a:cubicBezTo>
                  <a:pt x="5940647" y="510052"/>
                  <a:pt x="5946346" y="519994"/>
                  <a:pt x="5957807" y="526262"/>
                </a:cubicBezTo>
                <a:cubicBezTo>
                  <a:pt x="5986428" y="512838"/>
                  <a:pt x="5958821" y="477378"/>
                  <a:pt x="5984466" y="461675"/>
                </a:cubicBezTo>
                <a:cubicBezTo>
                  <a:pt x="5984402" y="474909"/>
                  <a:pt x="5998966" y="484724"/>
                  <a:pt x="5989911" y="501504"/>
                </a:cubicBezTo>
                <a:cubicBezTo>
                  <a:pt x="5987315" y="506316"/>
                  <a:pt x="5997890" y="518221"/>
                  <a:pt x="6003589" y="529048"/>
                </a:cubicBezTo>
                <a:cubicBezTo>
                  <a:pt x="6015556" y="517081"/>
                  <a:pt x="6022775" y="510369"/>
                  <a:pt x="6017709" y="494792"/>
                </a:cubicBezTo>
                <a:cubicBezTo>
                  <a:pt x="6014796" y="485863"/>
                  <a:pt x="6022395" y="473389"/>
                  <a:pt x="6025624" y="461168"/>
                </a:cubicBezTo>
                <a:cubicBezTo>
                  <a:pt x="6050763" y="477505"/>
                  <a:pt x="6024611" y="511952"/>
                  <a:pt x="6052029" y="526009"/>
                </a:cubicBezTo>
                <a:cubicBezTo>
                  <a:pt x="6062857" y="519170"/>
                  <a:pt x="6068873" y="511825"/>
                  <a:pt x="6065770" y="496185"/>
                </a:cubicBezTo>
                <a:cubicBezTo>
                  <a:pt x="6063617" y="485610"/>
                  <a:pt x="6070013" y="473326"/>
                  <a:pt x="6072546" y="461801"/>
                </a:cubicBezTo>
                <a:cubicBezTo>
                  <a:pt x="6074762" y="461738"/>
                  <a:pt x="6076915" y="461738"/>
                  <a:pt x="6079067" y="461738"/>
                </a:cubicBezTo>
                <a:cubicBezTo>
                  <a:pt x="6081854" y="473009"/>
                  <a:pt x="6088882" y="485230"/>
                  <a:pt x="6086476" y="495235"/>
                </a:cubicBezTo>
                <a:cubicBezTo>
                  <a:pt x="6083183" y="508976"/>
                  <a:pt x="6088312" y="516321"/>
                  <a:pt x="6097114" y="525819"/>
                </a:cubicBezTo>
                <a:cubicBezTo>
                  <a:pt x="6110032" y="519487"/>
                  <a:pt x="6115097" y="511825"/>
                  <a:pt x="6112184" y="495742"/>
                </a:cubicBezTo>
                <a:cubicBezTo>
                  <a:pt x="6110221" y="485040"/>
                  <a:pt x="6116997" y="472756"/>
                  <a:pt x="6120163" y="459838"/>
                </a:cubicBezTo>
                <a:cubicBezTo>
                  <a:pt x="6143148" y="480734"/>
                  <a:pt x="6119593" y="513535"/>
                  <a:pt x="6145871" y="529808"/>
                </a:cubicBezTo>
                <a:cubicBezTo>
                  <a:pt x="6140173" y="539750"/>
                  <a:pt x="6135550" y="547855"/>
                  <a:pt x="6130104" y="557416"/>
                </a:cubicBezTo>
                <a:cubicBezTo>
                  <a:pt x="6134347" y="563875"/>
                  <a:pt x="6138590" y="570334"/>
                  <a:pt x="6143908" y="578439"/>
                </a:cubicBezTo>
                <a:cubicBezTo>
                  <a:pt x="6159992" y="561026"/>
                  <a:pt x="6166577" y="542536"/>
                  <a:pt x="6168920" y="522526"/>
                </a:cubicBezTo>
                <a:cubicBezTo>
                  <a:pt x="6171136" y="504037"/>
                  <a:pt x="6168604" y="486307"/>
                  <a:pt x="6151950" y="474402"/>
                </a:cubicBezTo>
                <a:cubicBezTo>
                  <a:pt x="6143592" y="468387"/>
                  <a:pt x="6140362" y="462498"/>
                  <a:pt x="6148721" y="452936"/>
                </a:cubicBezTo>
                <a:cubicBezTo>
                  <a:pt x="6198681" y="466550"/>
                  <a:pt x="6209762" y="504923"/>
                  <a:pt x="6209383" y="552097"/>
                </a:cubicBezTo>
                <a:cubicBezTo>
                  <a:pt x="6216284" y="549185"/>
                  <a:pt x="6221667" y="546905"/>
                  <a:pt x="6228949" y="543866"/>
                </a:cubicBezTo>
                <a:cubicBezTo>
                  <a:pt x="6231671" y="563242"/>
                  <a:pt x="6234268" y="581985"/>
                  <a:pt x="6236927" y="600665"/>
                </a:cubicBezTo>
                <a:cubicBezTo>
                  <a:pt x="6240600" y="602564"/>
                  <a:pt x="6244273" y="604401"/>
                  <a:pt x="6245476" y="605034"/>
                </a:cubicBezTo>
                <a:cubicBezTo>
                  <a:pt x="6247375" y="623967"/>
                  <a:pt x="6249022" y="640684"/>
                  <a:pt x="6250921" y="659807"/>
                </a:cubicBezTo>
                <a:cubicBezTo>
                  <a:pt x="6252251" y="660503"/>
                  <a:pt x="6256747" y="662846"/>
                  <a:pt x="6262762" y="665949"/>
                </a:cubicBezTo>
                <a:cubicBezTo>
                  <a:pt x="6259596" y="674561"/>
                  <a:pt x="6256494" y="683046"/>
                  <a:pt x="6253137" y="692290"/>
                </a:cubicBezTo>
                <a:cubicBezTo>
                  <a:pt x="6256810" y="695077"/>
                  <a:pt x="6260863" y="698116"/>
                  <a:pt x="6264852" y="701155"/>
                </a:cubicBezTo>
                <a:cubicBezTo>
                  <a:pt x="6257127" y="712173"/>
                  <a:pt x="6250541" y="721608"/>
                  <a:pt x="6242816" y="732689"/>
                </a:cubicBezTo>
                <a:cubicBezTo>
                  <a:pt x="6246552" y="734716"/>
                  <a:pt x="6249782" y="736489"/>
                  <a:pt x="6255227" y="739401"/>
                </a:cubicBezTo>
                <a:cubicBezTo>
                  <a:pt x="6250921" y="761690"/>
                  <a:pt x="6246552" y="784676"/>
                  <a:pt x="6242373" y="806459"/>
                </a:cubicBezTo>
                <a:cubicBezTo>
                  <a:pt x="6249971" y="809941"/>
                  <a:pt x="6259660" y="814374"/>
                  <a:pt x="6267448" y="817920"/>
                </a:cubicBezTo>
                <a:cubicBezTo>
                  <a:pt x="6273527" y="835523"/>
                  <a:pt x="6272007" y="847681"/>
                  <a:pt x="6252948" y="854013"/>
                </a:cubicBezTo>
                <a:cubicBezTo>
                  <a:pt x="6260103" y="859522"/>
                  <a:pt x="6265485" y="863638"/>
                  <a:pt x="6269664" y="866804"/>
                </a:cubicBezTo>
                <a:cubicBezTo>
                  <a:pt x="6265042" y="882951"/>
                  <a:pt x="6260863" y="897768"/>
                  <a:pt x="6256050" y="914485"/>
                </a:cubicBezTo>
                <a:cubicBezTo>
                  <a:pt x="6262256" y="918094"/>
                  <a:pt x="6269094" y="922020"/>
                  <a:pt x="6274097" y="924869"/>
                </a:cubicBezTo>
                <a:cubicBezTo>
                  <a:pt x="6277579" y="959126"/>
                  <a:pt x="6280999" y="992053"/>
                  <a:pt x="6284418" y="1025550"/>
                </a:cubicBezTo>
                <a:cubicBezTo>
                  <a:pt x="6288281" y="1027893"/>
                  <a:pt x="6292713" y="1030362"/>
                  <a:pt x="6296892" y="1033212"/>
                </a:cubicBezTo>
                <a:cubicBezTo>
                  <a:pt x="6298539" y="1034351"/>
                  <a:pt x="6299615" y="1036441"/>
                  <a:pt x="6301515" y="1038784"/>
                </a:cubicBezTo>
                <a:cubicBezTo>
                  <a:pt x="6298159" y="1042457"/>
                  <a:pt x="6294802" y="1046193"/>
                  <a:pt x="6290814" y="1050625"/>
                </a:cubicBezTo>
                <a:cubicBezTo>
                  <a:pt x="6304871" y="1063163"/>
                  <a:pt x="6301072" y="1080323"/>
                  <a:pt x="6301768" y="1096406"/>
                </a:cubicBezTo>
                <a:cubicBezTo>
                  <a:pt x="6302211" y="1106728"/>
                  <a:pt x="6300882" y="1117112"/>
                  <a:pt x="6302084" y="1127307"/>
                </a:cubicBezTo>
                <a:cubicBezTo>
                  <a:pt x="6302655" y="1131866"/>
                  <a:pt x="6307341" y="1135982"/>
                  <a:pt x="6311330" y="1142124"/>
                </a:cubicBezTo>
                <a:cubicBezTo>
                  <a:pt x="6310317" y="1142821"/>
                  <a:pt x="6307214" y="1145100"/>
                  <a:pt x="6301705" y="1149026"/>
                </a:cubicBezTo>
                <a:cubicBezTo>
                  <a:pt x="6310253" y="1154029"/>
                  <a:pt x="6317599" y="1158271"/>
                  <a:pt x="6326780" y="1163653"/>
                </a:cubicBezTo>
                <a:cubicBezTo>
                  <a:pt x="6324943" y="1169922"/>
                  <a:pt x="6323360" y="1175558"/>
                  <a:pt x="6321525" y="1182017"/>
                </a:cubicBezTo>
                <a:cubicBezTo>
                  <a:pt x="6336658" y="1195947"/>
                  <a:pt x="6334885" y="1214374"/>
                  <a:pt x="6333556" y="1232863"/>
                </a:cubicBezTo>
                <a:cubicBezTo>
                  <a:pt x="6332416" y="1249074"/>
                  <a:pt x="6327983" y="1266234"/>
                  <a:pt x="6345333" y="1278708"/>
                </a:cubicBezTo>
                <a:cubicBezTo>
                  <a:pt x="6342231" y="1281494"/>
                  <a:pt x="6339127" y="1284154"/>
                  <a:pt x="6334252" y="1288459"/>
                </a:cubicBezTo>
                <a:cubicBezTo>
                  <a:pt x="6342610" y="1293145"/>
                  <a:pt x="6350208" y="1297451"/>
                  <a:pt x="6359960" y="1302897"/>
                </a:cubicBezTo>
                <a:cubicBezTo>
                  <a:pt x="6357681" y="1309989"/>
                  <a:pt x="6355528" y="1316447"/>
                  <a:pt x="6353058" y="1324109"/>
                </a:cubicBezTo>
                <a:cubicBezTo>
                  <a:pt x="6371232" y="1337787"/>
                  <a:pt x="6367432" y="1358429"/>
                  <a:pt x="6365659" y="1377109"/>
                </a:cubicBezTo>
                <a:cubicBezTo>
                  <a:pt x="6363507" y="1399905"/>
                  <a:pt x="6367496" y="1417635"/>
                  <a:pt x="6386998" y="1432325"/>
                </a:cubicBezTo>
                <a:cubicBezTo>
                  <a:pt x="6407451" y="1447776"/>
                  <a:pt x="6420305" y="1468988"/>
                  <a:pt x="6419419" y="1501789"/>
                </a:cubicBezTo>
                <a:cubicBezTo>
                  <a:pt x="6426574" y="1493873"/>
                  <a:pt x="6433160" y="1489947"/>
                  <a:pt x="6433160" y="1486021"/>
                </a:cubicBezTo>
                <a:cubicBezTo>
                  <a:pt x="6432970" y="1450435"/>
                  <a:pt x="6431577" y="1414848"/>
                  <a:pt x="6430500" y="1379262"/>
                </a:cubicBezTo>
                <a:cubicBezTo>
                  <a:pt x="6430373" y="1376286"/>
                  <a:pt x="6429423" y="1373310"/>
                  <a:pt x="6429423" y="1370334"/>
                </a:cubicBezTo>
                <a:cubicBezTo>
                  <a:pt x="6429613" y="1351800"/>
                  <a:pt x="6423914" y="1335887"/>
                  <a:pt x="6412390" y="1322590"/>
                </a:cubicBezTo>
                <a:cubicBezTo>
                  <a:pt x="6416822" y="1321386"/>
                  <a:pt x="6420496" y="1320500"/>
                  <a:pt x="6424168" y="1319423"/>
                </a:cubicBezTo>
                <a:cubicBezTo>
                  <a:pt x="6427080" y="1318600"/>
                  <a:pt x="6429930" y="1317650"/>
                  <a:pt x="6435566" y="1315878"/>
                </a:cubicBezTo>
                <a:cubicBezTo>
                  <a:pt x="6435566" y="1277315"/>
                  <a:pt x="6435755" y="1238499"/>
                  <a:pt x="6435376" y="1199683"/>
                </a:cubicBezTo>
                <a:cubicBezTo>
                  <a:pt x="6435313" y="1194744"/>
                  <a:pt x="6433287" y="1189362"/>
                  <a:pt x="6430817" y="1184929"/>
                </a:cubicBezTo>
                <a:cubicBezTo>
                  <a:pt x="6422205" y="1169732"/>
                  <a:pt x="6412960" y="1154852"/>
                  <a:pt x="6402575" y="1137565"/>
                </a:cubicBezTo>
                <a:cubicBezTo>
                  <a:pt x="6416316" y="1135982"/>
                  <a:pt x="6427334" y="1134652"/>
                  <a:pt x="6440695" y="1133069"/>
                </a:cubicBezTo>
                <a:cubicBezTo>
                  <a:pt x="6439871" y="1126990"/>
                  <a:pt x="6439112" y="1121418"/>
                  <a:pt x="6438352" y="1115339"/>
                </a:cubicBezTo>
                <a:cubicBezTo>
                  <a:pt x="6444114" y="1111223"/>
                  <a:pt x="6450700" y="1106474"/>
                  <a:pt x="6454626" y="1103625"/>
                </a:cubicBezTo>
                <a:cubicBezTo>
                  <a:pt x="6456335" y="1089188"/>
                  <a:pt x="6457728" y="1077663"/>
                  <a:pt x="6459312" y="1064176"/>
                </a:cubicBezTo>
                <a:cubicBezTo>
                  <a:pt x="6479574" y="1073927"/>
                  <a:pt x="6476661" y="1089441"/>
                  <a:pt x="6471595" y="1105715"/>
                </a:cubicBezTo>
                <a:cubicBezTo>
                  <a:pt x="6474128" y="1105525"/>
                  <a:pt x="6476598" y="1105398"/>
                  <a:pt x="6479068" y="1105208"/>
                </a:cubicBezTo>
                <a:cubicBezTo>
                  <a:pt x="6491795" y="1088618"/>
                  <a:pt x="6504460" y="1072028"/>
                  <a:pt x="6518073" y="1054234"/>
                </a:cubicBezTo>
                <a:lnTo>
                  <a:pt x="6518073" y="1026753"/>
                </a:lnTo>
                <a:cubicBezTo>
                  <a:pt x="6523393" y="1022827"/>
                  <a:pt x="6528268" y="1019218"/>
                  <a:pt x="6535930" y="1013582"/>
                </a:cubicBezTo>
                <a:cubicBezTo>
                  <a:pt x="6533903" y="988127"/>
                  <a:pt x="6531814" y="961279"/>
                  <a:pt x="6529598" y="932531"/>
                </a:cubicBezTo>
                <a:cubicBezTo>
                  <a:pt x="6551507" y="936647"/>
                  <a:pt x="6565375" y="924109"/>
                  <a:pt x="6581711" y="912205"/>
                </a:cubicBezTo>
                <a:cubicBezTo>
                  <a:pt x="6576139" y="899794"/>
                  <a:pt x="6568477" y="886370"/>
                  <a:pt x="6588107" y="877822"/>
                </a:cubicBezTo>
                <a:cubicBezTo>
                  <a:pt x="6603810" y="885420"/>
                  <a:pt x="6601214" y="897451"/>
                  <a:pt x="6592412" y="910559"/>
                </a:cubicBezTo>
                <a:cubicBezTo>
                  <a:pt x="6607293" y="924236"/>
                  <a:pt x="6621857" y="935254"/>
                  <a:pt x="6644842" y="933038"/>
                </a:cubicBezTo>
                <a:cubicBezTo>
                  <a:pt x="6642816" y="960392"/>
                  <a:pt x="6640853" y="987177"/>
                  <a:pt x="6638890" y="1013392"/>
                </a:cubicBezTo>
                <a:cubicBezTo>
                  <a:pt x="6645792" y="1018458"/>
                  <a:pt x="6650731" y="1022067"/>
                  <a:pt x="6656240" y="1026056"/>
                </a:cubicBezTo>
                <a:lnTo>
                  <a:pt x="6656240" y="1051638"/>
                </a:lnTo>
                <a:cubicBezTo>
                  <a:pt x="6669791" y="1071204"/>
                  <a:pt x="6681948" y="1088618"/>
                  <a:pt x="6695436" y="1107994"/>
                </a:cubicBezTo>
                <a:cubicBezTo>
                  <a:pt x="6699172" y="1093240"/>
                  <a:pt x="6702718" y="1079056"/>
                  <a:pt x="6706328" y="1064809"/>
                </a:cubicBezTo>
                <a:cubicBezTo>
                  <a:pt x="6708607" y="1064746"/>
                  <a:pt x="6710950" y="1064682"/>
                  <a:pt x="6713229" y="1064682"/>
                </a:cubicBezTo>
                <a:cubicBezTo>
                  <a:pt x="6715762" y="1075384"/>
                  <a:pt x="6718358" y="1086148"/>
                  <a:pt x="6720891" y="1096913"/>
                </a:cubicBezTo>
                <a:cubicBezTo>
                  <a:pt x="6719371" y="1097546"/>
                  <a:pt x="6717852" y="1098243"/>
                  <a:pt x="6716332" y="1098876"/>
                </a:cubicBezTo>
                <a:cubicBezTo>
                  <a:pt x="6722474" y="1104195"/>
                  <a:pt x="6728616" y="1109577"/>
                  <a:pt x="6735455" y="1115529"/>
                </a:cubicBezTo>
                <a:cubicBezTo>
                  <a:pt x="6734822" y="1119962"/>
                  <a:pt x="6733999" y="1125787"/>
                  <a:pt x="6732986" y="1133196"/>
                </a:cubicBezTo>
                <a:cubicBezTo>
                  <a:pt x="6745460" y="1134336"/>
                  <a:pt x="6756731" y="1135412"/>
                  <a:pt x="6771992" y="1136805"/>
                </a:cubicBezTo>
                <a:cubicBezTo>
                  <a:pt x="6762303" y="1153775"/>
                  <a:pt x="6753375" y="1168402"/>
                  <a:pt x="6745523" y="1183536"/>
                </a:cubicBezTo>
                <a:cubicBezTo>
                  <a:pt x="6742294" y="1189742"/>
                  <a:pt x="6739571" y="1197087"/>
                  <a:pt x="6739444" y="1203989"/>
                </a:cubicBezTo>
                <a:cubicBezTo>
                  <a:pt x="6738874" y="1240842"/>
                  <a:pt x="6739191" y="1277695"/>
                  <a:pt x="6739191" y="1316131"/>
                </a:cubicBezTo>
                <a:cubicBezTo>
                  <a:pt x="6746979" y="1318220"/>
                  <a:pt x="6753755" y="1319993"/>
                  <a:pt x="6763063" y="1322463"/>
                </a:cubicBezTo>
                <a:cubicBezTo>
                  <a:pt x="6756668" y="1329808"/>
                  <a:pt x="6751032" y="1336267"/>
                  <a:pt x="6745460" y="1342599"/>
                </a:cubicBezTo>
                <a:cubicBezTo>
                  <a:pt x="6742103" y="1393319"/>
                  <a:pt x="6734505" y="1443786"/>
                  <a:pt x="6744003" y="1494696"/>
                </a:cubicBezTo>
                <a:lnTo>
                  <a:pt x="6809794" y="1494696"/>
                </a:lnTo>
                <a:lnTo>
                  <a:pt x="6809794" y="1329428"/>
                </a:lnTo>
                <a:cubicBezTo>
                  <a:pt x="6797383" y="1320500"/>
                  <a:pt x="6784339" y="1311128"/>
                  <a:pt x="6766166" y="1298084"/>
                </a:cubicBezTo>
                <a:cubicBezTo>
                  <a:pt x="6783833" y="1296565"/>
                  <a:pt x="6794914" y="1295678"/>
                  <a:pt x="6808148" y="1294538"/>
                </a:cubicBezTo>
                <a:cubicBezTo>
                  <a:pt x="6805551" y="1270856"/>
                  <a:pt x="6829867" y="1249580"/>
                  <a:pt x="6812453" y="1223998"/>
                </a:cubicBezTo>
                <a:cubicBezTo>
                  <a:pt x="6828221" y="1205065"/>
                  <a:pt x="6831576" y="1183093"/>
                  <a:pt x="6829930" y="1159727"/>
                </a:cubicBezTo>
                <a:cubicBezTo>
                  <a:pt x="6829614" y="1154725"/>
                  <a:pt x="6829107" y="1149469"/>
                  <a:pt x="6830310" y="1144784"/>
                </a:cubicBezTo>
                <a:cubicBezTo>
                  <a:pt x="6831260" y="1140921"/>
                  <a:pt x="6834616" y="1137692"/>
                  <a:pt x="6837212" y="1133766"/>
                </a:cubicBezTo>
                <a:cubicBezTo>
                  <a:pt x="6854562" y="1159094"/>
                  <a:pt x="6831133" y="1192085"/>
                  <a:pt x="6855639" y="1217160"/>
                </a:cubicBezTo>
                <a:cubicBezTo>
                  <a:pt x="6871342" y="1211144"/>
                  <a:pt x="6869442" y="1195377"/>
                  <a:pt x="6870899" y="1182080"/>
                </a:cubicBezTo>
                <a:cubicBezTo>
                  <a:pt x="6871975" y="1172392"/>
                  <a:pt x="6871089" y="1162450"/>
                  <a:pt x="6871089" y="1147380"/>
                </a:cubicBezTo>
                <a:cubicBezTo>
                  <a:pt x="6891858" y="1166250"/>
                  <a:pt x="6870013" y="1190818"/>
                  <a:pt x="6889832" y="1204875"/>
                </a:cubicBezTo>
                <a:cubicBezTo>
                  <a:pt x="6893378" y="1203166"/>
                  <a:pt x="6897937" y="1201076"/>
                  <a:pt x="6904903" y="1197847"/>
                </a:cubicBezTo>
                <a:cubicBezTo>
                  <a:pt x="6892618" y="1178724"/>
                  <a:pt x="6897240" y="1157511"/>
                  <a:pt x="6892048" y="1137312"/>
                </a:cubicBezTo>
                <a:cubicBezTo>
                  <a:pt x="6880904" y="1094000"/>
                  <a:pt x="6903066" y="1053348"/>
                  <a:pt x="6943465" y="1032199"/>
                </a:cubicBezTo>
                <a:cubicBezTo>
                  <a:pt x="6956066" y="1025613"/>
                  <a:pt x="6967590" y="1016938"/>
                  <a:pt x="6977911" y="1010289"/>
                </a:cubicBezTo>
                <a:cubicBezTo>
                  <a:pt x="6979432" y="986227"/>
                  <a:pt x="6980635" y="966281"/>
                  <a:pt x="6982344" y="939433"/>
                </a:cubicBezTo>
                <a:cubicBezTo>
                  <a:pt x="6985701" y="959759"/>
                  <a:pt x="6989310" y="973120"/>
                  <a:pt x="6989816" y="986607"/>
                </a:cubicBezTo>
                <a:cubicBezTo>
                  <a:pt x="6990702" y="1009593"/>
                  <a:pt x="7002354" y="1022447"/>
                  <a:pt x="7022743" y="1031312"/>
                </a:cubicBezTo>
                <a:cubicBezTo>
                  <a:pt x="7052567" y="1044230"/>
                  <a:pt x="7071310" y="1067785"/>
                  <a:pt x="7078213" y="1099699"/>
                </a:cubicBezTo>
                <a:cubicBezTo>
                  <a:pt x="7080175" y="1108817"/>
                  <a:pt x="7082708" y="1119835"/>
                  <a:pt x="7079479" y="1127687"/>
                </a:cubicBezTo>
                <a:cubicBezTo>
                  <a:pt x="7070298" y="1150103"/>
                  <a:pt x="7078402" y="1175494"/>
                  <a:pt x="7063206" y="1197150"/>
                </a:cubicBezTo>
                <a:cubicBezTo>
                  <a:pt x="7070614" y="1200506"/>
                  <a:pt x="7075997" y="1202976"/>
                  <a:pt x="7084734" y="1206965"/>
                </a:cubicBezTo>
                <a:cubicBezTo>
                  <a:pt x="7086507" y="1187082"/>
                  <a:pt x="7087964" y="1170492"/>
                  <a:pt x="7089483" y="1153839"/>
                </a:cubicBezTo>
                <a:lnTo>
                  <a:pt x="7096956" y="1153015"/>
                </a:lnTo>
                <a:cubicBezTo>
                  <a:pt x="7105694" y="1173088"/>
                  <a:pt x="7090497" y="1200823"/>
                  <a:pt x="7113419" y="1218490"/>
                </a:cubicBezTo>
                <a:cubicBezTo>
                  <a:pt x="7125514" y="1199936"/>
                  <a:pt x="7128489" y="1180560"/>
                  <a:pt x="7124690" y="1161247"/>
                </a:cubicBezTo>
                <a:cubicBezTo>
                  <a:pt x="7122221" y="1148646"/>
                  <a:pt x="7127287" y="1141871"/>
                  <a:pt x="7136214" y="1133702"/>
                </a:cubicBezTo>
                <a:cubicBezTo>
                  <a:pt x="7147359" y="1162577"/>
                  <a:pt x="7127223" y="1197973"/>
                  <a:pt x="7156731" y="1222669"/>
                </a:cubicBezTo>
                <a:cubicBezTo>
                  <a:pt x="7139761" y="1247047"/>
                  <a:pt x="7162556" y="1269336"/>
                  <a:pt x="7160847" y="1294665"/>
                </a:cubicBezTo>
                <a:cubicBezTo>
                  <a:pt x="7172751" y="1295488"/>
                  <a:pt x="7184972" y="1296311"/>
                  <a:pt x="7198586" y="1297198"/>
                </a:cubicBezTo>
                <a:cubicBezTo>
                  <a:pt x="7190608" y="1316131"/>
                  <a:pt x="7169521" y="1315878"/>
                  <a:pt x="7158630" y="1330188"/>
                </a:cubicBezTo>
                <a:lnTo>
                  <a:pt x="7158630" y="1450688"/>
                </a:lnTo>
                <a:lnTo>
                  <a:pt x="7370377" y="1450688"/>
                </a:lnTo>
                <a:cubicBezTo>
                  <a:pt x="7372656" y="1410099"/>
                  <a:pt x="7371263" y="1369511"/>
                  <a:pt x="7371200" y="1329175"/>
                </a:cubicBezTo>
                <a:cubicBezTo>
                  <a:pt x="7356826" y="1319867"/>
                  <a:pt x="7343845" y="1311508"/>
                  <a:pt x="7324279" y="1298844"/>
                </a:cubicBezTo>
                <a:cubicBezTo>
                  <a:pt x="7343402" y="1296754"/>
                  <a:pt x="7355053" y="1295488"/>
                  <a:pt x="7367274" y="1294158"/>
                </a:cubicBezTo>
                <a:cubicBezTo>
                  <a:pt x="7366388" y="1270223"/>
                  <a:pt x="7390386" y="1248884"/>
                  <a:pt x="7375632" y="1227481"/>
                </a:cubicBezTo>
                <a:cubicBezTo>
                  <a:pt x="7381205" y="1210448"/>
                  <a:pt x="7385700" y="1196327"/>
                  <a:pt x="7390513" y="1182333"/>
                </a:cubicBezTo>
                <a:cubicBezTo>
                  <a:pt x="7395325" y="1168466"/>
                  <a:pt x="7379558" y="1152002"/>
                  <a:pt x="7395325" y="1138895"/>
                </a:cubicBezTo>
                <a:cubicBezTo>
                  <a:pt x="7415525" y="1149343"/>
                  <a:pt x="7399378" y="1165996"/>
                  <a:pt x="7403621" y="1178850"/>
                </a:cubicBezTo>
                <a:cubicBezTo>
                  <a:pt x="7407736" y="1191261"/>
                  <a:pt x="7409446" y="1204432"/>
                  <a:pt x="7412929" y="1220642"/>
                </a:cubicBezTo>
                <a:cubicBezTo>
                  <a:pt x="7440410" y="1201899"/>
                  <a:pt x="7420907" y="1172138"/>
                  <a:pt x="7440030" y="1147443"/>
                </a:cubicBezTo>
                <a:cubicBezTo>
                  <a:pt x="7441550" y="1170492"/>
                  <a:pt x="7442626" y="1186956"/>
                  <a:pt x="7443956" y="1206965"/>
                </a:cubicBezTo>
                <a:cubicBezTo>
                  <a:pt x="7453518" y="1202596"/>
                  <a:pt x="7459533" y="1199810"/>
                  <a:pt x="7462572" y="1198417"/>
                </a:cubicBezTo>
                <a:cubicBezTo>
                  <a:pt x="7457886" y="1169162"/>
                  <a:pt x="7450478" y="1142631"/>
                  <a:pt x="7450035" y="1115973"/>
                </a:cubicBezTo>
                <a:cubicBezTo>
                  <a:pt x="7449402" y="1078170"/>
                  <a:pt x="7469727" y="1050688"/>
                  <a:pt x="7503161" y="1032578"/>
                </a:cubicBezTo>
                <a:cubicBezTo>
                  <a:pt x="7516585" y="1025233"/>
                  <a:pt x="7528806" y="1015735"/>
                  <a:pt x="7537988" y="1009593"/>
                </a:cubicBezTo>
                <a:cubicBezTo>
                  <a:pt x="7540774" y="984644"/>
                  <a:pt x="7542927" y="965078"/>
                  <a:pt x="7545080" y="945512"/>
                </a:cubicBezTo>
                <a:cubicBezTo>
                  <a:pt x="7545903" y="945512"/>
                  <a:pt x="7546663" y="945512"/>
                  <a:pt x="7547486" y="945512"/>
                </a:cubicBezTo>
                <a:cubicBezTo>
                  <a:pt x="7548562" y="964318"/>
                  <a:pt x="7549575" y="983125"/>
                  <a:pt x="7550716" y="1003261"/>
                </a:cubicBezTo>
                <a:cubicBezTo>
                  <a:pt x="7557871" y="1016432"/>
                  <a:pt x="7569458" y="1024917"/>
                  <a:pt x="7584592" y="1032072"/>
                </a:cubicBezTo>
                <a:cubicBezTo>
                  <a:pt x="7623662" y="1050688"/>
                  <a:pt x="7644304" y="1083109"/>
                  <a:pt x="7638288" y="1126674"/>
                </a:cubicBezTo>
                <a:cubicBezTo>
                  <a:pt x="7635122" y="1149723"/>
                  <a:pt x="7637339" y="1174228"/>
                  <a:pt x="7624231" y="1197024"/>
                </a:cubicBezTo>
                <a:cubicBezTo>
                  <a:pt x="7630373" y="1200190"/>
                  <a:pt x="7635566" y="1202849"/>
                  <a:pt x="7645127" y="1207725"/>
                </a:cubicBezTo>
                <a:cubicBezTo>
                  <a:pt x="7647027" y="1187082"/>
                  <a:pt x="7648673" y="1169669"/>
                  <a:pt x="7650256" y="1152319"/>
                </a:cubicBezTo>
                <a:cubicBezTo>
                  <a:pt x="7667606" y="1171695"/>
                  <a:pt x="7648293" y="1199430"/>
                  <a:pt x="7671216" y="1218363"/>
                </a:cubicBezTo>
                <a:cubicBezTo>
                  <a:pt x="7698824" y="1195187"/>
                  <a:pt x="7677674" y="1159601"/>
                  <a:pt x="7695847" y="1133323"/>
                </a:cubicBezTo>
                <a:cubicBezTo>
                  <a:pt x="7697051" y="1142821"/>
                  <a:pt x="7699013" y="1152319"/>
                  <a:pt x="7699394" y="1161817"/>
                </a:cubicBezTo>
                <a:cubicBezTo>
                  <a:pt x="7700280" y="1183726"/>
                  <a:pt x="7698950" y="1206142"/>
                  <a:pt x="7714527" y="1219756"/>
                </a:cubicBezTo>
                <a:cubicBezTo>
                  <a:pt x="7713894" y="1234953"/>
                  <a:pt x="7711678" y="1247491"/>
                  <a:pt x="7713324" y="1259522"/>
                </a:cubicBezTo>
                <a:cubicBezTo>
                  <a:pt x="7714780" y="1270413"/>
                  <a:pt x="7720416" y="1280734"/>
                  <a:pt x="7725292" y="1294348"/>
                </a:cubicBezTo>
                <a:cubicBezTo>
                  <a:pt x="7733587" y="1295171"/>
                  <a:pt x="7744732" y="1296248"/>
                  <a:pt x="7757712" y="1297578"/>
                </a:cubicBezTo>
                <a:cubicBezTo>
                  <a:pt x="7751127" y="1315751"/>
                  <a:pt x="7731751" y="1316194"/>
                  <a:pt x="7718073" y="1332848"/>
                </a:cubicBezTo>
                <a:cubicBezTo>
                  <a:pt x="7719529" y="1386481"/>
                  <a:pt x="7722443" y="1445243"/>
                  <a:pt x="7722443" y="1503941"/>
                </a:cubicBezTo>
                <a:cubicBezTo>
                  <a:pt x="7722443" y="1561184"/>
                  <a:pt x="7719467" y="1618489"/>
                  <a:pt x="7723709" y="1676998"/>
                </a:cubicBezTo>
                <a:cubicBezTo>
                  <a:pt x="7732827" y="1655279"/>
                  <a:pt x="7742009" y="1633560"/>
                  <a:pt x="7751127" y="1611841"/>
                </a:cubicBezTo>
                <a:cubicBezTo>
                  <a:pt x="7751887" y="1609941"/>
                  <a:pt x="7752140" y="1607598"/>
                  <a:pt x="7753407" y="1606142"/>
                </a:cubicBezTo>
                <a:cubicBezTo>
                  <a:pt x="7792729" y="1560424"/>
                  <a:pt x="7802100" y="1498496"/>
                  <a:pt x="7837244" y="1450372"/>
                </a:cubicBezTo>
                <a:cubicBezTo>
                  <a:pt x="7840473" y="1446003"/>
                  <a:pt x="7836864" y="1436694"/>
                  <a:pt x="7836231" y="1427449"/>
                </a:cubicBezTo>
                <a:cubicBezTo>
                  <a:pt x="7867258" y="1406743"/>
                  <a:pt x="7877516" y="1361532"/>
                  <a:pt x="7917345" y="1352350"/>
                </a:cubicBezTo>
                <a:cubicBezTo>
                  <a:pt x="7922411" y="1311762"/>
                  <a:pt x="7927033" y="1274529"/>
                  <a:pt x="7931719" y="1237233"/>
                </a:cubicBezTo>
                <a:cubicBezTo>
                  <a:pt x="7932986" y="1236979"/>
                  <a:pt x="7934188" y="1236726"/>
                  <a:pt x="7935455" y="1236473"/>
                </a:cubicBezTo>
                <a:cubicBezTo>
                  <a:pt x="7940204" y="1264524"/>
                  <a:pt x="7944953" y="1292575"/>
                  <a:pt x="7950082" y="1322969"/>
                </a:cubicBezTo>
                <a:lnTo>
                  <a:pt x="8014353" y="1322969"/>
                </a:lnTo>
                <a:cubicBezTo>
                  <a:pt x="8015683" y="1290169"/>
                  <a:pt x="8016696" y="1258065"/>
                  <a:pt x="8018342" y="1226025"/>
                </a:cubicBezTo>
                <a:cubicBezTo>
                  <a:pt x="8018722" y="1217793"/>
                  <a:pt x="8019292" y="1208738"/>
                  <a:pt x="8022965" y="1201709"/>
                </a:cubicBezTo>
                <a:cubicBezTo>
                  <a:pt x="8032147" y="1183979"/>
                  <a:pt x="8032780" y="1165490"/>
                  <a:pt x="8032780" y="1146367"/>
                </a:cubicBezTo>
                <a:cubicBezTo>
                  <a:pt x="8032780" y="1130156"/>
                  <a:pt x="8031007" y="1114769"/>
                  <a:pt x="8039301" y="1097863"/>
                </a:cubicBezTo>
                <a:cubicBezTo>
                  <a:pt x="8046457" y="1083362"/>
                  <a:pt x="8041011" y="1062719"/>
                  <a:pt x="8041455" y="1044800"/>
                </a:cubicBezTo>
                <a:cubicBezTo>
                  <a:pt x="8041834" y="1030426"/>
                  <a:pt x="8042594" y="1016115"/>
                  <a:pt x="8043291" y="999335"/>
                </a:cubicBezTo>
                <a:cubicBezTo>
                  <a:pt x="8048357" y="1004717"/>
                  <a:pt x="8051016" y="1007503"/>
                  <a:pt x="8055132" y="1011872"/>
                </a:cubicBezTo>
                <a:cubicBezTo>
                  <a:pt x="8055132" y="979325"/>
                  <a:pt x="8054309" y="948741"/>
                  <a:pt x="8055385" y="918220"/>
                </a:cubicBezTo>
                <a:cubicBezTo>
                  <a:pt x="8056082" y="897388"/>
                  <a:pt x="8059501" y="876618"/>
                  <a:pt x="8061717" y="855849"/>
                </a:cubicBezTo>
                <a:cubicBezTo>
                  <a:pt x="8061844" y="854773"/>
                  <a:pt x="8061781" y="853443"/>
                  <a:pt x="8062350" y="852746"/>
                </a:cubicBezTo>
                <a:cubicBezTo>
                  <a:pt x="8087173" y="821656"/>
                  <a:pt x="8082804" y="781763"/>
                  <a:pt x="8093695" y="746493"/>
                </a:cubicBezTo>
                <a:cubicBezTo>
                  <a:pt x="8104522" y="711413"/>
                  <a:pt x="8109841" y="674687"/>
                  <a:pt x="8117756" y="638721"/>
                </a:cubicBezTo>
                <a:cubicBezTo>
                  <a:pt x="8119023" y="632832"/>
                  <a:pt x="8121239" y="627133"/>
                  <a:pt x="8124912" y="615039"/>
                </a:cubicBezTo>
                <a:cubicBezTo>
                  <a:pt x="8129281" y="624284"/>
                  <a:pt x="8131940" y="627893"/>
                  <a:pt x="8132827" y="631945"/>
                </a:cubicBezTo>
                <a:cubicBezTo>
                  <a:pt x="8145681" y="691531"/>
                  <a:pt x="8158219" y="751179"/>
                  <a:pt x="8170946" y="810764"/>
                </a:cubicBezTo>
                <a:cubicBezTo>
                  <a:pt x="8172466" y="817920"/>
                  <a:pt x="8173162" y="826152"/>
                  <a:pt x="8177215" y="831787"/>
                </a:cubicBezTo>
                <a:cubicBezTo>
                  <a:pt x="8195135" y="856609"/>
                  <a:pt x="8198048" y="884280"/>
                  <a:pt x="8196718" y="913788"/>
                </a:cubicBezTo>
                <a:cubicBezTo>
                  <a:pt x="8195325" y="945385"/>
                  <a:pt x="8196401" y="977046"/>
                  <a:pt x="8196401" y="1010163"/>
                </a:cubicBezTo>
                <a:cubicBezTo>
                  <a:pt x="8199567" y="1008960"/>
                  <a:pt x="8201847" y="1008137"/>
                  <a:pt x="8206469" y="1006364"/>
                </a:cubicBezTo>
                <a:cubicBezTo>
                  <a:pt x="8219893" y="1035935"/>
                  <a:pt x="8199821" y="1069811"/>
                  <a:pt x="8212485" y="1096533"/>
                </a:cubicBezTo>
                <a:cubicBezTo>
                  <a:pt x="8227112" y="1127434"/>
                  <a:pt x="8212105" y="1158651"/>
                  <a:pt x="8223503" y="1190375"/>
                </a:cubicBezTo>
                <a:cubicBezTo>
                  <a:pt x="8242942" y="1162957"/>
                  <a:pt x="8261622" y="1136679"/>
                  <a:pt x="8281695" y="1108311"/>
                </a:cubicBezTo>
                <a:cubicBezTo>
                  <a:pt x="8301705" y="1136805"/>
                  <a:pt x="8320321" y="1163210"/>
                  <a:pt x="8342357" y="1194617"/>
                </a:cubicBezTo>
                <a:cubicBezTo>
                  <a:pt x="8345460" y="1171505"/>
                  <a:pt x="8345776" y="1153585"/>
                  <a:pt x="8344383" y="1135792"/>
                </a:cubicBezTo>
                <a:cubicBezTo>
                  <a:pt x="8343433" y="1123254"/>
                  <a:pt x="8345270" y="1112743"/>
                  <a:pt x="8349259" y="1100269"/>
                </a:cubicBezTo>
                <a:cubicBezTo>
                  <a:pt x="8355401" y="1081083"/>
                  <a:pt x="8351602" y="1058730"/>
                  <a:pt x="8352298" y="1037771"/>
                </a:cubicBezTo>
                <a:cubicBezTo>
                  <a:pt x="8352678" y="1026183"/>
                  <a:pt x="8353502" y="1014532"/>
                  <a:pt x="8354324" y="999841"/>
                </a:cubicBezTo>
                <a:cubicBezTo>
                  <a:pt x="8359390" y="1005540"/>
                  <a:pt x="8361353" y="1007757"/>
                  <a:pt x="8363443" y="1010099"/>
                </a:cubicBezTo>
                <a:cubicBezTo>
                  <a:pt x="8364266" y="1008580"/>
                  <a:pt x="8365786" y="1007060"/>
                  <a:pt x="8365786" y="1005604"/>
                </a:cubicBezTo>
                <a:cubicBezTo>
                  <a:pt x="8366102" y="976033"/>
                  <a:pt x="8366419" y="946525"/>
                  <a:pt x="8366292" y="916954"/>
                </a:cubicBezTo>
                <a:cubicBezTo>
                  <a:pt x="8366166" y="886560"/>
                  <a:pt x="8365722" y="856356"/>
                  <a:pt x="8387758" y="831344"/>
                </a:cubicBezTo>
                <a:cubicBezTo>
                  <a:pt x="8390797" y="827861"/>
                  <a:pt x="8390418" y="821339"/>
                  <a:pt x="8391494" y="816210"/>
                </a:cubicBezTo>
                <a:cubicBezTo>
                  <a:pt x="8404159" y="755675"/>
                  <a:pt x="8416696" y="695077"/>
                  <a:pt x="8429676" y="634605"/>
                </a:cubicBezTo>
                <a:cubicBezTo>
                  <a:pt x="8431133" y="627766"/>
                  <a:pt x="8435059" y="621497"/>
                  <a:pt x="8439492" y="610986"/>
                </a:cubicBezTo>
                <a:cubicBezTo>
                  <a:pt x="8446900" y="644166"/>
                  <a:pt x="8453612" y="672851"/>
                  <a:pt x="8459691" y="701725"/>
                </a:cubicBezTo>
                <a:cubicBezTo>
                  <a:pt x="8467733" y="739718"/>
                  <a:pt x="8476344" y="777711"/>
                  <a:pt x="8482549" y="816020"/>
                </a:cubicBezTo>
                <a:cubicBezTo>
                  <a:pt x="8484703" y="829128"/>
                  <a:pt x="8496290" y="834953"/>
                  <a:pt x="8499077" y="846098"/>
                </a:cubicBezTo>
                <a:cubicBezTo>
                  <a:pt x="8504396" y="867374"/>
                  <a:pt x="8510348" y="888270"/>
                  <a:pt x="8508639" y="911129"/>
                </a:cubicBezTo>
                <a:cubicBezTo>
                  <a:pt x="8506358" y="941523"/>
                  <a:pt x="8508068" y="972170"/>
                  <a:pt x="8508068" y="1000538"/>
                </a:cubicBezTo>
                <a:cubicBezTo>
                  <a:pt x="8514021" y="1008706"/>
                  <a:pt x="8520036" y="1015038"/>
                  <a:pt x="8523708" y="1022574"/>
                </a:cubicBezTo>
                <a:cubicBezTo>
                  <a:pt x="8525735" y="1026753"/>
                  <a:pt x="8523708" y="1032895"/>
                  <a:pt x="8523962" y="1038151"/>
                </a:cubicBezTo>
                <a:cubicBezTo>
                  <a:pt x="8526178" y="1082982"/>
                  <a:pt x="8523962" y="1128637"/>
                  <a:pt x="8532321" y="1172265"/>
                </a:cubicBezTo>
                <a:cubicBezTo>
                  <a:pt x="8538209" y="1203229"/>
                  <a:pt x="8544605" y="1233053"/>
                  <a:pt x="8543845" y="1264777"/>
                </a:cubicBezTo>
                <a:cubicBezTo>
                  <a:pt x="8543402" y="1283204"/>
                  <a:pt x="8549100" y="1301820"/>
                  <a:pt x="8552393" y="1322400"/>
                </a:cubicBezTo>
                <a:cubicBezTo>
                  <a:pt x="8570060" y="1328225"/>
                  <a:pt x="8589689" y="1324426"/>
                  <a:pt x="8612865" y="1324806"/>
                </a:cubicBezTo>
                <a:cubicBezTo>
                  <a:pt x="8617994" y="1293082"/>
                  <a:pt x="8622996" y="1262308"/>
                  <a:pt x="8627999" y="1231597"/>
                </a:cubicBezTo>
                <a:cubicBezTo>
                  <a:pt x="8629075" y="1231534"/>
                  <a:pt x="8630088" y="1231470"/>
                  <a:pt x="8631165" y="1231407"/>
                </a:cubicBezTo>
                <a:cubicBezTo>
                  <a:pt x="8635344" y="1269526"/>
                  <a:pt x="8637877" y="1307899"/>
                  <a:pt x="8644399" y="1345575"/>
                </a:cubicBezTo>
                <a:cubicBezTo>
                  <a:pt x="8648578" y="1369447"/>
                  <a:pt x="8652820" y="1392876"/>
                  <a:pt x="8651174" y="1417128"/>
                </a:cubicBezTo>
                <a:cubicBezTo>
                  <a:pt x="8649781" y="1438024"/>
                  <a:pt x="8648071" y="1458983"/>
                  <a:pt x="8646742" y="1479879"/>
                </a:cubicBezTo>
                <a:cubicBezTo>
                  <a:pt x="8646488" y="1483932"/>
                  <a:pt x="8647565" y="1488048"/>
                  <a:pt x="8648388" y="1495266"/>
                </a:cubicBezTo>
                <a:cubicBezTo>
                  <a:pt x="8695246" y="1505651"/>
                  <a:pt x="8743749" y="1503941"/>
                  <a:pt x="8793773" y="1512616"/>
                </a:cubicBezTo>
                <a:cubicBezTo>
                  <a:pt x="8795356" y="1522621"/>
                  <a:pt x="8797066" y="1533702"/>
                  <a:pt x="8799409" y="1548393"/>
                </a:cubicBezTo>
                <a:cubicBezTo>
                  <a:pt x="8809414" y="1551052"/>
                  <a:pt x="8820875" y="1554028"/>
                  <a:pt x="8834805" y="1557701"/>
                </a:cubicBezTo>
                <a:cubicBezTo>
                  <a:pt x="8837845" y="1544847"/>
                  <a:pt x="8840125" y="1535095"/>
                  <a:pt x="8842720" y="1524204"/>
                </a:cubicBezTo>
                <a:cubicBezTo>
                  <a:pt x="8847850" y="1522811"/>
                  <a:pt x="8853612" y="1521228"/>
                  <a:pt x="8859121" y="1519772"/>
                </a:cubicBezTo>
                <a:cubicBezTo>
                  <a:pt x="8861464" y="1499066"/>
                  <a:pt x="8863617" y="1478866"/>
                  <a:pt x="8866466" y="1458730"/>
                </a:cubicBezTo>
                <a:cubicBezTo>
                  <a:pt x="8866719" y="1456957"/>
                  <a:pt x="8871722" y="1455944"/>
                  <a:pt x="8877294" y="1453221"/>
                </a:cubicBezTo>
                <a:cubicBezTo>
                  <a:pt x="8883563" y="1462213"/>
                  <a:pt x="8889895" y="1471268"/>
                  <a:pt x="8898127" y="1483045"/>
                </a:cubicBezTo>
                <a:cubicBezTo>
                  <a:pt x="8927255" y="1473357"/>
                  <a:pt x="8956889" y="1485135"/>
                  <a:pt x="8990639" y="1488301"/>
                </a:cubicBezTo>
                <a:cubicBezTo>
                  <a:pt x="9002100" y="1470824"/>
                  <a:pt x="9022237" y="1456261"/>
                  <a:pt x="9015018" y="1430805"/>
                </a:cubicBezTo>
                <a:cubicBezTo>
                  <a:pt x="9024706" y="1418711"/>
                  <a:pt x="9032684" y="1406553"/>
                  <a:pt x="9042816" y="1396612"/>
                </a:cubicBezTo>
                <a:cubicBezTo>
                  <a:pt x="9057823" y="1381921"/>
                  <a:pt x="9066054" y="1359379"/>
                  <a:pt x="9091636" y="1355896"/>
                </a:cubicBezTo>
                <a:cubicBezTo>
                  <a:pt x="9097336" y="1355137"/>
                  <a:pt x="9102844" y="1344372"/>
                  <a:pt x="9106327" y="1337153"/>
                </a:cubicBezTo>
                <a:cubicBezTo>
                  <a:pt x="9110316" y="1328858"/>
                  <a:pt x="9111899" y="1319423"/>
                  <a:pt x="9114749" y="1309672"/>
                </a:cubicBezTo>
                <a:cubicBezTo>
                  <a:pt x="9128616" y="1312078"/>
                  <a:pt x="9125323" y="1324426"/>
                  <a:pt x="9129693" y="1331391"/>
                </a:cubicBezTo>
                <a:cubicBezTo>
                  <a:pt x="9134505" y="1339053"/>
                  <a:pt x="9136784" y="1352920"/>
                  <a:pt x="9142736" y="1354567"/>
                </a:cubicBezTo>
                <a:lnTo>
                  <a:pt x="9144000" y="1355391"/>
                </a:lnTo>
                <a:lnTo>
                  <a:pt x="9144000" y="2576539"/>
                </a:lnTo>
                <a:lnTo>
                  <a:pt x="0" y="2576539"/>
                </a:lnTo>
                <a:lnTo>
                  <a:pt x="0" y="1543897"/>
                </a:lnTo>
                <a:lnTo>
                  <a:pt x="21318" y="1543897"/>
                </a:lnTo>
                <a:lnTo>
                  <a:pt x="0" y="1509057"/>
                </a:lnTo>
                <a:lnTo>
                  <a:pt x="0" y="1495639"/>
                </a:lnTo>
                <a:lnTo>
                  <a:pt x="2643" y="1496157"/>
                </a:lnTo>
                <a:cubicBezTo>
                  <a:pt x="14100" y="1500681"/>
                  <a:pt x="24453" y="1509086"/>
                  <a:pt x="37655" y="1497546"/>
                </a:cubicBezTo>
                <a:cubicBezTo>
                  <a:pt x="38478" y="1485325"/>
                  <a:pt x="39428" y="1471014"/>
                  <a:pt x="40441" y="1455437"/>
                </a:cubicBezTo>
                <a:cubicBezTo>
                  <a:pt x="46204" y="1453728"/>
                  <a:pt x="51523" y="1452081"/>
                  <a:pt x="58488" y="1449992"/>
                </a:cubicBezTo>
                <a:cubicBezTo>
                  <a:pt x="51459" y="1444040"/>
                  <a:pt x="45507" y="1439037"/>
                  <a:pt x="37149" y="1432009"/>
                </a:cubicBezTo>
                <a:cubicBezTo>
                  <a:pt x="45824" y="1428906"/>
                  <a:pt x="51143" y="1427006"/>
                  <a:pt x="58298" y="1424473"/>
                </a:cubicBezTo>
                <a:cubicBezTo>
                  <a:pt x="53486" y="1401424"/>
                  <a:pt x="50636" y="1377616"/>
                  <a:pt x="22965" y="1361405"/>
                </a:cubicBezTo>
                <a:cubicBezTo>
                  <a:pt x="31830" y="1358176"/>
                  <a:pt x="35059" y="1357036"/>
                  <a:pt x="41138" y="1354820"/>
                </a:cubicBezTo>
                <a:cubicBezTo>
                  <a:pt x="32336" y="1287193"/>
                  <a:pt x="47977" y="1226151"/>
                  <a:pt x="101863" y="1179294"/>
                </a:cubicBezTo>
                <a:cubicBezTo>
                  <a:pt x="141375" y="1144910"/>
                  <a:pt x="187980" y="1131233"/>
                  <a:pt x="239776" y="1136235"/>
                </a:cubicBezTo>
                <a:cubicBezTo>
                  <a:pt x="293093" y="1141364"/>
                  <a:pt x="335898" y="1166629"/>
                  <a:pt x="367875" y="1208991"/>
                </a:cubicBezTo>
                <a:cubicBezTo>
                  <a:pt x="400169" y="1251733"/>
                  <a:pt x="408591" y="1300744"/>
                  <a:pt x="399916" y="1352984"/>
                </a:cubicBezTo>
                <a:cubicBezTo>
                  <a:pt x="404918" y="1355517"/>
                  <a:pt x="408781" y="1357479"/>
                  <a:pt x="414606" y="1360456"/>
                </a:cubicBezTo>
                <a:cubicBezTo>
                  <a:pt x="396117" y="1378439"/>
                  <a:pt x="385732" y="1399335"/>
                  <a:pt x="384719" y="1424600"/>
                </a:cubicBezTo>
                <a:cubicBezTo>
                  <a:pt x="390164" y="1426563"/>
                  <a:pt x="395673" y="1428589"/>
                  <a:pt x="402955" y="1431185"/>
                </a:cubicBezTo>
                <a:cubicBezTo>
                  <a:pt x="395293" y="1442963"/>
                  <a:pt x="385415" y="1450878"/>
                  <a:pt x="379336" y="1462719"/>
                </a:cubicBezTo>
                <a:cubicBezTo>
                  <a:pt x="371865" y="1477220"/>
                  <a:pt x="369458" y="1484692"/>
                  <a:pt x="381236" y="1495900"/>
                </a:cubicBezTo>
                <a:cubicBezTo>
                  <a:pt x="395800" y="1483615"/>
                  <a:pt x="379970" y="1463479"/>
                  <a:pt x="396496" y="1451638"/>
                </a:cubicBezTo>
                <a:cubicBezTo>
                  <a:pt x="408338" y="1466265"/>
                  <a:pt x="401436" y="1482349"/>
                  <a:pt x="403588" y="1496660"/>
                </a:cubicBezTo>
                <a:cubicBezTo>
                  <a:pt x="419292" y="1513250"/>
                  <a:pt x="432400" y="1496533"/>
                  <a:pt x="451776" y="1491214"/>
                </a:cubicBezTo>
                <a:cubicBezTo>
                  <a:pt x="441075" y="1509957"/>
                  <a:pt x="432463" y="1524964"/>
                  <a:pt x="421698" y="1543897"/>
                </a:cubicBezTo>
                <a:lnTo>
                  <a:pt x="462920" y="1543897"/>
                </a:lnTo>
                <a:cubicBezTo>
                  <a:pt x="452726" y="1580813"/>
                  <a:pt x="448167" y="1616653"/>
                  <a:pt x="459628" y="1654772"/>
                </a:cubicBezTo>
                <a:lnTo>
                  <a:pt x="525292" y="1654772"/>
                </a:lnTo>
                <a:cubicBezTo>
                  <a:pt x="527001" y="1640525"/>
                  <a:pt x="528648" y="1626911"/>
                  <a:pt x="530294" y="1613297"/>
                </a:cubicBezTo>
                <a:cubicBezTo>
                  <a:pt x="544541" y="1625708"/>
                  <a:pt x="541945" y="1640082"/>
                  <a:pt x="542895" y="1654266"/>
                </a:cubicBezTo>
                <a:cubicBezTo>
                  <a:pt x="547264" y="1656102"/>
                  <a:pt x="551950" y="1658128"/>
                  <a:pt x="557586" y="1660535"/>
                </a:cubicBezTo>
                <a:cubicBezTo>
                  <a:pt x="556382" y="1665284"/>
                  <a:pt x="555179" y="1669969"/>
                  <a:pt x="553470" y="1676682"/>
                </a:cubicBezTo>
                <a:lnTo>
                  <a:pt x="583357" y="1676682"/>
                </a:lnTo>
                <a:cubicBezTo>
                  <a:pt x="593362" y="1641728"/>
                  <a:pt x="590576" y="1473547"/>
                  <a:pt x="580635" y="1452398"/>
                </a:cubicBezTo>
                <a:cubicBezTo>
                  <a:pt x="585004" y="1442646"/>
                  <a:pt x="592096" y="1434225"/>
                  <a:pt x="591526" y="1426436"/>
                </a:cubicBezTo>
                <a:cubicBezTo>
                  <a:pt x="590133" y="1408200"/>
                  <a:pt x="598364" y="1394206"/>
                  <a:pt x="606343" y="1379325"/>
                </a:cubicBezTo>
                <a:cubicBezTo>
                  <a:pt x="610079" y="1380718"/>
                  <a:pt x="613815" y="1382175"/>
                  <a:pt x="619071" y="1384201"/>
                </a:cubicBezTo>
                <a:cubicBezTo>
                  <a:pt x="633128" y="1371980"/>
                  <a:pt x="647692" y="1359379"/>
                  <a:pt x="661749" y="1347158"/>
                </a:cubicBezTo>
                <a:cubicBezTo>
                  <a:pt x="657950" y="1338230"/>
                  <a:pt x="655544" y="1332594"/>
                  <a:pt x="652314" y="1325059"/>
                </a:cubicBezTo>
                <a:cubicBezTo>
                  <a:pt x="657443" y="1317081"/>
                  <a:pt x="662952" y="1308406"/>
                  <a:pt x="668778" y="1299287"/>
                </a:cubicBezTo>
                <a:cubicBezTo>
                  <a:pt x="674287" y="1308279"/>
                  <a:pt x="679099" y="1316067"/>
                  <a:pt x="684608" y="1325059"/>
                </a:cubicBezTo>
                <a:cubicBezTo>
                  <a:pt x="681632" y="1330885"/>
                  <a:pt x="678402" y="1337217"/>
                  <a:pt x="673717" y="1346335"/>
                </a:cubicBezTo>
                <a:cubicBezTo>
                  <a:pt x="687774" y="1358683"/>
                  <a:pt x="702401" y="1371537"/>
                  <a:pt x="720701" y="1387620"/>
                </a:cubicBezTo>
                <a:cubicBezTo>
                  <a:pt x="723614" y="1382998"/>
                  <a:pt x="726020" y="1379199"/>
                  <a:pt x="730136" y="1372613"/>
                </a:cubicBezTo>
                <a:cubicBezTo>
                  <a:pt x="736278" y="1391546"/>
                  <a:pt x="741914" y="1409086"/>
                  <a:pt x="748119" y="1428209"/>
                </a:cubicBezTo>
                <a:cubicBezTo>
                  <a:pt x="757997" y="1430046"/>
                  <a:pt x="769205" y="1432705"/>
                  <a:pt x="775601" y="1421561"/>
                </a:cubicBezTo>
                <a:cubicBezTo>
                  <a:pt x="783832" y="1424347"/>
                  <a:pt x="791431" y="1428779"/>
                  <a:pt x="799156" y="1429032"/>
                </a:cubicBezTo>
                <a:cubicBezTo>
                  <a:pt x="804918" y="1429222"/>
                  <a:pt x="810870" y="1424030"/>
                  <a:pt x="817139" y="1421054"/>
                </a:cubicBezTo>
                <a:cubicBezTo>
                  <a:pt x="834046" y="1440367"/>
                  <a:pt x="857348" y="1422827"/>
                  <a:pt x="877864" y="1428589"/>
                </a:cubicBezTo>
                <a:cubicBezTo>
                  <a:pt x="885336" y="1412506"/>
                  <a:pt x="871912" y="1402944"/>
                  <a:pt x="871279" y="1390660"/>
                </a:cubicBezTo>
                <a:cubicBezTo>
                  <a:pt x="894518" y="1357543"/>
                  <a:pt x="887236" y="1317714"/>
                  <a:pt x="893505" y="1286180"/>
                </a:cubicBezTo>
                <a:cubicBezTo>
                  <a:pt x="903826" y="1271363"/>
                  <a:pt x="911425" y="1260535"/>
                  <a:pt x="916554" y="1253189"/>
                </a:cubicBezTo>
                <a:cubicBezTo>
                  <a:pt x="922062" y="1261485"/>
                  <a:pt x="929281" y="1272186"/>
                  <a:pt x="939539" y="1287636"/>
                </a:cubicBezTo>
                <a:cubicBezTo>
                  <a:pt x="940299" y="1305493"/>
                  <a:pt x="941375" y="1329175"/>
                  <a:pt x="942642" y="1356656"/>
                </a:cubicBezTo>
                <a:cubicBezTo>
                  <a:pt x="955939" y="1357036"/>
                  <a:pt x="970187" y="1357669"/>
                  <a:pt x="984370" y="1357796"/>
                </a:cubicBezTo>
                <a:cubicBezTo>
                  <a:pt x="1007229" y="1358049"/>
                  <a:pt x="1030215" y="1358809"/>
                  <a:pt x="1053074" y="1357543"/>
                </a:cubicBezTo>
                <a:cubicBezTo>
                  <a:pt x="1069474" y="1356593"/>
                  <a:pt x="1075996" y="1347855"/>
                  <a:pt x="1078402" y="1332088"/>
                </a:cubicBezTo>
                <a:cubicBezTo>
                  <a:pt x="1080302" y="1319423"/>
                  <a:pt x="1083658" y="1306949"/>
                  <a:pt x="1087521" y="1288839"/>
                </a:cubicBezTo>
                <a:cubicBezTo>
                  <a:pt x="1096702" y="1300680"/>
                  <a:pt x="1101768" y="1307139"/>
                  <a:pt x="1109050" y="1316447"/>
                </a:cubicBezTo>
                <a:cubicBezTo>
                  <a:pt x="1117472" y="1293715"/>
                  <a:pt x="1103351" y="1273896"/>
                  <a:pt x="1108923" y="1258509"/>
                </a:cubicBezTo>
                <a:cubicBezTo>
                  <a:pt x="1115129" y="1241475"/>
                  <a:pt x="1110063" y="1223998"/>
                  <a:pt x="1119498" y="1205255"/>
                </a:cubicBezTo>
                <a:cubicBezTo>
                  <a:pt x="1124057" y="1203103"/>
                  <a:pt x="1131276" y="1199620"/>
                  <a:pt x="1140331" y="1195251"/>
                </a:cubicBezTo>
                <a:cubicBezTo>
                  <a:pt x="1143623" y="1183726"/>
                  <a:pt x="1147296" y="1170872"/>
                  <a:pt x="1151412" y="1156308"/>
                </a:cubicBezTo>
                <a:cubicBezTo>
                  <a:pt x="1155338" y="1170365"/>
                  <a:pt x="1158820" y="1182903"/>
                  <a:pt x="1162366" y="1195757"/>
                </a:cubicBezTo>
                <a:cubicBezTo>
                  <a:pt x="1169522" y="1198797"/>
                  <a:pt x="1176170" y="1201583"/>
                  <a:pt x="1184022" y="1204875"/>
                </a:cubicBezTo>
                <a:cubicBezTo>
                  <a:pt x="1185605" y="1212664"/>
                  <a:pt x="1187315" y="1220642"/>
                  <a:pt x="1189594" y="1231534"/>
                </a:cubicBezTo>
                <a:cubicBezTo>
                  <a:pt x="1197700" y="1232167"/>
                  <a:pt x="1206438" y="1232800"/>
                  <a:pt x="1218469" y="1233750"/>
                </a:cubicBezTo>
                <a:cubicBezTo>
                  <a:pt x="1216506" y="1223998"/>
                  <a:pt x="1215176" y="1217603"/>
                  <a:pt x="1213847" y="1211018"/>
                </a:cubicBezTo>
                <a:cubicBezTo>
                  <a:pt x="1218659" y="1209308"/>
                  <a:pt x="1223471" y="1207535"/>
                  <a:pt x="1228157" y="1205825"/>
                </a:cubicBezTo>
                <a:cubicBezTo>
                  <a:pt x="1229424" y="1182333"/>
                  <a:pt x="1230690" y="1159094"/>
                  <a:pt x="1232020" y="1135285"/>
                </a:cubicBezTo>
                <a:cubicBezTo>
                  <a:pt x="1246457" y="1129523"/>
                  <a:pt x="1258995" y="1124458"/>
                  <a:pt x="1272925" y="1118885"/>
                </a:cubicBezTo>
                <a:cubicBezTo>
                  <a:pt x="1276408" y="1110147"/>
                  <a:pt x="1280144" y="1100586"/>
                  <a:pt x="1284640" y="1089314"/>
                </a:cubicBezTo>
                <a:cubicBezTo>
                  <a:pt x="1288629" y="1099066"/>
                  <a:pt x="1292238" y="1107741"/>
                  <a:pt x="1296671" y="1118379"/>
                </a:cubicBezTo>
                <a:cubicBezTo>
                  <a:pt x="1308512" y="1123191"/>
                  <a:pt x="1321936" y="1128637"/>
                  <a:pt x="1337639" y="1134969"/>
                </a:cubicBezTo>
                <a:cubicBezTo>
                  <a:pt x="1339033" y="1157385"/>
                  <a:pt x="1340362" y="1179674"/>
                  <a:pt x="1341945" y="1205445"/>
                </a:cubicBezTo>
                <a:cubicBezTo>
                  <a:pt x="1343718" y="1206269"/>
                  <a:pt x="1349164" y="1208611"/>
                  <a:pt x="1355813" y="1211524"/>
                </a:cubicBezTo>
                <a:cubicBezTo>
                  <a:pt x="1354609" y="1217476"/>
                  <a:pt x="1353280" y="1223745"/>
                  <a:pt x="1351507" y="1232230"/>
                </a:cubicBezTo>
                <a:cubicBezTo>
                  <a:pt x="1357712" y="1232230"/>
                  <a:pt x="1362715" y="1233813"/>
                  <a:pt x="1365311" y="1231977"/>
                </a:cubicBezTo>
                <a:cubicBezTo>
                  <a:pt x="1383484" y="1219376"/>
                  <a:pt x="1384434" y="1212284"/>
                  <a:pt x="1372909" y="1182143"/>
                </a:cubicBezTo>
                <a:cubicBezTo>
                  <a:pt x="1381268" y="1180940"/>
                  <a:pt x="1389373" y="1179737"/>
                  <a:pt x="1397795" y="1178534"/>
                </a:cubicBezTo>
                <a:cubicBezTo>
                  <a:pt x="1403747" y="1157068"/>
                  <a:pt x="1409446" y="1136172"/>
                  <a:pt x="1415208" y="1115339"/>
                </a:cubicBezTo>
                <a:cubicBezTo>
                  <a:pt x="1417677" y="1115339"/>
                  <a:pt x="1420210" y="1115339"/>
                  <a:pt x="1422680" y="1115339"/>
                </a:cubicBezTo>
                <a:cubicBezTo>
                  <a:pt x="1426796" y="1128700"/>
                  <a:pt x="1430912" y="1142124"/>
                  <a:pt x="1436231" y="1159474"/>
                </a:cubicBezTo>
                <a:cubicBezTo>
                  <a:pt x="1456430" y="1115973"/>
                  <a:pt x="1449655" y="1071648"/>
                  <a:pt x="1454087" y="1027386"/>
                </a:cubicBezTo>
                <a:cubicBezTo>
                  <a:pt x="1477453" y="1001931"/>
                  <a:pt x="1516142" y="1008960"/>
                  <a:pt x="1540837" y="991040"/>
                </a:cubicBezTo>
                <a:cubicBezTo>
                  <a:pt x="1546283" y="968244"/>
                  <a:pt x="1551348" y="947032"/>
                  <a:pt x="1557111" y="922780"/>
                </a:cubicBezTo>
                <a:cubicBezTo>
                  <a:pt x="1560403" y="926705"/>
                  <a:pt x="1564203" y="929112"/>
                  <a:pt x="1564393" y="931834"/>
                </a:cubicBezTo>
                <a:cubicBezTo>
                  <a:pt x="1565406" y="945449"/>
                  <a:pt x="1567432" y="958176"/>
                  <a:pt x="1575537" y="970144"/>
                </a:cubicBezTo>
                <a:cubicBezTo>
                  <a:pt x="1578703" y="974830"/>
                  <a:pt x="1576044" y="983505"/>
                  <a:pt x="1576044" y="990913"/>
                </a:cubicBezTo>
                <a:cubicBezTo>
                  <a:pt x="1605488" y="1001488"/>
                  <a:pt x="1635502" y="1012316"/>
                  <a:pt x="1663870" y="1022510"/>
                </a:cubicBezTo>
                <a:cubicBezTo>
                  <a:pt x="1669189" y="1070318"/>
                  <a:pt x="1660324" y="1116162"/>
                  <a:pt x="1682930" y="1158841"/>
                </a:cubicBezTo>
                <a:cubicBezTo>
                  <a:pt x="1687426" y="1143960"/>
                  <a:pt x="1691415" y="1130853"/>
                  <a:pt x="1696924" y="1112743"/>
                </a:cubicBezTo>
                <a:cubicBezTo>
                  <a:pt x="1715224" y="1134969"/>
                  <a:pt x="1712121" y="1158398"/>
                  <a:pt x="1720796" y="1178471"/>
                </a:cubicBezTo>
                <a:cubicBezTo>
                  <a:pt x="1728901" y="1179800"/>
                  <a:pt x="1736880" y="1181067"/>
                  <a:pt x="1745175" y="1182396"/>
                </a:cubicBezTo>
                <a:cubicBezTo>
                  <a:pt x="1732320" y="1218743"/>
                  <a:pt x="1736753" y="1228811"/>
                  <a:pt x="1768223" y="1231217"/>
                </a:cubicBezTo>
                <a:cubicBezTo>
                  <a:pt x="1765691" y="1223998"/>
                  <a:pt x="1763538" y="1217856"/>
                  <a:pt x="1761132" y="1211018"/>
                </a:cubicBezTo>
                <a:cubicBezTo>
                  <a:pt x="1766767" y="1209308"/>
                  <a:pt x="1772466" y="1207535"/>
                  <a:pt x="1776709" y="1206269"/>
                </a:cubicBezTo>
                <a:cubicBezTo>
                  <a:pt x="1778102" y="1181763"/>
                  <a:pt x="1779495" y="1158334"/>
                  <a:pt x="1780888" y="1134842"/>
                </a:cubicBezTo>
                <a:cubicBezTo>
                  <a:pt x="1795832" y="1129017"/>
                  <a:pt x="1808496" y="1124078"/>
                  <a:pt x="1821540" y="1119012"/>
                </a:cubicBezTo>
                <a:cubicBezTo>
                  <a:pt x="1825656" y="1109640"/>
                  <a:pt x="1829772" y="1100206"/>
                  <a:pt x="1834838" y="1088744"/>
                </a:cubicBezTo>
                <a:cubicBezTo>
                  <a:pt x="1837877" y="1098876"/>
                  <a:pt x="1840346" y="1107234"/>
                  <a:pt x="1843639" y="1118189"/>
                </a:cubicBezTo>
                <a:cubicBezTo>
                  <a:pt x="1854910" y="1122685"/>
                  <a:pt x="1868524" y="1128130"/>
                  <a:pt x="1883912" y="1134336"/>
                </a:cubicBezTo>
                <a:cubicBezTo>
                  <a:pt x="1891003" y="1157005"/>
                  <a:pt x="1892650" y="1181193"/>
                  <a:pt x="1887647" y="1206332"/>
                </a:cubicBezTo>
                <a:cubicBezTo>
                  <a:pt x="1894613" y="1208232"/>
                  <a:pt x="1900248" y="1209751"/>
                  <a:pt x="1906517" y="1211461"/>
                </a:cubicBezTo>
                <a:cubicBezTo>
                  <a:pt x="1903668" y="1217793"/>
                  <a:pt x="1901198" y="1223175"/>
                  <a:pt x="1897399" y="1231597"/>
                </a:cubicBezTo>
                <a:cubicBezTo>
                  <a:pt x="1908290" y="1232484"/>
                  <a:pt x="1917092" y="1233180"/>
                  <a:pt x="1927413" y="1234003"/>
                </a:cubicBezTo>
                <a:cubicBezTo>
                  <a:pt x="1930263" y="1223429"/>
                  <a:pt x="1932606" y="1214690"/>
                  <a:pt x="1935265" y="1204939"/>
                </a:cubicBezTo>
                <a:cubicBezTo>
                  <a:pt x="1941534" y="1202343"/>
                  <a:pt x="1948182" y="1199556"/>
                  <a:pt x="1956414" y="1196074"/>
                </a:cubicBezTo>
                <a:cubicBezTo>
                  <a:pt x="1959960" y="1184169"/>
                  <a:pt x="1963759" y="1171315"/>
                  <a:pt x="1968065" y="1156815"/>
                </a:cubicBezTo>
                <a:cubicBezTo>
                  <a:pt x="1971738" y="1170809"/>
                  <a:pt x="1975094" y="1183346"/>
                  <a:pt x="1978197" y="1195124"/>
                </a:cubicBezTo>
                <a:cubicBezTo>
                  <a:pt x="1986935" y="1199493"/>
                  <a:pt x="1994217" y="1203103"/>
                  <a:pt x="2000106" y="1206015"/>
                </a:cubicBezTo>
                <a:cubicBezTo>
                  <a:pt x="2008401" y="1224758"/>
                  <a:pt x="1997320" y="1245718"/>
                  <a:pt x="2012770" y="1260788"/>
                </a:cubicBezTo>
                <a:cubicBezTo>
                  <a:pt x="2006755" y="1277442"/>
                  <a:pt x="2000422" y="1294095"/>
                  <a:pt x="2008907" y="1315498"/>
                </a:cubicBezTo>
                <a:cubicBezTo>
                  <a:pt x="2015936" y="1307646"/>
                  <a:pt x="2021508" y="1301504"/>
                  <a:pt x="2030500" y="1291436"/>
                </a:cubicBezTo>
                <a:cubicBezTo>
                  <a:pt x="2037465" y="1315308"/>
                  <a:pt x="2043544" y="1336077"/>
                  <a:pt x="2050066" y="1358493"/>
                </a:cubicBezTo>
                <a:lnTo>
                  <a:pt x="2175695" y="1358493"/>
                </a:lnTo>
                <a:cubicBezTo>
                  <a:pt x="2177152" y="1332404"/>
                  <a:pt x="2178482" y="1308026"/>
                  <a:pt x="2179431" y="1290802"/>
                </a:cubicBezTo>
                <a:cubicBezTo>
                  <a:pt x="2190070" y="1272123"/>
                  <a:pt x="2197478" y="1259205"/>
                  <a:pt x="2202860" y="1249770"/>
                </a:cubicBezTo>
                <a:cubicBezTo>
                  <a:pt x="2207103" y="1257685"/>
                  <a:pt x="2213435" y="1269716"/>
                  <a:pt x="2219830" y="1281747"/>
                </a:cubicBezTo>
                <a:cubicBezTo>
                  <a:pt x="2221603" y="1281177"/>
                  <a:pt x="2223376" y="1280608"/>
                  <a:pt x="2225149" y="1280038"/>
                </a:cubicBezTo>
                <a:cubicBezTo>
                  <a:pt x="2226099" y="1299604"/>
                  <a:pt x="2225149" y="1319487"/>
                  <a:pt x="2228442" y="1338610"/>
                </a:cubicBezTo>
                <a:cubicBezTo>
                  <a:pt x="2231418" y="1355960"/>
                  <a:pt x="2239017" y="1372550"/>
                  <a:pt x="2246172" y="1394269"/>
                </a:cubicBezTo>
                <a:cubicBezTo>
                  <a:pt x="2244336" y="1400538"/>
                  <a:pt x="2240853" y="1412379"/>
                  <a:pt x="2236294" y="1428019"/>
                </a:cubicBezTo>
                <a:cubicBezTo>
                  <a:pt x="2260419" y="1423524"/>
                  <a:pt x="2282708" y="1437897"/>
                  <a:pt x="2304491" y="1421814"/>
                </a:cubicBezTo>
                <a:cubicBezTo>
                  <a:pt x="2309303" y="1427449"/>
                  <a:pt x="2316015" y="1435301"/>
                  <a:pt x="2328490" y="1425360"/>
                </a:cubicBezTo>
                <a:lnTo>
                  <a:pt x="2328490" y="1329618"/>
                </a:lnTo>
                <a:cubicBezTo>
                  <a:pt x="2314622" y="1320310"/>
                  <a:pt x="2301958" y="1311762"/>
                  <a:pt x="2283595" y="1299414"/>
                </a:cubicBezTo>
                <a:cubicBezTo>
                  <a:pt x="2300755" y="1297324"/>
                  <a:pt x="2311456" y="1295995"/>
                  <a:pt x="2323107" y="1294602"/>
                </a:cubicBezTo>
                <a:cubicBezTo>
                  <a:pt x="2325513" y="1270919"/>
                  <a:pt x="2347929" y="1249580"/>
                  <a:pt x="2329883" y="1223745"/>
                </a:cubicBezTo>
                <a:cubicBezTo>
                  <a:pt x="2359200" y="1199810"/>
                  <a:pt x="2340204" y="1163020"/>
                  <a:pt x="2354705" y="1130536"/>
                </a:cubicBezTo>
                <a:cubicBezTo>
                  <a:pt x="2368825" y="1160994"/>
                  <a:pt x="2350969" y="1194681"/>
                  <a:pt x="2374841" y="1219566"/>
                </a:cubicBezTo>
                <a:cubicBezTo>
                  <a:pt x="2396053" y="1200316"/>
                  <a:pt x="2385289" y="1174545"/>
                  <a:pt x="2388771" y="1151749"/>
                </a:cubicBezTo>
                <a:cubicBezTo>
                  <a:pt x="2404538" y="1157575"/>
                  <a:pt x="2400106" y="1167579"/>
                  <a:pt x="2400296" y="1176318"/>
                </a:cubicBezTo>
                <a:cubicBezTo>
                  <a:pt x="2400486" y="1185626"/>
                  <a:pt x="2401816" y="1194934"/>
                  <a:pt x="2402892" y="1206775"/>
                </a:cubicBezTo>
                <a:cubicBezTo>
                  <a:pt x="2410491" y="1203482"/>
                  <a:pt x="2415683" y="1201266"/>
                  <a:pt x="2423028" y="1198037"/>
                </a:cubicBezTo>
                <a:cubicBezTo>
                  <a:pt x="2410427" y="1178344"/>
                  <a:pt x="2414733" y="1157131"/>
                  <a:pt x="2409794" y="1137122"/>
                </a:cubicBezTo>
                <a:cubicBezTo>
                  <a:pt x="2399029" y="1093620"/>
                  <a:pt x="2421508" y="1053158"/>
                  <a:pt x="2461907" y="1032325"/>
                </a:cubicBezTo>
                <a:cubicBezTo>
                  <a:pt x="2474508" y="1025803"/>
                  <a:pt x="2485906" y="1016938"/>
                  <a:pt x="2495784" y="1010543"/>
                </a:cubicBezTo>
                <a:cubicBezTo>
                  <a:pt x="2496987" y="990470"/>
                  <a:pt x="2497874" y="975020"/>
                  <a:pt x="2498824" y="959569"/>
                </a:cubicBezTo>
                <a:cubicBezTo>
                  <a:pt x="2500660" y="959379"/>
                  <a:pt x="2502433" y="959253"/>
                  <a:pt x="2504269" y="959063"/>
                </a:cubicBezTo>
                <a:cubicBezTo>
                  <a:pt x="2506042" y="973753"/>
                  <a:pt x="2507815" y="988380"/>
                  <a:pt x="2510475" y="1009846"/>
                </a:cubicBezTo>
                <a:cubicBezTo>
                  <a:pt x="2517123" y="1014532"/>
                  <a:pt x="2527951" y="1024347"/>
                  <a:pt x="2540489" y="1030742"/>
                </a:cubicBezTo>
                <a:cubicBezTo>
                  <a:pt x="2587537" y="1054741"/>
                  <a:pt x="2607863" y="1098876"/>
                  <a:pt x="2592286" y="1149090"/>
                </a:cubicBezTo>
                <a:cubicBezTo>
                  <a:pt x="2587473" y="1164730"/>
                  <a:pt x="2595895" y="1182840"/>
                  <a:pt x="2579811" y="1196454"/>
                </a:cubicBezTo>
                <a:cubicBezTo>
                  <a:pt x="2587410" y="1200380"/>
                  <a:pt x="2592666" y="1203229"/>
                  <a:pt x="2602100" y="1208168"/>
                </a:cubicBezTo>
                <a:cubicBezTo>
                  <a:pt x="2604063" y="1188982"/>
                  <a:pt x="2605773" y="1172708"/>
                  <a:pt x="2607926" y="1151686"/>
                </a:cubicBezTo>
                <a:cubicBezTo>
                  <a:pt x="2622870" y="1164667"/>
                  <a:pt x="2615905" y="1176824"/>
                  <a:pt x="2617108" y="1186829"/>
                </a:cubicBezTo>
                <a:cubicBezTo>
                  <a:pt x="2618501" y="1198353"/>
                  <a:pt x="2619767" y="1209245"/>
                  <a:pt x="2630532" y="1219693"/>
                </a:cubicBezTo>
                <a:cubicBezTo>
                  <a:pt x="2644082" y="1201330"/>
                  <a:pt x="2644272" y="1182080"/>
                  <a:pt x="2643006" y="1162450"/>
                </a:cubicBezTo>
                <a:cubicBezTo>
                  <a:pt x="2642455" y="1153921"/>
                  <a:pt x="2646805" y="1143118"/>
                  <a:pt x="2656050" y="1130030"/>
                </a:cubicBezTo>
                <a:cubicBezTo>
                  <a:pt x="2656303" y="1150166"/>
                  <a:pt x="2655417" y="1165110"/>
                  <a:pt x="2656937" y="1179800"/>
                </a:cubicBezTo>
                <a:cubicBezTo>
                  <a:pt x="2658520" y="1195124"/>
                  <a:pt x="2660229" y="1211018"/>
                  <a:pt x="2674033" y="1223365"/>
                </a:cubicBezTo>
                <a:cubicBezTo>
                  <a:pt x="2656557" y="1247554"/>
                  <a:pt x="2681632" y="1269653"/>
                  <a:pt x="2678213" y="1295108"/>
                </a:cubicBezTo>
                <a:cubicBezTo>
                  <a:pt x="2690497" y="1295868"/>
                  <a:pt x="2702844" y="1296691"/>
                  <a:pt x="2715192" y="1297451"/>
                </a:cubicBezTo>
                <a:cubicBezTo>
                  <a:pt x="2715889" y="1299034"/>
                  <a:pt x="2716648" y="1300680"/>
                  <a:pt x="2717408" y="1302263"/>
                </a:cubicBezTo>
                <a:cubicBezTo>
                  <a:pt x="2703984" y="1311128"/>
                  <a:pt x="2690624" y="1319993"/>
                  <a:pt x="2676186" y="1329555"/>
                </a:cubicBezTo>
                <a:lnTo>
                  <a:pt x="2676186" y="1452841"/>
                </a:lnTo>
                <a:cubicBezTo>
                  <a:pt x="2745840" y="1453601"/>
                  <a:pt x="2814986" y="1453348"/>
                  <a:pt x="2887932" y="1453094"/>
                </a:cubicBezTo>
                <a:cubicBezTo>
                  <a:pt x="2888376" y="1431375"/>
                  <a:pt x="2888946" y="1410733"/>
                  <a:pt x="2889199" y="1390153"/>
                </a:cubicBezTo>
                <a:cubicBezTo>
                  <a:pt x="2889389" y="1370144"/>
                  <a:pt x="2889199" y="1350134"/>
                  <a:pt x="2889199" y="1329745"/>
                </a:cubicBezTo>
                <a:cubicBezTo>
                  <a:pt x="2874761" y="1320373"/>
                  <a:pt x="2861211" y="1311572"/>
                  <a:pt x="2847660" y="1302770"/>
                </a:cubicBezTo>
                <a:cubicBezTo>
                  <a:pt x="2848293" y="1301124"/>
                  <a:pt x="2848990" y="1299477"/>
                  <a:pt x="2849623" y="1297831"/>
                </a:cubicBezTo>
                <a:cubicBezTo>
                  <a:pt x="2860768" y="1297071"/>
                  <a:pt x="2871912" y="1296311"/>
                  <a:pt x="2884006" y="1295488"/>
                </a:cubicBezTo>
                <a:cubicBezTo>
                  <a:pt x="2884703" y="1271363"/>
                  <a:pt x="2907625" y="1249454"/>
                  <a:pt x="2890339" y="1223112"/>
                </a:cubicBezTo>
                <a:cubicBezTo>
                  <a:pt x="2918073" y="1200760"/>
                  <a:pt x="2903256" y="1166503"/>
                  <a:pt x="2909462" y="1135475"/>
                </a:cubicBezTo>
                <a:cubicBezTo>
                  <a:pt x="2932131" y="1149659"/>
                  <a:pt x="2918010" y="1165553"/>
                  <a:pt x="2921303" y="1178407"/>
                </a:cubicBezTo>
                <a:cubicBezTo>
                  <a:pt x="2924595" y="1191325"/>
                  <a:pt x="2926748" y="1204496"/>
                  <a:pt x="2929914" y="1219946"/>
                </a:cubicBezTo>
                <a:cubicBezTo>
                  <a:pt x="2960625" y="1203862"/>
                  <a:pt x="2935487" y="1170239"/>
                  <a:pt x="2958156" y="1150419"/>
                </a:cubicBezTo>
                <a:cubicBezTo>
                  <a:pt x="2959232" y="1170239"/>
                  <a:pt x="2960055" y="1186512"/>
                  <a:pt x="2961068" y="1205762"/>
                </a:cubicBezTo>
                <a:cubicBezTo>
                  <a:pt x="2969680" y="1203166"/>
                  <a:pt x="2975885" y="1201266"/>
                  <a:pt x="2983864" y="1198797"/>
                </a:cubicBezTo>
                <a:cubicBezTo>
                  <a:pt x="2970503" y="1174608"/>
                  <a:pt x="2970883" y="1148836"/>
                  <a:pt x="2968034" y="1124648"/>
                </a:cubicBezTo>
                <a:cubicBezTo>
                  <a:pt x="2963285" y="1084502"/>
                  <a:pt x="2983674" y="1054108"/>
                  <a:pt x="3019197" y="1034162"/>
                </a:cubicBezTo>
                <a:cubicBezTo>
                  <a:pt x="3032685" y="1026626"/>
                  <a:pt x="3045286" y="1017571"/>
                  <a:pt x="3056494" y="1010353"/>
                </a:cubicBezTo>
                <a:cubicBezTo>
                  <a:pt x="3058583" y="986671"/>
                  <a:pt x="3060356" y="966345"/>
                  <a:pt x="3062192" y="946082"/>
                </a:cubicBezTo>
                <a:cubicBezTo>
                  <a:pt x="3063142" y="946145"/>
                  <a:pt x="3064028" y="946208"/>
                  <a:pt x="3064978" y="946208"/>
                </a:cubicBezTo>
                <a:cubicBezTo>
                  <a:pt x="3066055" y="965078"/>
                  <a:pt x="3067131" y="983948"/>
                  <a:pt x="3068271" y="1004147"/>
                </a:cubicBezTo>
                <a:cubicBezTo>
                  <a:pt x="3075490" y="1015798"/>
                  <a:pt x="3085368" y="1024853"/>
                  <a:pt x="3099805" y="1031439"/>
                </a:cubicBezTo>
                <a:cubicBezTo>
                  <a:pt x="3143370" y="1051258"/>
                  <a:pt x="3164013" y="1087225"/>
                  <a:pt x="3155021" y="1133829"/>
                </a:cubicBezTo>
                <a:cubicBezTo>
                  <a:pt x="3151095" y="1153965"/>
                  <a:pt x="3159580" y="1176888"/>
                  <a:pt x="3139761" y="1195314"/>
                </a:cubicBezTo>
                <a:cubicBezTo>
                  <a:pt x="3147803" y="1199873"/>
                  <a:pt x="3153375" y="1202976"/>
                  <a:pt x="3163759" y="1208865"/>
                </a:cubicBezTo>
                <a:cubicBezTo>
                  <a:pt x="3165089" y="1186956"/>
                  <a:pt x="3166229" y="1169606"/>
                  <a:pt x="3167306" y="1152192"/>
                </a:cubicBezTo>
                <a:cubicBezTo>
                  <a:pt x="3183769" y="1172392"/>
                  <a:pt x="3165596" y="1201773"/>
                  <a:pt x="3190165" y="1218553"/>
                </a:cubicBezTo>
                <a:cubicBezTo>
                  <a:pt x="3215176" y="1194237"/>
                  <a:pt x="3195927" y="1161817"/>
                  <a:pt x="3212897" y="1135539"/>
                </a:cubicBezTo>
                <a:cubicBezTo>
                  <a:pt x="3214480" y="1144594"/>
                  <a:pt x="3217456" y="1153649"/>
                  <a:pt x="3217393" y="1162640"/>
                </a:cubicBezTo>
                <a:cubicBezTo>
                  <a:pt x="3217076" y="1193288"/>
                  <a:pt x="3219989" y="1204939"/>
                  <a:pt x="3235249" y="1223619"/>
                </a:cubicBezTo>
                <a:cubicBezTo>
                  <a:pt x="3221255" y="1247744"/>
                  <a:pt x="3237782" y="1269716"/>
                  <a:pt x="3240821" y="1294982"/>
                </a:cubicBezTo>
                <a:cubicBezTo>
                  <a:pt x="3251523" y="1295868"/>
                  <a:pt x="3262667" y="1296754"/>
                  <a:pt x="3275965" y="1297831"/>
                </a:cubicBezTo>
                <a:cubicBezTo>
                  <a:pt x="3269253" y="1316194"/>
                  <a:pt x="3249560" y="1316131"/>
                  <a:pt x="3238542" y="1329871"/>
                </a:cubicBezTo>
                <a:lnTo>
                  <a:pt x="3238542" y="1495646"/>
                </a:lnTo>
                <a:lnTo>
                  <a:pt x="3302813" y="1495646"/>
                </a:lnTo>
                <a:cubicBezTo>
                  <a:pt x="3320163" y="1442077"/>
                  <a:pt x="3312058" y="1385341"/>
                  <a:pt x="3312691" y="1329302"/>
                </a:cubicBezTo>
                <a:cubicBezTo>
                  <a:pt x="3313767" y="1229064"/>
                  <a:pt x="3313261" y="1128763"/>
                  <a:pt x="3312754" y="1028526"/>
                </a:cubicBezTo>
                <a:cubicBezTo>
                  <a:pt x="3312691" y="1014342"/>
                  <a:pt x="3309018" y="1000285"/>
                  <a:pt x="3306359" y="981225"/>
                </a:cubicBezTo>
                <a:cubicBezTo>
                  <a:pt x="3307055" y="979452"/>
                  <a:pt x="3311994" y="972423"/>
                  <a:pt x="3312564" y="965015"/>
                </a:cubicBezTo>
                <a:cubicBezTo>
                  <a:pt x="3314654" y="938927"/>
                  <a:pt x="3318643" y="912268"/>
                  <a:pt x="3315667" y="886560"/>
                </a:cubicBezTo>
                <a:cubicBezTo>
                  <a:pt x="3311804" y="853316"/>
                  <a:pt x="3318327" y="820769"/>
                  <a:pt x="3316427" y="787842"/>
                </a:cubicBezTo>
                <a:cubicBezTo>
                  <a:pt x="3314590" y="755232"/>
                  <a:pt x="3316870" y="722431"/>
                  <a:pt x="3315794" y="689758"/>
                </a:cubicBezTo>
                <a:cubicBezTo>
                  <a:pt x="3314654" y="655628"/>
                  <a:pt x="3313007" y="621307"/>
                  <a:pt x="3308892" y="587431"/>
                </a:cubicBezTo>
                <a:cubicBezTo>
                  <a:pt x="3306929" y="571664"/>
                  <a:pt x="3298570" y="556657"/>
                  <a:pt x="3291035" y="535444"/>
                </a:cubicBezTo>
                <a:cubicBezTo>
                  <a:pt x="3292048" y="524553"/>
                  <a:pt x="3293821" y="506379"/>
                  <a:pt x="3295848" y="485294"/>
                </a:cubicBezTo>
                <a:lnTo>
                  <a:pt x="3366957" y="485294"/>
                </a:lnTo>
                <a:lnTo>
                  <a:pt x="3366957" y="309261"/>
                </a:lnTo>
                <a:cubicBezTo>
                  <a:pt x="3360878" y="306221"/>
                  <a:pt x="3353596" y="302549"/>
                  <a:pt x="3347518" y="299509"/>
                </a:cubicBezTo>
                <a:cubicBezTo>
                  <a:pt x="3338399" y="279120"/>
                  <a:pt x="3353596" y="272218"/>
                  <a:pt x="3367844" y="263859"/>
                </a:cubicBezTo>
                <a:cubicBezTo>
                  <a:pt x="3357459" y="239417"/>
                  <a:pt x="3367527" y="215989"/>
                  <a:pt x="3372973" y="194966"/>
                </a:cubicBezTo>
                <a:cubicBezTo>
                  <a:pt x="3381141" y="163305"/>
                  <a:pt x="3388170" y="127339"/>
                  <a:pt x="3423440" y="108533"/>
                </a:cubicBezTo>
                <a:cubicBezTo>
                  <a:pt x="3437687" y="100997"/>
                  <a:pt x="3448072" y="86180"/>
                  <a:pt x="3460356" y="74529"/>
                </a:cubicBezTo>
                <a:cubicBezTo>
                  <a:pt x="3456430" y="66234"/>
                  <a:pt x="3453327" y="59775"/>
                  <a:pt x="3451491" y="55913"/>
                </a:cubicBezTo>
                <a:cubicBezTo>
                  <a:pt x="3456303" y="35523"/>
                  <a:pt x="3460546" y="17730"/>
                  <a:pt x="3464789" y="0"/>
                </a:cubicBezTo>
                <a:close/>
              </a:path>
            </a:pathLst>
          </a:custGeom>
          <a:solidFill>
            <a:srgbClr val="CA511A">
              <a:alpha val="29000"/>
            </a:srgbClr>
          </a:solidFill>
          <a:ln w="6327" cap="flat">
            <a:noFill/>
            <a:prstDash val="solid"/>
            <a:miter/>
          </a:ln>
        </p:spPr>
        <p:txBody>
          <a:bodyPr wrap="square" rtlCol="0" anchor="ctr">
            <a:noAutofit/>
          </a:bodyPr>
          <a:lstStyle/>
          <a:p>
            <a:endParaRPr lang="en-US" sz="1800"/>
          </a:p>
        </p:txBody>
      </p:sp>
    </p:spTree>
    <p:extLst>
      <p:ext uri="{BB962C8B-B14F-4D97-AF65-F5344CB8AC3E}">
        <p14:creationId xmlns:p14="http://schemas.microsoft.com/office/powerpoint/2010/main" val="119629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hank-You-Slide">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1D2AF6AE-CC46-E406-C9B1-78DDB0AD3F80}"/>
              </a:ext>
            </a:extLst>
          </p:cNvPr>
          <p:cNvSpPr/>
          <p:nvPr userDrawn="1"/>
        </p:nvSpPr>
        <p:spPr>
          <a:xfrm>
            <a:off x="0" y="4281462"/>
            <a:ext cx="12192000" cy="2576539"/>
          </a:xfrm>
          <a:custGeom>
            <a:avLst/>
            <a:gdLst>
              <a:gd name="connsiteX0" fmla="*/ 2748942 w 9144000"/>
              <a:gd name="connsiteY0" fmla="*/ 1463859 h 2576539"/>
              <a:gd name="connsiteX1" fmla="*/ 2750842 w 9144000"/>
              <a:gd name="connsiteY1" fmla="*/ 1496026 h 2576539"/>
              <a:gd name="connsiteX2" fmla="*/ 2802005 w 9144000"/>
              <a:gd name="connsiteY2" fmla="*/ 1496026 h 2576539"/>
              <a:gd name="connsiteX3" fmla="*/ 2799916 w 9144000"/>
              <a:gd name="connsiteY3" fmla="*/ 1463859 h 2576539"/>
              <a:gd name="connsiteX4" fmla="*/ 7170979 w 9144000"/>
              <a:gd name="connsiteY4" fmla="*/ 1463542 h 2576539"/>
              <a:gd name="connsiteX5" fmla="*/ 7170979 w 9144000"/>
              <a:gd name="connsiteY5" fmla="*/ 1497609 h 2576539"/>
              <a:gd name="connsiteX6" fmla="*/ 7206565 w 9144000"/>
              <a:gd name="connsiteY6" fmla="*/ 1495836 h 2576539"/>
              <a:gd name="connsiteX7" fmla="*/ 7206565 w 9144000"/>
              <a:gd name="connsiteY7" fmla="*/ 1463542 h 2576539"/>
              <a:gd name="connsiteX8" fmla="*/ 2840315 w 9144000"/>
              <a:gd name="connsiteY8" fmla="*/ 1463289 h 2576539"/>
              <a:gd name="connsiteX9" fmla="*/ 2840315 w 9144000"/>
              <a:gd name="connsiteY9" fmla="*/ 1497483 h 2576539"/>
              <a:gd name="connsiteX10" fmla="*/ 2876725 w 9144000"/>
              <a:gd name="connsiteY10" fmla="*/ 1495583 h 2576539"/>
              <a:gd name="connsiteX11" fmla="*/ 2875205 w 9144000"/>
              <a:gd name="connsiteY11" fmla="*/ 1463289 h 2576539"/>
              <a:gd name="connsiteX12" fmla="*/ 7233160 w 9144000"/>
              <a:gd name="connsiteY12" fmla="*/ 1463163 h 2576539"/>
              <a:gd name="connsiteX13" fmla="*/ 7233160 w 9144000"/>
              <a:gd name="connsiteY13" fmla="*/ 1495710 h 2576539"/>
              <a:gd name="connsiteX14" fmla="*/ 7283880 w 9144000"/>
              <a:gd name="connsiteY14" fmla="*/ 1495710 h 2576539"/>
              <a:gd name="connsiteX15" fmla="*/ 7283880 w 9144000"/>
              <a:gd name="connsiteY15" fmla="*/ 1463163 h 2576539"/>
              <a:gd name="connsiteX16" fmla="*/ 2686698 w 9144000"/>
              <a:gd name="connsiteY16" fmla="*/ 1462783 h 2576539"/>
              <a:gd name="connsiteX17" fmla="*/ 2688344 w 9144000"/>
              <a:gd name="connsiteY17" fmla="*/ 1495773 h 2576539"/>
              <a:gd name="connsiteX18" fmla="*/ 2724057 w 9144000"/>
              <a:gd name="connsiteY18" fmla="*/ 1495773 h 2576539"/>
              <a:gd name="connsiteX19" fmla="*/ 2724057 w 9144000"/>
              <a:gd name="connsiteY19" fmla="*/ 1464619 h 2576539"/>
              <a:gd name="connsiteX20" fmla="*/ 2686698 w 9144000"/>
              <a:gd name="connsiteY20" fmla="*/ 1462783 h 2576539"/>
              <a:gd name="connsiteX21" fmla="*/ 6710950 w 9144000"/>
              <a:gd name="connsiteY21" fmla="*/ 1379009 h 2576539"/>
              <a:gd name="connsiteX22" fmla="*/ 6711077 w 9144000"/>
              <a:gd name="connsiteY22" fmla="*/ 1495710 h 2576539"/>
              <a:gd name="connsiteX23" fmla="*/ 6723487 w 9144000"/>
              <a:gd name="connsiteY23" fmla="*/ 1497356 h 2576539"/>
              <a:gd name="connsiteX24" fmla="*/ 6723487 w 9144000"/>
              <a:gd name="connsiteY24" fmla="*/ 1497419 h 2576539"/>
              <a:gd name="connsiteX25" fmla="*/ 6726020 w 9144000"/>
              <a:gd name="connsiteY25" fmla="*/ 1395409 h 2576539"/>
              <a:gd name="connsiteX26" fmla="*/ 6710950 w 9144000"/>
              <a:gd name="connsiteY26" fmla="*/ 1379009 h 2576539"/>
              <a:gd name="connsiteX27" fmla="*/ 6460831 w 9144000"/>
              <a:gd name="connsiteY27" fmla="*/ 1378375 h 2576539"/>
              <a:gd name="connsiteX28" fmla="*/ 6449496 w 9144000"/>
              <a:gd name="connsiteY28" fmla="*/ 1493240 h 2576539"/>
              <a:gd name="connsiteX29" fmla="*/ 6465707 w 9144000"/>
              <a:gd name="connsiteY29" fmla="*/ 1492164 h 2576539"/>
              <a:gd name="connsiteX30" fmla="*/ 6460831 w 9144000"/>
              <a:gd name="connsiteY30" fmla="*/ 1378375 h 2576539"/>
              <a:gd name="connsiteX31" fmla="*/ 346789 w 9144000"/>
              <a:gd name="connsiteY31" fmla="*/ 1290232 h 2576539"/>
              <a:gd name="connsiteX32" fmla="*/ 338558 w 9144000"/>
              <a:gd name="connsiteY32" fmla="*/ 1328225 h 2576539"/>
              <a:gd name="connsiteX33" fmla="*/ 354451 w 9144000"/>
              <a:gd name="connsiteY33" fmla="*/ 1338293 h 2576539"/>
              <a:gd name="connsiteX34" fmla="*/ 357934 w 9144000"/>
              <a:gd name="connsiteY34" fmla="*/ 1381605 h 2576539"/>
              <a:gd name="connsiteX35" fmla="*/ 357997 w 9144000"/>
              <a:gd name="connsiteY35" fmla="*/ 1381605 h 2576539"/>
              <a:gd name="connsiteX36" fmla="*/ 368192 w 9144000"/>
              <a:gd name="connsiteY36" fmla="*/ 1382998 h 2576539"/>
              <a:gd name="connsiteX37" fmla="*/ 384149 w 9144000"/>
              <a:gd name="connsiteY37" fmla="*/ 1320120 h 2576539"/>
              <a:gd name="connsiteX38" fmla="*/ 346789 w 9144000"/>
              <a:gd name="connsiteY38" fmla="*/ 1290232 h 2576539"/>
              <a:gd name="connsiteX39" fmla="*/ 93441 w 9144000"/>
              <a:gd name="connsiteY39" fmla="*/ 1289346 h 2576539"/>
              <a:gd name="connsiteX40" fmla="*/ 57538 w 9144000"/>
              <a:gd name="connsiteY40" fmla="*/ 1322590 h 2576539"/>
              <a:gd name="connsiteX41" fmla="*/ 77484 w 9144000"/>
              <a:gd name="connsiteY41" fmla="*/ 1382998 h 2576539"/>
              <a:gd name="connsiteX42" fmla="*/ 83880 w 9144000"/>
              <a:gd name="connsiteY42" fmla="*/ 1352097 h 2576539"/>
              <a:gd name="connsiteX43" fmla="*/ 102180 w 9144000"/>
              <a:gd name="connsiteY43" fmla="*/ 1327845 h 2576539"/>
              <a:gd name="connsiteX44" fmla="*/ 93441 w 9144000"/>
              <a:gd name="connsiteY44" fmla="*/ 1289346 h 2576539"/>
              <a:gd name="connsiteX45" fmla="*/ 6566577 w 9144000"/>
              <a:gd name="connsiteY45" fmla="*/ 1225202 h 2576539"/>
              <a:gd name="connsiteX46" fmla="*/ 6481917 w 9144000"/>
              <a:gd name="connsiteY46" fmla="*/ 1315561 h 2576539"/>
              <a:gd name="connsiteX47" fmla="*/ 6506992 w 9144000"/>
              <a:gd name="connsiteY47" fmla="*/ 1323856 h 2576539"/>
              <a:gd name="connsiteX48" fmla="*/ 6487299 w 9144000"/>
              <a:gd name="connsiteY48" fmla="*/ 1341776 h 2576539"/>
              <a:gd name="connsiteX49" fmla="*/ 6487299 w 9144000"/>
              <a:gd name="connsiteY49" fmla="*/ 1494380 h 2576539"/>
              <a:gd name="connsiteX50" fmla="*/ 6615651 w 9144000"/>
              <a:gd name="connsiteY50" fmla="*/ 1494380 h 2576539"/>
              <a:gd name="connsiteX51" fmla="*/ 6628125 w 9144000"/>
              <a:gd name="connsiteY51" fmla="*/ 1451005 h 2576539"/>
              <a:gd name="connsiteX52" fmla="*/ 6641360 w 9144000"/>
              <a:gd name="connsiteY52" fmla="*/ 1496279 h 2576539"/>
              <a:gd name="connsiteX53" fmla="*/ 6687901 w 9144000"/>
              <a:gd name="connsiteY53" fmla="*/ 1492797 h 2576539"/>
              <a:gd name="connsiteX54" fmla="*/ 6687901 w 9144000"/>
              <a:gd name="connsiteY54" fmla="*/ 1338357 h 2576539"/>
              <a:gd name="connsiteX55" fmla="*/ 6687964 w 9144000"/>
              <a:gd name="connsiteY55" fmla="*/ 1338357 h 2576539"/>
              <a:gd name="connsiteX56" fmla="*/ 6662572 w 9144000"/>
              <a:gd name="connsiteY56" fmla="*/ 1324679 h 2576539"/>
              <a:gd name="connsiteX57" fmla="*/ 6693220 w 9144000"/>
              <a:gd name="connsiteY57" fmla="*/ 1316321 h 2576539"/>
              <a:gd name="connsiteX58" fmla="*/ 6608306 w 9144000"/>
              <a:gd name="connsiteY58" fmla="*/ 1225645 h 2576539"/>
              <a:gd name="connsiteX59" fmla="*/ 6587283 w 9144000"/>
              <a:gd name="connsiteY59" fmla="*/ 1243248 h 2576539"/>
              <a:gd name="connsiteX60" fmla="*/ 6566577 w 9144000"/>
              <a:gd name="connsiteY60" fmla="*/ 1225202 h 2576539"/>
              <a:gd name="connsiteX61" fmla="*/ 3787347 w 9144000"/>
              <a:gd name="connsiteY61" fmla="*/ 1212157 h 2576539"/>
              <a:gd name="connsiteX62" fmla="*/ 3794248 w 9144000"/>
              <a:gd name="connsiteY62" fmla="*/ 1302263 h 2576539"/>
              <a:gd name="connsiteX63" fmla="*/ 3794312 w 9144000"/>
              <a:gd name="connsiteY63" fmla="*/ 1302263 h 2576539"/>
              <a:gd name="connsiteX64" fmla="*/ 3799884 w 9144000"/>
              <a:gd name="connsiteY64" fmla="*/ 1254836 h 2576539"/>
              <a:gd name="connsiteX65" fmla="*/ 3787347 w 9144000"/>
              <a:gd name="connsiteY65" fmla="*/ 1212157 h 2576539"/>
              <a:gd name="connsiteX66" fmla="*/ 227999 w 9144000"/>
              <a:gd name="connsiteY66" fmla="*/ 1156751 h 2576539"/>
              <a:gd name="connsiteX67" fmla="*/ 80967 w 9144000"/>
              <a:gd name="connsiteY67" fmla="*/ 1237549 h 2576539"/>
              <a:gd name="connsiteX68" fmla="*/ 72039 w 9144000"/>
              <a:gd name="connsiteY68" fmla="*/ 1259332 h 2576539"/>
              <a:gd name="connsiteX69" fmla="*/ 75521 w 9144000"/>
              <a:gd name="connsiteY69" fmla="*/ 1261168 h 2576539"/>
              <a:gd name="connsiteX70" fmla="*/ 88565 w 9144000"/>
              <a:gd name="connsiteY70" fmla="*/ 1246541 h 2576539"/>
              <a:gd name="connsiteX71" fmla="*/ 110285 w 9144000"/>
              <a:gd name="connsiteY71" fmla="*/ 1271743 h 2576539"/>
              <a:gd name="connsiteX72" fmla="*/ 120606 w 9144000"/>
              <a:gd name="connsiteY72" fmla="*/ 1240969 h 2576539"/>
              <a:gd name="connsiteX73" fmla="*/ 122506 w 9144000"/>
              <a:gd name="connsiteY73" fmla="*/ 1263068 h 2576539"/>
              <a:gd name="connsiteX74" fmla="*/ 118516 w 9144000"/>
              <a:gd name="connsiteY74" fmla="*/ 1283584 h 2576539"/>
              <a:gd name="connsiteX75" fmla="*/ 192792 w 9144000"/>
              <a:gd name="connsiteY75" fmla="*/ 1235396 h 2576539"/>
              <a:gd name="connsiteX76" fmla="*/ 211219 w 9144000"/>
              <a:gd name="connsiteY76" fmla="*/ 1227418 h 2576539"/>
              <a:gd name="connsiteX77" fmla="*/ 218437 w 9144000"/>
              <a:gd name="connsiteY77" fmla="*/ 1173152 h 2576539"/>
              <a:gd name="connsiteX78" fmla="*/ 226099 w 9144000"/>
              <a:gd name="connsiteY78" fmla="*/ 1201203 h 2576539"/>
              <a:gd name="connsiteX79" fmla="*/ 231735 w 9144000"/>
              <a:gd name="connsiteY79" fmla="*/ 1229444 h 2576539"/>
              <a:gd name="connsiteX80" fmla="*/ 248072 w 9144000"/>
              <a:gd name="connsiteY80" fmla="*/ 1235016 h 2576539"/>
              <a:gd name="connsiteX81" fmla="*/ 322537 w 9144000"/>
              <a:gd name="connsiteY81" fmla="*/ 1279214 h 2576539"/>
              <a:gd name="connsiteX82" fmla="*/ 319055 w 9144000"/>
              <a:gd name="connsiteY82" fmla="*/ 1264714 h 2576539"/>
              <a:gd name="connsiteX83" fmla="*/ 318991 w 9144000"/>
              <a:gd name="connsiteY83" fmla="*/ 1264841 h 2576539"/>
              <a:gd name="connsiteX84" fmla="*/ 318865 w 9144000"/>
              <a:gd name="connsiteY84" fmla="*/ 1242298 h 2576539"/>
              <a:gd name="connsiteX85" fmla="*/ 332289 w 9144000"/>
              <a:gd name="connsiteY85" fmla="*/ 1270666 h 2576539"/>
              <a:gd name="connsiteX86" fmla="*/ 353881 w 9144000"/>
              <a:gd name="connsiteY86" fmla="*/ 1246604 h 2576539"/>
              <a:gd name="connsiteX87" fmla="*/ 359327 w 9144000"/>
              <a:gd name="connsiteY87" fmla="*/ 1254962 h 2576539"/>
              <a:gd name="connsiteX88" fmla="*/ 366419 w 9144000"/>
              <a:gd name="connsiteY88" fmla="*/ 1259648 h 2576539"/>
              <a:gd name="connsiteX89" fmla="*/ 227999 w 9144000"/>
              <a:gd name="connsiteY89" fmla="*/ 1156751 h 2576539"/>
              <a:gd name="connsiteX90" fmla="*/ 4338289 w 9144000"/>
              <a:gd name="connsiteY90" fmla="*/ 1104963 h 2576539"/>
              <a:gd name="connsiteX91" fmla="*/ 4260293 w 9144000"/>
              <a:gd name="connsiteY91" fmla="*/ 1121355 h 2576539"/>
              <a:gd name="connsiteX92" fmla="*/ 4213372 w 9144000"/>
              <a:gd name="connsiteY92" fmla="*/ 1153205 h 2576539"/>
              <a:gd name="connsiteX93" fmla="*/ 4213372 w 9144000"/>
              <a:gd name="connsiteY93" fmla="*/ 1405287 h 2576539"/>
              <a:gd name="connsiteX94" fmla="*/ 4241550 w 9144000"/>
              <a:gd name="connsiteY94" fmla="*/ 1437454 h 2576539"/>
              <a:gd name="connsiteX95" fmla="*/ 4295246 w 9144000"/>
              <a:gd name="connsiteY95" fmla="*/ 1437454 h 2576539"/>
              <a:gd name="connsiteX96" fmla="*/ 4307024 w 9144000"/>
              <a:gd name="connsiteY96" fmla="*/ 1342536 h 2576539"/>
              <a:gd name="connsiteX97" fmla="*/ 4292143 w 9144000"/>
              <a:gd name="connsiteY97" fmla="*/ 1331138 h 2576539"/>
              <a:gd name="connsiteX98" fmla="*/ 4308164 w 9144000"/>
              <a:gd name="connsiteY98" fmla="*/ 1229634 h 2576539"/>
              <a:gd name="connsiteX99" fmla="*/ 4320131 w 9144000"/>
              <a:gd name="connsiteY99" fmla="*/ 1208675 h 2576539"/>
              <a:gd name="connsiteX100" fmla="*/ 4325514 w 9144000"/>
              <a:gd name="connsiteY100" fmla="*/ 1201836 h 2576539"/>
              <a:gd name="connsiteX101" fmla="*/ 4320258 w 9144000"/>
              <a:gd name="connsiteY101" fmla="*/ 1180370 h 2576539"/>
              <a:gd name="connsiteX102" fmla="*/ 4338431 w 9144000"/>
              <a:gd name="connsiteY102" fmla="*/ 1180750 h 2576539"/>
              <a:gd name="connsiteX103" fmla="*/ 4343687 w 9144000"/>
              <a:gd name="connsiteY103" fmla="*/ 1204179 h 2576539"/>
              <a:gd name="connsiteX104" fmla="*/ 4375980 w 9144000"/>
              <a:gd name="connsiteY104" fmla="*/ 1258952 h 2576539"/>
              <a:gd name="connsiteX105" fmla="*/ 4386872 w 9144000"/>
              <a:gd name="connsiteY105" fmla="*/ 1327845 h 2576539"/>
              <a:gd name="connsiteX106" fmla="*/ 4386745 w 9144000"/>
              <a:gd name="connsiteY106" fmla="*/ 1438404 h 2576539"/>
              <a:gd name="connsiteX107" fmla="*/ 4437972 w 9144000"/>
              <a:gd name="connsiteY107" fmla="*/ 1438404 h 2576539"/>
              <a:gd name="connsiteX108" fmla="*/ 4465707 w 9144000"/>
              <a:gd name="connsiteY108" fmla="*/ 1405350 h 2576539"/>
              <a:gd name="connsiteX109" fmla="*/ 4463934 w 9144000"/>
              <a:gd name="connsiteY109" fmla="*/ 1150483 h 2576539"/>
              <a:gd name="connsiteX110" fmla="*/ 4418279 w 9144000"/>
              <a:gd name="connsiteY110" fmla="*/ 1121671 h 2576539"/>
              <a:gd name="connsiteX111" fmla="*/ 4338289 w 9144000"/>
              <a:gd name="connsiteY111" fmla="*/ 1104963 h 2576539"/>
              <a:gd name="connsiteX112" fmla="*/ 6589563 w 9144000"/>
              <a:gd name="connsiteY112" fmla="*/ 962482 h 2576539"/>
              <a:gd name="connsiteX113" fmla="*/ 6589589 w 9144000"/>
              <a:gd name="connsiteY113" fmla="*/ 962496 h 2576539"/>
              <a:gd name="connsiteX114" fmla="*/ 6566610 w 9144000"/>
              <a:gd name="connsiteY114" fmla="*/ 970801 h 2576539"/>
              <a:gd name="connsiteX115" fmla="*/ 6555940 w 9144000"/>
              <a:gd name="connsiteY115" fmla="*/ 992750 h 2576539"/>
              <a:gd name="connsiteX116" fmla="*/ 6586524 w 9144000"/>
              <a:gd name="connsiteY116" fmla="*/ 1025930 h 2576539"/>
              <a:gd name="connsiteX117" fmla="*/ 6618501 w 9144000"/>
              <a:gd name="connsiteY117" fmla="*/ 997309 h 2576539"/>
              <a:gd name="connsiteX118" fmla="*/ 6610966 w 9144000"/>
              <a:gd name="connsiteY118" fmla="*/ 973627 h 2576539"/>
              <a:gd name="connsiteX119" fmla="*/ 6589589 w 9144000"/>
              <a:gd name="connsiteY119" fmla="*/ 962496 h 2576539"/>
              <a:gd name="connsiteX120" fmla="*/ 6589626 w 9144000"/>
              <a:gd name="connsiteY120" fmla="*/ 962482 h 2576539"/>
              <a:gd name="connsiteX121" fmla="*/ 3463712 w 9144000"/>
              <a:gd name="connsiteY121" fmla="*/ 663099 h 2576539"/>
              <a:gd name="connsiteX122" fmla="*/ 3402417 w 9144000"/>
              <a:gd name="connsiteY122" fmla="*/ 730410 h 2576539"/>
              <a:gd name="connsiteX123" fmla="*/ 3469601 w 9144000"/>
              <a:gd name="connsiteY123" fmla="*/ 791261 h 2576539"/>
              <a:gd name="connsiteX124" fmla="*/ 3469601 w 9144000"/>
              <a:gd name="connsiteY124" fmla="*/ 791198 h 2576539"/>
              <a:gd name="connsiteX125" fmla="*/ 3529059 w 9144000"/>
              <a:gd name="connsiteY125" fmla="*/ 726167 h 2576539"/>
              <a:gd name="connsiteX126" fmla="*/ 3463712 w 9144000"/>
              <a:gd name="connsiteY126" fmla="*/ 663099 h 2576539"/>
              <a:gd name="connsiteX127" fmla="*/ 5033698 w 9144000"/>
              <a:gd name="connsiteY127" fmla="*/ 580592 h 2576539"/>
              <a:gd name="connsiteX128" fmla="*/ 5011852 w 9144000"/>
              <a:gd name="connsiteY128" fmla="*/ 582998 h 2576539"/>
              <a:gd name="connsiteX129" fmla="*/ 5011852 w 9144000"/>
              <a:gd name="connsiteY129" fmla="*/ 625613 h 2576539"/>
              <a:gd name="connsiteX130" fmla="*/ 5033698 w 9144000"/>
              <a:gd name="connsiteY130" fmla="*/ 625613 h 2576539"/>
              <a:gd name="connsiteX131" fmla="*/ 5033698 w 9144000"/>
              <a:gd name="connsiteY131" fmla="*/ 625550 h 2576539"/>
              <a:gd name="connsiteX132" fmla="*/ 3424959 w 9144000"/>
              <a:gd name="connsiteY132" fmla="*/ 500871 h 2576539"/>
              <a:gd name="connsiteX133" fmla="*/ 3426226 w 9144000"/>
              <a:gd name="connsiteY133" fmla="*/ 526579 h 2576539"/>
              <a:gd name="connsiteX134" fmla="*/ 3508037 w 9144000"/>
              <a:gd name="connsiteY134" fmla="*/ 526579 h 2576539"/>
              <a:gd name="connsiteX135" fmla="*/ 3506517 w 9144000"/>
              <a:gd name="connsiteY135" fmla="*/ 500871 h 2576539"/>
              <a:gd name="connsiteX136" fmla="*/ 3356129 w 9144000"/>
              <a:gd name="connsiteY136" fmla="*/ 500111 h 2576539"/>
              <a:gd name="connsiteX137" fmla="*/ 3319213 w 9144000"/>
              <a:gd name="connsiteY137" fmla="*/ 501820 h 2576539"/>
              <a:gd name="connsiteX138" fmla="*/ 3318200 w 9144000"/>
              <a:gd name="connsiteY138" fmla="*/ 525123 h 2576539"/>
              <a:gd name="connsiteX139" fmla="*/ 3356129 w 9144000"/>
              <a:gd name="connsiteY139" fmla="*/ 527592 h 2576539"/>
              <a:gd name="connsiteX140" fmla="*/ 3356129 w 9144000"/>
              <a:gd name="connsiteY140" fmla="*/ 527529 h 2576539"/>
              <a:gd name="connsiteX141" fmla="*/ 3613277 w 9144000"/>
              <a:gd name="connsiteY141" fmla="*/ 500047 h 2576539"/>
              <a:gd name="connsiteX142" fmla="*/ 3575157 w 9144000"/>
              <a:gd name="connsiteY142" fmla="*/ 502074 h 2576539"/>
              <a:gd name="connsiteX143" fmla="*/ 3575157 w 9144000"/>
              <a:gd name="connsiteY143" fmla="*/ 526516 h 2576539"/>
              <a:gd name="connsiteX144" fmla="*/ 3615683 w 9144000"/>
              <a:gd name="connsiteY144" fmla="*/ 526516 h 2576539"/>
              <a:gd name="connsiteX145" fmla="*/ 3613277 w 9144000"/>
              <a:gd name="connsiteY145" fmla="*/ 500047 h 2576539"/>
              <a:gd name="connsiteX146" fmla="*/ 3423503 w 9144000"/>
              <a:gd name="connsiteY146" fmla="*/ 438309 h 2576539"/>
              <a:gd name="connsiteX147" fmla="*/ 3422110 w 9144000"/>
              <a:gd name="connsiteY147" fmla="*/ 455786 h 2576539"/>
              <a:gd name="connsiteX148" fmla="*/ 3423503 w 9144000"/>
              <a:gd name="connsiteY148" fmla="*/ 482001 h 2576539"/>
              <a:gd name="connsiteX149" fmla="*/ 3508163 w 9144000"/>
              <a:gd name="connsiteY149" fmla="*/ 482001 h 2576539"/>
              <a:gd name="connsiteX150" fmla="*/ 3507530 w 9144000"/>
              <a:gd name="connsiteY150" fmla="*/ 438309 h 2576539"/>
              <a:gd name="connsiteX151" fmla="*/ 3464789 w 9144000"/>
              <a:gd name="connsiteY151" fmla="*/ 0 h 2576539"/>
              <a:gd name="connsiteX152" fmla="*/ 3469727 w 9144000"/>
              <a:gd name="connsiteY152" fmla="*/ 633 h 2576539"/>
              <a:gd name="connsiteX153" fmla="*/ 3481188 w 9144000"/>
              <a:gd name="connsiteY153" fmla="*/ 57622 h 2576539"/>
              <a:gd name="connsiteX154" fmla="*/ 3473084 w 9144000"/>
              <a:gd name="connsiteY154" fmla="*/ 71363 h 2576539"/>
              <a:gd name="connsiteX155" fmla="*/ 3477959 w 9144000"/>
              <a:gd name="connsiteY155" fmla="*/ 78898 h 2576539"/>
              <a:gd name="connsiteX156" fmla="*/ 3512849 w 9144000"/>
              <a:gd name="connsiteY156" fmla="*/ 110622 h 2576539"/>
              <a:gd name="connsiteX157" fmla="*/ 3550779 w 9144000"/>
              <a:gd name="connsiteY157" fmla="*/ 166408 h 2576539"/>
              <a:gd name="connsiteX158" fmla="*/ 3567115 w 9144000"/>
              <a:gd name="connsiteY158" fmla="*/ 262846 h 2576539"/>
              <a:gd name="connsiteX159" fmla="*/ 3584655 w 9144000"/>
              <a:gd name="connsiteY159" fmla="*/ 298686 h 2576539"/>
              <a:gd name="connsiteX160" fmla="*/ 3566926 w 9144000"/>
              <a:gd name="connsiteY160" fmla="*/ 310084 h 2576539"/>
              <a:gd name="connsiteX161" fmla="*/ 3566926 w 9144000"/>
              <a:gd name="connsiteY161" fmla="*/ 483521 h 2576539"/>
              <a:gd name="connsiteX162" fmla="*/ 3637529 w 9144000"/>
              <a:gd name="connsiteY162" fmla="*/ 483521 h 2576539"/>
              <a:gd name="connsiteX163" fmla="*/ 3640821 w 9144000"/>
              <a:gd name="connsiteY163" fmla="*/ 543359 h 2576539"/>
              <a:gd name="connsiteX164" fmla="*/ 3622775 w 9144000"/>
              <a:gd name="connsiteY164" fmla="*/ 610733 h 2576539"/>
              <a:gd name="connsiteX165" fmla="*/ 3616886 w 9144000"/>
              <a:gd name="connsiteY165" fmla="*/ 805952 h 2576539"/>
              <a:gd name="connsiteX166" fmla="*/ 3618279 w 9144000"/>
              <a:gd name="connsiteY166" fmla="*/ 882824 h 2576539"/>
              <a:gd name="connsiteX167" fmla="*/ 3622015 w 9144000"/>
              <a:gd name="connsiteY167" fmla="*/ 960962 h 2576539"/>
              <a:gd name="connsiteX168" fmla="*/ 3626258 w 9144000"/>
              <a:gd name="connsiteY168" fmla="*/ 978945 h 2576539"/>
              <a:gd name="connsiteX169" fmla="*/ 3621952 w 9144000"/>
              <a:gd name="connsiteY169" fmla="*/ 1033148 h 2576539"/>
              <a:gd name="connsiteX170" fmla="*/ 3620685 w 9144000"/>
              <a:gd name="connsiteY170" fmla="*/ 1457337 h 2576539"/>
              <a:gd name="connsiteX171" fmla="*/ 3624738 w 9144000"/>
              <a:gd name="connsiteY171" fmla="*/ 1497039 h 2576539"/>
              <a:gd name="connsiteX172" fmla="*/ 3671659 w 9144000"/>
              <a:gd name="connsiteY172" fmla="*/ 1423080 h 2576539"/>
              <a:gd name="connsiteX173" fmla="*/ 3691035 w 9144000"/>
              <a:gd name="connsiteY173" fmla="*/ 1381162 h 2576539"/>
              <a:gd name="connsiteX174" fmla="*/ 3727001 w 9144000"/>
              <a:gd name="connsiteY174" fmla="*/ 1437074 h 2576539"/>
              <a:gd name="connsiteX175" fmla="*/ 3753850 w 9144000"/>
              <a:gd name="connsiteY175" fmla="*/ 1497989 h 2576539"/>
              <a:gd name="connsiteX176" fmla="*/ 3768477 w 9144000"/>
              <a:gd name="connsiteY176" fmla="*/ 1407250 h 2576539"/>
              <a:gd name="connsiteX177" fmla="*/ 3749291 w 9144000"/>
              <a:gd name="connsiteY177" fmla="*/ 1393826 h 2576539"/>
              <a:gd name="connsiteX178" fmla="*/ 3772846 w 9144000"/>
              <a:gd name="connsiteY178" fmla="*/ 1379895 h 2576539"/>
              <a:gd name="connsiteX179" fmla="*/ 3773099 w 9144000"/>
              <a:gd name="connsiteY179" fmla="*/ 1334494 h 2576539"/>
              <a:gd name="connsiteX180" fmla="*/ 3774809 w 9144000"/>
              <a:gd name="connsiteY180" fmla="*/ 1285230 h 2576539"/>
              <a:gd name="connsiteX181" fmla="*/ 3772973 w 9144000"/>
              <a:gd name="connsiteY181" fmla="*/ 1206902 h 2576539"/>
              <a:gd name="connsiteX182" fmla="*/ 3785194 w 9144000"/>
              <a:gd name="connsiteY182" fmla="*/ 1169099 h 2576539"/>
              <a:gd name="connsiteX183" fmla="*/ 3791779 w 9144000"/>
              <a:gd name="connsiteY183" fmla="*/ 1186702 h 2576539"/>
              <a:gd name="connsiteX184" fmla="*/ 3793932 w 9144000"/>
              <a:gd name="connsiteY184" fmla="*/ 1184676 h 2576539"/>
              <a:gd name="connsiteX185" fmla="*/ 3860546 w 9144000"/>
              <a:gd name="connsiteY185" fmla="*/ 1088618 h 2576539"/>
              <a:gd name="connsiteX186" fmla="*/ 3902211 w 9144000"/>
              <a:gd name="connsiteY186" fmla="*/ 1017002 h 2576539"/>
              <a:gd name="connsiteX187" fmla="*/ 3902338 w 9144000"/>
              <a:gd name="connsiteY187" fmla="*/ 980275 h 2576539"/>
              <a:gd name="connsiteX188" fmla="*/ 3908733 w 9144000"/>
              <a:gd name="connsiteY188" fmla="*/ 979325 h 2576539"/>
              <a:gd name="connsiteX189" fmla="*/ 3914559 w 9144000"/>
              <a:gd name="connsiteY189" fmla="*/ 1011429 h 2576539"/>
              <a:gd name="connsiteX190" fmla="*/ 3915698 w 9144000"/>
              <a:gd name="connsiteY190" fmla="*/ 1044483 h 2576539"/>
              <a:gd name="connsiteX191" fmla="*/ 3944700 w 9144000"/>
              <a:gd name="connsiteY191" fmla="*/ 1083425 h 2576539"/>
              <a:gd name="connsiteX192" fmla="*/ 3990861 w 9144000"/>
              <a:gd name="connsiteY192" fmla="*/ 1115593 h 2576539"/>
              <a:gd name="connsiteX193" fmla="*/ 4025498 w 9144000"/>
              <a:gd name="connsiteY193" fmla="*/ 1171505 h 2576539"/>
              <a:gd name="connsiteX194" fmla="*/ 4033666 w 9144000"/>
              <a:gd name="connsiteY194" fmla="*/ 1168276 h 2576539"/>
              <a:gd name="connsiteX195" fmla="*/ 4044747 w 9144000"/>
              <a:gd name="connsiteY195" fmla="*/ 1204939 h 2576539"/>
              <a:gd name="connsiteX196" fmla="*/ 4038099 w 9144000"/>
              <a:gd name="connsiteY196" fmla="*/ 1251480 h 2576539"/>
              <a:gd name="connsiteX197" fmla="*/ 4046710 w 9144000"/>
              <a:gd name="connsiteY197" fmla="*/ 1362608 h 2576539"/>
              <a:gd name="connsiteX198" fmla="*/ 4042404 w 9144000"/>
              <a:gd name="connsiteY198" fmla="*/ 1379895 h 2576539"/>
              <a:gd name="connsiteX199" fmla="*/ 4066910 w 9144000"/>
              <a:gd name="connsiteY199" fmla="*/ 1392813 h 2576539"/>
              <a:gd name="connsiteX200" fmla="*/ 4044304 w 9144000"/>
              <a:gd name="connsiteY200" fmla="*/ 1408770 h 2576539"/>
              <a:gd name="connsiteX201" fmla="*/ 4053549 w 9144000"/>
              <a:gd name="connsiteY201" fmla="*/ 1504765 h 2576539"/>
              <a:gd name="connsiteX202" fmla="*/ 4061401 w 9144000"/>
              <a:gd name="connsiteY202" fmla="*/ 1486148 h 2576539"/>
              <a:gd name="connsiteX203" fmla="*/ 4098190 w 9144000"/>
              <a:gd name="connsiteY203" fmla="*/ 1429286 h 2576539"/>
              <a:gd name="connsiteX204" fmla="*/ 4123202 w 9144000"/>
              <a:gd name="connsiteY204" fmla="*/ 1383251 h 2576539"/>
              <a:gd name="connsiteX205" fmla="*/ 4154863 w 9144000"/>
              <a:gd name="connsiteY205" fmla="*/ 1431122 h 2576539"/>
              <a:gd name="connsiteX206" fmla="*/ 4180761 w 9144000"/>
              <a:gd name="connsiteY206" fmla="*/ 1401108 h 2576539"/>
              <a:gd name="connsiteX207" fmla="*/ 4179305 w 9144000"/>
              <a:gd name="connsiteY207" fmla="*/ 1152319 h 2576539"/>
              <a:gd name="connsiteX208" fmla="*/ 4139919 w 9144000"/>
              <a:gd name="connsiteY208" fmla="*/ 1133323 h 2576539"/>
              <a:gd name="connsiteX209" fmla="*/ 4133714 w 9144000"/>
              <a:gd name="connsiteY209" fmla="*/ 1113820 h 2576539"/>
              <a:gd name="connsiteX210" fmla="*/ 4109525 w 9144000"/>
              <a:gd name="connsiteY210" fmla="*/ 1110337 h 2576539"/>
              <a:gd name="connsiteX211" fmla="*/ 4055386 w 9144000"/>
              <a:gd name="connsiteY211" fmla="*/ 1014975 h 2576539"/>
              <a:gd name="connsiteX212" fmla="*/ 4154420 w 9144000"/>
              <a:gd name="connsiteY212" fmla="*/ 991926 h 2576539"/>
              <a:gd name="connsiteX213" fmla="*/ 4180825 w 9144000"/>
              <a:gd name="connsiteY213" fmla="*/ 959822 h 2576539"/>
              <a:gd name="connsiteX214" fmla="*/ 4177975 w 9144000"/>
              <a:gd name="connsiteY214" fmla="*/ 889979 h 2576539"/>
              <a:gd name="connsiteX215" fmla="*/ 4197225 w 9144000"/>
              <a:gd name="connsiteY215" fmla="*/ 855976 h 2576539"/>
              <a:gd name="connsiteX216" fmla="*/ 4204064 w 9144000"/>
              <a:gd name="connsiteY216" fmla="*/ 871553 h 2576539"/>
              <a:gd name="connsiteX217" fmla="*/ 4249085 w 9144000"/>
              <a:gd name="connsiteY217" fmla="*/ 782333 h 2576539"/>
              <a:gd name="connsiteX218" fmla="*/ 4317155 w 9144000"/>
              <a:gd name="connsiteY218" fmla="*/ 738578 h 2576539"/>
              <a:gd name="connsiteX219" fmla="*/ 4327540 w 9144000"/>
              <a:gd name="connsiteY219" fmla="*/ 719455 h 2576539"/>
              <a:gd name="connsiteX220" fmla="*/ 4329756 w 9144000"/>
              <a:gd name="connsiteY220" fmla="*/ 693114 h 2576539"/>
              <a:gd name="connsiteX221" fmla="*/ 4330010 w 9144000"/>
              <a:gd name="connsiteY221" fmla="*/ 672914 h 2576539"/>
              <a:gd name="connsiteX222" fmla="*/ 4332732 w 9144000"/>
              <a:gd name="connsiteY222" fmla="*/ 655374 h 2576539"/>
              <a:gd name="connsiteX223" fmla="*/ 4340204 w 9144000"/>
              <a:gd name="connsiteY223" fmla="*/ 621307 h 2576539"/>
              <a:gd name="connsiteX224" fmla="*/ 4347169 w 9144000"/>
              <a:gd name="connsiteY224" fmla="*/ 657844 h 2576539"/>
              <a:gd name="connsiteX225" fmla="*/ 4354198 w 9144000"/>
              <a:gd name="connsiteY225" fmla="*/ 686212 h 2576539"/>
              <a:gd name="connsiteX226" fmla="*/ 4360593 w 9144000"/>
              <a:gd name="connsiteY226" fmla="*/ 734589 h 2576539"/>
              <a:gd name="connsiteX227" fmla="*/ 4473622 w 9144000"/>
              <a:gd name="connsiteY227" fmla="*/ 868703 h 2576539"/>
              <a:gd name="connsiteX228" fmla="*/ 4479321 w 9144000"/>
              <a:gd name="connsiteY228" fmla="*/ 864967 h 2576539"/>
              <a:gd name="connsiteX229" fmla="*/ 4484576 w 9144000"/>
              <a:gd name="connsiteY229" fmla="*/ 859142 h 2576539"/>
              <a:gd name="connsiteX230" fmla="*/ 4499140 w 9144000"/>
              <a:gd name="connsiteY230" fmla="*/ 885293 h 2576539"/>
              <a:gd name="connsiteX231" fmla="*/ 4500027 w 9144000"/>
              <a:gd name="connsiteY231" fmla="*/ 971727 h 2576539"/>
              <a:gd name="connsiteX232" fmla="*/ 4518833 w 9144000"/>
              <a:gd name="connsiteY232" fmla="*/ 989457 h 2576539"/>
              <a:gd name="connsiteX233" fmla="*/ 4628949 w 9144000"/>
              <a:gd name="connsiteY233" fmla="*/ 1006617 h 2576539"/>
              <a:gd name="connsiteX234" fmla="*/ 4571516 w 9144000"/>
              <a:gd name="connsiteY234" fmla="*/ 1110147 h 2576539"/>
              <a:gd name="connsiteX235" fmla="*/ 4545618 w 9144000"/>
              <a:gd name="connsiteY235" fmla="*/ 1113440 h 2576539"/>
              <a:gd name="connsiteX236" fmla="*/ 4501103 w 9144000"/>
              <a:gd name="connsiteY236" fmla="*/ 1152636 h 2576539"/>
              <a:gd name="connsiteX237" fmla="*/ 4499077 w 9144000"/>
              <a:gd name="connsiteY237" fmla="*/ 1405540 h 2576539"/>
              <a:gd name="connsiteX238" fmla="*/ 4523266 w 9144000"/>
              <a:gd name="connsiteY238" fmla="*/ 1433718 h 2576539"/>
              <a:gd name="connsiteX239" fmla="*/ 4514781 w 9144000"/>
              <a:gd name="connsiteY239" fmla="*/ 1481652 h 2576539"/>
              <a:gd name="connsiteX240" fmla="*/ 4532004 w 9144000"/>
              <a:gd name="connsiteY240" fmla="*/ 1494886 h 2576539"/>
              <a:gd name="connsiteX241" fmla="*/ 4566704 w 9144000"/>
              <a:gd name="connsiteY241" fmla="*/ 1494886 h 2576539"/>
              <a:gd name="connsiteX242" fmla="*/ 4566704 w 9144000"/>
              <a:gd name="connsiteY242" fmla="*/ 1452588 h 2576539"/>
              <a:gd name="connsiteX243" fmla="*/ 4530737 w 9144000"/>
              <a:gd name="connsiteY243" fmla="*/ 1428209 h 2576539"/>
              <a:gd name="connsiteX244" fmla="*/ 4560245 w 9144000"/>
              <a:gd name="connsiteY244" fmla="*/ 1413899 h 2576539"/>
              <a:gd name="connsiteX245" fmla="*/ 4575252 w 9144000"/>
              <a:gd name="connsiteY245" fmla="*/ 1321133 h 2576539"/>
              <a:gd name="connsiteX246" fmla="*/ 4591779 w 9144000"/>
              <a:gd name="connsiteY246" fmla="*/ 1365078 h 2576539"/>
              <a:gd name="connsiteX247" fmla="*/ 4602797 w 9144000"/>
              <a:gd name="connsiteY247" fmla="*/ 1348235 h 2576539"/>
              <a:gd name="connsiteX248" fmla="*/ 4612105 w 9144000"/>
              <a:gd name="connsiteY248" fmla="*/ 1260218 h 2576539"/>
              <a:gd name="connsiteX249" fmla="*/ 4572719 w 9144000"/>
              <a:gd name="connsiteY249" fmla="*/ 1204749 h 2576539"/>
              <a:gd name="connsiteX250" fmla="*/ 4603494 w 9144000"/>
              <a:gd name="connsiteY250" fmla="*/ 1190438 h 2576539"/>
              <a:gd name="connsiteX251" fmla="*/ 4609129 w 9144000"/>
              <a:gd name="connsiteY251" fmla="*/ 1144150 h 2576539"/>
              <a:gd name="connsiteX252" fmla="*/ 4615398 w 9144000"/>
              <a:gd name="connsiteY252" fmla="*/ 1143391 h 2576539"/>
              <a:gd name="connsiteX253" fmla="*/ 4627429 w 9144000"/>
              <a:gd name="connsiteY253" fmla="*/ 1162450 h 2576539"/>
              <a:gd name="connsiteX254" fmla="*/ 4630152 w 9144000"/>
              <a:gd name="connsiteY254" fmla="*/ 1158904 h 2576539"/>
              <a:gd name="connsiteX255" fmla="*/ 4624833 w 9144000"/>
              <a:gd name="connsiteY255" fmla="*/ 1134336 h 2576539"/>
              <a:gd name="connsiteX256" fmla="*/ 4638890 w 9144000"/>
              <a:gd name="connsiteY256" fmla="*/ 1091151 h 2576539"/>
              <a:gd name="connsiteX257" fmla="*/ 4679416 w 9144000"/>
              <a:gd name="connsiteY257" fmla="*/ 1027386 h 2576539"/>
              <a:gd name="connsiteX258" fmla="*/ 4722727 w 9144000"/>
              <a:gd name="connsiteY258" fmla="*/ 1090834 h 2576539"/>
              <a:gd name="connsiteX259" fmla="*/ 4737228 w 9144000"/>
              <a:gd name="connsiteY259" fmla="*/ 1133829 h 2576539"/>
              <a:gd name="connsiteX260" fmla="*/ 4731086 w 9144000"/>
              <a:gd name="connsiteY260" fmla="*/ 1161627 h 2576539"/>
              <a:gd name="connsiteX261" fmla="*/ 4751538 w 9144000"/>
              <a:gd name="connsiteY261" fmla="*/ 1137945 h 2576539"/>
              <a:gd name="connsiteX262" fmla="*/ 4758631 w 9144000"/>
              <a:gd name="connsiteY262" fmla="*/ 1190375 h 2576539"/>
              <a:gd name="connsiteX263" fmla="*/ 4787568 w 9144000"/>
              <a:gd name="connsiteY263" fmla="*/ 1202533 h 2576539"/>
              <a:gd name="connsiteX264" fmla="*/ 4782186 w 9144000"/>
              <a:gd name="connsiteY264" fmla="*/ 1209625 h 2576539"/>
              <a:gd name="connsiteX265" fmla="*/ 4750589 w 9144000"/>
              <a:gd name="connsiteY265" fmla="*/ 1249644 h 2576539"/>
              <a:gd name="connsiteX266" fmla="*/ 4750589 w 9144000"/>
              <a:gd name="connsiteY266" fmla="*/ 1302707 h 2576539"/>
              <a:gd name="connsiteX267" fmla="*/ 4795483 w 9144000"/>
              <a:gd name="connsiteY267" fmla="*/ 1308216 h 2576539"/>
              <a:gd name="connsiteX268" fmla="*/ 4794977 w 9144000"/>
              <a:gd name="connsiteY268" fmla="*/ 1176001 h 2576539"/>
              <a:gd name="connsiteX269" fmla="*/ 4783959 w 9144000"/>
              <a:gd name="connsiteY269" fmla="*/ 1153585 h 2576539"/>
              <a:gd name="connsiteX270" fmla="*/ 4798649 w 9144000"/>
              <a:gd name="connsiteY270" fmla="*/ 1144657 h 2576539"/>
              <a:gd name="connsiteX271" fmla="*/ 4802892 w 9144000"/>
              <a:gd name="connsiteY271" fmla="*/ 1083805 h 2576539"/>
              <a:gd name="connsiteX272" fmla="*/ 4809351 w 9144000"/>
              <a:gd name="connsiteY272" fmla="*/ 1082729 h 2576539"/>
              <a:gd name="connsiteX273" fmla="*/ 4818089 w 9144000"/>
              <a:gd name="connsiteY273" fmla="*/ 1103752 h 2576539"/>
              <a:gd name="connsiteX274" fmla="*/ 4821192 w 9144000"/>
              <a:gd name="connsiteY274" fmla="*/ 1103435 h 2576539"/>
              <a:gd name="connsiteX275" fmla="*/ 4822332 w 9144000"/>
              <a:gd name="connsiteY275" fmla="*/ 1046699 h 2576539"/>
              <a:gd name="connsiteX276" fmla="*/ 4856082 w 9144000"/>
              <a:gd name="connsiteY276" fmla="*/ 998385 h 2576539"/>
              <a:gd name="connsiteX277" fmla="*/ 4864377 w 9144000"/>
              <a:gd name="connsiteY277" fmla="*/ 956846 h 2576539"/>
              <a:gd name="connsiteX278" fmla="*/ 4904269 w 9144000"/>
              <a:gd name="connsiteY278" fmla="*/ 1022447 h 2576539"/>
              <a:gd name="connsiteX279" fmla="*/ 4904206 w 9144000"/>
              <a:gd name="connsiteY279" fmla="*/ 956973 h 2576539"/>
              <a:gd name="connsiteX280" fmla="*/ 4881790 w 9144000"/>
              <a:gd name="connsiteY280" fmla="*/ 901820 h 2576539"/>
              <a:gd name="connsiteX281" fmla="*/ 4906802 w 9144000"/>
              <a:gd name="connsiteY281" fmla="*/ 891246 h 2576539"/>
              <a:gd name="connsiteX282" fmla="*/ 4908322 w 9144000"/>
              <a:gd name="connsiteY282" fmla="*/ 848884 h 2576539"/>
              <a:gd name="connsiteX283" fmla="*/ 4908322 w 9144000"/>
              <a:gd name="connsiteY283" fmla="*/ 805762 h 2576539"/>
              <a:gd name="connsiteX284" fmla="*/ 4924152 w 9144000"/>
              <a:gd name="connsiteY284" fmla="*/ 792908 h 2576539"/>
              <a:gd name="connsiteX285" fmla="*/ 4923582 w 9144000"/>
              <a:gd name="connsiteY285" fmla="*/ 726231 h 2576539"/>
              <a:gd name="connsiteX286" fmla="*/ 4928268 w 9144000"/>
              <a:gd name="connsiteY286" fmla="*/ 691277 h 2576539"/>
              <a:gd name="connsiteX287" fmla="*/ 4969300 w 9144000"/>
              <a:gd name="connsiteY287" fmla="*/ 669748 h 2576539"/>
              <a:gd name="connsiteX288" fmla="*/ 4972086 w 9144000"/>
              <a:gd name="connsiteY288" fmla="*/ 569891 h 2576539"/>
              <a:gd name="connsiteX289" fmla="*/ 4992286 w 9144000"/>
              <a:gd name="connsiteY289" fmla="*/ 523729 h 2576539"/>
              <a:gd name="connsiteX290" fmla="*/ 4992729 w 9144000"/>
              <a:gd name="connsiteY290" fmla="*/ 520627 h 2576539"/>
              <a:gd name="connsiteX291" fmla="*/ 5025466 w 9144000"/>
              <a:gd name="connsiteY291" fmla="*/ 454646 h 2576539"/>
              <a:gd name="connsiteX292" fmla="*/ 5034838 w 9144000"/>
              <a:gd name="connsiteY292" fmla="*/ 480228 h 2576539"/>
              <a:gd name="connsiteX293" fmla="*/ 5040473 w 9144000"/>
              <a:gd name="connsiteY293" fmla="*/ 497261 h 2576539"/>
              <a:gd name="connsiteX294" fmla="*/ 5054594 w 9144000"/>
              <a:gd name="connsiteY294" fmla="*/ 543929 h 2576539"/>
              <a:gd name="connsiteX295" fmla="*/ 5074476 w 9144000"/>
              <a:gd name="connsiteY295" fmla="*/ 569511 h 2576539"/>
              <a:gd name="connsiteX296" fmla="*/ 5077959 w 9144000"/>
              <a:gd name="connsiteY296" fmla="*/ 669685 h 2576539"/>
              <a:gd name="connsiteX297" fmla="*/ 5118801 w 9144000"/>
              <a:gd name="connsiteY297" fmla="*/ 691657 h 2576539"/>
              <a:gd name="connsiteX298" fmla="*/ 5125387 w 9144000"/>
              <a:gd name="connsiteY298" fmla="*/ 706095 h 2576539"/>
              <a:gd name="connsiteX299" fmla="*/ 5122981 w 9144000"/>
              <a:gd name="connsiteY299" fmla="*/ 770429 h 2576539"/>
              <a:gd name="connsiteX300" fmla="*/ 5120828 w 9144000"/>
              <a:gd name="connsiteY300" fmla="*/ 825771 h 2576539"/>
              <a:gd name="connsiteX301" fmla="*/ 5126907 w 9144000"/>
              <a:gd name="connsiteY301" fmla="*/ 826278 h 2576539"/>
              <a:gd name="connsiteX302" fmla="*/ 5134695 w 9144000"/>
              <a:gd name="connsiteY302" fmla="*/ 796960 h 2576539"/>
              <a:gd name="connsiteX303" fmla="*/ 5139381 w 9144000"/>
              <a:gd name="connsiteY303" fmla="*/ 809245 h 2576539"/>
              <a:gd name="connsiteX304" fmla="*/ 5139191 w 9144000"/>
              <a:gd name="connsiteY304" fmla="*/ 862941 h 2576539"/>
              <a:gd name="connsiteX305" fmla="*/ 5142294 w 9144000"/>
              <a:gd name="connsiteY305" fmla="*/ 893272 h 2576539"/>
              <a:gd name="connsiteX306" fmla="*/ 5159137 w 9144000"/>
              <a:gd name="connsiteY306" fmla="*/ 898844 h 2576539"/>
              <a:gd name="connsiteX307" fmla="*/ 5156604 w 9144000"/>
              <a:gd name="connsiteY307" fmla="*/ 907329 h 2576539"/>
              <a:gd name="connsiteX308" fmla="*/ 5142357 w 9144000"/>
              <a:gd name="connsiteY308" fmla="*/ 949058 h 2576539"/>
              <a:gd name="connsiteX309" fmla="*/ 5142737 w 9144000"/>
              <a:gd name="connsiteY309" fmla="*/ 1022067 h 2576539"/>
              <a:gd name="connsiteX310" fmla="*/ 5183452 w 9144000"/>
              <a:gd name="connsiteY310" fmla="*/ 956466 h 2576539"/>
              <a:gd name="connsiteX311" fmla="*/ 5192951 w 9144000"/>
              <a:gd name="connsiteY311" fmla="*/ 997372 h 2576539"/>
              <a:gd name="connsiteX312" fmla="*/ 5218279 w 9144000"/>
              <a:gd name="connsiteY312" fmla="*/ 1032895 h 2576539"/>
              <a:gd name="connsiteX313" fmla="*/ 5226447 w 9144000"/>
              <a:gd name="connsiteY313" fmla="*/ 1072091 h 2576539"/>
              <a:gd name="connsiteX314" fmla="*/ 5227650 w 9144000"/>
              <a:gd name="connsiteY314" fmla="*/ 1104131 h 2576539"/>
              <a:gd name="connsiteX315" fmla="*/ 5236389 w 9144000"/>
              <a:gd name="connsiteY315" fmla="*/ 1082476 h 2576539"/>
              <a:gd name="connsiteX316" fmla="*/ 5243101 w 9144000"/>
              <a:gd name="connsiteY316" fmla="*/ 1085135 h 2576539"/>
              <a:gd name="connsiteX317" fmla="*/ 5246330 w 9144000"/>
              <a:gd name="connsiteY317" fmla="*/ 1124648 h 2576539"/>
              <a:gd name="connsiteX318" fmla="*/ 5259501 w 9144000"/>
              <a:gd name="connsiteY318" fmla="*/ 1151496 h 2576539"/>
              <a:gd name="connsiteX319" fmla="*/ 5251586 w 9144000"/>
              <a:gd name="connsiteY319" fmla="*/ 1194554 h 2576539"/>
              <a:gd name="connsiteX320" fmla="*/ 5251206 w 9144000"/>
              <a:gd name="connsiteY320" fmla="*/ 1306253 h 2576539"/>
              <a:gd name="connsiteX321" fmla="*/ 5296481 w 9144000"/>
              <a:gd name="connsiteY321" fmla="*/ 1304036 h 2576539"/>
              <a:gd name="connsiteX322" fmla="*/ 5296418 w 9144000"/>
              <a:gd name="connsiteY322" fmla="*/ 1243818 h 2576539"/>
              <a:gd name="connsiteX323" fmla="*/ 5268366 w 9144000"/>
              <a:gd name="connsiteY323" fmla="*/ 1210701 h 2576539"/>
              <a:gd name="connsiteX324" fmla="*/ 5257475 w 9144000"/>
              <a:gd name="connsiteY324" fmla="*/ 1204116 h 2576539"/>
              <a:gd name="connsiteX325" fmla="*/ 5288249 w 9144000"/>
              <a:gd name="connsiteY325" fmla="*/ 1190122 h 2576539"/>
              <a:gd name="connsiteX326" fmla="*/ 5300660 w 9144000"/>
              <a:gd name="connsiteY326" fmla="*/ 1141744 h 2576539"/>
              <a:gd name="connsiteX327" fmla="*/ 5313071 w 9144000"/>
              <a:gd name="connsiteY327" fmla="*/ 1161247 h 2576539"/>
              <a:gd name="connsiteX328" fmla="*/ 5316174 w 9144000"/>
              <a:gd name="connsiteY328" fmla="*/ 1160297 h 2576539"/>
              <a:gd name="connsiteX329" fmla="*/ 5310918 w 9144000"/>
              <a:gd name="connsiteY329" fmla="*/ 1137628 h 2576539"/>
              <a:gd name="connsiteX330" fmla="*/ 5326115 w 9144000"/>
              <a:gd name="connsiteY330" fmla="*/ 1089378 h 2576539"/>
              <a:gd name="connsiteX331" fmla="*/ 5361322 w 9144000"/>
              <a:gd name="connsiteY331" fmla="*/ 1024473 h 2576539"/>
              <a:gd name="connsiteX332" fmla="*/ 5368604 w 9144000"/>
              <a:gd name="connsiteY332" fmla="*/ 1026373 h 2576539"/>
              <a:gd name="connsiteX333" fmla="*/ 5371263 w 9144000"/>
              <a:gd name="connsiteY333" fmla="*/ 1038594 h 2576539"/>
              <a:gd name="connsiteX334" fmla="*/ 5392476 w 9144000"/>
              <a:gd name="connsiteY334" fmla="*/ 1077600 h 2576539"/>
              <a:gd name="connsiteX335" fmla="*/ 5421287 w 9144000"/>
              <a:gd name="connsiteY335" fmla="*/ 1145037 h 2576539"/>
              <a:gd name="connsiteX336" fmla="*/ 5438954 w 9144000"/>
              <a:gd name="connsiteY336" fmla="*/ 1145037 h 2576539"/>
              <a:gd name="connsiteX337" fmla="*/ 5442373 w 9144000"/>
              <a:gd name="connsiteY337" fmla="*/ 1189298 h 2576539"/>
              <a:gd name="connsiteX338" fmla="*/ 5471311 w 9144000"/>
              <a:gd name="connsiteY338" fmla="*/ 1202533 h 2576539"/>
              <a:gd name="connsiteX339" fmla="*/ 5468145 w 9144000"/>
              <a:gd name="connsiteY339" fmla="*/ 1208168 h 2576539"/>
              <a:gd name="connsiteX340" fmla="*/ 5435407 w 9144000"/>
              <a:gd name="connsiteY340" fmla="*/ 1254836 h 2576539"/>
              <a:gd name="connsiteX341" fmla="*/ 5444272 w 9144000"/>
              <a:gd name="connsiteY341" fmla="*/ 1308596 h 2576539"/>
              <a:gd name="connsiteX342" fmla="*/ 5444589 w 9144000"/>
              <a:gd name="connsiteY342" fmla="*/ 1336140 h 2576539"/>
              <a:gd name="connsiteX343" fmla="*/ 5456367 w 9144000"/>
              <a:gd name="connsiteY343" fmla="*/ 1363052 h 2576539"/>
              <a:gd name="connsiteX344" fmla="*/ 5469601 w 9144000"/>
              <a:gd name="connsiteY344" fmla="*/ 1327022 h 2576539"/>
              <a:gd name="connsiteX345" fmla="*/ 5487647 w 9144000"/>
              <a:gd name="connsiteY345" fmla="*/ 1413392 h 2576539"/>
              <a:gd name="connsiteX346" fmla="*/ 5516649 w 9144000"/>
              <a:gd name="connsiteY346" fmla="*/ 1427196 h 2576539"/>
              <a:gd name="connsiteX347" fmla="*/ 5480492 w 9144000"/>
              <a:gd name="connsiteY347" fmla="*/ 1452651 h 2576539"/>
              <a:gd name="connsiteX348" fmla="*/ 5480492 w 9144000"/>
              <a:gd name="connsiteY348" fmla="*/ 1494317 h 2576539"/>
              <a:gd name="connsiteX349" fmla="*/ 5533935 w 9144000"/>
              <a:gd name="connsiteY349" fmla="*/ 1494317 h 2576539"/>
              <a:gd name="connsiteX350" fmla="*/ 5544067 w 9144000"/>
              <a:gd name="connsiteY350" fmla="*/ 1462719 h 2576539"/>
              <a:gd name="connsiteX351" fmla="*/ 5549069 w 9144000"/>
              <a:gd name="connsiteY351" fmla="*/ 1462149 h 2576539"/>
              <a:gd name="connsiteX352" fmla="*/ 5560404 w 9144000"/>
              <a:gd name="connsiteY352" fmla="*/ 1498559 h 2576539"/>
              <a:gd name="connsiteX353" fmla="*/ 5583389 w 9144000"/>
              <a:gd name="connsiteY353" fmla="*/ 1485768 h 2576539"/>
              <a:gd name="connsiteX354" fmla="*/ 5564773 w 9144000"/>
              <a:gd name="connsiteY354" fmla="*/ 1462846 h 2576539"/>
              <a:gd name="connsiteX355" fmla="*/ 5596433 w 9144000"/>
              <a:gd name="connsiteY355" fmla="*/ 1443216 h 2576539"/>
              <a:gd name="connsiteX356" fmla="*/ 5581996 w 9144000"/>
              <a:gd name="connsiteY356" fmla="*/ 1430172 h 2576539"/>
              <a:gd name="connsiteX357" fmla="*/ 5594407 w 9144000"/>
              <a:gd name="connsiteY357" fmla="*/ 1425486 h 2576539"/>
              <a:gd name="connsiteX358" fmla="*/ 5597067 w 9144000"/>
              <a:gd name="connsiteY358" fmla="*/ 1421624 h 2576539"/>
              <a:gd name="connsiteX359" fmla="*/ 5598966 w 9144000"/>
              <a:gd name="connsiteY359" fmla="*/ 1351844 h 2576539"/>
              <a:gd name="connsiteX360" fmla="*/ 5609034 w 9144000"/>
              <a:gd name="connsiteY360" fmla="*/ 1318157 h 2576539"/>
              <a:gd name="connsiteX361" fmla="*/ 5603462 w 9144000"/>
              <a:gd name="connsiteY361" fmla="*/ 1304353 h 2576539"/>
              <a:gd name="connsiteX362" fmla="*/ 5627841 w 9144000"/>
              <a:gd name="connsiteY362" fmla="*/ 1288269 h 2576539"/>
              <a:gd name="connsiteX363" fmla="*/ 5620242 w 9144000"/>
              <a:gd name="connsiteY363" fmla="*/ 1279088 h 2576539"/>
              <a:gd name="connsiteX364" fmla="*/ 5630690 w 9144000"/>
              <a:gd name="connsiteY364" fmla="*/ 1239829 h 2576539"/>
              <a:gd name="connsiteX365" fmla="*/ 5640252 w 9144000"/>
              <a:gd name="connsiteY365" fmla="*/ 1184359 h 2576539"/>
              <a:gd name="connsiteX366" fmla="*/ 5637782 w 9144000"/>
              <a:gd name="connsiteY366" fmla="*/ 1163020 h 2576539"/>
              <a:gd name="connsiteX367" fmla="*/ 5660831 w 9144000"/>
              <a:gd name="connsiteY367" fmla="*/ 1150926 h 2576539"/>
              <a:gd name="connsiteX368" fmla="*/ 5653359 w 9144000"/>
              <a:gd name="connsiteY368" fmla="*/ 1140414 h 2576539"/>
              <a:gd name="connsiteX369" fmla="*/ 5661971 w 9144000"/>
              <a:gd name="connsiteY369" fmla="*/ 1097103 h 2576539"/>
              <a:gd name="connsiteX370" fmla="*/ 5673052 w 9144000"/>
              <a:gd name="connsiteY370" fmla="*/ 1051512 h 2576539"/>
              <a:gd name="connsiteX371" fmla="*/ 5661274 w 9144000"/>
              <a:gd name="connsiteY371" fmla="*/ 1037834 h 2576539"/>
              <a:gd name="connsiteX372" fmla="*/ 5678751 w 9144000"/>
              <a:gd name="connsiteY372" fmla="*/ 1025740 h 2576539"/>
              <a:gd name="connsiteX373" fmla="*/ 5683120 w 9144000"/>
              <a:gd name="connsiteY373" fmla="*/ 974450 h 2576539"/>
              <a:gd name="connsiteX374" fmla="*/ 5684450 w 9144000"/>
              <a:gd name="connsiteY374" fmla="*/ 926705 h 2576539"/>
              <a:gd name="connsiteX375" fmla="*/ 5705409 w 9144000"/>
              <a:gd name="connsiteY375" fmla="*/ 916827 h 2576539"/>
              <a:gd name="connsiteX376" fmla="*/ 5695151 w 9144000"/>
              <a:gd name="connsiteY376" fmla="*/ 865537 h 2576539"/>
              <a:gd name="connsiteX377" fmla="*/ 5710158 w 9144000"/>
              <a:gd name="connsiteY377" fmla="*/ 854583 h 2576539"/>
              <a:gd name="connsiteX378" fmla="*/ 5695847 w 9144000"/>
              <a:gd name="connsiteY378" fmla="*/ 818173 h 2576539"/>
              <a:gd name="connsiteX379" fmla="*/ 5721683 w 9144000"/>
              <a:gd name="connsiteY379" fmla="*/ 807155 h 2576539"/>
              <a:gd name="connsiteX380" fmla="*/ 5707562 w 9144000"/>
              <a:gd name="connsiteY380" fmla="*/ 736869 h 2576539"/>
              <a:gd name="connsiteX381" fmla="*/ 5719846 w 9144000"/>
              <a:gd name="connsiteY381" fmla="*/ 732436 h 2576539"/>
              <a:gd name="connsiteX382" fmla="*/ 5698760 w 9144000"/>
              <a:gd name="connsiteY382" fmla="*/ 700966 h 2576539"/>
              <a:gd name="connsiteX383" fmla="*/ 5712184 w 9144000"/>
              <a:gd name="connsiteY383" fmla="*/ 693494 h 2576539"/>
              <a:gd name="connsiteX384" fmla="*/ 5699520 w 9144000"/>
              <a:gd name="connsiteY384" fmla="*/ 666962 h 2576539"/>
              <a:gd name="connsiteX385" fmla="*/ 5712628 w 9144000"/>
              <a:gd name="connsiteY385" fmla="*/ 660250 h 2576539"/>
              <a:gd name="connsiteX386" fmla="*/ 5719213 w 9144000"/>
              <a:gd name="connsiteY386" fmla="*/ 605414 h 2576539"/>
              <a:gd name="connsiteX387" fmla="*/ 5732891 w 9144000"/>
              <a:gd name="connsiteY387" fmla="*/ 543739 h 2576539"/>
              <a:gd name="connsiteX388" fmla="*/ 5751000 w 9144000"/>
              <a:gd name="connsiteY388" fmla="*/ 551274 h 2576539"/>
              <a:gd name="connsiteX389" fmla="*/ 5816411 w 9144000"/>
              <a:gd name="connsiteY389" fmla="*/ 452556 h 2576539"/>
              <a:gd name="connsiteX390" fmla="*/ 5817931 w 9144000"/>
              <a:gd name="connsiteY390" fmla="*/ 468703 h 2576539"/>
              <a:gd name="connsiteX391" fmla="*/ 5794818 w 9144000"/>
              <a:gd name="connsiteY391" fmla="*/ 511065 h 2576539"/>
              <a:gd name="connsiteX392" fmla="*/ 5819134 w 9144000"/>
              <a:gd name="connsiteY392" fmla="*/ 579579 h 2576539"/>
              <a:gd name="connsiteX393" fmla="*/ 5832368 w 9144000"/>
              <a:gd name="connsiteY393" fmla="*/ 559253 h 2576539"/>
              <a:gd name="connsiteX394" fmla="*/ 5819324 w 9144000"/>
              <a:gd name="connsiteY394" fmla="*/ 531898 h 2576539"/>
              <a:gd name="connsiteX395" fmla="*/ 5842056 w 9144000"/>
              <a:gd name="connsiteY395" fmla="*/ 459459 h 2576539"/>
              <a:gd name="connsiteX396" fmla="*/ 5849718 w 9144000"/>
              <a:gd name="connsiteY396" fmla="*/ 497831 h 2576539"/>
              <a:gd name="connsiteX397" fmla="*/ 5863522 w 9144000"/>
              <a:gd name="connsiteY397" fmla="*/ 526389 h 2576539"/>
              <a:gd name="connsiteX398" fmla="*/ 5878149 w 9144000"/>
              <a:gd name="connsiteY398" fmla="*/ 496311 h 2576539"/>
              <a:gd name="connsiteX399" fmla="*/ 5886254 w 9144000"/>
              <a:gd name="connsiteY399" fmla="*/ 461485 h 2576539"/>
              <a:gd name="connsiteX400" fmla="*/ 5895752 w 9144000"/>
              <a:gd name="connsiteY400" fmla="*/ 502137 h 2576539"/>
              <a:gd name="connsiteX401" fmla="*/ 5909367 w 9144000"/>
              <a:gd name="connsiteY401" fmla="*/ 527529 h 2576539"/>
              <a:gd name="connsiteX402" fmla="*/ 5935328 w 9144000"/>
              <a:gd name="connsiteY402" fmla="*/ 461232 h 2576539"/>
              <a:gd name="connsiteX403" fmla="*/ 5944320 w 9144000"/>
              <a:gd name="connsiteY403" fmla="*/ 497894 h 2576539"/>
              <a:gd name="connsiteX404" fmla="*/ 5957807 w 9144000"/>
              <a:gd name="connsiteY404" fmla="*/ 526262 h 2576539"/>
              <a:gd name="connsiteX405" fmla="*/ 5984466 w 9144000"/>
              <a:gd name="connsiteY405" fmla="*/ 461675 h 2576539"/>
              <a:gd name="connsiteX406" fmla="*/ 5989911 w 9144000"/>
              <a:gd name="connsiteY406" fmla="*/ 501504 h 2576539"/>
              <a:gd name="connsiteX407" fmla="*/ 6003589 w 9144000"/>
              <a:gd name="connsiteY407" fmla="*/ 529048 h 2576539"/>
              <a:gd name="connsiteX408" fmla="*/ 6017709 w 9144000"/>
              <a:gd name="connsiteY408" fmla="*/ 494792 h 2576539"/>
              <a:gd name="connsiteX409" fmla="*/ 6025624 w 9144000"/>
              <a:gd name="connsiteY409" fmla="*/ 461168 h 2576539"/>
              <a:gd name="connsiteX410" fmla="*/ 6052029 w 9144000"/>
              <a:gd name="connsiteY410" fmla="*/ 526009 h 2576539"/>
              <a:gd name="connsiteX411" fmla="*/ 6065770 w 9144000"/>
              <a:gd name="connsiteY411" fmla="*/ 496185 h 2576539"/>
              <a:gd name="connsiteX412" fmla="*/ 6072546 w 9144000"/>
              <a:gd name="connsiteY412" fmla="*/ 461801 h 2576539"/>
              <a:gd name="connsiteX413" fmla="*/ 6079067 w 9144000"/>
              <a:gd name="connsiteY413" fmla="*/ 461738 h 2576539"/>
              <a:gd name="connsiteX414" fmla="*/ 6086476 w 9144000"/>
              <a:gd name="connsiteY414" fmla="*/ 495235 h 2576539"/>
              <a:gd name="connsiteX415" fmla="*/ 6097114 w 9144000"/>
              <a:gd name="connsiteY415" fmla="*/ 525819 h 2576539"/>
              <a:gd name="connsiteX416" fmla="*/ 6112184 w 9144000"/>
              <a:gd name="connsiteY416" fmla="*/ 495742 h 2576539"/>
              <a:gd name="connsiteX417" fmla="*/ 6120163 w 9144000"/>
              <a:gd name="connsiteY417" fmla="*/ 459838 h 2576539"/>
              <a:gd name="connsiteX418" fmla="*/ 6145871 w 9144000"/>
              <a:gd name="connsiteY418" fmla="*/ 529808 h 2576539"/>
              <a:gd name="connsiteX419" fmla="*/ 6130104 w 9144000"/>
              <a:gd name="connsiteY419" fmla="*/ 557416 h 2576539"/>
              <a:gd name="connsiteX420" fmla="*/ 6143908 w 9144000"/>
              <a:gd name="connsiteY420" fmla="*/ 578439 h 2576539"/>
              <a:gd name="connsiteX421" fmla="*/ 6168920 w 9144000"/>
              <a:gd name="connsiteY421" fmla="*/ 522526 h 2576539"/>
              <a:gd name="connsiteX422" fmla="*/ 6151950 w 9144000"/>
              <a:gd name="connsiteY422" fmla="*/ 474402 h 2576539"/>
              <a:gd name="connsiteX423" fmla="*/ 6148721 w 9144000"/>
              <a:gd name="connsiteY423" fmla="*/ 452936 h 2576539"/>
              <a:gd name="connsiteX424" fmla="*/ 6209383 w 9144000"/>
              <a:gd name="connsiteY424" fmla="*/ 552097 h 2576539"/>
              <a:gd name="connsiteX425" fmla="*/ 6228949 w 9144000"/>
              <a:gd name="connsiteY425" fmla="*/ 543866 h 2576539"/>
              <a:gd name="connsiteX426" fmla="*/ 6236927 w 9144000"/>
              <a:gd name="connsiteY426" fmla="*/ 600665 h 2576539"/>
              <a:gd name="connsiteX427" fmla="*/ 6245476 w 9144000"/>
              <a:gd name="connsiteY427" fmla="*/ 605034 h 2576539"/>
              <a:gd name="connsiteX428" fmla="*/ 6250921 w 9144000"/>
              <a:gd name="connsiteY428" fmla="*/ 659807 h 2576539"/>
              <a:gd name="connsiteX429" fmla="*/ 6262762 w 9144000"/>
              <a:gd name="connsiteY429" fmla="*/ 665949 h 2576539"/>
              <a:gd name="connsiteX430" fmla="*/ 6253137 w 9144000"/>
              <a:gd name="connsiteY430" fmla="*/ 692290 h 2576539"/>
              <a:gd name="connsiteX431" fmla="*/ 6264852 w 9144000"/>
              <a:gd name="connsiteY431" fmla="*/ 701155 h 2576539"/>
              <a:gd name="connsiteX432" fmla="*/ 6242816 w 9144000"/>
              <a:gd name="connsiteY432" fmla="*/ 732689 h 2576539"/>
              <a:gd name="connsiteX433" fmla="*/ 6255227 w 9144000"/>
              <a:gd name="connsiteY433" fmla="*/ 739401 h 2576539"/>
              <a:gd name="connsiteX434" fmla="*/ 6242373 w 9144000"/>
              <a:gd name="connsiteY434" fmla="*/ 806459 h 2576539"/>
              <a:gd name="connsiteX435" fmla="*/ 6267448 w 9144000"/>
              <a:gd name="connsiteY435" fmla="*/ 817920 h 2576539"/>
              <a:gd name="connsiteX436" fmla="*/ 6252948 w 9144000"/>
              <a:gd name="connsiteY436" fmla="*/ 854013 h 2576539"/>
              <a:gd name="connsiteX437" fmla="*/ 6269664 w 9144000"/>
              <a:gd name="connsiteY437" fmla="*/ 866804 h 2576539"/>
              <a:gd name="connsiteX438" fmla="*/ 6256050 w 9144000"/>
              <a:gd name="connsiteY438" fmla="*/ 914485 h 2576539"/>
              <a:gd name="connsiteX439" fmla="*/ 6274097 w 9144000"/>
              <a:gd name="connsiteY439" fmla="*/ 924869 h 2576539"/>
              <a:gd name="connsiteX440" fmla="*/ 6284418 w 9144000"/>
              <a:gd name="connsiteY440" fmla="*/ 1025550 h 2576539"/>
              <a:gd name="connsiteX441" fmla="*/ 6296892 w 9144000"/>
              <a:gd name="connsiteY441" fmla="*/ 1033212 h 2576539"/>
              <a:gd name="connsiteX442" fmla="*/ 6301515 w 9144000"/>
              <a:gd name="connsiteY442" fmla="*/ 1038784 h 2576539"/>
              <a:gd name="connsiteX443" fmla="*/ 6290814 w 9144000"/>
              <a:gd name="connsiteY443" fmla="*/ 1050625 h 2576539"/>
              <a:gd name="connsiteX444" fmla="*/ 6301768 w 9144000"/>
              <a:gd name="connsiteY444" fmla="*/ 1096406 h 2576539"/>
              <a:gd name="connsiteX445" fmla="*/ 6302084 w 9144000"/>
              <a:gd name="connsiteY445" fmla="*/ 1127307 h 2576539"/>
              <a:gd name="connsiteX446" fmla="*/ 6311330 w 9144000"/>
              <a:gd name="connsiteY446" fmla="*/ 1142124 h 2576539"/>
              <a:gd name="connsiteX447" fmla="*/ 6301705 w 9144000"/>
              <a:gd name="connsiteY447" fmla="*/ 1149026 h 2576539"/>
              <a:gd name="connsiteX448" fmla="*/ 6326780 w 9144000"/>
              <a:gd name="connsiteY448" fmla="*/ 1163653 h 2576539"/>
              <a:gd name="connsiteX449" fmla="*/ 6321525 w 9144000"/>
              <a:gd name="connsiteY449" fmla="*/ 1182017 h 2576539"/>
              <a:gd name="connsiteX450" fmla="*/ 6333556 w 9144000"/>
              <a:gd name="connsiteY450" fmla="*/ 1232863 h 2576539"/>
              <a:gd name="connsiteX451" fmla="*/ 6345333 w 9144000"/>
              <a:gd name="connsiteY451" fmla="*/ 1278708 h 2576539"/>
              <a:gd name="connsiteX452" fmla="*/ 6334252 w 9144000"/>
              <a:gd name="connsiteY452" fmla="*/ 1288459 h 2576539"/>
              <a:gd name="connsiteX453" fmla="*/ 6359960 w 9144000"/>
              <a:gd name="connsiteY453" fmla="*/ 1302897 h 2576539"/>
              <a:gd name="connsiteX454" fmla="*/ 6353058 w 9144000"/>
              <a:gd name="connsiteY454" fmla="*/ 1324109 h 2576539"/>
              <a:gd name="connsiteX455" fmla="*/ 6365659 w 9144000"/>
              <a:gd name="connsiteY455" fmla="*/ 1377109 h 2576539"/>
              <a:gd name="connsiteX456" fmla="*/ 6386998 w 9144000"/>
              <a:gd name="connsiteY456" fmla="*/ 1432325 h 2576539"/>
              <a:gd name="connsiteX457" fmla="*/ 6419419 w 9144000"/>
              <a:gd name="connsiteY457" fmla="*/ 1501789 h 2576539"/>
              <a:gd name="connsiteX458" fmla="*/ 6433160 w 9144000"/>
              <a:gd name="connsiteY458" fmla="*/ 1486021 h 2576539"/>
              <a:gd name="connsiteX459" fmla="*/ 6430500 w 9144000"/>
              <a:gd name="connsiteY459" fmla="*/ 1379262 h 2576539"/>
              <a:gd name="connsiteX460" fmla="*/ 6429423 w 9144000"/>
              <a:gd name="connsiteY460" fmla="*/ 1370334 h 2576539"/>
              <a:gd name="connsiteX461" fmla="*/ 6412390 w 9144000"/>
              <a:gd name="connsiteY461" fmla="*/ 1322590 h 2576539"/>
              <a:gd name="connsiteX462" fmla="*/ 6424168 w 9144000"/>
              <a:gd name="connsiteY462" fmla="*/ 1319423 h 2576539"/>
              <a:gd name="connsiteX463" fmla="*/ 6435566 w 9144000"/>
              <a:gd name="connsiteY463" fmla="*/ 1315878 h 2576539"/>
              <a:gd name="connsiteX464" fmla="*/ 6435376 w 9144000"/>
              <a:gd name="connsiteY464" fmla="*/ 1199683 h 2576539"/>
              <a:gd name="connsiteX465" fmla="*/ 6430817 w 9144000"/>
              <a:gd name="connsiteY465" fmla="*/ 1184929 h 2576539"/>
              <a:gd name="connsiteX466" fmla="*/ 6402575 w 9144000"/>
              <a:gd name="connsiteY466" fmla="*/ 1137565 h 2576539"/>
              <a:gd name="connsiteX467" fmla="*/ 6440695 w 9144000"/>
              <a:gd name="connsiteY467" fmla="*/ 1133069 h 2576539"/>
              <a:gd name="connsiteX468" fmla="*/ 6438352 w 9144000"/>
              <a:gd name="connsiteY468" fmla="*/ 1115339 h 2576539"/>
              <a:gd name="connsiteX469" fmla="*/ 6454626 w 9144000"/>
              <a:gd name="connsiteY469" fmla="*/ 1103625 h 2576539"/>
              <a:gd name="connsiteX470" fmla="*/ 6459312 w 9144000"/>
              <a:gd name="connsiteY470" fmla="*/ 1064176 h 2576539"/>
              <a:gd name="connsiteX471" fmla="*/ 6471595 w 9144000"/>
              <a:gd name="connsiteY471" fmla="*/ 1105715 h 2576539"/>
              <a:gd name="connsiteX472" fmla="*/ 6479068 w 9144000"/>
              <a:gd name="connsiteY472" fmla="*/ 1105208 h 2576539"/>
              <a:gd name="connsiteX473" fmla="*/ 6518073 w 9144000"/>
              <a:gd name="connsiteY473" fmla="*/ 1054234 h 2576539"/>
              <a:gd name="connsiteX474" fmla="*/ 6518073 w 9144000"/>
              <a:gd name="connsiteY474" fmla="*/ 1026753 h 2576539"/>
              <a:gd name="connsiteX475" fmla="*/ 6535930 w 9144000"/>
              <a:gd name="connsiteY475" fmla="*/ 1013582 h 2576539"/>
              <a:gd name="connsiteX476" fmla="*/ 6529598 w 9144000"/>
              <a:gd name="connsiteY476" fmla="*/ 932531 h 2576539"/>
              <a:gd name="connsiteX477" fmla="*/ 6581711 w 9144000"/>
              <a:gd name="connsiteY477" fmla="*/ 912205 h 2576539"/>
              <a:gd name="connsiteX478" fmla="*/ 6588107 w 9144000"/>
              <a:gd name="connsiteY478" fmla="*/ 877822 h 2576539"/>
              <a:gd name="connsiteX479" fmla="*/ 6592412 w 9144000"/>
              <a:gd name="connsiteY479" fmla="*/ 910559 h 2576539"/>
              <a:gd name="connsiteX480" fmla="*/ 6644842 w 9144000"/>
              <a:gd name="connsiteY480" fmla="*/ 933038 h 2576539"/>
              <a:gd name="connsiteX481" fmla="*/ 6638890 w 9144000"/>
              <a:gd name="connsiteY481" fmla="*/ 1013392 h 2576539"/>
              <a:gd name="connsiteX482" fmla="*/ 6656240 w 9144000"/>
              <a:gd name="connsiteY482" fmla="*/ 1026056 h 2576539"/>
              <a:gd name="connsiteX483" fmla="*/ 6656240 w 9144000"/>
              <a:gd name="connsiteY483" fmla="*/ 1051638 h 2576539"/>
              <a:gd name="connsiteX484" fmla="*/ 6695436 w 9144000"/>
              <a:gd name="connsiteY484" fmla="*/ 1107994 h 2576539"/>
              <a:gd name="connsiteX485" fmla="*/ 6706328 w 9144000"/>
              <a:gd name="connsiteY485" fmla="*/ 1064809 h 2576539"/>
              <a:gd name="connsiteX486" fmla="*/ 6713229 w 9144000"/>
              <a:gd name="connsiteY486" fmla="*/ 1064682 h 2576539"/>
              <a:gd name="connsiteX487" fmla="*/ 6720891 w 9144000"/>
              <a:gd name="connsiteY487" fmla="*/ 1096913 h 2576539"/>
              <a:gd name="connsiteX488" fmla="*/ 6716332 w 9144000"/>
              <a:gd name="connsiteY488" fmla="*/ 1098876 h 2576539"/>
              <a:gd name="connsiteX489" fmla="*/ 6735455 w 9144000"/>
              <a:gd name="connsiteY489" fmla="*/ 1115529 h 2576539"/>
              <a:gd name="connsiteX490" fmla="*/ 6732986 w 9144000"/>
              <a:gd name="connsiteY490" fmla="*/ 1133196 h 2576539"/>
              <a:gd name="connsiteX491" fmla="*/ 6771992 w 9144000"/>
              <a:gd name="connsiteY491" fmla="*/ 1136805 h 2576539"/>
              <a:gd name="connsiteX492" fmla="*/ 6745523 w 9144000"/>
              <a:gd name="connsiteY492" fmla="*/ 1183536 h 2576539"/>
              <a:gd name="connsiteX493" fmla="*/ 6739444 w 9144000"/>
              <a:gd name="connsiteY493" fmla="*/ 1203989 h 2576539"/>
              <a:gd name="connsiteX494" fmla="*/ 6739191 w 9144000"/>
              <a:gd name="connsiteY494" fmla="*/ 1316131 h 2576539"/>
              <a:gd name="connsiteX495" fmla="*/ 6763063 w 9144000"/>
              <a:gd name="connsiteY495" fmla="*/ 1322463 h 2576539"/>
              <a:gd name="connsiteX496" fmla="*/ 6745460 w 9144000"/>
              <a:gd name="connsiteY496" fmla="*/ 1342599 h 2576539"/>
              <a:gd name="connsiteX497" fmla="*/ 6744003 w 9144000"/>
              <a:gd name="connsiteY497" fmla="*/ 1494696 h 2576539"/>
              <a:gd name="connsiteX498" fmla="*/ 6809794 w 9144000"/>
              <a:gd name="connsiteY498" fmla="*/ 1494696 h 2576539"/>
              <a:gd name="connsiteX499" fmla="*/ 6809794 w 9144000"/>
              <a:gd name="connsiteY499" fmla="*/ 1329428 h 2576539"/>
              <a:gd name="connsiteX500" fmla="*/ 6766166 w 9144000"/>
              <a:gd name="connsiteY500" fmla="*/ 1298084 h 2576539"/>
              <a:gd name="connsiteX501" fmla="*/ 6808148 w 9144000"/>
              <a:gd name="connsiteY501" fmla="*/ 1294538 h 2576539"/>
              <a:gd name="connsiteX502" fmla="*/ 6812453 w 9144000"/>
              <a:gd name="connsiteY502" fmla="*/ 1223998 h 2576539"/>
              <a:gd name="connsiteX503" fmla="*/ 6829930 w 9144000"/>
              <a:gd name="connsiteY503" fmla="*/ 1159727 h 2576539"/>
              <a:gd name="connsiteX504" fmla="*/ 6830310 w 9144000"/>
              <a:gd name="connsiteY504" fmla="*/ 1144784 h 2576539"/>
              <a:gd name="connsiteX505" fmla="*/ 6837212 w 9144000"/>
              <a:gd name="connsiteY505" fmla="*/ 1133766 h 2576539"/>
              <a:gd name="connsiteX506" fmla="*/ 6855639 w 9144000"/>
              <a:gd name="connsiteY506" fmla="*/ 1217160 h 2576539"/>
              <a:gd name="connsiteX507" fmla="*/ 6870899 w 9144000"/>
              <a:gd name="connsiteY507" fmla="*/ 1182080 h 2576539"/>
              <a:gd name="connsiteX508" fmla="*/ 6871089 w 9144000"/>
              <a:gd name="connsiteY508" fmla="*/ 1147380 h 2576539"/>
              <a:gd name="connsiteX509" fmla="*/ 6889832 w 9144000"/>
              <a:gd name="connsiteY509" fmla="*/ 1204875 h 2576539"/>
              <a:gd name="connsiteX510" fmla="*/ 6904903 w 9144000"/>
              <a:gd name="connsiteY510" fmla="*/ 1197847 h 2576539"/>
              <a:gd name="connsiteX511" fmla="*/ 6892048 w 9144000"/>
              <a:gd name="connsiteY511" fmla="*/ 1137312 h 2576539"/>
              <a:gd name="connsiteX512" fmla="*/ 6943465 w 9144000"/>
              <a:gd name="connsiteY512" fmla="*/ 1032199 h 2576539"/>
              <a:gd name="connsiteX513" fmla="*/ 6977911 w 9144000"/>
              <a:gd name="connsiteY513" fmla="*/ 1010289 h 2576539"/>
              <a:gd name="connsiteX514" fmla="*/ 6982344 w 9144000"/>
              <a:gd name="connsiteY514" fmla="*/ 939433 h 2576539"/>
              <a:gd name="connsiteX515" fmla="*/ 6989816 w 9144000"/>
              <a:gd name="connsiteY515" fmla="*/ 986607 h 2576539"/>
              <a:gd name="connsiteX516" fmla="*/ 7022743 w 9144000"/>
              <a:gd name="connsiteY516" fmla="*/ 1031312 h 2576539"/>
              <a:gd name="connsiteX517" fmla="*/ 7078213 w 9144000"/>
              <a:gd name="connsiteY517" fmla="*/ 1099699 h 2576539"/>
              <a:gd name="connsiteX518" fmla="*/ 7079479 w 9144000"/>
              <a:gd name="connsiteY518" fmla="*/ 1127687 h 2576539"/>
              <a:gd name="connsiteX519" fmla="*/ 7063206 w 9144000"/>
              <a:gd name="connsiteY519" fmla="*/ 1197150 h 2576539"/>
              <a:gd name="connsiteX520" fmla="*/ 7084734 w 9144000"/>
              <a:gd name="connsiteY520" fmla="*/ 1206965 h 2576539"/>
              <a:gd name="connsiteX521" fmla="*/ 7089483 w 9144000"/>
              <a:gd name="connsiteY521" fmla="*/ 1153839 h 2576539"/>
              <a:gd name="connsiteX522" fmla="*/ 7096956 w 9144000"/>
              <a:gd name="connsiteY522" fmla="*/ 1153015 h 2576539"/>
              <a:gd name="connsiteX523" fmla="*/ 7113419 w 9144000"/>
              <a:gd name="connsiteY523" fmla="*/ 1218490 h 2576539"/>
              <a:gd name="connsiteX524" fmla="*/ 7124690 w 9144000"/>
              <a:gd name="connsiteY524" fmla="*/ 1161247 h 2576539"/>
              <a:gd name="connsiteX525" fmla="*/ 7136214 w 9144000"/>
              <a:gd name="connsiteY525" fmla="*/ 1133702 h 2576539"/>
              <a:gd name="connsiteX526" fmla="*/ 7156731 w 9144000"/>
              <a:gd name="connsiteY526" fmla="*/ 1222669 h 2576539"/>
              <a:gd name="connsiteX527" fmla="*/ 7160847 w 9144000"/>
              <a:gd name="connsiteY527" fmla="*/ 1294665 h 2576539"/>
              <a:gd name="connsiteX528" fmla="*/ 7198586 w 9144000"/>
              <a:gd name="connsiteY528" fmla="*/ 1297198 h 2576539"/>
              <a:gd name="connsiteX529" fmla="*/ 7158630 w 9144000"/>
              <a:gd name="connsiteY529" fmla="*/ 1330188 h 2576539"/>
              <a:gd name="connsiteX530" fmla="*/ 7158630 w 9144000"/>
              <a:gd name="connsiteY530" fmla="*/ 1450688 h 2576539"/>
              <a:gd name="connsiteX531" fmla="*/ 7370377 w 9144000"/>
              <a:gd name="connsiteY531" fmla="*/ 1450688 h 2576539"/>
              <a:gd name="connsiteX532" fmla="*/ 7371200 w 9144000"/>
              <a:gd name="connsiteY532" fmla="*/ 1329175 h 2576539"/>
              <a:gd name="connsiteX533" fmla="*/ 7324279 w 9144000"/>
              <a:gd name="connsiteY533" fmla="*/ 1298844 h 2576539"/>
              <a:gd name="connsiteX534" fmla="*/ 7367274 w 9144000"/>
              <a:gd name="connsiteY534" fmla="*/ 1294158 h 2576539"/>
              <a:gd name="connsiteX535" fmla="*/ 7375632 w 9144000"/>
              <a:gd name="connsiteY535" fmla="*/ 1227481 h 2576539"/>
              <a:gd name="connsiteX536" fmla="*/ 7390513 w 9144000"/>
              <a:gd name="connsiteY536" fmla="*/ 1182333 h 2576539"/>
              <a:gd name="connsiteX537" fmla="*/ 7395325 w 9144000"/>
              <a:gd name="connsiteY537" fmla="*/ 1138895 h 2576539"/>
              <a:gd name="connsiteX538" fmla="*/ 7403621 w 9144000"/>
              <a:gd name="connsiteY538" fmla="*/ 1178850 h 2576539"/>
              <a:gd name="connsiteX539" fmla="*/ 7412929 w 9144000"/>
              <a:gd name="connsiteY539" fmla="*/ 1220642 h 2576539"/>
              <a:gd name="connsiteX540" fmla="*/ 7440030 w 9144000"/>
              <a:gd name="connsiteY540" fmla="*/ 1147443 h 2576539"/>
              <a:gd name="connsiteX541" fmla="*/ 7443956 w 9144000"/>
              <a:gd name="connsiteY541" fmla="*/ 1206965 h 2576539"/>
              <a:gd name="connsiteX542" fmla="*/ 7462572 w 9144000"/>
              <a:gd name="connsiteY542" fmla="*/ 1198417 h 2576539"/>
              <a:gd name="connsiteX543" fmla="*/ 7450035 w 9144000"/>
              <a:gd name="connsiteY543" fmla="*/ 1115973 h 2576539"/>
              <a:gd name="connsiteX544" fmla="*/ 7503161 w 9144000"/>
              <a:gd name="connsiteY544" fmla="*/ 1032578 h 2576539"/>
              <a:gd name="connsiteX545" fmla="*/ 7537988 w 9144000"/>
              <a:gd name="connsiteY545" fmla="*/ 1009593 h 2576539"/>
              <a:gd name="connsiteX546" fmla="*/ 7545080 w 9144000"/>
              <a:gd name="connsiteY546" fmla="*/ 945512 h 2576539"/>
              <a:gd name="connsiteX547" fmla="*/ 7547486 w 9144000"/>
              <a:gd name="connsiteY547" fmla="*/ 945512 h 2576539"/>
              <a:gd name="connsiteX548" fmla="*/ 7550716 w 9144000"/>
              <a:gd name="connsiteY548" fmla="*/ 1003261 h 2576539"/>
              <a:gd name="connsiteX549" fmla="*/ 7584592 w 9144000"/>
              <a:gd name="connsiteY549" fmla="*/ 1032072 h 2576539"/>
              <a:gd name="connsiteX550" fmla="*/ 7638288 w 9144000"/>
              <a:gd name="connsiteY550" fmla="*/ 1126674 h 2576539"/>
              <a:gd name="connsiteX551" fmla="*/ 7624231 w 9144000"/>
              <a:gd name="connsiteY551" fmla="*/ 1197024 h 2576539"/>
              <a:gd name="connsiteX552" fmla="*/ 7645127 w 9144000"/>
              <a:gd name="connsiteY552" fmla="*/ 1207725 h 2576539"/>
              <a:gd name="connsiteX553" fmla="*/ 7650256 w 9144000"/>
              <a:gd name="connsiteY553" fmla="*/ 1152319 h 2576539"/>
              <a:gd name="connsiteX554" fmla="*/ 7671216 w 9144000"/>
              <a:gd name="connsiteY554" fmla="*/ 1218363 h 2576539"/>
              <a:gd name="connsiteX555" fmla="*/ 7695847 w 9144000"/>
              <a:gd name="connsiteY555" fmla="*/ 1133323 h 2576539"/>
              <a:gd name="connsiteX556" fmla="*/ 7699394 w 9144000"/>
              <a:gd name="connsiteY556" fmla="*/ 1161817 h 2576539"/>
              <a:gd name="connsiteX557" fmla="*/ 7714527 w 9144000"/>
              <a:gd name="connsiteY557" fmla="*/ 1219756 h 2576539"/>
              <a:gd name="connsiteX558" fmla="*/ 7713324 w 9144000"/>
              <a:gd name="connsiteY558" fmla="*/ 1259522 h 2576539"/>
              <a:gd name="connsiteX559" fmla="*/ 7725292 w 9144000"/>
              <a:gd name="connsiteY559" fmla="*/ 1294348 h 2576539"/>
              <a:gd name="connsiteX560" fmla="*/ 7757712 w 9144000"/>
              <a:gd name="connsiteY560" fmla="*/ 1297578 h 2576539"/>
              <a:gd name="connsiteX561" fmla="*/ 7718073 w 9144000"/>
              <a:gd name="connsiteY561" fmla="*/ 1332848 h 2576539"/>
              <a:gd name="connsiteX562" fmla="*/ 7722443 w 9144000"/>
              <a:gd name="connsiteY562" fmla="*/ 1503941 h 2576539"/>
              <a:gd name="connsiteX563" fmla="*/ 7723709 w 9144000"/>
              <a:gd name="connsiteY563" fmla="*/ 1676998 h 2576539"/>
              <a:gd name="connsiteX564" fmla="*/ 7751127 w 9144000"/>
              <a:gd name="connsiteY564" fmla="*/ 1611841 h 2576539"/>
              <a:gd name="connsiteX565" fmla="*/ 7753407 w 9144000"/>
              <a:gd name="connsiteY565" fmla="*/ 1606142 h 2576539"/>
              <a:gd name="connsiteX566" fmla="*/ 7837244 w 9144000"/>
              <a:gd name="connsiteY566" fmla="*/ 1450372 h 2576539"/>
              <a:gd name="connsiteX567" fmla="*/ 7836231 w 9144000"/>
              <a:gd name="connsiteY567" fmla="*/ 1427449 h 2576539"/>
              <a:gd name="connsiteX568" fmla="*/ 7917345 w 9144000"/>
              <a:gd name="connsiteY568" fmla="*/ 1352350 h 2576539"/>
              <a:gd name="connsiteX569" fmla="*/ 7931719 w 9144000"/>
              <a:gd name="connsiteY569" fmla="*/ 1237233 h 2576539"/>
              <a:gd name="connsiteX570" fmla="*/ 7935455 w 9144000"/>
              <a:gd name="connsiteY570" fmla="*/ 1236473 h 2576539"/>
              <a:gd name="connsiteX571" fmla="*/ 7950082 w 9144000"/>
              <a:gd name="connsiteY571" fmla="*/ 1322969 h 2576539"/>
              <a:gd name="connsiteX572" fmla="*/ 8014353 w 9144000"/>
              <a:gd name="connsiteY572" fmla="*/ 1322969 h 2576539"/>
              <a:gd name="connsiteX573" fmla="*/ 8018342 w 9144000"/>
              <a:gd name="connsiteY573" fmla="*/ 1226025 h 2576539"/>
              <a:gd name="connsiteX574" fmla="*/ 8022965 w 9144000"/>
              <a:gd name="connsiteY574" fmla="*/ 1201709 h 2576539"/>
              <a:gd name="connsiteX575" fmla="*/ 8032780 w 9144000"/>
              <a:gd name="connsiteY575" fmla="*/ 1146367 h 2576539"/>
              <a:gd name="connsiteX576" fmla="*/ 8039301 w 9144000"/>
              <a:gd name="connsiteY576" fmla="*/ 1097863 h 2576539"/>
              <a:gd name="connsiteX577" fmla="*/ 8041455 w 9144000"/>
              <a:gd name="connsiteY577" fmla="*/ 1044800 h 2576539"/>
              <a:gd name="connsiteX578" fmla="*/ 8043291 w 9144000"/>
              <a:gd name="connsiteY578" fmla="*/ 999335 h 2576539"/>
              <a:gd name="connsiteX579" fmla="*/ 8055132 w 9144000"/>
              <a:gd name="connsiteY579" fmla="*/ 1011872 h 2576539"/>
              <a:gd name="connsiteX580" fmla="*/ 8055385 w 9144000"/>
              <a:gd name="connsiteY580" fmla="*/ 918220 h 2576539"/>
              <a:gd name="connsiteX581" fmla="*/ 8061717 w 9144000"/>
              <a:gd name="connsiteY581" fmla="*/ 855849 h 2576539"/>
              <a:gd name="connsiteX582" fmla="*/ 8062350 w 9144000"/>
              <a:gd name="connsiteY582" fmla="*/ 852746 h 2576539"/>
              <a:gd name="connsiteX583" fmla="*/ 8093695 w 9144000"/>
              <a:gd name="connsiteY583" fmla="*/ 746493 h 2576539"/>
              <a:gd name="connsiteX584" fmla="*/ 8117756 w 9144000"/>
              <a:gd name="connsiteY584" fmla="*/ 638721 h 2576539"/>
              <a:gd name="connsiteX585" fmla="*/ 8124912 w 9144000"/>
              <a:gd name="connsiteY585" fmla="*/ 615039 h 2576539"/>
              <a:gd name="connsiteX586" fmla="*/ 8132827 w 9144000"/>
              <a:gd name="connsiteY586" fmla="*/ 631945 h 2576539"/>
              <a:gd name="connsiteX587" fmla="*/ 8170946 w 9144000"/>
              <a:gd name="connsiteY587" fmla="*/ 810764 h 2576539"/>
              <a:gd name="connsiteX588" fmla="*/ 8177215 w 9144000"/>
              <a:gd name="connsiteY588" fmla="*/ 831787 h 2576539"/>
              <a:gd name="connsiteX589" fmla="*/ 8196718 w 9144000"/>
              <a:gd name="connsiteY589" fmla="*/ 913788 h 2576539"/>
              <a:gd name="connsiteX590" fmla="*/ 8196401 w 9144000"/>
              <a:gd name="connsiteY590" fmla="*/ 1010163 h 2576539"/>
              <a:gd name="connsiteX591" fmla="*/ 8206469 w 9144000"/>
              <a:gd name="connsiteY591" fmla="*/ 1006364 h 2576539"/>
              <a:gd name="connsiteX592" fmla="*/ 8212485 w 9144000"/>
              <a:gd name="connsiteY592" fmla="*/ 1096533 h 2576539"/>
              <a:gd name="connsiteX593" fmla="*/ 8223503 w 9144000"/>
              <a:gd name="connsiteY593" fmla="*/ 1190375 h 2576539"/>
              <a:gd name="connsiteX594" fmla="*/ 8281695 w 9144000"/>
              <a:gd name="connsiteY594" fmla="*/ 1108311 h 2576539"/>
              <a:gd name="connsiteX595" fmla="*/ 8342357 w 9144000"/>
              <a:gd name="connsiteY595" fmla="*/ 1194617 h 2576539"/>
              <a:gd name="connsiteX596" fmla="*/ 8344383 w 9144000"/>
              <a:gd name="connsiteY596" fmla="*/ 1135792 h 2576539"/>
              <a:gd name="connsiteX597" fmla="*/ 8349259 w 9144000"/>
              <a:gd name="connsiteY597" fmla="*/ 1100269 h 2576539"/>
              <a:gd name="connsiteX598" fmla="*/ 8352298 w 9144000"/>
              <a:gd name="connsiteY598" fmla="*/ 1037771 h 2576539"/>
              <a:gd name="connsiteX599" fmla="*/ 8354324 w 9144000"/>
              <a:gd name="connsiteY599" fmla="*/ 999841 h 2576539"/>
              <a:gd name="connsiteX600" fmla="*/ 8363443 w 9144000"/>
              <a:gd name="connsiteY600" fmla="*/ 1010099 h 2576539"/>
              <a:gd name="connsiteX601" fmla="*/ 8365786 w 9144000"/>
              <a:gd name="connsiteY601" fmla="*/ 1005604 h 2576539"/>
              <a:gd name="connsiteX602" fmla="*/ 8366292 w 9144000"/>
              <a:gd name="connsiteY602" fmla="*/ 916954 h 2576539"/>
              <a:gd name="connsiteX603" fmla="*/ 8387758 w 9144000"/>
              <a:gd name="connsiteY603" fmla="*/ 831344 h 2576539"/>
              <a:gd name="connsiteX604" fmla="*/ 8391494 w 9144000"/>
              <a:gd name="connsiteY604" fmla="*/ 816210 h 2576539"/>
              <a:gd name="connsiteX605" fmla="*/ 8429676 w 9144000"/>
              <a:gd name="connsiteY605" fmla="*/ 634605 h 2576539"/>
              <a:gd name="connsiteX606" fmla="*/ 8439492 w 9144000"/>
              <a:gd name="connsiteY606" fmla="*/ 610986 h 2576539"/>
              <a:gd name="connsiteX607" fmla="*/ 8459691 w 9144000"/>
              <a:gd name="connsiteY607" fmla="*/ 701725 h 2576539"/>
              <a:gd name="connsiteX608" fmla="*/ 8482549 w 9144000"/>
              <a:gd name="connsiteY608" fmla="*/ 816020 h 2576539"/>
              <a:gd name="connsiteX609" fmla="*/ 8499077 w 9144000"/>
              <a:gd name="connsiteY609" fmla="*/ 846098 h 2576539"/>
              <a:gd name="connsiteX610" fmla="*/ 8508639 w 9144000"/>
              <a:gd name="connsiteY610" fmla="*/ 911129 h 2576539"/>
              <a:gd name="connsiteX611" fmla="*/ 8508068 w 9144000"/>
              <a:gd name="connsiteY611" fmla="*/ 1000538 h 2576539"/>
              <a:gd name="connsiteX612" fmla="*/ 8523708 w 9144000"/>
              <a:gd name="connsiteY612" fmla="*/ 1022574 h 2576539"/>
              <a:gd name="connsiteX613" fmla="*/ 8523962 w 9144000"/>
              <a:gd name="connsiteY613" fmla="*/ 1038151 h 2576539"/>
              <a:gd name="connsiteX614" fmla="*/ 8532321 w 9144000"/>
              <a:gd name="connsiteY614" fmla="*/ 1172265 h 2576539"/>
              <a:gd name="connsiteX615" fmla="*/ 8543845 w 9144000"/>
              <a:gd name="connsiteY615" fmla="*/ 1264777 h 2576539"/>
              <a:gd name="connsiteX616" fmla="*/ 8552393 w 9144000"/>
              <a:gd name="connsiteY616" fmla="*/ 1322400 h 2576539"/>
              <a:gd name="connsiteX617" fmla="*/ 8612865 w 9144000"/>
              <a:gd name="connsiteY617" fmla="*/ 1324806 h 2576539"/>
              <a:gd name="connsiteX618" fmla="*/ 8627999 w 9144000"/>
              <a:gd name="connsiteY618" fmla="*/ 1231597 h 2576539"/>
              <a:gd name="connsiteX619" fmla="*/ 8631165 w 9144000"/>
              <a:gd name="connsiteY619" fmla="*/ 1231407 h 2576539"/>
              <a:gd name="connsiteX620" fmla="*/ 8644399 w 9144000"/>
              <a:gd name="connsiteY620" fmla="*/ 1345575 h 2576539"/>
              <a:gd name="connsiteX621" fmla="*/ 8651174 w 9144000"/>
              <a:gd name="connsiteY621" fmla="*/ 1417128 h 2576539"/>
              <a:gd name="connsiteX622" fmla="*/ 8646742 w 9144000"/>
              <a:gd name="connsiteY622" fmla="*/ 1479879 h 2576539"/>
              <a:gd name="connsiteX623" fmla="*/ 8648388 w 9144000"/>
              <a:gd name="connsiteY623" fmla="*/ 1495266 h 2576539"/>
              <a:gd name="connsiteX624" fmla="*/ 8793773 w 9144000"/>
              <a:gd name="connsiteY624" fmla="*/ 1512616 h 2576539"/>
              <a:gd name="connsiteX625" fmla="*/ 8799409 w 9144000"/>
              <a:gd name="connsiteY625" fmla="*/ 1548393 h 2576539"/>
              <a:gd name="connsiteX626" fmla="*/ 8834805 w 9144000"/>
              <a:gd name="connsiteY626" fmla="*/ 1557701 h 2576539"/>
              <a:gd name="connsiteX627" fmla="*/ 8842720 w 9144000"/>
              <a:gd name="connsiteY627" fmla="*/ 1524204 h 2576539"/>
              <a:gd name="connsiteX628" fmla="*/ 8859121 w 9144000"/>
              <a:gd name="connsiteY628" fmla="*/ 1519772 h 2576539"/>
              <a:gd name="connsiteX629" fmla="*/ 8866466 w 9144000"/>
              <a:gd name="connsiteY629" fmla="*/ 1458730 h 2576539"/>
              <a:gd name="connsiteX630" fmla="*/ 8877294 w 9144000"/>
              <a:gd name="connsiteY630" fmla="*/ 1453221 h 2576539"/>
              <a:gd name="connsiteX631" fmla="*/ 8898127 w 9144000"/>
              <a:gd name="connsiteY631" fmla="*/ 1483045 h 2576539"/>
              <a:gd name="connsiteX632" fmla="*/ 8990639 w 9144000"/>
              <a:gd name="connsiteY632" fmla="*/ 1488301 h 2576539"/>
              <a:gd name="connsiteX633" fmla="*/ 9015018 w 9144000"/>
              <a:gd name="connsiteY633" fmla="*/ 1430805 h 2576539"/>
              <a:gd name="connsiteX634" fmla="*/ 9042816 w 9144000"/>
              <a:gd name="connsiteY634" fmla="*/ 1396612 h 2576539"/>
              <a:gd name="connsiteX635" fmla="*/ 9091636 w 9144000"/>
              <a:gd name="connsiteY635" fmla="*/ 1355896 h 2576539"/>
              <a:gd name="connsiteX636" fmla="*/ 9106327 w 9144000"/>
              <a:gd name="connsiteY636" fmla="*/ 1337153 h 2576539"/>
              <a:gd name="connsiteX637" fmla="*/ 9114749 w 9144000"/>
              <a:gd name="connsiteY637" fmla="*/ 1309672 h 2576539"/>
              <a:gd name="connsiteX638" fmla="*/ 9129693 w 9144000"/>
              <a:gd name="connsiteY638" fmla="*/ 1331391 h 2576539"/>
              <a:gd name="connsiteX639" fmla="*/ 9142736 w 9144000"/>
              <a:gd name="connsiteY639" fmla="*/ 1354567 h 2576539"/>
              <a:gd name="connsiteX640" fmla="*/ 9144000 w 9144000"/>
              <a:gd name="connsiteY640" fmla="*/ 1355391 h 2576539"/>
              <a:gd name="connsiteX641" fmla="*/ 9144000 w 9144000"/>
              <a:gd name="connsiteY641" fmla="*/ 2576539 h 2576539"/>
              <a:gd name="connsiteX642" fmla="*/ 0 w 9144000"/>
              <a:gd name="connsiteY642" fmla="*/ 2576539 h 2576539"/>
              <a:gd name="connsiteX643" fmla="*/ 0 w 9144000"/>
              <a:gd name="connsiteY643" fmla="*/ 1543897 h 2576539"/>
              <a:gd name="connsiteX644" fmla="*/ 21318 w 9144000"/>
              <a:gd name="connsiteY644" fmla="*/ 1543897 h 2576539"/>
              <a:gd name="connsiteX645" fmla="*/ 0 w 9144000"/>
              <a:gd name="connsiteY645" fmla="*/ 1509057 h 2576539"/>
              <a:gd name="connsiteX646" fmla="*/ 0 w 9144000"/>
              <a:gd name="connsiteY646" fmla="*/ 1495639 h 2576539"/>
              <a:gd name="connsiteX647" fmla="*/ 2643 w 9144000"/>
              <a:gd name="connsiteY647" fmla="*/ 1496157 h 2576539"/>
              <a:gd name="connsiteX648" fmla="*/ 37655 w 9144000"/>
              <a:gd name="connsiteY648" fmla="*/ 1497546 h 2576539"/>
              <a:gd name="connsiteX649" fmla="*/ 40441 w 9144000"/>
              <a:gd name="connsiteY649" fmla="*/ 1455437 h 2576539"/>
              <a:gd name="connsiteX650" fmla="*/ 58488 w 9144000"/>
              <a:gd name="connsiteY650" fmla="*/ 1449992 h 2576539"/>
              <a:gd name="connsiteX651" fmla="*/ 37149 w 9144000"/>
              <a:gd name="connsiteY651" fmla="*/ 1432009 h 2576539"/>
              <a:gd name="connsiteX652" fmla="*/ 58298 w 9144000"/>
              <a:gd name="connsiteY652" fmla="*/ 1424473 h 2576539"/>
              <a:gd name="connsiteX653" fmla="*/ 22965 w 9144000"/>
              <a:gd name="connsiteY653" fmla="*/ 1361405 h 2576539"/>
              <a:gd name="connsiteX654" fmla="*/ 41138 w 9144000"/>
              <a:gd name="connsiteY654" fmla="*/ 1354820 h 2576539"/>
              <a:gd name="connsiteX655" fmla="*/ 101863 w 9144000"/>
              <a:gd name="connsiteY655" fmla="*/ 1179294 h 2576539"/>
              <a:gd name="connsiteX656" fmla="*/ 239776 w 9144000"/>
              <a:gd name="connsiteY656" fmla="*/ 1136235 h 2576539"/>
              <a:gd name="connsiteX657" fmla="*/ 367875 w 9144000"/>
              <a:gd name="connsiteY657" fmla="*/ 1208991 h 2576539"/>
              <a:gd name="connsiteX658" fmla="*/ 399916 w 9144000"/>
              <a:gd name="connsiteY658" fmla="*/ 1352984 h 2576539"/>
              <a:gd name="connsiteX659" fmla="*/ 414606 w 9144000"/>
              <a:gd name="connsiteY659" fmla="*/ 1360456 h 2576539"/>
              <a:gd name="connsiteX660" fmla="*/ 384719 w 9144000"/>
              <a:gd name="connsiteY660" fmla="*/ 1424600 h 2576539"/>
              <a:gd name="connsiteX661" fmla="*/ 402955 w 9144000"/>
              <a:gd name="connsiteY661" fmla="*/ 1431185 h 2576539"/>
              <a:gd name="connsiteX662" fmla="*/ 379336 w 9144000"/>
              <a:gd name="connsiteY662" fmla="*/ 1462719 h 2576539"/>
              <a:gd name="connsiteX663" fmla="*/ 381236 w 9144000"/>
              <a:gd name="connsiteY663" fmla="*/ 1495900 h 2576539"/>
              <a:gd name="connsiteX664" fmla="*/ 396496 w 9144000"/>
              <a:gd name="connsiteY664" fmla="*/ 1451638 h 2576539"/>
              <a:gd name="connsiteX665" fmla="*/ 403588 w 9144000"/>
              <a:gd name="connsiteY665" fmla="*/ 1496660 h 2576539"/>
              <a:gd name="connsiteX666" fmla="*/ 451776 w 9144000"/>
              <a:gd name="connsiteY666" fmla="*/ 1491214 h 2576539"/>
              <a:gd name="connsiteX667" fmla="*/ 421698 w 9144000"/>
              <a:gd name="connsiteY667" fmla="*/ 1543897 h 2576539"/>
              <a:gd name="connsiteX668" fmla="*/ 462920 w 9144000"/>
              <a:gd name="connsiteY668" fmla="*/ 1543897 h 2576539"/>
              <a:gd name="connsiteX669" fmla="*/ 459628 w 9144000"/>
              <a:gd name="connsiteY669" fmla="*/ 1654772 h 2576539"/>
              <a:gd name="connsiteX670" fmla="*/ 525292 w 9144000"/>
              <a:gd name="connsiteY670" fmla="*/ 1654772 h 2576539"/>
              <a:gd name="connsiteX671" fmla="*/ 530294 w 9144000"/>
              <a:gd name="connsiteY671" fmla="*/ 1613297 h 2576539"/>
              <a:gd name="connsiteX672" fmla="*/ 542895 w 9144000"/>
              <a:gd name="connsiteY672" fmla="*/ 1654266 h 2576539"/>
              <a:gd name="connsiteX673" fmla="*/ 557586 w 9144000"/>
              <a:gd name="connsiteY673" fmla="*/ 1660535 h 2576539"/>
              <a:gd name="connsiteX674" fmla="*/ 553470 w 9144000"/>
              <a:gd name="connsiteY674" fmla="*/ 1676682 h 2576539"/>
              <a:gd name="connsiteX675" fmla="*/ 583357 w 9144000"/>
              <a:gd name="connsiteY675" fmla="*/ 1676682 h 2576539"/>
              <a:gd name="connsiteX676" fmla="*/ 580635 w 9144000"/>
              <a:gd name="connsiteY676" fmla="*/ 1452398 h 2576539"/>
              <a:gd name="connsiteX677" fmla="*/ 591526 w 9144000"/>
              <a:gd name="connsiteY677" fmla="*/ 1426436 h 2576539"/>
              <a:gd name="connsiteX678" fmla="*/ 606343 w 9144000"/>
              <a:gd name="connsiteY678" fmla="*/ 1379325 h 2576539"/>
              <a:gd name="connsiteX679" fmla="*/ 619071 w 9144000"/>
              <a:gd name="connsiteY679" fmla="*/ 1384201 h 2576539"/>
              <a:gd name="connsiteX680" fmla="*/ 661749 w 9144000"/>
              <a:gd name="connsiteY680" fmla="*/ 1347158 h 2576539"/>
              <a:gd name="connsiteX681" fmla="*/ 652314 w 9144000"/>
              <a:gd name="connsiteY681" fmla="*/ 1325059 h 2576539"/>
              <a:gd name="connsiteX682" fmla="*/ 668778 w 9144000"/>
              <a:gd name="connsiteY682" fmla="*/ 1299287 h 2576539"/>
              <a:gd name="connsiteX683" fmla="*/ 684608 w 9144000"/>
              <a:gd name="connsiteY683" fmla="*/ 1325059 h 2576539"/>
              <a:gd name="connsiteX684" fmla="*/ 673717 w 9144000"/>
              <a:gd name="connsiteY684" fmla="*/ 1346335 h 2576539"/>
              <a:gd name="connsiteX685" fmla="*/ 720701 w 9144000"/>
              <a:gd name="connsiteY685" fmla="*/ 1387620 h 2576539"/>
              <a:gd name="connsiteX686" fmla="*/ 730136 w 9144000"/>
              <a:gd name="connsiteY686" fmla="*/ 1372613 h 2576539"/>
              <a:gd name="connsiteX687" fmla="*/ 748119 w 9144000"/>
              <a:gd name="connsiteY687" fmla="*/ 1428209 h 2576539"/>
              <a:gd name="connsiteX688" fmla="*/ 775601 w 9144000"/>
              <a:gd name="connsiteY688" fmla="*/ 1421561 h 2576539"/>
              <a:gd name="connsiteX689" fmla="*/ 799156 w 9144000"/>
              <a:gd name="connsiteY689" fmla="*/ 1429032 h 2576539"/>
              <a:gd name="connsiteX690" fmla="*/ 817139 w 9144000"/>
              <a:gd name="connsiteY690" fmla="*/ 1421054 h 2576539"/>
              <a:gd name="connsiteX691" fmla="*/ 877864 w 9144000"/>
              <a:gd name="connsiteY691" fmla="*/ 1428589 h 2576539"/>
              <a:gd name="connsiteX692" fmla="*/ 871279 w 9144000"/>
              <a:gd name="connsiteY692" fmla="*/ 1390660 h 2576539"/>
              <a:gd name="connsiteX693" fmla="*/ 893505 w 9144000"/>
              <a:gd name="connsiteY693" fmla="*/ 1286180 h 2576539"/>
              <a:gd name="connsiteX694" fmla="*/ 916554 w 9144000"/>
              <a:gd name="connsiteY694" fmla="*/ 1253189 h 2576539"/>
              <a:gd name="connsiteX695" fmla="*/ 939539 w 9144000"/>
              <a:gd name="connsiteY695" fmla="*/ 1287636 h 2576539"/>
              <a:gd name="connsiteX696" fmla="*/ 942642 w 9144000"/>
              <a:gd name="connsiteY696" fmla="*/ 1356656 h 2576539"/>
              <a:gd name="connsiteX697" fmla="*/ 984370 w 9144000"/>
              <a:gd name="connsiteY697" fmla="*/ 1357796 h 2576539"/>
              <a:gd name="connsiteX698" fmla="*/ 1053074 w 9144000"/>
              <a:gd name="connsiteY698" fmla="*/ 1357543 h 2576539"/>
              <a:gd name="connsiteX699" fmla="*/ 1078402 w 9144000"/>
              <a:gd name="connsiteY699" fmla="*/ 1332088 h 2576539"/>
              <a:gd name="connsiteX700" fmla="*/ 1087521 w 9144000"/>
              <a:gd name="connsiteY700" fmla="*/ 1288839 h 2576539"/>
              <a:gd name="connsiteX701" fmla="*/ 1109050 w 9144000"/>
              <a:gd name="connsiteY701" fmla="*/ 1316447 h 2576539"/>
              <a:gd name="connsiteX702" fmla="*/ 1108923 w 9144000"/>
              <a:gd name="connsiteY702" fmla="*/ 1258509 h 2576539"/>
              <a:gd name="connsiteX703" fmla="*/ 1119498 w 9144000"/>
              <a:gd name="connsiteY703" fmla="*/ 1205255 h 2576539"/>
              <a:gd name="connsiteX704" fmla="*/ 1140331 w 9144000"/>
              <a:gd name="connsiteY704" fmla="*/ 1195251 h 2576539"/>
              <a:gd name="connsiteX705" fmla="*/ 1151412 w 9144000"/>
              <a:gd name="connsiteY705" fmla="*/ 1156308 h 2576539"/>
              <a:gd name="connsiteX706" fmla="*/ 1162366 w 9144000"/>
              <a:gd name="connsiteY706" fmla="*/ 1195757 h 2576539"/>
              <a:gd name="connsiteX707" fmla="*/ 1184022 w 9144000"/>
              <a:gd name="connsiteY707" fmla="*/ 1204875 h 2576539"/>
              <a:gd name="connsiteX708" fmla="*/ 1189594 w 9144000"/>
              <a:gd name="connsiteY708" fmla="*/ 1231534 h 2576539"/>
              <a:gd name="connsiteX709" fmla="*/ 1218469 w 9144000"/>
              <a:gd name="connsiteY709" fmla="*/ 1233750 h 2576539"/>
              <a:gd name="connsiteX710" fmla="*/ 1213847 w 9144000"/>
              <a:gd name="connsiteY710" fmla="*/ 1211018 h 2576539"/>
              <a:gd name="connsiteX711" fmla="*/ 1228157 w 9144000"/>
              <a:gd name="connsiteY711" fmla="*/ 1205825 h 2576539"/>
              <a:gd name="connsiteX712" fmla="*/ 1232020 w 9144000"/>
              <a:gd name="connsiteY712" fmla="*/ 1135285 h 2576539"/>
              <a:gd name="connsiteX713" fmla="*/ 1272925 w 9144000"/>
              <a:gd name="connsiteY713" fmla="*/ 1118885 h 2576539"/>
              <a:gd name="connsiteX714" fmla="*/ 1284640 w 9144000"/>
              <a:gd name="connsiteY714" fmla="*/ 1089314 h 2576539"/>
              <a:gd name="connsiteX715" fmla="*/ 1296671 w 9144000"/>
              <a:gd name="connsiteY715" fmla="*/ 1118379 h 2576539"/>
              <a:gd name="connsiteX716" fmla="*/ 1337639 w 9144000"/>
              <a:gd name="connsiteY716" fmla="*/ 1134969 h 2576539"/>
              <a:gd name="connsiteX717" fmla="*/ 1341945 w 9144000"/>
              <a:gd name="connsiteY717" fmla="*/ 1205445 h 2576539"/>
              <a:gd name="connsiteX718" fmla="*/ 1355813 w 9144000"/>
              <a:gd name="connsiteY718" fmla="*/ 1211524 h 2576539"/>
              <a:gd name="connsiteX719" fmla="*/ 1351507 w 9144000"/>
              <a:gd name="connsiteY719" fmla="*/ 1232230 h 2576539"/>
              <a:gd name="connsiteX720" fmla="*/ 1365311 w 9144000"/>
              <a:gd name="connsiteY720" fmla="*/ 1231977 h 2576539"/>
              <a:gd name="connsiteX721" fmla="*/ 1372909 w 9144000"/>
              <a:gd name="connsiteY721" fmla="*/ 1182143 h 2576539"/>
              <a:gd name="connsiteX722" fmla="*/ 1397795 w 9144000"/>
              <a:gd name="connsiteY722" fmla="*/ 1178534 h 2576539"/>
              <a:gd name="connsiteX723" fmla="*/ 1415208 w 9144000"/>
              <a:gd name="connsiteY723" fmla="*/ 1115339 h 2576539"/>
              <a:gd name="connsiteX724" fmla="*/ 1422680 w 9144000"/>
              <a:gd name="connsiteY724" fmla="*/ 1115339 h 2576539"/>
              <a:gd name="connsiteX725" fmla="*/ 1436231 w 9144000"/>
              <a:gd name="connsiteY725" fmla="*/ 1159474 h 2576539"/>
              <a:gd name="connsiteX726" fmla="*/ 1454087 w 9144000"/>
              <a:gd name="connsiteY726" fmla="*/ 1027386 h 2576539"/>
              <a:gd name="connsiteX727" fmla="*/ 1540837 w 9144000"/>
              <a:gd name="connsiteY727" fmla="*/ 991040 h 2576539"/>
              <a:gd name="connsiteX728" fmla="*/ 1557111 w 9144000"/>
              <a:gd name="connsiteY728" fmla="*/ 922780 h 2576539"/>
              <a:gd name="connsiteX729" fmla="*/ 1564393 w 9144000"/>
              <a:gd name="connsiteY729" fmla="*/ 931834 h 2576539"/>
              <a:gd name="connsiteX730" fmla="*/ 1575537 w 9144000"/>
              <a:gd name="connsiteY730" fmla="*/ 970144 h 2576539"/>
              <a:gd name="connsiteX731" fmla="*/ 1576044 w 9144000"/>
              <a:gd name="connsiteY731" fmla="*/ 990913 h 2576539"/>
              <a:gd name="connsiteX732" fmla="*/ 1663870 w 9144000"/>
              <a:gd name="connsiteY732" fmla="*/ 1022510 h 2576539"/>
              <a:gd name="connsiteX733" fmla="*/ 1682930 w 9144000"/>
              <a:gd name="connsiteY733" fmla="*/ 1158841 h 2576539"/>
              <a:gd name="connsiteX734" fmla="*/ 1696924 w 9144000"/>
              <a:gd name="connsiteY734" fmla="*/ 1112743 h 2576539"/>
              <a:gd name="connsiteX735" fmla="*/ 1720796 w 9144000"/>
              <a:gd name="connsiteY735" fmla="*/ 1178471 h 2576539"/>
              <a:gd name="connsiteX736" fmla="*/ 1745175 w 9144000"/>
              <a:gd name="connsiteY736" fmla="*/ 1182396 h 2576539"/>
              <a:gd name="connsiteX737" fmla="*/ 1768223 w 9144000"/>
              <a:gd name="connsiteY737" fmla="*/ 1231217 h 2576539"/>
              <a:gd name="connsiteX738" fmla="*/ 1761132 w 9144000"/>
              <a:gd name="connsiteY738" fmla="*/ 1211018 h 2576539"/>
              <a:gd name="connsiteX739" fmla="*/ 1776709 w 9144000"/>
              <a:gd name="connsiteY739" fmla="*/ 1206269 h 2576539"/>
              <a:gd name="connsiteX740" fmla="*/ 1780888 w 9144000"/>
              <a:gd name="connsiteY740" fmla="*/ 1134842 h 2576539"/>
              <a:gd name="connsiteX741" fmla="*/ 1821540 w 9144000"/>
              <a:gd name="connsiteY741" fmla="*/ 1119012 h 2576539"/>
              <a:gd name="connsiteX742" fmla="*/ 1834838 w 9144000"/>
              <a:gd name="connsiteY742" fmla="*/ 1088744 h 2576539"/>
              <a:gd name="connsiteX743" fmla="*/ 1843639 w 9144000"/>
              <a:gd name="connsiteY743" fmla="*/ 1118189 h 2576539"/>
              <a:gd name="connsiteX744" fmla="*/ 1883912 w 9144000"/>
              <a:gd name="connsiteY744" fmla="*/ 1134336 h 2576539"/>
              <a:gd name="connsiteX745" fmla="*/ 1887647 w 9144000"/>
              <a:gd name="connsiteY745" fmla="*/ 1206332 h 2576539"/>
              <a:gd name="connsiteX746" fmla="*/ 1906517 w 9144000"/>
              <a:gd name="connsiteY746" fmla="*/ 1211461 h 2576539"/>
              <a:gd name="connsiteX747" fmla="*/ 1897399 w 9144000"/>
              <a:gd name="connsiteY747" fmla="*/ 1231597 h 2576539"/>
              <a:gd name="connsiteX748" fmla="*/ 1927413 w 9144000"/>
              <a:gd name="connsiteY748" fmla="*/ 1234003 h 2576539"/>
              <a:gd name="connsiteX749" fmla="*/ 1935265 w 9144000"/>
              <a:gd name="connsiteY749" fmla="*/ 1204939 h 2576539"/>
              <a:gd name="connsiteX750" fmla="*/ 1956414 w 9144000"/>
              <a:gd name="connsiteY750" fmla="*/ 1196074 h 2576539"/>
              <a:gd name="connsiteX751" fmla="*/ 1968065 w 9144000"/>
              <a:gd name="connsiteY751" fmla="*/ 1156815 h 2576539"/>
              <a:gd name="connsiteX752" fmla="*/ 1978197 w 9144000"/>
              <a:gd name="connsiteY752" fmla="*/ 1195124 h 2576539"/>
              <a:gd name="connsiteX753" fmla="*/ 2000106 w 9144000"/>
              <a:gd name="connsiteY753" fmla="*/ 1206015 h 2576539"/>
              <a:gd name="connsiteX754" fmla="*/ 2012770 w 9144000"/>
              <a:gd name="connsiteY754" fmla="*/ 1260788 h 2576539"/>
              <a:gd name="connsiteX755" fmla="*/ 2008907 w 9144000"/>
              <a:gd name="connsiteY755" fmla="*/ 1315498 h 2576539"/>
              <a:gd name="connsiteX756" fmla="*/ 2030500 w 9144000"/>
              <a:gd name="connsiteY756" fmla="*/ 1291436 h 2576539"/>
              <a:gd name="connsiteX757" fmla="*/ 2050066 w 9144000"/>
              <a:gd name="connsiteY757" fmla="*/ 1358493 h 2576539"/>
              <a:gd name="connsiteX758" fmla="*/ 2175695 w 9144000"/>
              <a:gd name="connsiteY758" fmla="*/ 1358493 h 2576539"/>
              <a:gd name="connsiteX759" fmla="*/ 2179431 w 9144000"/>
              <a:gd name="connsiteY759" fmla="*/ 1290802 h 2576539"/>
              <a:gd name="connsiteX760" fmla="*/ 2202860 w 9144000"/>
              <a:gd name="connsiteY760" fmla="*/ 1249770 h 2576539"/>
              <a:gd name="connsiteX761" fmla="*/ 2219830 w 9144000"/>
              <a:gd name="connsiteY761" fmla="*/ 1281747 h 2576539"/>
              <a:gd name="connsiteX762" fmla="*/ 2225149 w 9144000"/>
              <a:gd name="connsiteY762" fmla="*/ 1280038 h 2576539"/>
              <a:gd name="connsiteX763" fmla="*/ 2228442 w 9144000"/>
              <a:gd name="connsiteY763" fmla="*/ 1338610 h 2576539"/>
              <a:gd name="connsiteX764" fmla="*/ 2246172 w 9144000"/>
              <a:gd name="connsiteY764" fmla="*/ 1394269 h 2576539"/>
              <a:gd name="connsiteX765" fmla="*/ 2236294 w 9144000"/>
              <a:gd name="connsiteY765" fmla="*/ 1428019 h 2576539"/>
              <a:gd name="connsiteX766" fmla="*/ 2304491 w 9144000"/>
              <a:gd name="connsiteY766" fmla="*/ 1421814 h 2576539"/>
              <a:gd name="connsiteX767" fmla="*/ 2328490 w 9144000"/>
              <a:gd name="connsiteY767" fmla="*/ 1425360 h 2576539"/>
              <a:gd name="connsiteX768" fmla="*/ 2328490 w 9144000"/>
              <a:gd name="connsiteY768" fmla="*/ 1329618 h 2576539"/>
              <a:gd name="connsiteX769" fmla="*/ 2283595 w 9144000"/>
              <a:gd name="connsiteY769" fmla="*/ 1299414 h 2576539"/>
              <a:gd name="connsiteX770" fmla="*/ 2323107 w 9144000"/>
              <a:gd name="connsiteY770" fmla="*/ 1294602 h 2576539"/>
              <a:gd name="connsiteX771" fmla="*/ 2329883 w 9144000"/>
              <a:gd name="connsiteY771" fmla="*/ 1223745 h 2576539"/>
              <a:gd name="connsiteX772" fmla="*/ 2354705 w 9144000"/>
              <a:gd name="connsiteY772" fmla="*/ 1130536 h 2576539"/>
              <a:gd name="connsiteX773" fmla="*/ 2374841 w 9144000"/>
              <a:gd name="connsiteY773" fmla="*/ 1219566 h 2576539"/>
              <a:gd name="connsiteX774" fmla="*/ 2388771 w 9144000"/>
              <a:gd name="connsiteY774" fmla="*/ 1151749 h 2576539"/>
              <a:gd name="connsiteX775" fmla="*/ 2400296 w 9144000"/>
              <a:gd name="connsiteY775" fmla="*/ 1176318 h 2576539"/>
              <a:gd name="connsiteX776" fmla="*/ 2402892 w 9144000"/>
              <a:gd name="connsiteY776" fmla="*/ 1206775 h 2576539"/>
              <a:gd name="connsiteX777" fmla="*/ 2423028 w 9144000"/>
              <a:gd name="connsiteY777" fmla="*/ 1198037 h 2576539"/>
              <a:gd name="connsiteX778" fmla="*/ 2409794 w 9144000"/>
              <a:gd name="connsiteY778" fmla="*/ 1137122 h 2576539"/>
              <a:gd name="connsiteX779" fmla="*/ 2461907 w 9144000"/>
              <a:gd name="connsiteY779" fmla="*/ 1032325 h 2576539"/>
              <a:gd name="connsiteX780" fmla="*/ 2495784 w 9144000"/>
              <a:gd name="connsiteY780" fmla="*/ 1010543 h 2576539"/>
              <a:gd name="connsiteX781" fmla="*/ 2498824 w 9144000"/>
              <a:gd name="connsiteY781" fmla="*/ 959569 h 2576539"/>
              <a:gd name="connsiteX782" fmla="*/ 2504269 w 9144000"/>
              <a:gd name="connsiteY782" fmla="*/ 959063 h 2576539"/>
              <a:gd name="connsiteX783" fmla="*/ 2510475 w 9144000"/>
              <a:gd name="connsiteY783" fmla="*/ 1009846 h 2576539"/>
              <a:gd name="connsiteX784" fmla="*/ 2540489 w 9144000"/>
              <a:gd name="connsiteY784" fmla="*/ 1030742 h 2576539"/>
              <a:gd name="connsiteX785" fmla="*/ 2592286 w 9144000"/>
              <a:gd name="connsiteY785" fmla="*/ 1149090 h 2576539"/>
              <a:gd name="connsiteX786" fmla="*/ 2579811 w 9144000"/>
              <a:gd name="connsiteY786" fmla="*/ 1196454 h 2576539"/>
              <a:gd name="connsiteX787" fmla="*/ 2602100 w 9144000"/>
              <a:gd name="connsiteY787" fmla="*/ 1208168 h 2576539"/>
              <a:gd name="connsiteX788" fmla="*/ 2607926 w 9144000"/>
              <a:gd name="connsiteY788" fmla="*/ 1151686 h 2576539"/>
              <a:gd name="connsiteX789" fmla="*/ 2617108 w 9144000"/>
              <a:gd name="connsiteY789" fmla="*/ 1186829 h 2576539"/>
              <a:gd name="connsiteX790" fmla="*/ 2630532 w 9144000"/>
              <a:gd name="connsiteY790" fmla="*/ 1219693 h 2576539"/>
              <a:gd name="connsiteX791" fmla="*/ 2643006 w 9144000"/>
              <a:gd name="connsiteY791" fmla="*/ 1162450 h 2576539"/>
              <a:gd name="connsiteX792" fmla="*/ 2656050 w 9144000"/>
              <a:gd name="connsiteY792" fmla="*/ 1130030 h 2576539"/>
              <a:gd name="connsiteX793" fmla="*/ 2656937 w 9144000"/>
              <a:gd name="connsiteY793" fmla="*/ 1179800 h 2576539"/>
              <a:gd name="connsiteX794" fmla="*/ 2674033 w 9144000"/>
              <a:gd name="connsiteY794" fmla="*/ 1223365 h 2576539"/>
              <a:gd name="connsiteX795" fmla="*/ 2678213 w 9144000"/>
              <a:gd name="connsiteY795" fmla="*/ 1295108 h 2576539"/>
              <a:gd name="connsiteX796" fmla="*/ 2715192 w 9144000"/>
              <a:gd name="connsiteY796" fmla="*/ 1297451 h 2576539"/>
              <a:gd name="connsiteX797" fmla="*/ 2717408 w 9144000"/>
              <a:gd name="connsiteY797" fmla="*/ 1302263 h 2576539"/>
              <a:gd name="connsiteX798" fmla="*/ 2676186 w 9144000"/>
              <a:gd name="connsiteY798" fmla="*/ 1329555 h 2576539"/>
              <a:gd name="connsiteX799" fmla="*/ 2676186 w 9144000"/>
              <a:gd name="connsiteY799" fmla="*/ 1452841 h 2576539"/>
              <a:gd name="connsiteX800" fmla="*/ 2887932 w 9144000"/>
              <a:gd name="connsiteY800" fmla="*/ 1453094 h 2576539"/>
              <a:gd name="connsiteX801" fmla="*/ 2889199 w 9144000"/>
              <a:gd name="connsiteY801" fmla="*/ 1390153 h 2576539"/>
              <a:gd name="connsiteX802" fmla="*/ 2889199 w 9144000"/>
              <a:gd name="connsiteY802" fmla="*/ 1329745 h 2576539"/>
              <a:gd name="connsiteX803" fmla="*/ 2847660 w 9144000"/>
              <a:gd name="connsiteY803" fmla="*/ 1302770 h 2576539"/>
              <a:gd name="connsiteX804" fmla="*/ 2849623 w 9144000"/>
              <a:gd name="connsiteY804" fmla="*/ 1297831 h 2576539"/>
              <a:gd name="connsiteX805" fmla="*/ 2884006 w 9144000"/>
              <a:gd name="connsiteY805" fmla="*/ 1295488 h 2576539"/>
              <a:gd name="connsiteX806" fmla="*/ 2890339 w 9144000"/>
              <a:gd name="connsiteY806" fmla="*/ 1223112 h 2576539"/>
              <a:gd name="connsiteX807" fmla="*/ 2909462 w 9144000"/>
              <a:gd name="connsiteY807" fmla="*/ 1135475 h 2576539"/>
              <a:gd name="connsiteX808" fmla="*/ 2921303 w 9144000"/>
              <a:gd name="connsiteY808" fmla="*/ 1178407 h 2576539"/>
              <a:gd name="connsiteX809" fmla="*/ 2929914 w 9144000"/>
              <a:gd name="connsiteY809" fmla="*/ 1219946 h 2576539"/>
              <a:gd name="connsiteX810" fmla="*/ 2958156 w 9144000"/>
              <a:gd name="connsiteY810" fmla="*/ 1150419 h 2576539"/>
              <a:gd name="connsiteX811" fmla="*/ 2961068 w 9144000"/>
              <a:gd name="connsiteY811" fmla="*/ 1205762 h 2576539"/>
              <a:gd name="connsiteX812" fmla="*/ 2983864 w 9144000"/>
              <a:gd name="connsiteY812" fmla="*/ 1198797 h 2576539"/>
              <a:gd name="connsiteX813" fmla="*/ 2968034 w 9144000"/>
              <a:gd name="connsiteY813" fmla="*/ 1124648 h 2576539"/>
              <a:gd name="connsiteX814" fmla="*/ 3019197 w 9144000"/>
              <a:gd name="connsiteY814" fmla="*/ 1034162 h 2576539"/>
              <a:gd name="connsiteX815" fmla="*/ 3056494 w 9144000"/>
              <a:gd name="connsiteY815" fmla="*/ 1010353 h 2576539"/>
              <a:gd name="connsiteX816" fmla="*/ 3062192 w 9144000"/>
              <a:gd name="connsiteY816" fmla="*/ 946082 h 2576539"/>
              <a:gd name="connsiteX817" fmla="*/ 3064978 w 9144000"/>
              <a:gd name="connsiteY817" fmla="*/ 946208 h 2576539"/>
              <a:gd name="connsiteX818" fmla="*/ 3068271 w 9144000"/>
              <a:gd name="connsiteY818" fmla="*/ 1004147 h 2576539"/>
              <a:gd name="connsiteX819" fmla="*/ 3099805 w 9144000"/>
              <a:gd name="connsiteY819" fmla="*/ 1031439 h 2576539"/>
              <a:gd name="connsiteX820" fmla="*/ 3155021 w 9144000"/>
              <a:gd name="connsiteY820" fmla="*/ 1133829 h 2576539"/>
              <a:gd name="connsiteX821" fmla="*/ 3139761 w 9144000"/>
              <a:gd name="connsiteY821" fmla="*/ 1195314 h 2576539"/>
              <a:gd name="connsiteX822" fmla="*/ 3163759 w 9144000"/>
              <a:gd name="connsiteY822" fmla="*/ 1208865 h 2576539"/>
              <a:gd name="connsiteX823" fmla="*/ 3167306 w 9144000"/>
              <a:gd name="connsiteY823" fmla="*/ 1152192 h 2576539"/>
              <a:gd name="connsiteX824" fmla="*/ 3190165 w 9144000"/>
              <a:gd name="connsiteY824" fmla="*/ 1218553 h 2576539"/>
              <a:gd name="connsiteX825" fmla="*/ 3212897 w 9144000"/>
              <a:gd name="connsiteY825" fmla="*/ 1135539 h 2576539"/>
              <a:gd name="connsiteX826" fmla="*/ 3217393 w 9144000"/>
              <a:gd name="connsiteY826" fmla="*/ 1162640 h 2576539"/>
              <a:gd name="connsiteX827" fmla="*/ 3235249 w 9144000"/>
              <a:gd name="connsiteY827" fmla="*/ 1223619 h 2576539"/>
              <a:gd name="connsiteX828" fmla="*/ 3240821 w 9144000"/>
              <a:gd name="connsiteY828" fmla="*/ 1294982 h 2576539"/>
              <a:gd name="connsiteX829" fmla="*/ 3275965 w 9144000"/>
              <a:gd name="connsiteY829" fmla="*/ 1297831 h 2576539"/>
              <a:gd name="connsiteX830" fmla="*/ 3238542 w 9144000"/>
              <a:gd name="connsiteY830" fmla="*/ 1329871 h 2576539"/>
              <a:gd name="connsiteX831" fmla="*/ 3238542 w 9144000"/>
              <a:gd name="connsiteY831" fmla="*/ 1495646 h 2576539"/>
              <a:gd name="connsiteX832" fmla="*/ 3302813 w 9144000"/>
              <a:gd name="connsiteY832" fmla="*/ 1495646 h 2576539"/>
              <a:gd name="connsiteX833" fmla="*/ 3312691 w 9144000"/>
              <a:gd name="connsiteY833" fmla="*/ 1329302 h 2576539"/>
              <a:gd name="connsiteX834" fmla="*/ 3312754 w 9144000"/>
              <a:gd name="connsiteY834" fmla="*/ 1028526 h 2576539"/>
              <a:gd name="connsiteX835" fmla="*/ 3306359 w 9144000"/>
              <a:gd name="connsiteY835" fmla="*/ 981225 h 2576539"/>
              <a:gd name="connsiteX836" fmla="*/ 3312564 w 9144000"/>
              <a:gd name="connsiteY836" fmla="*/ 965015 h 2576539"/>
              <a:gd name="connsiteX837" fmla="*/ 3315667 w 9144000"/>
              <a:gd name="connsiteY837" fmla="*/ 886560 h 2576539"/>
              <a:gd name="connsiteX838" fmla="*/ 3316427 w 9144000"/>
              <a:gd name="connsiteY838" fmla="*/ 787842 h 2576539"/>
              <a:gd name="connsiteX839" fmla="*/ 3315794 w 9144000"/>
              <a:gd name="connsiteY839" fmla="*/ 689758 h 2576539"/>
              <a:gd name="connsiteX840" fmla="*/ 3308892 w 9144000"/>
              <a:gd name="connsiteY840" fmla="*/ 587431 h 2576539"/>
              <a:gd name="connsiteX841" fmla="*/ 3291035 w 9144000"/>
              <a:gd name="connsiteY841" fmla="*/ 535444 h 2576539"/>
              <a:gd name="connsiteX842" fmla="*/ 3295848 w 9144000"/>
              <a:gd name="connsiteY842" fmla="*/ 485294 h 2576539"/>
              <a:gd name="connsiteX843" fmla="*/ 3366957 w 9144000"/>
              <a:gd name="connsiteY843" fmla="*/ 485294 h 2576539"/>
              <a:gd name="connsiteX844" fmla="*/ 3366957 w 9144000"/>
              <a:gd name="connsiteY844" fmla="*/ 309261 h 2576539"/>
              <a:gd name="connsiteX845" fmla="*/ 3347518 w 9144000"/>
              <a:gd name="connsiteY845" fmla="*/ 299509 h 2576539"/>
              <a:gd name="connsiteX846" fmla="*/ 3367844 w 9144000"/>
              <a:gd name="connsiteY846" fmla="*/ 263859 h 2576539"/>
              <a:gd name="connsiteX847" fmla="*/ 3372973 w 9144000"/>
              <a:gd name="connsiteY847" fmla="*/ 194966 h 2576539"/>
              <a:gd name="connsiteX848" fmla="*/ 3423440 w 9144000"/>
              <a:gd name="connsiteY848" fmla="*/ 108533 h 2576539"/>
              <a:gd name="connsiteX849" fmla="*/ 3460356 w 9144000"/>
              <a:gd name="connsiteY849" fmla="*/ 74529 h 2576539"/>
              <a:gd name="connsiteX850" fmla="*/ 3451491 w 9144000"/>
              <a:gd name="connsiteY850" fmla="*/ 55913 h 2576539"/>
              <a:gd name="connsiteX851" fmla="*/ 3464789 w 9144000"/>
              <a:gd name="connsiteY851" fmla="*/ 0 h 2576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Lst>
            <a:rect l="l" t="t" r="r" b="b"/>
            <a:pathLst>
              <a:path w="9144000" h="2576539">
                <a:moveTo>
                  <a:pt x="2748942" y="1463859"/>
                </a:moveTo>
                <a:cubicBezTo>
                  <a:pt x="2749639" y="1475194"/>
                  <a:pt x="2750209" y="1485135"/>
                  <a:pt x="2750842" y="1496026"/>
                </a:cubicBezTo>
                <a:lnTo>
                  <a:pt x="2802005" y="1496026"/>
                </a:lnTo>
                <a:cubicBezTo>
                  <a:pt x="2801119" y="1482476"/>
                  <a:pt x="2800486" y="1472724"/>
                  <a:pt x="2799916" y="1463859"/>
                </a:cubicBezTo>
                <a:close/>
                <a:moveTo>
                  <a:pt x="7170979" y="1463542"/>
                </a:moveTo>
                <a:lnTo>
                  <a:pt x="7170979" y="1497609"/>
                </a:lnTo>
                <a:cubicBezTo>
                  <a:pt x="7184719" y="1496913"/>
                  <a:pt x="7195546" y="1496406"/>
                  <a:pt x="7206565" y="1495836"/>
                </a:cubicBezTo>
                <a:lnTo>
                  <a:pt x="7206565" y="1463542"/>
                </a:lnTo>
                <a:close/>
                <a:moveTo>
                  <a:pt x="2840315" y="1463289"/>
                </a:moveTo>
                <a:lnTo>
                  <a:pt x="2840315" y="1497483"/>
                </a:lnTo>
                <a:cubicBezTo>
                  <a:pt x="2853612" y="1496786"/>
                  <a:pt x="2864503" y="1496216"/>
                  <a:pt x="2876725" y="1495583"/>
                </a:cubicBezTo>
                <a:cubicBezTo>
                  <a:pt x="2876091" y="1482919"/>
                  <a:pt x="2875648" y="1472977"/>
                  <a:pt x="2875205" y="1463289"/>
                </a:cubicBezTo>
                <a:close/>
                <a:moveTo>
                  <a:pt x="7233160" y="1463163"/>
                </a:moveTo>
                <a:lnTo>
                  <a:pt x="7233160" y="1495710"/>
                </a:lnTo>
                <a:lnTo>
                  <a:pt x="7283880" y="1495710"/>
                </a:lnTo>
                <a:lnTo>
                  <a:pt x="7283880" y="1463163"/>
                </a:lnTo>
                <a:close/>
                <a:moveTo>
                  <a:pt x="2686698" y="1462783"/>
                </a:moveTo>
                <a:cubicBezTo>
                  <a:pt x="2687331" y="1475194"/>
                  <a:pt x="2687837" y="1485198"/>
                  <a:pt x="2688344" y="1495773"/>
                </a:cubicBezTo>
                <a:lnTo>
                  <a:pt x="2724057" y="1495773"/>
                </a:lnTo>
                <a:lnTo>
                  <a:pt x="2724057" y="1464619"/>
                </a:lnTo>
                <a:cubicBezTo>
                  <a:pt x="2711519" y="1463986"/>
                  <a:pt x="2699932" y="1463416"/>
                  <a:pt x="2686698" y="1462783"/>
                </a:cubicBezTo>
                <a:close/>
                <a:moveTo>
                  <a:pt x="6710950" y="1379009"/>
                </a:moveTo>
                <a:cubicBezTo>
                  <a:pt x="6704174" y="1402311"/>
                  <a:pt x="6703921" y="1483932"/>
                  <a:pt x="6711077" y="1495710"/>
                </a:cubicBezTo>
                <a:cubicBezTo>
                  <a:pt x="6712026" y="1497293"/>
                  <a:pt x="6716775" y="1496533"/>
                  <a:pt x="6723487" y="1497356"/>
                </a:cubicBezTo>
                <a:lnTo>
                  <a:pt x="6723487" y="1497419"/>
                </a:lnTo>
                <a:cubicBezTo>
                  <a:pt x="6724374" y="1462846"/>
                  <a:pt x="6725387" y="1429096"/>
                  <a:pt x="6726020" y="1395409"/>
                </a:cubicBezTo>
                <a:cubicBezTo>
                  <a:pt x="6726273" y="1385531"/>
                  <a:pt x="6725134" y="1375969"/>
                  <a:pt x="6710950" y="1379009"/>
                </a:cubicBezTo>
                <a:close/>
                <a:moveTo>
                  <a:pt x="6460831" y="1378375"/>
                </a:moveTo>
                <a:cubicBezTo>
                  <a:pt x="6450889" y="1386398"/>
                  <a:pt x="6447154" y="1424682"/>
                  <a:pt x="6449496" y="1493240"/>
                </a:cubicBezTo>
                <a:cubicBezTo>
                  <a:pt x="6456019" y="1492797"/>
                  <a:pt x="6460958" y="1492480"/>
                  <a:pt x="6465707" y="1492164"/>
                </a:cubicBezTo>
                <a:cubicBezTo>
                  <a:pt x="6473938" y="1412379"/>
                  <a:pt x="6473432" y="1400918"/>
                  <a:pt x="6460831" y="1378375"/>
                </a:cubicBezTo>
                <a:close/>
                <a:moveTo>
                  <a:pt x="346789" y="1290232"/>
                </a:moveTo>
                <a:cubicBezTo>
                  <a:pt x="344003" y="1303023"/>
                  <a:pt x="341217" y="1315814"/>
                  <a:pt x="338558" y="1328225"/>
                </a:cubicBezTo>
                <a:cubicBezTo>
                  <a:pt x="344890" y="1332214"/>
                  <a:pt x="350019" y="1335444"/>
                  <a:pt x="354451" y="1338293"/>
                </a:cubicBezTo>
                <a:cubicBezTo>
                  <a:pt x="355654" y="1353680"/>
                  <a:pt x="356794" y="1367611"/>
                  <a:pt x="357934" y="1381605"/>
                </a:cubicBezTo>
                <a:lnTo>
                  <a:pt x="357997" y="1381605"/>
                </a:lnTo>
                <a:cubicBezTo>
                  <a:pt x="361353" y="1382048"/>
                  <a:pt x="364773" y="1382555"/>
                  <a:pt x="368192" y="1382998"/>
                </a:cubicBezTo>
                <a:cubicBezTo>
                  <a:pt x="373194" y="1363305"/>
                  <a:pt x="378197" y="1343612"/>
                  <a:pt x="384149" y="1320120"/>
                </a:cubicBezTo>
                <a:cubicBezTo>
                  <a:pt x="356667" y="1323856"/>
                  <a:pt x="376044" y="1284597"/>
                  <a:pt x="346789" y="1290232"/>
                </a:cubicBezTo>
                <a:close/>
                <a:moveTo>
                  <a:pt x="93441" y="1289346"/>
                </a:moveTo>
                <a:cubicBezTo>
                  <a:pt x="66593" y="1288080"/>
                  <a:pt x="80587" y="1322210"/>
                  <a:pt x="57538" y="1322590"/>
                </a:cubicBezTo>
                <a:cubicBezTo>
                  <a:pt x="64503" y="1344689"/>
                  <a:pt x="61717" y="1366534"/>
                  <a:pt x="77484" y="1382998"/>
                </a:cubicBezTo>
                <a:cubicBezTo>
                  <a:pt x="94961" y="1374893"/>
                  <a:pt x="84450" y="1361595"/>
                  <a:pt x="83880" y="1352097"/>
                </a:cubicBezTo>
                <a:cubicBezTo>
                  <a:pt x="82993" y="1337153"/>
                  <a:pt x="93758" y="1333164"/>
                  <a:pt x="102180" y="1327845"/>
                </a:cubicBezTo>
                <a:cubicBezTo>
                  <a:pt x="99013" y="1313851"/>
                  <a:pt x="96291" y="1301820"/>
                  <a:pt x="93441" y="1289346"/>
                </a:cubicBezTo>
                <a:close/>
                <a:moveTo>
                  <a:pt x="6566577" y="1225202"/>
                </a:moveTo>
                <a:cubicBezTo>
                  <a:pt x="6520353" y="1239386"/>
                  <a:pt x="6490909" y="1266740"/>
                  <a:pt x="6481917" y="1315561"/>
                </a:cubicBezTo>
                <a:cubicBezTo>
                  <a:pt x="6490338" y="1318347"/>
                  <a:pt x="6497368" y="1320690"/>
                  <a:pt x="6506992" y="1323856"/>
                </a:cubicBezTo>
                <a:cubicBezTo>
                  <a:pt x="6498570" y="1331518"/>
                  <a:pt x="6492619" y="1336963"/>
                  <a:pt x="6487299" y="1341776"/>
                </a:cubicBezTo>
                <a:cubicBezTo>
                  <a:pt x="6486539" y="1394016"/>
                  <a:pt x="6480587" y="1444799"/>
                  <a:pt x="6487299" y="1494380"/>
                </a:cubicBezTo>
                <a:lnTo>
                  <a:pt x="6615651" y="1494380"/>
                </a:lnTo>
                <a:cubicBezTo>
                  <a:pt x="6619767" y="1479943"/>
                  <a:pt x="6623820" y="1466012"/>
                  <a:pt x="6628125" y="1451005"/>
                </a:cubicBezTo>
                <a:cubicBezTo>
                  <a:pt x="6632748" y="1466962"/>
                  <a:pt x="6637117" y="1481716"/>
                  <a:pt x="6641360" y="1496279"/>
                </a:cubicBezTo>
                <a:cubicBezTo>
                  <a:pt x="6657190" y="1495076"/>
                  <a:pt x="6672450" y="1493937"/>
                  <a:pt x="6687901" y="1492797"/>
                </a:cubicBezTo>
                <a:lnTo>
                  <a:pt x="6687901" y="1338357"/>
                </a:lnTo>
                <a:lnTo>
                  <a:pt x="6687964" y="1338357"/>
                </a:lnTo>
                <a:cubicBezTo>
                  <a:pt x="6682202" y="1335254"/>
                  <a:pt x="6674793" y="1331265"/>
                  <a:pt x="6662572" y="1324679"/>
                </a:cubicBezTo>
                <a:cubicBezTo>
                  <a:pt x="6677263" y="1320690"/>
                  <a:pt x="6683912" y="1318854"/>
                  <a:pt x="6693220" y="1316321"/>
                </a:cubicBezTo>
                <a:cubicBezTo>
                  <a:pt x="6683785" y="1266234"/>
                  <a:pt x="6654657" y="1238626"/>
                  <a:pt x="6608306" y="1225645"/>
                </a:cubicBezTo>
                <a:cubicBezTo>
                  <a:pt x="6601150" y="1231660"/>
                  <a:pt x="6594249" y="1237423"/>
                  <a:pt x="6587283" y="1243248"/>
                </a:cubicBezTo>
                <a:cubicBezTo>
                  <a:pt x="6580065" y="1236979"/>
                  <a:pt x="6573290" y="1231090"/>
                  <a:pt x="6566577" y="1225202"/>
                </a:cubicBezTo>
                <a:close/>
                <a:moveTo>
                  <a:pt x="3787347" y="1212157"/>
                </a:moveTo>
                <a:cubicBezTo>
                  <a:pt x="3789753" y="1244135"/>
                  <a:pt x="3792032" y="1273199"/>
                  <a:pt x="3794248" y="1302263"/>
                </a:cubicBezTo>
                <a:lnTo>
                  <a:pt x="3794312" y="1302263"/>
                </a:lnTo>
                <a:cubicBezTo>
                  <a:pt x="3801910" y="1287130"/>
                  <a:pt x="3806786" y="1271363"/>
                  <a:pt x="3799884" y="1254836"/>
                </a:cubicBezTo>
                <a:cubicBezTo>
                  <a:pt x="3794565" y="1242108"/>
                  <a:pt x="3813815" y="1223682"/>
                  <a:pt x="3787347" y="1212157"/>
                </a:cubicBezTo>
                <a:close/>
                <a:moveTo>
                  <a:pt x="227999" y="1156751"/>
                </a:moveTo>
                <a:cubicBezTo>
                  <a:pt x="164044" y="1153395"/>
                  <a:pt x="114970" y="1183473"/>
                  <a:pt x="80967" y="1237549"/>
                </a:cubicBezTo>
                <a:cubicBezTo>
                  <a:pt x="76914" y="1244135"/>
                  <a:pt x="74951" y="1252050"/>
                  <a:pt x="72039" y="1259332"/>
                </a:cubicBezTo>
                <a:cubicBezTo>
                  <a:pt x="73242" y="1259965"/>
                  <a:pt x="74382" y="1260535"/>
                  <a:pt x="75521" y="1261168"/>
                </a:cubicBezTo>
                <a:cubicBezTo>
                  <a:pt x="79890" y="1256292"/>
                  <a:pt x="84260" y="1251353"/>
                  <a:pt x="88565" y="1246541"/>
                </a:cubicBezTo>
                <a:cubicBezTo>
                  <a:pt x="95531" y="1254583"/>
                  <a:pt x="101673" y="1261738"/>
                  <a:pt x="110285" y="1271743"/>
                </a:cubicBezTo>
                <a:cubicBezTo>
                  <a:pt x="114084" y="1260345"/>
                  <a:pt x="116237" y="1254076"/>
                  <a:pt x="120606" y="1240969"/>
                </a:cubicBezTo>
                <a:cubicBezTo>
                  <a:pt x="121746" y="1253063"/>
                  <a:pt x="122886" y="1258129"/>
                  <a:pt x="122506" y="1263068"/>
                </a:cubicBezTo>
                <a:cubicBezTo>
                  <a:pt x="122126" y="1268830"/>
                  <a:pt x="120353" y="1274465"/>
                  <a:pt x="118516" y="1283584"/>
                </a:cubicBezTo>
                <a:cubicBezTo>
                  <a:pt x="156382" y="1281557"/>
                  <a:pt x="181711" y="1268007"/>
                  <a:pt x="192792" y="1235396"/>
                </a:cubicBezTo>
                <a:cubicBezTo>
                  <a:pt x="200581" y="1232040"/>
                  <a:pt x="206976" y="1229254"/>
                  <a:pt x="211219" y="1227418"/>
                </a:cubicBezTo>
                <a:cubicBezTo>
                  <a:pt x="213878" y="1207535"/>
                  <a:pt x="216158" y="1190312"/>
                  <a:pt x="218437" y="1173152"/>
                </a:cubicBezTo>
                <a:cubicBezTo>
                  <a:pt x="223756" y="1182650"/>
                  <a:pt x="224643" y="1192021"/>
                  <a:pt x="226099" y="1201203"/>
                </a:cubicBezTo>
                <a:cubicBezTo>
                  <a:pt x="227555" y="1210321"/>
                  <a:pt x="229708" y="1219313"/>
                  <a:pt x="231735" y="1229444"/>
                </a:cubicBezTo>
                <a:cubicBezTo>
                  <a:pt x="236927" y="1231217"/>
                  <a:pt x="242626" y="1233180"/>
                  <a:pt x="248072" y="1235016"/>
                </a:cubicBezTo>
                <a:cubicBezTo>
                  <a:pt x="266181" y="1271933"/>
                  <a:pt x="287077" y="1284597"/>
                  <a:pt x="322537" y="1279214"/>
                </a:cubicBezTo>
                <a:cubicBezTo>
                  <a:pt x="321271" y="1274275"/>
                  <a:pt x="319625" y="1269590"/>
                  <a:pt x="319055" y="1264714"/>
                </a:cubicBezTo>
                <a:lnTo>
                  <a:pt x="318991" y="1264841"/>
                </a:lnTo>
                <a:cubicBezTo>
                  <a:pt x="318421" y="1259838"/>
                  <a:pt x="318865" y="1254709"/>
                  <a:pt x="318865" y="1242298"/>
                </a:cubicBezTo>
                <a:cubicBezTo>
                  <a:pt x="325133" y="1255596"/>
                  <a:pt x="328110" y="1261865"/>
                  <a:pt x="332289" y="1270666"/>
                </a:cubicBezTo>
                <a:cubicBezTo>
                  <a:pt x="340647" y="1261358"/>
                  <a:pt x="347106" y="1254139"/>
                  <a:pt x="353881" y="1246604"/>
                </a:cubicBezTo>
                <a:cubicBezTo>
                  <a:pt x="355908" y="1249833"/>
                  <a:pt x="357237" y="1252746"/>
                  <a:pt x="359327" y="1254962"/>
                </a:cubicBezTo>
                <a:cubicBezTo>
                  <a:pt x="361227" y="1256989"/>
                  <a:pt x="364013" y="1258129"/>
                  <a:pt x="366419" y="1259648"/>
                </a:cubicBezTo>
                <a:cubicBezTo>
                  <a:pt x="340837" y="1196264"/>
                  <a:pt x="294296" y="1160171"/>
                  <a:pt x="227999" y="1156751"/>
                </a:cubicBezTo>
                <a:close/>
                <a:moveTo>
                  <a:pt x="4338289" y="1104963"/>
                </a:moveTo>
                <a:cubicBezTo>
                  <a:pt x="4312106" y="1105145"/>
                  <a:pt x="4286255" y="1110844"/>
                  <a:pt x="4260293" y="1121355"/>
                </a:cubicBezTo>
                <a:cubicBezTo>
                  <a:pt x="4252694" y="1140414"/>
                  <a:pt x="4230785" y="1142567"/>
                  <a:pt x="4213372" y="1153205"/>
                </a:cubicBezTo>
                <a:lnTo>
                  <a:pt x="4213372" y="1405287"/>
                </a:lnTo>
                <a:cubicBezTo>
                  <a:pt x="4223376" y="1416748"/>
                  <a:pt x="4233065" y="1427766"/>
                  <a:pt x="4241550" y="1437454"/>
                </a:cubicBezTo>
                <a:lnTo>
                  <a:pt x="4295246" y="1437454"/>
                </a:lnTo>
                <a:cubicBezTo>
                  <a:pt x="4299362" y="1404147"/>
                  <a:pt x="4303288" y="1372803"/>
                  <a:pt x="4307024" y="1342536"/>
                </a:cubicBezTo>
                <a:cubicBezTo>
                  <a:pt x="4300755" y="1337723"/>
                  <a:pt x="4295879" y="1333987"/>
                  <a:pt x="4292143" y="1331138"/>
                </a:cubicBezTo>
                <a:cubicBezTo>
                  <a:pt x="4297526" y="1295931"/>
                  <a:pt x="4302148" y="1262688"/>
                  <a:pt x="4308164" y="1229634"/>
                </a:cubicBezTo>
                <a:cubicBezTo>
                  <a:pt x="4309557" y="1222162"/>
                  <a:pt x="4315889" y="1215577"/>
                  <a:pt x="4320131" y="1208675"/>
                </a:cubicBezTo>
                <a:cubicBezTo>
                  <a:pt x="4321714" y="1206079"/>
                  <a:pt x="4323867" y="1203862"/>
                  <a:pt x="4325514" y="1201836"/>
                </a:cubicBezTo>
                <a:cubicBezTo>
                  <a:pt x="4323931" y="1195377"/>
                  <a:pt x="4322537" y="1189615"/>
                  <a:pt x="4320258" y="1180370"/>
                </a:cubicBezTo>
                <a:cubicBezTo>
                  <a:pt x="4328173" y="1180370"/>
                  <a:pt x="4337165" y="1178471"/>
                  <a:pt x="4338431" y="1180750"/>
                </a:cubicBezTo>
                <a:cubicBezTo>
                  <a:pt x="4341787" y="1187082"/>
                  <a:pt x="4341914" y="1195124"/>
                  <a:pt x="4343687" y="1204179"/>
                </a:cubicBezTo>
                <a:cubicBezTo>
                  <a:pt x="4368699" y="1212221"/>
                  <a:pt x="4370915" y="1237043"/>
                  <a:pt x="4375980" y="1258952"/>
                </a:cubicBezTo>
                <a:cubicBezTo>
                  <a:pt x="4381173" y="1281304"/>
                  <a:pt x="4383326" y="1304416"/>
                  <a:pt x="4386872" y="1327845"/>
                </a:cubicBezTo>
                <a:cubicBezTo>
                  <a:pt x="4364393" y="1363938"/>
                  <a:pt x="4380476" y="1400411"/>
                  <a:pt x="4386745" y="1438404"/>
                </a:cubicBezTo>
                <a:lnTo>
                  <a:pt x="4437972" y="1438404"/>
                </a:lnTo>
                <a:cubicBezTo>
                  <a:pt x="4447787" y="1426690"/>
                  <a:pt x="4456462" y="1416368"/>
                  <a:pt x="4465707" y="1405350"/>
                </a:cubicBezTo>
                <a:cubicBezTo>
                  <a:pt x="4464250" y="1320563"/>
                  <a:pt x="4472102" y="1235396"/>
                  <a:pt x="4463934" y="1150483"/>
                </a:cubicBezTo>
                <a:cubicBezTo>
                  <a:pt x="4443671" y="1143834"/>
                  <a:pt x="4425244" y="1137058"/>
                  <a:pt x="4418279" y="1121671"/>
                </a:cubicBezTo>
                <a:cubicBezTo>
                  <a:pt x="4390988" y="1110115"/>
                  <a:pt x="4364472" y="1104781"/>
                  <a:pt x="4338289" y="1104963"/>
                </a:cubicBezTo>
                <a:close/>
                <a:moveTo>
                  <a:pt x="6589563" y="962482"/>
                </a:moveTo>
                <a:lnTo>
                  <a:pt x="6589589" y="962496"/>
                </a:lnTo>
                <a:lnTo>
                  <a:pt x="6566610" y="970801"/>
                </a:lnTo>
                <a:cubicBezTo>
                  <a:pt x="6560452" y="976334"/>
                  <a:pt x="6556352" y="984138"/>
                  <a:pt x="6555940" y="992750"/>
                </a:cubicBezTo>
                <a:cubicBezTo>
                  <a:pt x="6555117" y="1010353"/>
                  <a:pt x="6568857" y="1025297"/>
                  <a:pt x="6586524" y="1025930"/>
                </a:cubicBezTo>
                <a:cubicBezTo>
                  <a:pt x="6602227" y="1026500"/>
                  <a:pt x="6617171" y="1013139"/>
                  <a:pt x="6618501" y="997309"/>
                </a:cubicBezTo>
                <a:cubicBezTo>
                  <a:pt x="6619261" y="988476"/>
                  <a:pt x="6616269" y="980007"/>
                  <a:pt x="6610966" y="973627"/>
                </a:cubicBezTo>
                <a:lnTo>
                  <a:pt x="6589589" y="962496"/>
                </a:lnTo>
                <a:lnTo>
                  <a:pt x="6589626" y="962482"/>
                </a:lnTo>
                <a:close/>
                <a:moveTo>
                  <a:pt x="3463712" y="663099"/>
                </a:moveTo>
                <a:cubicBezTo>
                  <a:pt x="3429392" y="664746"/>
                  <a:pt x="3401087" y="695836"/>
                  <a:pt x="3402417" y="730410"/>
                </a:cubicBezTo>
                <a:cubicBezTo>
                  <a:pt x="3403747" y="765426"/>
                  <a:pt x="3434014" y="792781"/>
                  <a:pt x="3469601" y="791261"/>
                </a:cubicBezTo>
                <a:lnTo>
                  <a:pt x="3469601" y="791198"/>
                </a:lnTo>
                <a:cubicBezTo>
                  <a:pt x="3502654" y="789805"/>
                  <a:pt x="3529693" y="760234"/>
                  <a:pt x="3529059" y="726167"/>
                </a:cubicBezTo>
                <a:cubicBezTo>
                  <a:pt x="3528490" y="691784"/>
                  <a:pt x="3497082" y="661516"/>
                  <a:pt x="3463712" y="663099"/>
                </a:cubicBezTo>
                <a:close/>
                <a:moveTo>
                  <a:pt x="5033698" y="580592"/>
                </a:moveTo>
                <a:cubicBezTo>
                  <a:pt x="5025466" y="581542"/>
                  <a:pt x="5019007" y="582238"/>
                  <a:pt x="5011852" y="582998"/>
                </a:cubicBezTo>
                <a:lnTo>
                  <a:pt x="5011852" y="625613"/>
                </a:lnTo>
                <a:lnTo>
                  <a:pt x="5033698" y="625613"/>
                </a:lnTo>
                <a:lnTo>
                  <a:pt x="5033698" y="625550"/>
                </a:lnTo>
                <a:close/>
                <a:moveTo>
                  <a:pt x="3424959" y="500871"/>
                </a:moveTo>
                <a:cubicBezTo>
                  <a:pt x="3425466" y="510495"/>
                  <a:pt x="3425846" y="519170"/>
                  <a:pt x="3426226" y="526579"/>
                </a:cubicBezTo>
                <a:lnTo>
                  <a:pt x="3508037" y="526579"/>
                </a:lnTo>
                <a:cubicBezTo>
                  <a:pt x="3507467" y="517271"/>
                  <a:pt x="3507024" y="509356"/>
                  <a:pt x="3506517" y="500871"/>
                </a:cubicBezTo>
                <a:close/>
                <a:moveTo>
                  <a:pt x="3356129" y="500111"/>
                </a:moveTo>
                <a:cubicBezTo>
                  <a:pt x="3343022" y="500744"/>
                  <a:pt x="3331371" y="501250"/>
                  <a:pt x="3319213" y="501820"/>
                </a:cubicBezTo>
                <a:cubicBezTo>
                  <a:pt x="3318896" y="509672"/>
                  <a:pt x="3318580" y="515941"/>
                  <a:pt x="3318200" y="525123"/>
                </a:cubicBezTo>
                <a:cubicBezTo>
                  <a:pt x="3330864" y="525946"/>
                  <a:pt x="3343085" y="526769"/>
                  <a:pt x="3356129" y="527592"/>
                </a:cubicBezTo>
                <a:lnTo>
                  <a:pt x="3356129" y="527529"/>
                </a:lnTo>
                <a:close/>
                <a:moveTo>
                  <a:pt x="3613277" y="500047"/>
                </a:moveTo>
                <a:cubicBezTo>
                  <a:pt x="3599156" y="500807"/>
                  <a:pt x="3587315" y="501440"/>
                  <a:pt x="3575157" y="502074"/>
                </a:cubicBezTo>
                <a:lnTo>
                  <a:pt x="3575157" y="526516"/>
                </a:lnTo>
                <a:lnTo>
                  <a:pt x="3615683" y="526516"/>
                </a:lnTo>
                <a:cubicBezTo>
                  <a:pt x="3614796" y="516701"/>
                  <a:pt x="3614100" y="508976"/>
                  <a:pt x="3613277" y="500047"/>
                </a:cubicBezTo>
                <a:close/>
                <a:moveTo>
                  <a:pt x="3423503" y="438309"/>
                </a:moveTo>
                <a:cubicBezTo>
                  <a:pt x="3423060" y="443628"/>
                  <a:pt x="3422110" y="449707"/>
                  <a:pt x="3422110" y="455786"/>
                </a:cubicBezTo>
                <a:cubicBezTo>
                  <a:pt x="3422173" y="463891"/>
                  <a:pt x="3422933" y="472059"/>
                  <a:pt x="3423503" y="482001"/>
                </a:cubicBezTo>
                <a:lnTo>
                  <a:pt x="3508163" y="482001"/>
                </a:lnTo>
                <a:cubicBezTo>
                  <a:pt x="3509303" y="465221"/>
                  <a:pt x="3511836" y="450340"/>
                  <a:pt x="3507530" y="438309"/>
                </a:cubicBezTo>
                <a:close/>
                <a:moveTo>
                  <a:pt x="3464789" y="0"/>
                </a:moveTo>
                <a:cubicBezTo>
                  <a:pt x="3466435" y="190"/>
                  <a:pt x="3468081" y="443"/>
                  <a:pt x="3469727" y="633"/>
                </a:cubicBezTo>
                <a:cubicBezTo>
                  <a:pt x="3473337" y="18680"/>
                  <a:pt x="3477009" y="36790"/>
                  <a:pt x="3481188" y="57622"/>
                </a:cubicBezTo>
                <a:cubicBezTo>
                  <a:pt x="3479669" y="60155"/>
                  <a:pt x="3476503" y="65537"/>
                  <a:pt x="3473084" y="71363"/>
                </a:cubicBezTo>
                <a:cubicBezTo>
                  <a:pt x="3474603" y="73769"/>
                  <a:pt x="3475806" y="76872"/>
                  <a:pt x="3477959" y="78898"/>
                </a:cubicBezTo>
                <a:cubicBezTo>
                  <a:pt x="3489421" y="89726"/>
                  <a:pt x="3499995" y="101820"/>
                  <a:pt x="3512849" y="110622"/>
                </a:cubicBezTo>
                <a:cubicBezTo>
                  <a:pt x="3533239" y="124553"/>
                  <a:pt x="3543244" y="143169"/>
                  <a:pt x="3550779" y="166408"/>
                </a:cubicBezTo>
                <a:cubicBezTo>
                  <a:pt x="3561037" y="198132"/>
                  <a:pt x="3569078" y="229603"/>
                  <a:pt x="3567115" y="262846"/>
                </a:cubicBezTo>
                <a:cubicBezTo>
                  <a:pt x="3574841" y="273484"/>
                  <a:pt x="3594850" y="276080"/>
                  <a:pt x="3584655" y="298686"/>
                </a:cubicBezTo>
                <a:cubicBezTo>
                  <a:pt x="3581173" y="300902"/>
                  <a:pt x="3574397" y="305271"/>
                  <a:pt x="3566926" y="310084"/>
                </a:cubicBezTo>
                <a:lnTo>
                  <a:pt x="3566926" y="483521"/>
                </a:lnTo>
                <a:lnTo>
                  <a:pt x="3637529" y="483521"/>
                </a:lnTo>
                <a:cubicBezTo>
                  <a:pt x="3638668" y="503847"/>
                  <a:pt x="3639555" y="520753"/>
                  <a:pt x="3640821" y="543359"/>
                </a:cubicBezTo>
                <a:cubicBezTo>
                  <a:pt x="3624168" y="558303"/>
                  <a:pt x="3626891" y="584771"/>
                  <a:pt x="3622775" y="610733"/>
                </a:cubicBezTo>
                <a:cubicBezTo>
                  <a:pt x="3612454" y="675827"/>
                  <a:pt x="3620938" y="740984"/>
                  <a:pt x="3616886" y="805952"/>
                </a:cubicBezTo>
                <a:cubicBezTo>
                  <a:pt x="3615303" y="831660"/>
                  <a:pt x="3621508" y="856672"/>
                  <a:pt x="3618279" y="882824"/>
                </a:cubicBezTo>
                <a:cubicBezTo>
                  <a:pt x="3615113" y="908342"/>
                  <a:pt x="3619925" y="934937"/>
                  <a:pt x="3622015" y="960962"/>
                </a:cubicBezTo>
                <a:cubicBezTo>
                  <a:pt x="3622648" y="968941"/>
                  <a:pt x="3625687" y="976729"/>
                  <a:pt x="3626258" y="978945"/>
                </a:cubicBezTo>
                <a:cubicBezTo>
                  <a:pt x="3624484" y="1000475"/>
                  <a:pt x="3622015" y="1016811"/>
                  <a:pt x="3621952" y="1033148"/>
                </a:cubicBezTo>
                <a:cubicBezTo>
                  <a:pt x="3621318" y="1174545"/>
                  <a:pt x="3621002" y="1315941"/>
                  <a:pt x="3620685" y="1457337"/>
                </a:cubicBezTo>
                <a:cubicBezTo>
                  <a:pt x="3620685" y="1470254"/>
                  <a:pt x="3621065" y="1483235"/>
                  <a:pt x="3624738" y="1497039"/>
                </a:cubicBezTo>
                <a:cubicBezTo>
                  <a:pt x="3627714" y="1463352"/>
                  <a:pt x="3646394" y="1441063"/>
                  <a:pt x="3671659" y="1423080"/>
                </a:cubicBezTo>
                <a:cubicBezTo>
                  <a:pt x="3685843" y="1413012"/>
                  <a:pt x="3685146" y="1396169"/>
                  <a:pt x="3691035" y="1381162"/>
                </a:cubicBezTo>
                <a:cubicBezTo>
                  <a:pt x="3695088" y="1405604"/>
                  <a:pt x="3707879" y="1422194"/>
                  <a:pt x="3727001" y="1437074"/>
                </a:cubicBezTo>
                <a:cubicBezTo>
                  <a:pt x="3745112" y="1451132"/>
                  <a:pt x="3754736" y="1472851"/>
                  <a:pt x="3753850" y="1497989"/>
                </a:cubicBezTo>
                <a:cubicBezTo>
                  <a:pt x="3772466" y="1488174"/>
                  <a:pt x="3773163" y="1483172"/>
                  <a:pt x="3768477" y="1407250"/>
                </a:cubicBezTo>
                <a:cubicBezTo>
                  <a:pt x="3763285" y="1403577"/>
                  <a:pt x="3757396" y="1399461"/>
                  <a:pt x="3749291" y="1393826"/>
                </a:cubicBezTo>
                <a:cubicBezTo>
                  <a:pt x="3757396" y="1389013"/>
                  <a:pt x="3763981" y="1385151"/>
                  <a:pt x="3772846" y="1379895"/>
                </a:cubicBezTo>
                <a:cubicBezTo>
                  <a:pt x="3765248" y="1365521"/>
                  <a:pt x="3772909" y="1350198"/>
                  <a:pt x="3773099" y="1334494"/>
                </a:cubicBezTo>
                <a:cubicBezTo>
                  <a:pt x="3773289" y="1318094"/>
                  <a:pt x="3774809" y="1301630"/>
                  <a:pt x="3774809" y="1285230"/>
                </a:cubicBezTo>
                <a:cubicBezTo>
                  <a:pt x="3774682" y="1259205"/>
                  <a:pt x="3779938" y="1233370"/>
                  <a:pt x="3772973" y="1206902"/>
                </a:cubicBezTo>
                <a:cubicBezTo>
                  <a:pt x="3770060" y="1195821"/>
                  <a:pt x="3777342" y="1182143"/>
                  <a:pt x="3785194" y="1169099"/>
                </a:cubicBezTo>
                <a:cubicBezTo>
                  <a:pt x="3787347" y="1174861"/>
                  <a:pt x="3789499" y="1180623"/>
                  <a:pt x="3791779" y="1186702"/>
                </a:cubicBezTo>
                <a:cubicBezTo>
                  <a:pt x="3792159" y="1186322"/>
                  <a:pt x="3793932" y="1185499"/>
                  <a:pt x="3793932" y="1184676"/>
                </a:cubicBezTo>
                <a:cubicBezTo>
                  <a:pt x="3794122" y="1137375"/>
                  <a:pt x="3822743" y="1106854"/>
                  <a:pt x="3860546" y="1088618"/>
                </a:cubicBezTo>
                <a:cubicBezTo>
                  <a:pt x="3893790" y="1072598"/>
                  <a:pt x="3900691" y="1047902"/>
                  <a:pt x="3902211" y="1017002"/>
                </a:cubicBezTo>
                <a:cubicBezTo>
                  <a:pt x="3902844" y="1004780"/>
                  <a:pt x="3902338" y="992496"/>
                  <a:pt x="3902338" y="980275"/>
                </a:cubicBezTo>
                <a:cubicBezTo>
                  <a:pt x="3904428" y="979959"/>
                  <a:pt x="3906581" y="979642"/>
                  <a:pt x="3908733" y="979325"/>
                </a:cubicBezTo>
                <a:cubicBezTo>
                  <a:pt x="3910760" y="990027"/>
                  <a:pt x="3913482" y="1000665"/>
                  <a:pt x="3914559" y="1011429"/>
                </a:cubicBezTo>
                <a:cubicBezTo>
                  <a:pt x="3915698" y="1022384"/>
                  <a:pt x="3913293" y="1033972"/>
                  <a:pt x="3915698" y="1044483"/>
                </a:cubicBezTo>
                <a:cubicBezTo>
                  <a:pt x="3919498" y="1061136"/>
                  <a:pt x="3928996" y="1074371"/>
                  <a:pt x="3944700" y="1083425"/>
                </a:cubicBezTo>
                <a:cubicBezTo>
                  <a:pt x="3960973" y="1092797"/>
                  <a:pt x="3978703" y="1101979"/>
                  <a:pt x="3990861" y="1115593"/>
                </a:cubicBezTo>
                <a:cubicBezTo>
                  <a:pt x="4004982" y="1131423"/>
                  <a:pt x="4013846" y="1152066"/>
                  <a:pt x="4025498" y="1171505"/>
                </a:cubicBezTo>
                <a:cubicBezTo>
                  <a:pt x="4026828" y="1170999"/>
                  <a:pt x="4030310" y="1169606"/>
                  <a:pt x="4033666" y="1168276"/>
                </a:cubicBezTo>
                <a:cubicBezTo>
                  <a:pt x="4037212" y="1179990"/>
                  <a:pt x="4040758" y="1191768"/>
                  <a:pt x="4044747" y="1204939"/>
                </a:cubicBezTo>
                <a:cubicBezTo>
                  <a:pt x="4033350" y="1217793"/>
                  <a:pt x="4036706" y="1234763"/>
                  <a:pt x="4038099" y="1251480"/>
                </a:cubicBezTo>
                <a:cubicBezTo>
                  <a:pt x="4041138" y="1288523"/>
                  <a:pt x="4044241" y="1325566"/>
                  <a:pt x="4046710" y="1362608"/>
                </a:cubicBezTo>
                <a:cubicBezTo>
                  <a:pt x="4047090" y="1368307"/>
                  <a:pt x="4043924" y="1374196"/>
                  <a:pt x="4042404" y="1379895"/>
                </a:cubicBezTo>
                <a:cubicBezTo>
                  <a:pt x="4051206" y="1384518"/>
                  <a:pt x="4058425" y="1388317"/>
                  <a:pt x="4066910" y="1392813"/>
                </a:cubicBezTo>
                <a:cubicBezTo>
                  <a:pt x="4058868" y="1398512"/>
                  <a:pt x="4052093" y="1403261"/>
                  <a:pt x="4044304" y="1408770"/>
                </a:cubicBezTo>
                <a:cubicBezTo>
                  <a:pt x="4047787" y="1438341"/>
                  <a:pt x="4037845" y="1468671"/>
                  <a:pt x="4053549" y="1504765"/>
                </a:cubicBezTo>
                <a:cubicBezTo>
                  <a:pt x="4058171" y="1494000"/>
                  <a:pt x="4060324" y="1490264"/>
                  <a:pt x="4061401" y="1486148"/>
                </a:cubicBezTo>
                <a:cubicBezTo>
                  <a:pt x="4067353" y="1463036"/>
                  <a:pt x="4077674" y="1442836"/>
                  <a:pt x="4098190" y="1429286"/>
                </a:cubicBezTo>
                <a:cubicBezTo>
                  <a:pt x="4114147" y="1418774"/>
                  <a:pt x="4119783" y="1402564"/>
                  <a:pt x="4123202" y="1383251"/>
                </a:cubicBezTo>
                <a:cubicBezTo>
                  <a:pt x="4131941" y="1401741"/>
                  <a:pt x="4133460" y="1422700"/>
                  <a:pt x="4154863" y="1431122"/>
                </a:cubicBezTo>
                <a:cubicBezTo>
                  <a:pt x="4162082" y="1422764"/>
                  <a:pt x="4169553" y="1414152"/>
                  <a:pt x="4180761" y="1401108"/>
                </a:cubicBezTo>
                <a:cubicBezTo>
                  <a:pt x="4178988" y="1322843"/>
                  <a:pt x="4188550" y="1237613"/>
                  <a:pt x="4179305" y="1152319"/>
                </a:cubicBezTo>
                <a:cubicBezTo>
                  <a:pt x="4165754" y="1145797"/>
                  <a:pt x="4152773" y="1139528"/>
                  <a:pt x="4139919" y="1133323"/>
                </a:cubicBezTo>
                <a:cubicBezTo>
                  <a:pt x="4137893" y="1126990"/>
                  <a:pt x="4136057" y="1121102"/>
                  <a:pt x="4133714" y="1113820"/>
                </a:cubicBezTo>
                <a:cubicBezTo>
                  <a:pt x="4126748" y="1112806"/>
                  <a:pt x="4119720" y="1111793"/>
                  <a:pt x="4109525" y="1110337"/>
                </a:cubicBezTo>
                <a:cubicBezTo>
                  <a:pt x="4091858" y="1079310"/>
                  <a:pt x="4073305" y="1046573"/>
                  <a:pt x="4055386" y="1014975"/>
                </a:cubicBezTo>
                <a:cubicBezTo>
                  <a:pt x="4089706" y="1006933"/>
                  <a:pt x="4121999" y="998955"/>
                  <a:pt x="4154420" y="991926"/>
                </a:cubicBezTo>
                <a:cubicBezTo>
                  <a:pt x="4172213" y="988064"/>
                  <a:pt x="4181838" y="980085"/>
                  <a:pt x="4180825" y="959822"/>
                </a:cubicBezTo>
                <a:cubicBezTo>
                  <a:pt x="4179748" y="936837"/>
                  <a:pt x="4181901" y="913661"/>
                  <a:pt x="4177975" y="889979"/>
                </a:cubicBezTo>
                <a:cubicBezTo>
                  <a:pt x="4184307" y="878771"/>
                  <a:pt x="4190640" y="867627"/>
                  <a:pt x="4197225" y="855976"/>
                </a:cubicBezTo>
                <a:cubicBezTo>
                  <a:pt x="4199188" y="860472"/>
                  <a:pt x="4200834" y="864207"/>
                  <a:pt x="4204064" y="871553"/>
                </a:cubicBezTo>
                <a:cubicBezTo>
                  <a:pt x="4213308" y="836536"/>
                  <a:pt x="4221793" y="803356"/>
                  <a:pt x="4249085" y="782333"/>
                </a:cubicBezTo>
                <a:cubicBezTo>
                  <a:pt x="4270234" y="766060"/>
                  <a:pt x="4287648" y="743011"/>
                  <a:pt x="4317155" y="738578"/>
                </a:cubicBezTo>
                <a:cubicBezTo>
                  <a:pt x="4320574" y="732183"/>
                  <a:pt x="4323551" y="725534"/>
                  <a:pt x="4327540" y="719455"/>
                </a:cubicBezTo>
                <a:cubicBezTo>
                  <a:pt x="4333176" y="710907"/>
                  <a:pt x="4335962" y="702232"/>
                  <a:pt x="4329756" y="693114"/>
                </a:cubicBezTo>
                <a:cubicBezTo>
                  <a:pt x="4324944" y="685958"/>
                  <a:pt x="4325577" y="680259"/>
                  <a:pt x="4330010" y="672914"/>
                </a:cubicBezTo>
                <a:cubicBezTo>
                  <a:pt x="4332922" y="668102"/>
                  <a:pt x="4335075" y="659553"/>
                  <a:pt x="4332732" y="655374"/>
                </a:cubicBezTo>
                <a:cubicBezTo>
                  <a:pt x="4324754" y="641064"/>
                  <a:pt x="4337988" y="632895"/>
                  <a:pt x="4340204" y="621307"/>
                </a:cubicBezTo>
                <a:cubicBezTo>
                  <a:pt x="4345333" y="633148"/>
                  <a:pt x="4353375" y="642963"/>
                  <a:pt x="4347169" y="657844"/>
                </a:cubicBezTo>
                <a:cubicBezTo>
                  <a:pt x="4344447" y="664429"/>
                  <a:pt x="4351095" y="674877"/>
                  <a:pt x="4354198" y="686212"/>
                </a:cubicBezTo>
                <a:cubicBezTo>
                  <a:pt x="4335582" y="703942"/>
                  <a:pt x="4353501" y="719899"/>
                  <a:pt x="4360593" y="734589"/>
                </a:cubicBezTo>
                <a:cubicBezTo>
                  <a:pt x="4418596" y="764160"/>
                  <a:pt x="4465960" y="799493"/>
                  <a:pt x="4473622" y="868703"/>
                </a:cubicBezTo>
                <a:cubicBezTo>
                  <a:pt x="4476091" y="867120"/>
                  <a:pt x="4477864" y="866234"/>
                  <a:pt x="4479321" y="864967"/>
                </a:cubicBezTo>
                <a:cubicBezTo>
                  <a:pt x="4480714" y="863764"/>
                  <a:pt x="4481854" y="862181"/>
                  <a:pt x="4484576" y="859142"/>
                </a:cubicBezTo>
                <a:cubicBezTo>
                  <a:pt x="4490655" y="870033"/>
                  <a:pt x="4496228" y="880038"/>
                  <a:pt x="4499140" y="885293"/>
                </a:cubicBezTo>
                <a:cubicBezTo>
                  <a:pt x="4499140" y="917461"/>
                  <a:pt x="4497874" y="944752"/>
                  <a:pt x="4500027" y="971727"/>
                </a:cubicBezTo>
                <a:cubicBezTo>
                  <a:pt x="4500597" y="978312"/>
                  <a:pt x="4511298" y="987747"/>
                  <a:pt x="4518833" y="989457"/>
                </a:cubicBezTo>
                <a:cubicBezTo>
                  <a:pt x="4553280" y="997435"/>
                  <a:pt x="4586017" y="1014975"/>
                  <a:pt x="4628949" y="1006617"/>
                </a:cubicBezTo>
                <a:cubicBezTo>
                  <a:pt x="4608116" y="1044230"/>
                  <a:pt x="4590006" y="1076840"/>
                  <a:pt x="4571516" y="1110147"/>
                </a:cubicBezTo>
                <a:cubicBezTo>
                  <a:pt x="4563158" y="1111223"/>
                  <a:pt x="4555180" y="1112237"/>
                  <a:pt x="4545618" y="1113440"/>
                </a:cubicBezTo>
                <a:cubicBezTo>
                  <a:pt x="4544035" y="1140731"/>
                  <a:pt x="4519593" y="1141618"/>
                  <a:pt x="4501103" y="1152636"/>
                </a:cubicBezTo>
                <a:cubicBezTo>
                  <a:pt x="4492492" y="1236473"/>
                  <a:pt x="4500470" y="1321386"/>
                  <a:pt x="4499077" y="1405540"/>
                </a:cubicBezTo>
                <a:cubicBezTo>
                  <a:pt x="4507879" y="1415735"/>
                  <a:pt x="4515984" y="1425233"/>
                  <a:pt x="4523266" y="1433718"/>
                </a:cubicBezTo>
                <a:cubicBezTo>
                  <a:pt x="4520416" y="1449865"/>
                  <a:pt x="4517883" y="1464049"/>
                  <a:pt x="4514781" y="1481652"/>
                </a:cubicBezTo>
                <a:cubicBezTo>
                  <a:pt x="4521049" y="1486465"/>
                  <a:pt x="4527635" y="1491530"/>
                  <a:pt x="4532004" y="1494886"/>
                </a:cubicBezTo>
                <a:lnTo>
                  <a:pt x="4566704" y="1494886"/>
                </a:lnTo>
                <a:lnTo>
                  <a:pt x="4566704" y="1452588"/>
                </a:lnTo>
                <a:cubicBezTo>
                  <a:pt x="4551444" y="1451385"/>
                  <a:pt x="4536436" y="1447522"/>
                  <a:pt x="4530737" y="1428209"/>
                </a:cubicBezTo>
                <a:cubicBezTo>
                  <a:pt x="4539729" y="1423840"/>
                  <a:pt x="4548974" y="1419344"/>
                  <a:pt x="4560245" y="1413899"/>
                </a:cubicBezTo>
                <a:cubicBezTo>
                  <a:pt x="4564868" y="1385214"/>
                  <a:pt x="4569680" y="1355517"/>
                  <a:pt x="4575252" y="1321133"/>
                </a:cubicBezTo>
                <a:cubicBezTo>
                  <a:pt x="4581458" y="1337597"/>
                  <a:pt x="4585764" y="1349058"/>
                  <a:pt x="4591779" y="1365078"/>
                </a:cubicBezTo>
                <a:cubicBezTo>
                  <a:pt x="4597225" y="1357100"/>
                  <a:pt x="4603177" y="1352350"/>
                  <a:pt x="4602797" y="1348235"/>
                </a:cubicBezTo>
                <a:cubicBezTo>
                  <a:pt x="4599948" y="1318220"/>
                  <a:pt x="4613309" y="1290169"/>
                  <a:pt x="4612105" y="1260218"/>
                </a:cubicBezTo>
                <a:cubicBezTo>
                  <a:pt x="4610459" y="1220136"/>
                  <a:pt x="4611662" y="1220073"/>
                  <a:pt x="4572719" y="1204749"/>
                </a:cubicBezTo>
                <a:cubicBezTo>
                  <a:pt x="4583801" y="1199556"/>
                  <a:pt x="4592729" y="1195441"/>
                  <a:pt x="4603494" y="1190438"/>
                </a:cubicBezTo>
                <a:cubicBezTo>
                  <a:pt x="4605267" y="1175874"/>
                  <a:pt x="4607166" y="1160044"/>
                  <a:pt x="4609129" y="1144150"/>
                </a:cubicBezTo>
                <a:cubicBezTo>
                  <a:pt x="4611219" y="1143897"/>
                  <a:pt x="4613309" y="1143644"/>
                  <a:pt x="4615398" y="1143391"/>
                </a:cubicBezTo>
                <a:cubicBezTo>
                  <a:pt x="4619387" y="1149723"/>
                  <a:pt x="4623376" y="1156055"/>
                  <a:pt x="4627429" y="1162450"/>
                </a:cubicBezTo>
                <a:cubicBezTo>
                  <a:pt x="4628252" y="1161374"/>
                  <a:pt x="4630342" y="1159917"/>
                  <a:pt x="4630152" y="1158904"/>
                </a:cubicBezTo>
                <a:cubicBezTo>
                  <a:pt x="4628569" y="1150673"/>
                  <a:pt x="4626226" y="1142567"/>
                  <a:pt x="4624833" y="1134336"/>
                </a:cubicBezTo>
                <a:cubicBezTo>
                  <a:pt x="4621920" y="1117556"/>
                  <a:pt x="4626036" y="1101599"/>
                  <a:pt x="4638890" y="1091151"/>
                </a:cubicBezTo>
                <a:cubicBezTo>
                  <a:pt x="4659153" y="1074687"/>
                  <a:pt x="4679099" y="1059047"/>
                  <a:pt x="4679416" y="1027386"/>
                </a:cubicBezTo>
                <a:cubicBezTo>
                  <a:pt x="4685305" y="1056767"/>
                  <a:pt x="4701135" y="1075067"/>
                  <a:pt x="4722727" y="1090834"/>
                </a:cubicBezTo>
                <a:cubicBezTo>
                  <a:pt x="4735835" y="1100396"/>
                  <a:pt x="4739951" y="1116986"/>
                  <a:pt x="4737228" y="1133829"/>
                </a:cubicBezTo>
                <a:cubicBezTo>
                  <a:pt x="4735898" y="1141934"/>
                  <a:pt x="4733682" y="1149913"/>
                  <a:pt x="4731086" y="1161627"/>
                </a:cubicBezTo>
                <a:cubicBezTo>
                  <a:pt x="4738114" y="1153459"/>
                  <a:pt x="4742610" y="1148266"/>
                  <a:pt x="4751538" y="1137945"/>
                </a:cubicBezTo>
                <a:cubicBezTo>
                  <a:pt x="4754388" y="1158778"/>
                  <a:pt x="4756414" y="1173785"/>
                  <a:pt x="4758631" y="1190375"/>
                </a:cubicBezTo>
                <a:cubicBezTo>
                  <a:pt x="4767432" y="1194048"/>
                  <a:pt x="4776930" y="1198037"/>
                  <a:pt x="4787568" y="1202533"/>
                </a:cubicBezTo>
                <a:cubicBezTo>
                  <a:pt x="4785415" y="1205509"/>
                  <a:pt x="4784212" y="1208991"/>
                  <a:pt x="4782186" y="1209625"/>
                </a:cubicBezTo>
                <a:cubicBezTo>
                  <a:pt x="4750969" y="1218869"/>
                  <a:pt x="4750842" y="1218806"/>
                  <a:pt x="4750589" y="1249644"/>
                </a:cubicBezTo>
                <a:cubicBezTo>
                  <a:pt x="4750462" y="1266360"/>
                  <a:pt x="4750589" y="1283077"/>
                  <a:pt x="4750589" y="1302707"/>
                </a:cubicBezTo>
                <a:cubicBezTo>
                  <a:pt x="4765786" y="1304543"/>
                  <a:pt x="4778640" y="1306126"/>
                  <a:pt x="4795483" y="1308216"/>
                </a:cubicBezTo>
                <a:cubicBezTo>
                  <a:pt x="4795483" y="1261801"/>
                  <a:pt x="4795990" y="1218869"/>
                  <a:pt x="4794977" y="1176001"/>
                </a:cubicBezTo>
                <a:cubicBezTo>
                  <a:pt x="4794850" y="1168719"/>
                  <a:pt x="4788075" y="1161564"/>
                  <a:pt x="4783959" y="1153585"/>
                </a:cubicBezTo>
                <a:cubicBezTo>
                  <a:pt x="4788582" y="1150736"/>
                  <a:pt x="4793584" y="1147760"/>
                  <a:pt x="4798649" y="1144657"/>
                </a:cubicBezTo>
                <a:cubicBezTo>
                  <a:pt x="4800043" y="1124141"/>
                  <a:pt x="4801499" y="1103942"/>
                  <a:pt x="4802892" y="1083805"/>
                </a:cubicBezTo>
                <a:cubicBezTo>
                  <a:pt x="4805045" y="1083425"/>
                  <a:pt x="4807198" y="1083109"/>
                  <a:pt x="4809351" y="1082729"/>
                </a:cubicBezTo>
                <a:cubicBezTo>
                  <a:pt x="4812264" y="1089758"/>
                  <a:pt x="4815177" y="1096723"/>
                  <a:pt x="4818089" y="1103752"/>
                </a:cubicBezTo>
                <a:cubicBezTo>
                  <a:pt x="4819102" y="1103625"/>
                  <a:pt x="4820179" y="1103562"/>
                  <a:pt x="4821192" y="1103435"/>
                </a:cubicBezTo>
                <a:cubicBezTo>
                  <a:pt x="4821192" y="1084439"/>
                  <a:pt x="4817013" y="1064112"/>
                  <a:pt x="4822332" y="1046699"/>
                </a:cubicBezTo>
                <a:cubicBezTo>
                  <a:pt x="4827841" y="1028589"/>
                  <a:pt x="4842531" y="1013202"/>
                  <a:pt x="4856082" y="998385"/>
                </a:cubicBezTo>
                <a:lnTo>
                  <a:pt x="4864377" y="956846"/>
                </a:lnTo>
                <a:cubicBezTo>
                  <a:pt x="4873305" y="981605"/>
                  <a:pt x="4874382" y="1007820"/>
                  <a:pt x="4904269" y="1022447"/>
                </a:cubicBezTo>
                <a:cubicBezTo>
                  <a:pt x="4904269" y="999778"/>
                  <a:pt x="4904523" y="978376"/>
                  <a:pt x="4904206" y="956973"/>
                </a:cubicBezTo>
                <a:cubicBezTo>
                  <a:pt x="4903953" y="936710"/>
                  <a:pt x="4909841" y="914485"/>
                  <a:pt x="4881790" y="901820"/>
                </a:cubicBezTo>
                <a:cubicBezTo>
                  <a:pt x="4893125" y="897008"/>
                  <a:pt x="4898570" y="894728"/>
                  <a:pt x="4906802" y="891246"/>
                </a:cubicBezTo>
                <a:cubicBezTo>
                  <a:pt x="4907309" y="877822"/>
                  <a:pt x="4908069" y="863384"/>
                  <a:pt x="4908322" y="848884"/>
                </a:cubicBezTo>
                <a:cubicBezTo>
                  <a:pt x="4908512" y="834193"/>
                  <a:pt x="4908322" y="819503"/>
                  <a:pt x="4908322" y="805762"/>
                </a:cubicBezTo>
                <a:cubicBezTo>
                  <a:pt x="4915794" y="799747"/>
                  <a:pt x="4922063" y="794617"/>
                  <a:pt x="4924152" y="792908"/>
                </a:cubicBezTo>
                <a:cubicBezTo>
                  <a:pt x="4924152" y="767579"/>
                  <a:pt x="4925925" y="746683"/>
                  <a:pt x="4923582" y="726231"/>
                </a:cubicBezTo>
                <a:cubicBezTo>
                  <a:pt x="4921936" y="711413"/>
                  <a:pt x="4923329" y="698813"/>
                  <a:pt x="4928268" y="691277"/>
                </a:cubicBezTo>
                <a:cubicBezTo>
                  <a:pt x="4944922" y="682539"/>
                  <a:pt x="4957206" y="676080"/>
                  <a:pt x="4969300" y="669748"/>
                </a:cubicBezTo>
                <a:cubicBezTo>
                  <a:pt x="4978355" y="636125"/>
                  <a:pt x="4995642" y="604147"/>
                  <a:pt x="4972086" y="569891"/>
                </a:cubicBezTo>
                <a:cubicBezTo>
                  <a:pt x="4983611" y="556910"/>
                  <a:pt x="4997858" y="544499"/>
                  <a:pt x="4992286" y="523729"/>
                </a:cubicBezTo>
                <a:cubicBezTo>
                  <a:pt x="4992033" y="522780"/>
                  <a:pt x="4992159" y="521323"/>
                  <a:pt x="4992729" y="520627"/>
                </a:cubicBezTo>
                <a:cubicBezTo>
                  <a:pt x="5007609" y="501250"/>
                  <a:pt x="5012928" y="477505"/>
                  <a:pt x="5025466" y="454646"/>
                </a:cubicBezTo>
                <a:cubicBezTo>
                  <a:pt x="5028632" y="463194"/>
                  <a:pt x="5031861" y="471679"/>
                  <a:pt x="5034838" y="480228"/>
                </a:cubicBezTo>
                <a:cubicBezTo>
                  <a:pt x="5036801" y="485927"/>
                  <a:pt x="5036547" y="494095"/>
                  <a:pt x="5040473" y="497261"/>
                </a:cubicBezTo>
                <a:cubicBezTo>
                  <a:pt x="5055923" y="509735"/>
                  <a:pt x="5055734" y="526262"/>
                  <a:pt x="5054594" y="543929"/>
                </a:cubicBezTo>
                <a:cubicBezTo>
                  <a:pt x="5060989" y="552161"/>
                  <a:pt x="5067448" y="560456"/>
                  <a:pt x="5074476" y="569511"/>
                </a:cubicBezTo>
                <a:cubicBezTo>
                  <a:pt x="5058836" y="601741"/>
                  <a:pt x="5065485" y="634605"/>
                  <a:pt x="5077959" y="669685"/>
                </a:cubicBezTo>
                <a:cubicBezTo>
                  <a:pt x="5089737" y="676017"/>
                  <a:pt x="5103161" y="683236"/>
                  <a:pt x="5118801" y="691657"/>
                </a:cubicBezTo>
                <a:cubicBezTo>
                  <a:pt x="5120321" y="695013"/>
                  <a:pt x="5123234" y="701345"/>
                  <a:pt x="5125387" y="706095"/>
                </a:cubicBezTo>
                <a:cubicBezTo>
                  <a:pt x="5124754" y="728130"/>
                  <a:pt x="5125957" y="749596"/>
                  <a:pt x="5122981" y="770429"/>
                </a:cubicBezTo>
                <a:cubicBezTo>
                  <a:pt x="5120258" y="789299"/>
                  <a:pt x="5123361" y="807282"/>
                  <a:pt x="5120828" y="825771"/>
                </a:cubicBezTo>
                <a:cubicBezTo>
                  <a:pt x="5122854" y="825961"/>
                  <a:pt x="5124880" y="826088"/>
                  <a:pt x="5126907" y="826278"/>
                </a:cubicBezTo>
                <a:cubicBezTo>
                  <a:pt x="5128870" y="818870"/>
                  <a:pt x="5130833" y="811524"/>
                  <a:pt x="5134695" y="796960"/>
                </a:cubicBezTo>
                <a:cubicBezTo>
                  <a:pt x="5137291" y="803672"/>
                  <a:pt x="5139381" y="806459"/>
                  <a:pt x="5139381" y="809245"/>
                </a:cubicBezTo>
                <a:cubicBezTo>
                  <a:pt x="5139507" y="827165"/>
                  <a:pt x="5138811" y="845084"/>
                  <a:pt x="5139191" y="862941"/>
                </a:cubicBezTo>
                <a:cubicBezTo>
                  <a:pt x="5139444" y="873199"/>
                  <a:pt x="5141217" y="883457"/>
                  <a:pt x="5142294" y="893272"/>
                </a:cubicBezTo>
                <a:cubicBezTo>
                  <a:pt x="5149132" y="895551"/>
                  <a:pt x="5154008" y="897134"/>
                  <a:pt x="5159137" y="898844"/>
                </a:cubicBezTo>
                <a:cubicBezTo>
                  <a:pt x="5158377" y="901757"/>
                  <a:pt x="5158440" y="905556"/>
                  <a:pt x="5156604" y="907329"/>
                </a:cubicBezTo>
                <a:cubicBezTo>
                  <a:pt x="5144573" y="918917"/>
                  <a:pt x="5141407" y="932594"/>
                  <a:pt x="5142357" y="949058"/>
                </a:cubicBezTo>
                <a:cubicBezTo>
                  <a:pt x="5143750" y="973120"/>
                  <a:pt x="5142737" y="997372"/>
                  <a:pt x="5142737" y="1022067"/>
                </a:cubicBezTo>
                <a:cubicBezTo>
                  <a:pt x="5174271" y="1010226"/>
                  <a:pt x="5172181" y="980592"/>
                  <a:pt x="5183452" y="956466"/>
                </a:cubicBezTo>
                <a:cubicBezTo>
                  <a:pt x="5186429" y="970207"/>
                  <a:pt x="5187125" y="984961"/>
                  <a:pt x="5192951" y="997372"/>
                </a:cubicBezTo>
                <a:cubicBezTo>
                  <a:pt x="5199030" y="1010289"/>
                  <a:pt x="5212137" y="1019978"/>
                  <a:pt x="5218279" y="1032895"/>
                </a:cubicBezTo>
                <a:cubicBezTo>
                  <a:pt x="5223851" y="1044610"/>
                  <a:pt x="5225308" y="1058793"/>
                  <a:pt x="5226447" y="1072091"/>
                </a:cubicBezTo>
                <a:cubicBezTo>
                  <a:pt x="5227334" y="1082159"/>
                  <a:pt x="5224928" y="1092544"/>
                  <a:pt x="5227650" y="1104131"/>
                </a:cubicBezTo>
                <a:cubicBezTo>
                  <a:pt x="5230563" y="1096913"/>
                  <a:pt x="5233476" y="1089694"/>
                  <a:pt x="5236389" y="1082476"/>
                </a:cubicBezTo>
                <a:cubicBezTo>
                  <a:pt x="5239808" y="1083742"/>
                  <a:pt x="5243038" y="1084312"/>
                  <a:pt x="5243101" y="1085135"/>
                </a:cubicBezTo>
                <a:cubicBezTo>
                  <a:pt x="5244494" y="1098243"/>
                  <a:pt x="5246647" y="1111477"/>
                  <a:pt x="5246330" y="1124648"/>
                </a:cubicBezTo>
                <a:cubicBezTo>
                  <a:pt x="5245950" y="1138388"/>
                  <a:pt x="5246584" y="1150229"/>
                  <a:pt x="5259501" y="1151496"/>
                </a:cubicBezTo>
                <a:cubicBezTo>
                  <a:pt x="5256462" y="1167263"/>
                  <a:pt x="5251966" y="1180877"/>
                  <a:pt x="5251586" y="1194554"/>
                </a:cubicBezTo>
                <a:cubicBezTo>
                  <a:pt x="5250510" y="1230331"/>
                  <a:pt x="5251206" y="1266170"/>
                  <a:pt x="5251206" y="1306253"/>
                </a:cubicBezTo>
                <a:cubicBezTo>
                  <a:pt x="5266466" y="1305493"/>
                  <a:pt x="5280081" y="1304860"/>
                  <a:pt x="5296481" y="1304036"/>
                </a:cubicBezTo>
                <a:cubicBezTo>
                  <a:pt x="5296481" y="1281431"/>
                  <a:pt x="5296861" y="1262624"/>
                  <a:pt x="5296418" y="1243818"/>
                </a:cubicBezTo>
                <a:cubicBezTo>
                  <a:pt x="5295848" y="1219439"/>
                  <a:pt x="5293631" y="1217350"/>
                  <a:pt x="5268366" y="1210701"/>
                </a:cubicBezTo>
                <a:cubicBezTo>
                  <a:pt x="5265580" y="1209941"/>
                  <a:pt x="5263174" y="1207662"/>
                  <a:pt x="5257475" y="1204116"/>
                </a:cubicBezTo>
                <a:cubicBezTo>
                  <a:pt x="5269443" y="1198670"/>
                  <a:pt x="5279131" y="1194301"/>
                  <a:pt x="5288249" y="1190122"/>
                </a:cubicBezTo>
                <a:cubicBezTo>
                  <a:pt x="5299900" y="1176191"/>
                  <a:pt x="5283373" y="1156118"/>
                  <a:pt x="5300660" y="1141744"/>
                </a:cubicBezTo>
                <a:cubicBezTo>
                  <a:pt x="5305219" y="1148963"/>
                  <a:pt x="5309145" y="1155105"/>
                  <a:pt x="5313071" y="1161247"/>
                </a:cubicBezTo>
                <a:cubicBezTo>
                  <a:pt x="5314084" y="1160931"/>
                  <a:pt x="5315160" y="1160614"/>
                  <a:pt x="5316174" y="1160297"/>
                </a:cubicBezTo>
                <a:cubicBezTo>
                  <a:pt x="5314464" y="1152699"/>
                  <a:pt x="5313134" y="1145037"/>
                  <a:pt x="5310918" y="1137628"/>
                </a:cubicBezTo>
                <a:cubicBezTo>
                  <a:pt x="5305029" y="1117999"/>
                  <a:pt x="5311551" y="1100839"/>
                  <a:pt x="5326115" y="1089378"/>
                </a:cubicBezTo>
                <a:cubicBezTo>
                  <a:pt x="5347075" y="1072851"/>
                  <a:pt x="5364741" y="1055817"/>
                  <a:pt x="5361322" y="1024473"/>
                </a:cubicBezTo>
                <a:cubicBezTo>
                  <a:pt x="5363791" y="1025107"/>
                  <a:pt x="5366197" y="1025740"/>
                  <a:pt x="5368604" y="1026373"/>
                </a:cubicBezTo>
                <a:cubicBezTo>
                  <a:pt x="5369554" y="1030426"/>
                  <a:pt x="5371073" y="1034478"/>
                  <a:pt x="5371263" y="1038594"/>
                </a:cubicBezTo>
                <a:cubicBezTo>
                  <a:pt x="5372023" y="1055121"/>
                  <a:pt x="5379241" y="1069621"/>
                  <a:pt x="5392476" y="1077600"/>
                </a:cubicBezTo>
                <a:cubicBezTo>
                  <a:pt x="5418754" y="1093493"/>
                  <a:pt x="5426986" y="1115783"/>
                  <a:pt x="5421287" y="1145037"/>
                </a:cubicBezTo>
                <a:lnTo>
                  <a:pt x="5438954" y="1145037"/>
                </a:lnTo>
                <a:cubicBezTo>
                  <a:pt x="5440093" y="1159981"/>
                  <a:pt x="5441233" y="1174291"/>
                  <a:pt x="5442373" y="1189298"/>
                </a:cubicBezTo>
                <a:cubicBezTo>
                  <a:pt x="5452441" y="1193858"/>
                  <a:pt x="5461876" y="1198227"/>
                  <a:pt x="5471311" y="1202533"/>
                </a:cubicBezTo>
                <a:cubicBezTo>
                  <a:pt x="5470108" y="1204749"/>
                  <a:pt x="5469538" y="1207662"/>
                  <a:pt x="5468145" y="1208168"/>
                </a:cubicBezTo>
                <a:cubicBezTo>
                  <a:pt x="5435218" y="1219629"/>
                  <a:pt x="5434458" y="1219629"/>
                  <a:pt x="5435407" y="1254836"/>
                </a:cubicBezTo>
                <a:cubicBezTo>
                  <a:pt x="5435851" y="1272756"/>
                  <a:pt x="5429518" y="1291689"/>
                  <a:pt x="5444272" y="1308596"/>
                </a:cubicBezTo>
                <a:cubicBezTo>
                  <a:pt x="5448832" y="1313851"/>
                  <a:pt x="5444589" y="1326769"/>
                  <a:pt x="5444589" y="1336140"/>
                </a:cubicBezTo>
                <a:cubicBezTo>
                  <a:pt x="5444652" y="1345322"/>
                  <a:pt x="5443322" y="1355137"/>
                  <a:pt x="5456367" y="1363052"/>
                </a:cubicBezTo>
                <a:cubicBezTo>
                  <a:pt x="5461179" y="1350008"/>
                  <a:pt x="5465612" y="1337977"/>
                  <a:pt x="5469601" y="1327022"/>
                </a:cubicBezTo>
                <a:cubicBezTo>
                  <a:pt x="5485304" y="1352350"/>
                  <a:pt x="5477453" y="1383948"/>
                  <a:pt x="5487647" y="1413392"/>
                </a:cubicBezTo>
                <a:cubicBezTo>
                  <a:pt x="5496323" y="1417508"/>
                  <a:pt x="5505631" y="1421940"/>
                  <a:pt x="5516649" y="1427196"/>
                </a:cubicBezTo>
                <a:cubicBezTo>
                  <a:pt x="5511013" y="1445116"/>
                  <a:pt x="5498095" y="1451322"/>
                  <a:pt x="5480492" y="1452651"/>
                </a:cubicBezTo>
                <a:lnTo>
                  <a:pt x="5480492" y="1494317"/>
                </a:lnTo>
                <a:lnTo>
                  <a:pt x="5533935" y="1494317"/>
                </a:lnTo>
                <a:cubicBezTo>
                  <a:pt x="5537165" y="1484312"/>
                  <a:pt x="5540584" y="1473484"/>
                  <a:pt x="5544067" y="1462719"/>
                </a:cubicBezTo>
                <a:cubicBezTo>
                  <a:pt x="5545713" y="1462529"/>
                  <a:pt x="5547423" y="1462339"/>
                  <a:pt x="5549069" y="1462149"/>
                </a:cubicBezTo>
                <a:cubicBezTo>
                  <a:pt x="5552615" y="1473547"/>
                  <a:pt x="5556161" y="1484945"/>
                  <a:pt x="5560404" y="1498559"/>
                </a:cubicBezTo>
                <a:cubicBezTo>
                  <a:pt x="5567622" y="1494570"/>
                  <a:pt x="5574334" y="1490771"/>
                  <a:pt x="5583389" y="1485768"/>
                </a:cubicBezTo>
                <a:cubicBezTo>
                  <a:pt x="5576994" y="1477916"/>
                  <a:pt x="5572181" y="1471964"/>
                  <a:pt x="5564773" y="1462846"/>
                </a:cubicBezTo>
                <a:cubicBezTo>
                  <a:pt x="5575727" y="1456007"/>
                  <a:pt x="5585795" y="1449802"/>
                  <a:pt x="5596433" y="1443216"/>
                </a:cubicBezTo>
                <a:cubicBezTo>
                  <a:pt x="5592064" y="1439227"/>
                  <a:pt x="5587505" y="1435175"/>
                  <a:pt x="5581996" y="1430172"/>
                </a:cubicBezTo>
                <a:cubicBezTo>
                  <a:pt x="5586429" y="1428463"/>
                  <a:pt x="5590038" y="1427133"/>
                  <a:pt x="5594407" y="1425486"/>
                </a:cubicBezTo>
                <a:cubicBezTo>
                  <a:pt x="5595040" y="1424663"/>
                  <a:pt x="5597067" y="1423207"/>
                  <a:pt x="5597067" y="1421624"/>
                </a:cubicBezTo>
                <a:cubicBezTo>
                  <a:pt x="5597700" y="1398385"/>
                  <a:pt x="5597383" y="1375019"/>
                  <a:pt x="5598966" y="1351844"/>
                </a:cubicBezTo>
                <a:cubicBezTo>
                  <a:pt x="5599600" y="1342472"/>
                  <a:pt x="5604285" y="1333417"/>
                  <a:pt x="5609034" y="1318157"/>
                </a:cubicBezTo>
                <a:cubicBezTo>
                  <a:pt x="5609034" y="1318220"/>
                  <a:pt x="5606438" y="1311825"/>
                  <a:pt x="5603462" y="1304353"/>
                </a:cubicBezTo>
                <a:cubicBezTo>
                  <a:pt x="5611884" y="1298844"/>
                  <a:pt x="5619419" y="1293778"/>
                  <a:pt x="5627841" y="1288269"/>
                </a:cubicBezTo>
                <a:cubicBezTo>
                  <a:pt x="5625054" y="1284913"/>
                  <a:pt x="5622648" y="1282001"/>
                  <a:pt x="5620242" y="1279088"/>
                </a:cubicBezTo>
                <a:cubicBezTo>
                  <a:pt x="5632906" y="1268450"/>
                  <a:pt x="5631640" y="1253949"/>
                  <a:pt x="5630690" y="1239829"/>
                </a:cubicBezTo>
                <a:cubicBezTo>
                  <a:pt x="5629360" y="1220516"/>
                  <a:pt x="5625498" y="1201456"/>
                  <a:pt x="5640252" y="1184359"/>
                </a:cubicBezTo>
                <a:cubicBezTo>
                  <a:pt x="5643228" y="1180940"/>
                  <a:pt x="5638922" y="1171252"/>
                  <a:pt x="5637782" y="1163020"/>
                </a:cubicBezTo>
                <a:cubicBezTo>
                  <a:pt x="5645064" y="1159221"/>
                  <a:pt x="5652282" y="1155422"/>
                  <a:pt x="5660831" y="1150926"/>
                </a:cubicBezTo>
                <a:cubicBezTo>
                  <a:pt x="5658552" y="1147760"/>
                  <a:pt x="5656335" y="1144594"/>
                  <a:pt x="5653359" y="1140414"/>
                </a:cubicBezTo>
                <a:cubicBezTo>
                  <a:pt x="5665200" y="1128763"/>
                  <a:pt x="5663490" y="1112870"/>
                  <a:pt x="5661971" y="1097103"/>
                </a:cubicBezTo>
                <a:cubicBezTo>
                  <a:pt x="5660388" y="1080449"/>
                  <a:pt x="5659628" y="1064049"/>
                  <a:pt x="5673052" y="1051512"/>
                </a:cubicBezTo>
                <a:cubicBezTo>
                  <a:pt x="5668936" y="1046762"/>
                  <a:pt x="5665643" y="1042900"/>
                  <a:pt x="5661274" y="1037834"/>
                </a:cubicBezTo>
                <a:cubicBezTo>
                  <a:pt x="5667606" y="1033465"/>
                  <a:pt x="5672545" y="1030046"/>
                  <a:pt x="5678751" y="1025740"/>
                </a:cubicBezTo>
                <a:cubicBezTo>
                  <a:pt x="5674888" y="1009276"/>
                  <a:pt x="5690718" y="993826"/>
                  <a:pt x="5683120" y="974450"/>
                </a:cubicBezTo>
                <a:cubicBezTo>
                  <a:pt x="5677421" y="960012"/>
                  <a:pt x="5694518" y="944435"/>
                  <a:pt x="5684450" y="926705"/>
                </a:cubicBezTo>
                <a:cubicBezTo>
                  <a:pt x="5690592" y="923856"/>
                  <a:pt x="5696988" y="920817"/>
                  <a:pt x="5705409" y="916827"/>
                </a:cubicBezTo>
                <a:cubicBezTo>
                  <a:pt x="5702306" y="901250"/>
                  <a:pt x="5699077" y="885104"/>
                  <a:pt x="5695151" y="865537"/>
                </a:cubicBezTo>
                <a:cubicBezTo>
                  <a:pt x="5696734" y="864397"/>
                  <a:pt x="5702053" y="860472"/>
                  <a:pt x="5710158" y="854583"/>
                </a:cubicBezTo>
                <a:cubicBezTo>
                  <a:pt x="5691415" y="848251"/>
                  <a:pt x="5692365" y="835460"/>
                  <a:pt x="5695847" y="818173"/>
                </a:cubicBezTo>
                <a:cubicBezTo>
                  <a:pt x="5703509" y="814944"/>
                  <a:pt x="5713134" y="810828"/>
                  <a:pt x="5721683" y="807155"/>
                </a:cubicBezTo>
                <a:cubicBezTo>
                  <a:pt x="5717187" y="784993"/>
                  <a:pt x="5712375" y="760804"/>
                  <a:pt x="5707562" y="736869"/>
                </a:cubicBezTo>
                <a:cubicBezTo>
                  <a:pt x="5712311" y="735159"/>
                  <a:pt x="5715604" y="733956"/>
                  <a:pt x="5719846" y="732436"/>
                </a:cubicBezTo>
                <a:cubicBezTo>
                  <a:pt x="5712881" y="722051"/>
                  <a:pt x="5706549" y="712617"/>
                  <a:pt x="5698760" y="700966"/>
                </a:cubicBezTo>
                <a:cubicBezTo>
                  <a:pt x="5703446" y="698369"/>
                  <a:pt x="5707309" y="696216"/>
                  <a:pt x="5712184" y="693494"/>
                </a:cubicBezTo>
                <a:cubicBezTo>
                  <a:pt x="5708322" y="685452"/>
                  <a:pt x="5704459" y="677283"/>
                  <a:pt x="5699520" y="666962"/>
                </a:cubicBezTo>
                <a:cubicBezTo>
                  <a:pt x="5704649" y="664303"/>
                  <a:pt x="5708765" y="662213"/>
                  <a:pt x="5712628" y="660250"/>
                </a:cubicBezTo>
                <a:cubicBezTo>
                  <a:pt x="5714401" y="642013"/>
                  <a:pt x="5710981" y="620611"/>
                  <a:pt x="5719213" y="605414"/>
                </a:cubicBezTo>
                <a:cubicBezTo>
                  <a:pt x="5729661" y="586038"/>
                  <a:pt x="5731434" y="566978"/>
                  <a:pt x="5732891" y="543739"/>
                </a:cubicBezTo>
                <a:cubicBezTo>
                  <a:pt x="5739349" y="546398"/>
                  <a:pt x="5744288" y="548488"/>
                  <a:pt x="5751000" y="551274"/>
                </a:cubicBezTo>
                <a:cubicBezTo>
                  <a:pt x="5756003" y="508532"/>
                  <a:pt x="5763348" y="466930"/>
                  <a:pt x="5816411" y="452556"/>
                </a:cubicBezTo>
                <a:cubicBezTo>
                  <a:pt x="5817108" y="458825"/>
                  <a:pt x="5820021" y="467120"/>
                  <a:pt x="5817931" y="468703"/>
                </a:cubicBezTo>
                <a:cubicBezTo>
                  <a:pt x="5803430" y="479468"/>
                  <a:pt x="5795009" y="492259"/>
                  <a:pt x="5794818" y="511065"/>
                </a:cubicBezTo>
                <a:cubicBezTo>
                  <a:pt x="5794502" y="535254"/>
                  <a:pt x="5800834" y="556720"/>
                  <a:pt x="5819134" y="579579"/>
                </a:cubicBezTo>
                <a:cubicBezTo>
                  <a:pt x="5823440" y="572930"/>
                  <a:pt x="5827176" y="567231"/>
                  <a:pt x="5832368" y="559253"/>
                </a:cubicBezTo>
                <a:cubicBezTo>
                  <a:pt x="5829139" y="552477"/>
                  <a:pt x="5824770" y="543296"/>
                  <a:pt x="5819324" y="531898"/>
                </a:cubicBezTo>
                <a:cubicBezTo>
                  <a:pt x="5840790" y="514295"/>
                  <a:pt x="5821730" y="483710"/>
                  <a:pt x="5842056" y="459459"/>
                </a:cubicBezTo>
                <a:cubicBezTo>
                  <a:pt x="5845729" y="474022"/>
                  <a:pt x="5854910" y="483077"/>
                  <a:pt x="5849718" y="497831"/>
                </a:cubicBezTo>
                <a:cubicBezTo>
                  <a:pt x="5845412" y="509989"/>
                  <a:pt x="5852631" y="519424"/>
                  <a:pt x="5863522" y="526389"/>
                </a:cubicBezTo>
                <a:cubicBezTo>
                  <a:pt x="5873464" y="518854"/>
                  <a:pt x="5881695" y="512458"/>
                  <a:pt x="5878149" y="496311"/>
                </a:cubicBezTo>
                <a:cubicBezTo>
                  <a:pt x="5875807" y="485610"/>
                  <a:pt x="5881759" y="473073"/>
                  <a:pt x="5886254" y="461485"/>
                </a:cubicBezTo>
                <a:cubicBezTo>
                  <a:pt x="5892650" y="474529"/>
                  <a:pt x="5905377" y="484470"/>
                  <a:pt x="5895752" y="502137"/>
                </a:cubicBezTo>
                <a:cubicBezTo>
                  <a:pt x="5893220" y="506759"/>
                  <a:pt x="5904427" y="518854"/>
                  <a:pt x="5909367" y="527529"/>
                </a:cubicBezTo>
                <a:cubicBezTo>
                  <a:pt x="5938305" y="511192"/>
                  <a:pt x="5914052" y="479785"/>
                  <a:pt x="5935328" y="461232"/>
                </a:cubicBezTo>
                <a:cubicBezTo>
                  <a:pt x="5940204" y="473389"/>
                  <a:pt x="5948879" y="482824"/>
                  <a:pt x="5944320" y="497894"/>
                </a:cubicBezTo>
                <a:cubicBezTo>
                  <a:pt x="5940647" y="510052"/>
                  <a:pt x="5946346" y="519994"/>
                  <a:pt x="5957807" y="526262"/>
                </a:cubicBezTo>
                <a:cubicBezTo>
                  <a:pt x="5986428" y="512838"/>
                  <a:pt x="5958821" y="477378"/>
                  <a:pt x="5984466" y="461675"/>
                </a:cubicBezTo>
                <a:cubicBezTo>
                  <a:pt x="5984402" y="474909"/>
                  <a:pt x="5998966" y="484724"/>
                  <a:pt x="5989911" y="501504"/>
                </a:cubicBezTo>
                <a:cubicBezTo>
                  <a:pt x="5987315" y="506316"/>
                  <a:pt x="5997890" y="518221"/>
                  <a:pt x="6003589" y="529048"/>
                </a:cubicBezTo>
                <a:cubicBezTo>
                  <a:pt x="6015556" y="517081"/>
                  <a:pt x="6022775" y="510369"/>
                  <a:pt x="6017709" y="494792"/>
                </a:cubicBezTo>
                <a:cubicBezTo>
                  <a:pt x="6014796" y="485863"/>
                  <a:pt x="6022395" y="473389"/>
                  <a:pt x="6025624" y="461168"/>
                </a:cubicBezTo>
                <a:cubicBezTo>
                  <a:pt x="6050763" y="477505"/>
                  <a:pt x="6024611" y="511952"/>
                  <a:pt x="6052029" y="526009"/>
                </a:cubicBezTo>
                <a:cubicBezTo>
                  <a:pt x="6062857" y="519170"/>
                  <a:pt x="6068873" y="511825"/>
                  <a:pt x="6065770" y="496185"/>
                </a:cubicBezTo>
                <a:cubicBezTo>
                  <a:pt x="6063617" y="485610"/>
                  <a:pt x="6070013" y="473326"/>
                  <a:pt x="6072546" y="461801"/>
                </a:cubicBezTo>
                <a:cubicBezTo>
                  <a:pt x="6074762" y="461738"/>
                  <a:pt x="6076915" y="461738"/>
                  <a:pt x="6079067" y="461738"/>
                </a:cubicBezTo>
                <a:cubicBezTo>
                  <a:pt x="6081854" y="473009"/>
                  <a:pt x="6088882" y="485230"/>
                  <a:pt x="6086476" y="495235"/>
                </a:cubicBezTo>
                <a:cubicBezTo>
                  <a:pt x="6083183" y="508976"/>
                  <a:pt x="6088312" y="516321"/>
                  <a:pt x="6097114" y="525819"/>
                </a:cubicBezTo>
                <a:cubicBezTo>
                  <a:pt x="6110032" y="519487"/>
                  <a:pt x="6115097" y="511825"/>
                  <a:pt x="6112184" y="495742"/>
                </a:cubicBezTo>
                <a:cubicBezTo>
                  <a:pt x="6110221" y="485040"/>
                  <a:pt x="6116997" y="472756"/>
                  <a:pt x="6120163" y="459838"/>
                </a:cubicBezTo>
                <a:cubicBezTo>
                  <a:pt x="6143148" y="480734"/>
                  <a:pt x="6119593" y="513535"/>
                  <a:pt x="6145871" y="529808"/>
                </a:cubicBezTo>
                <a:cubicBezTo>
                  <a:pt x="6140173" y="539750"/>
                  <a:pt x="6135550" y="547855"/>
                  <a:pt x="6130104" y="557416"/>
                </a:cubicBezTo>
                <a:cubicBezTo>
                  <a:pt x="6134347" y="563875"/>
                  <a:pt x="6138590" y="570334"/>
                  <a:pt x="6143908" y="578439"/>
                </a:cubicBezTo>
                <a:cubicBezTo>
                  <a:pt x="6159992" y="561026"/>
                  <a:pt x="6166577" y="542536"/>
                  <a:pt x="6168920" y="522526"/>
                </a:cubicBezTo>
                <a:cubicBezTo>
                  <a:pt x="6171136" y="504037"/>
                  <a:pt x="6168604" y="486307"/>
                  <a:pt x="6151950" y="474402"/>
                </a:cubicBezTo>
                <a:cubicBezTo>
                  <a:pt x="6143592" y="468387"/>
                  <a:pt x="6140362" y="462498"/>
                  <a:pt x="6148721" y="452936"/>
                </a:cubicBezTo>
                <a:cubicBezTo>
                  <a:pt x="6198681" y="466550"/>
                  <a:pt x="6209762" y="504923"/>
                  <a:pt x="6209383" y="552097"/>
                </a:cubicBezTo>
                <a:cubicBezTo>
                  <a:pt x="6216284" y="549185"/>
                  <a:pt x="6221667" y="546905"/>
                  <a:pt x="6228949" y="543866"/>
                </a:cubicBezTo>
                <a:cubicBezTo>
                  <a:pt x="6231671" y="563242"/>
                  <a:pt x="6234268" y="581985"/>
                  <a:pt x="6236927" y="600665"/>
                </a:cubicBezTo>
                <a:cubicBezTo>
                  <a:pt x="6240600" y="602564"/>
                  <a:pt x="6244273" y="604401"/>
                  <a:pt x="6245476" y="605034"/>
                </a:cubicBezTo>
                <a:cubicBezTo>
                  <a:pt x="6247375" y="623967"/>
                  <a:pt x="6249022" y="640684"/>
                  <a:pt x="6250921" y="659807"/>
                </a:cubicBezTo>
                <a:cubicBezTo>
                  <a:pt x="6252251" y="660503"/>
                  <a:pt x="6256747" y="662846"/>
                  <a:pt x="6262762" y="665949"/>
                </a:cubicBezTo>
                <a:cubicBezTo>
                  <a:pt x="6259596" y="674561"/>
                  <a:pt x="6256494" y="683046"/>
                  <a:pt x="6253137" y="692290"/>
                </a:cubicBezTo>
                <a:cubicBezTo>
                  <a:pt x="6256810" y="695077"/>
                  <a:pt x="6260863" y="698116"/>
                  <a:pt x="6264852" y="701155"/>
                </a:cubicBezTo>
                <a:cubicBezTo>
                  <a:pt x="6257127" y="712173"/>
                  <a:pt x="6250541" y="721608"/>
                  <a:pt x="6242816" y="732689"/>
                </a:cubicBezTo>
                <a:cubicBezTo>
                  <a:pt x="6246552" y="734716"/>
                  <a:pt x="6249782" y="736489"/>
                  <a:pt x="6255227" y="739401"/>
                </a:cubicBezTo>
                <a:cubicBezTo>
                  <a:pt x="6250921" y="761690"/>
                  <a:pt x="6246552" y="784676"/>
                  <a:pt x="6242373" y="806459"/>
                </a:cubicBezTo>
                <a:cubicBezTo>
                  <a:pt x="6249971" y="809941"/>
                  <a:pt x="6259660" y="814374"/>
                  <a:pt x="6267448" y="817920"/>
                </a:cubicBezTo>
                <a:cubicBezTo>
                  <a:pt x="6273527" y="835523"/>
                  <a:pt x="6272007" y="847681"/>
                  <a:pt x="6252948" y="854013"/>
                </a:cubicBezTo>
                <a:cubicBezTo>
                  <a:pt x="6260103" y="859522"/>
                  <a:pt x="6265485" y="863638"/>
                  <a:pt x="6269664" y="866804"/>
                </a:cubicBezTo>
                <a:cubicBezTo>
                  <a:pt x="6265042" y="882951"/>
                  <a:pt x="6260863" y="897768"/>
                  <a:pt x="6256050" y="914485"/>
                </a:cubicBezTo>
                <a:cubicBezTo>
                  <a:pt x="6262256" y="918094"/>
                  <a:pt x="6269094" y="922020"/>
                  <a:pt x="6274097" y="924869"/>
                </a:cubicBezTo>
                <a:cubicBezTo>
                  <a:pt x="6277579" y="959126"/>
                  <a:pt x="6280999" y="992053"/>
                  <a:pt x="6284418" y="1025550"/>
                </a:cubicBezTo>
                <a:cubicBezTo>
                  <a:pt x="6288281" y="1027893"/>
                  <a:pt x="6292713" y="1030362"/>
                  <a:pt x="6296892" y="1033212"/>
                </a:cubicBezTo>
                <a:cubicBezTo>
                  <a:pt x="6298539" y="1034351"/>
                  <a:pt x="6299615" y="1036441"/>
                  <a:pt x="6301515" y="1038784"/>
                </a:cubicBezTo>
                <a:cubicBezTo>
                  <a:pt x="6298159" y="1042457"/>
                  <a:pt x="6294802" y="1046193"/>
                  <a:pt x="6290814" y="1050625"/>
                </a:cubicBezTo>
                <a:cubicBezTo>
                  <a:pt x="6304871" y="1063163"/>
                  <a:pt x="6301072" y="1080323"/>
                  <a:pt x="6301768" y="1096406"/>
                </a:cubicBezTo>
                <a:cubicBezTo>
                  <a:pt x="6302211" y="1106728"/>
                  <a:pt x="6300882" y="1117112"/>
                  <a:pt x="6302084" y="1127307"/>
                </a:cubicBezTo>
                <a:cubicBezTo>
                  <a:pt x="6302655" y="1131866"/>
                  <a:pt x="6307341" y="1135982"/>
                  <a:pt x="6311330" y="1142124"/>
                </a:cubicBezTo>
                <a:cubicBezTo>
                  <a:pt x="6310317" y="1142821"/>
                  <a:pt x="6307214" y="1145100"/>
                  <a:pt x="6301705" y="1149026"/>
                </a:cubicBezTo>
                <a:cubicBezTo>
                  <a:pt x="6310253" y="1154029"/>
                  <a:pt x="6317599" y="1158271"/>
                  <a:pt x="6326780" y="1163653"/>
                </a:cubicBezTo>
                <a:cubicBezTo>
                  <a:pt x="6324943" y="1169922"/>
                  <a:pt x="6323360" y="1175558"/>
                  <a:pt x="6321525" y="1182017"/>
                </a:cubicBezTo>
                <a:cubicBezTo>
                  <a:pt x="6336658" y="1195947"/>
                  <a:pt x="6334885" y="1214374"/>
                  <a:pt x="6333556" y="1232863"/>
                </a:cubicBezTo>
                <a:cubicBezTo>
                  <a:pt x="6332416" y="1249074"/>
                  <a:pt x="6327983" y="1266234"/>
                  <a:pt x="6345333" y="1278708"/>
                </a:cubicBezTo>
                <a:cubicBezTo>
                  <a:pt x="6342231" y="1281494"/>
                  <a:pt x="6339127" y="1284154"/>
                  <a:pt x="6334252" y="1288459"/>
                </a:cubicBezTo>
                <a:cubicBezTo>
                  <a:pt x="6342610" y="1293145"/>
                  <a:pt x="6350208" y="1297451"/>
                  <a:pt x="6359960" y="1302897"/>
                </a:cubicBezTo>
                <a:cubicBezTo>
                  <a:pt x="6357681" y="1309989"/>
                  <a:pt x="6355528" y="1316447"/>
                  <a:pt x="6353058" y="1324109"/>
                </a:cubicBezTo>
                <a:cubicBezTo>
                  <a:pt x="6371232" y="1337787"/>
                  <a:pt x="6367432" y="1358429"/>
                  <a:pt x="6365659" y="1377109"/>
                </a:cubicBezTo>
                <a:cubicBezTo>
                  <a:pt x="6363507" y="1399905"/>
                  <a:pt x="6367496" y="1417635"/>
                  <a:pt x="6386998" y="1432325"/>
                </a:cubicBezTo>
                <a:cubicBezTo>
                  <a:pt x="6407451" y="1447776"/>
                  <a:pt x="6420305" y="1468988"/>
                  <a:pt x="6419419" y="1501789"/>
                </a:cubicBezTo>
                <a:cubicBezTo>
                  <a:pt x="6426574" y="1493873"/>
                  <a:pt x="6433160" y="1489947"/>
                  <a:pt x="6433160" y="1486021"/>
                </a:cubicBezTo>
                <a:cubicBezTo>
                  <a:pt x="6432970" y="1450435"/>
                  <a:pt x="6431577" y="1414848"/>
                  <a:pt x="6430500" y="1379262"/>
                </a:cubicBezTo>
                <a:cubicBezTo>
                  <a:pt x="6430373" y="1376286"/>
                  <a:pt x="6429423" y="1373310"/>
                  <a:pt x="6429423" y="1370334"/>
                </a:cubicBezTo>
                <a:cubicBezTo>
                  <a:pt x="6429613" y="1351800"/>
                  <a:pt x="6423914" y="1335887"/>
                  <a:pt x="6412390" y="1322590"/>
                </a:cubicBezTo>
                <a:cubicBezTo>
                  <a:pt x="6416822" y="1321386"/>
                  <a:pt x="6420496" y="1320500"/>
                  <a:pt x="6424168" y="1319423"/>
                </a:cubicBezTo>
                <a:cubicBezTo>
                  <a:pt x="6427080" y="1318600"/>
                  <a:pt x="6429930" y="1317650"/>
                  <a:pt x="6435566" y="1315878"/>
                </a:cubicBezTo>
                <a:cubicBezTo>
                  <a:pt x="6435566" y="1277315"/>
                  <a:pt x="6435755" y="1238499"/>
                  <a:pt x="6435376" y="1199683"/>
                </a:cubicBezTo>
                <a:cubicBezTo>
                  <a:pt x="6435313" y="1194744"/>
                  <a:pt x="6433287" y="1189362"/>
                  <a:pt x="6430817" y="1184929"/>
                </a:cubicBezTo>
                <a:cubicBezTo>
                  <a:pt x="6422205" y="1169732"/>
                  <a:pt x="6412960" y="1154852"/>
                  <a:pt x="6402575" y="1137565"/>
                </a:cubicBezTo>
                <a:cubicBezTo>
                  <a:pt x="6416316" y="1135982"/>
                  <a:pt x="6427334" y="1134652"/>
                  <a:pt x="6440695" y="1133069"/>
                </a:cubicBezTo>
                <a:cubicBezTo>
                  <a:pt x="6439871" y="1126990"/>
                  <a:pt x="6439112" y="1121418"/>
                  <a:pt x="6438352" y="1115339"/>
                </a:cubicBezTo>
                <a:cubicBezTo>
                  <a:pt x="6444114" y="1111223"/>
                  <a:pt x="6450700" y="1106474"/>
                  <a:pt x="6454626" y="1103625"/>
                </a:cubicBezTo>
                <a:cubicBezTo>
                  <a:pt x="6456335" y="1089188"/>
                  <a:pt x="6457728" y="1077663"/>
                  <a:pt x="6459312" y="1064176"/>
                </a:cubicBezTo>
                <a:cubicBezTo>
                  <a:pt x="6479574" y="1073927"/>
                  <a:pt x="6476661" y="1089441"/>
                  <a:pt x="6471595" y="1105715"/>
                </a:cubicBezTo>
                <a:cubicBezTo>
                  <a:pt x="6474128" y="1105525"/>
                  <a:pt x="6476598" y="1105398"/>
                  <a:pt x="6479068" y="1105208"/>
                </a:cubicBezTo>
                <a:cubicBezTo>
                  <a:pt x="6491795" y="1088618"/>
                  <a:pt x="6504460" y="1072028"/>
                  <a:pt x="6518073" y="1054234"/>
                </a:cubicBezTo>
                <a:lnTo>
                  <a:pt x="6518073" y="1026753"/>
                </a:lnTo>
                <a:cubicBezTo>
                  <a:pt x="6523393" y="1022827"/>
                  <a:pt x="6528268" y="1019218"/>
                  <a:pt x="6535930" y="1013582"/>
                </a:cubicBezTo>
                <a:cubicBezTo>
                  <a:pt x="6533903" y="988127"/>
                  <a:pt x="6531814" y="961279"/>
                  <a:pt x="6529598" y="932531"/>
                </a:cubicBezTo>
                <a:cubicBezTo>
                  <a:pt x="6551507" y="936647"/>
                  <a:pt x="6565375" y="924109"/>
                  <a:pt x="6581711" y="912205"/>
                </a:cubicBezTo>
                <a:cubicBezTo>
                  <a:pt x="6576139" y="899794"/>
                  <a:pt x="6568477" y="886370"/>
                  <a:pt x="6588107" y="877822"/>
                </a:cubicBezTo>
                <a:cubicBezTo>
                  <a:pt x="6603810" y="885420"/>
                  <a:pt x="6601214" y="897451"/>
                  <a:pt x="6592412" y="910559"/>
                </a:cubicBezTo>
                <a:cubicBezTo>
                  <a:pt x="6607293" y="924236"/>
                  <a:pt x="6621857" y="935254"/>
                  <a:pt x="6644842" y="933038"/>
                </a:cubicBezTo>
                <a:cubicBezTo>
                  <a:pt x="6642816" y="960392"/>
                  <a:pt x="6640853" y="987177"/>
                  <a:pt x="6638890" y="1013392"/>
                </a:cubicBezTo>
                <a:cubicBezTo>
                  <a:pt x="6645792" y="1018458"/>
                  <a:pt x="6650731" y="1022067"/>
                  <a:pt x="6656240" y="1026056"/>
                </a:cubicBezTo>
                <a:lnTo>
                  <a:pt x="6656240" y="1051638"/>
                </a:lnTo>
                <a:cubicBezTo>
                  <a:pt x="6669791" y="1071204"/>
                  <a:pt x="6681948" y="1088618"/>
                  <a:pt x="6695436" y="1107994"/>
                </a:cubicBezTo>
                <a:cubicBezTo>
                  <a:pt x="6699172" y="1093240"/>
                  <a:pt x="6702718" y="1079056"/>
                  <a:pt x="6706328" y="1064809"/>
                </a:cubicBezTo>
                <a:cubicBezTo>
                  <a:pt x="6708607" y="1064746"/>
                  <a:pt x="6710950" y="1064682"/>
                  <a:pt x="6713229" y="1064682"/>
                </a:cubicBezTo>
                <a:cubicBezTo>
                  <a:pt x="6715762" y="1075384"/>
                  <a:pt x="6718358" y="1086148"/>
                  <a:pt x="6720891" y="1096913"/>
                </a:cubicBezTo>
                <a:cubicBezTo>
                  <a:pt x="6719371" y="1097546"/>
                  <a:pt x="6717852" y="1098243"/>
                  <a:pt x="6716332" y="1098876"/>
                </a:cubicBezTo>
                <a:cubicBezTo>
                  <a:pt x="6722474" y="1104195"/>
                  <a:pt x="6728616" y="1109577"/>
                  <a:pt x="6735455" y="1115529"/>
                </a:cubicBezTo>
                <a:cubicBezTo>
                  <a:pt x="6734822" y="1119962"/>
                  <a:pt x="6733999" y="1125787"/>
                  <a:pt x="6732986" y="1133196"/>
                </a:cubicBezTo>
                <a:cubicBezTo>
                  <a:pt x="6745460" y="1134336"/>
                  <a:pt x="6756731" y="1135412"/>
                  <a:pt x="6771992" y="1136805"/>
                </a:cubicBezTo>
                <a:cubicBezTo>
                  <a:pt x="6762303" y="1153775"/>
                  <a:pt x="6753375" y="1168402"/>
                  <a:pt x="6745523" y="1183536"/>
                </a:cubicBezTo>
                <a:cubicBezTo>
                  <a:pt x="6742294" y="1189742"/>
                  <a:pt x="6739571" y="1197087"/>
                  <a:pt x="6739444" y="1203989"/>
                </a:cubicBezTo>
                <a:cubicBezTo>
                  <a:pt x="6738874" y="1240842"/>
                  <a:pt x="6739191" y="1277695"/>
                  <a:pt x="6739191" y="1316131"/>
                </a:cubicBezTo>
                <a:cubicBezTo>
                  <a:pt x="6746979" y="1318220"/>
                  <a:pt x="6753755" y="1319993"/>
                  <a:pt x="6763063" y="1322463"/>
                </a:cubicBezTo>
                <a:cubicBezTo>
                  <a:pt x="6756668" y="1329808"/>
                  <a:pt x="6751032" y="1336267"/>
                  <a:pt x="6745460" y="1342599"/>
                </a:cubicBezTo>
                <a:cubicBezTo>
                  <a:pt x="6742103" y="1393319"/>
                  <a:pt x="6734505" y="1443786"/>
                  <a:pt x="6744003" y="1494696"/>
                </a:cubicBezTo>
                <a:lnTo>
                  <a:pt x="6809794" y="1494696"/>
                </a:lnTo>
                <a:lnTo>
                  <a:pt x="6809794" y="1329428"/>
                </a:lnTo>
                <a:cubicBezTo>
                  <a:pt x="6797383" y="1320500"/>
                  <a:pt x="6784339" y="1311128"/>
                  <a:pt x="6766166" y="1298084"/>
                </a:cubicBezTo>
                <a:cubicBezTo>
                  <a:pt x="6783833" y="1296565"/>
                  <a:pt x="6794914" y="1295678"/>
                  <a:pt x="6808148" y="1294538"/>
                </a:cubicBezTo>
                <a:cubicBezTo>
                  <a:pt x="6805551" y="1270856"/>
                  <a:pt x="6829867" y="1249580"/>
                  <a:pt x="6812453" y="1223998"/>
                </a:cubicBezTo>
                <a:cubicBezTo>
                  <a:pt x="6828221" y="1205065"/>
                  <a:pt x="6831576" y="1183093"/>
                  <a:pt x="6829930" y="1159727"/>
                </a:cubicBezTo>
                <a:cubicBezTo>
                  <a:pt x="6829614" y="1154725"/>
                  <a:pt x="6829107" y="1149469"/>
                  <a:pt x="6830310" y="1144784"/>
                </a:cubicBezTo>
                <a:cubicBezTo>
                  <a:pt x="6831260" y="1140921"/>
                  <a:pt x="6834616" y="1137692"/>
                  <a:pt x="6837212" y="1133766"/>
                </a:cubicBezTo>
                <a:cubicBezTo>
                  <a:pt x="6854562" y="1159094"/>
                  <a:pt x="6831133" y="1192085"/>
                  <a:pt x="6855639" y="1217160"/>
                </a:cubicBezTo>
                <a:cubicBezTo>
                  <a:pt x="6871342" y="1211144"/>
                  <a:pt x="6869442" y="1195377"/>
                  <a:pt x="6870899" y="1182080"/>
                </a:cubicBezTo>
                <a:cubicBezTo>
                  <a:pt x="6871975" y="1172392"/>
                  <a:pt x="6871089" y="1162450"/>
                  <a:pt x="6871089" y="1147380"/>
                </a:cubicBezTo>
                <a:cubicBezTo>
                  <a:pt x="6891858" y="1166250"/>
                  <a:pt x="6870013" y="1190818"/>
                  <a:pt x="6889832" y="1204875"/>
                </a:cubicBezTo>
                <a:cubicBezTo>
                  <a:pt x="6893378" y="1203166"/>
                  <a:pt x="6897937" y="1201076"/>
                  <a:pt x="6904903" y="1197847"/>
                </a:cubicBezTo>
                <a:cubicBezTo>
                  <a:pt x="6892618" y="1178724"/>
                  <a:pt x="6897240" y="1157511"/>
                  <a:pt x="6892048" y="1137312"/>
                </a:cubicBezTo>
                <a:cubicBezTo>
                  <a:pt x="6880904" y="1094000"/>
                  <a:pt x="6903066" y="1053348"/>
                  <a:pt x="6943465" y="1032199"/>
                </a:cubicBezTo>
                <a:cubicBezTo>
                  <a:pt x="6956066" y="1025613"/>
                  <a:pt x="6967590" y="1016938"/>
                  <a:pt x="6977911" y="1010289"/>
                </a:cubicBezTo>
                <a:cubicBezTo>
                  <a:pt x="6979432" y="986227"/>
                  <a:pt x="6980635" y="966281"/>
                  <a:pt x="6982344" y="939433"/>
                </a:cubicBezTo>
                <a:cubicBezTo>
                  <a:pt x="6985701" y="959759"/>
                  <a:pt x="6989310" y="973120"/>
                  <a:pt x="6989816" y="986607"/>
                </a:cubicBezTo>
                <a:cubicBezTo>
                  <a:pt x="6990702" y="1009593"/>
                  <a:pt x="7002354" y="1022447"/>
                  <a:pt x="7022743" y="1031312"/>
                </a:cubicBezTo>
                <a:cubicBezTo>
                  <a:pt x="7052567" y="1044230"/>
                  <a:pt x="7071310" y="1067785"/>
                  <a:pt x="7078213" y="1099699"/>
                </a:cubicBezTo>
                <a:cubicBezTo>
                  <a:pt x="7080175" y="1108817"/>
                  <a:pt x="7082708" y="1119835"/>
                  <a:pt x="7079479" y="1127687"/>
                </a:cubicBezTo>
                <a:cubicBezTo>
                  <a:pt x="7070298" y="1150103"/>
                  <a:pt x="7078402" y="1175494"/>
                  <a:pt x="7063206" y="1197150"/>
                </a:cubicBezTo>
                <a:cubicBezTo>
                  <a:pt x="7070614" y="1200506"/>
                  <a:pt x="7075997" y="1202976"/>
                  <a:pt x="7084734" y="1206965"/>
                </a:cubicBezTo>
                <a:cubicBezTo>
                  <a:pt x="7086507" y="1187082"/>
                  <a:pt x="7087964" y="1170492"/>
                  <a:pt x="7089483" y="1153839"/>
                </a:cubicBezTo>
                <a:lnTo>
                  <a:pt x="7096956" y="1153015"/>
                </a:lnTo>
                <a:cubicBezTo>
                  <a:pt x="7105694" y="1173088"/>
                  <a:pt x="7090497" y="1200823"/>
                  <a:pt x="7113419" y="1218490"/>
                </a:cubicBezTo>
                <a:cubicBezTo>
                  <a:pt x="7125514" y="1199936"/>
                  <a:pt x="7128489" y="1180560"/>
                  <a:pt x="7124690" y="1161247"/>
                </a:cubicBezTo>
                <a:cubicBezTo>
                  <a:pt x="7122221" y="1148646"/>
                  <a:pt x="7127287" y="1141871"/>
                  <a:pt x="7136214" y="1133702"/>
                </a:cubicBezTo>
                <a:cubicBezTo>
                  <a:pt x="7147359" y="1162577"/>
                  <a:pt x="7127223" y="1197973"/>
                  <a:pt x="7156731" y="1222669"/>
                </a:cubicBezTo>
                <a:cubicBezTo>
                  <a:pt x="7139761" y="1247047"/>
                  <a:pt x="7162556" y="1269336"/>
                  <a:pt x="7160847" y="1294665"/>
                </a:cubicBezTo>
                <a:cubicBezTo>
                  <a:pt x="7172751" y="1295488"/>
                  <a:pt x="7184972" y="1296311"/>
                  <a:pt x="7198586" y="1297198"/>
                </a:cubicBezTo>
                <a:cubicBezTo>
                  <a:pt x="7190608" y="1316131"/>
                  <a:pt x="7169521" y="1315878"/>
                  <a:pt x="7158630" y="1330188"/>
                </a:cubicBezTo>
                <a:lnTo>
                  <a:pt x="7158630" y="1450688"/>
                </a:lnTo>
                <a:lnTo>
                  <a:pt x="7370377" y="1450688"/>
                </a:lnTo>
                <a:cubicBezTo>
                  <a:pt x="7372656" y="1410099"/>
                  <a:pt x="7371263" y="1369511"/>
                  <a:pt x="7371200" y="1329175"/>
                </a:cubicBezTo>
                <a:cubicBezTo>
                  <a:pt x="7356826" y="1319867"/>
                  <a:pt x="7343845" y="1311508"/>
                  <a:pt x="7324279" y="1298844"/>
                </a:cubicBezTo>
                <a:cubicBezTo>
                  <a:pt x="7343402" y="1296754"/>
                  <a:pt x="7355053" y="1295488"/>
                  <a:pt x="7367274" y="1294158"/>
                </a:cubicBezTo>
                <a:cubicBezTo>
                  <a:pt x="7366388" y="1270223"/>
                  <a:pt x="7390386" y="1248884"/>
                  <a:pt x="7375632" y="1227481"/>
                </a:cubicBezTo>
                <a:cubicBezTo>
                  <a:pt x="7381205" y="1210448"/>
                  <a:pt x="7385700" y="1196327"/>
                  <a:pt x="7390513" y="1182333"/>
                </a:cubicBezTo>
                <a:cubicBezTo>
                  <a:pt x="7395325" y="1168466"/>
                  <a:pt x="7379558" y="1152002"/>
                  <a:pt x="7395325" y="1138895"/>
                </a:cubicBezTo>
                <a:cubicBezTo>
                  <a:pt x="7415525" y="1149343"/>
                  <a:pt x="7399378" y="1165996"/>
                  <a:pt x="7403621" y="1178850"/>
                </a:cubicBezTo>
                <a:cubicBezTo>
                  <a:pt x="7407736" y="1191261"/>
                  <a:pt x="7409446" y="1204432"/>
                  <a:pt x="7412929" y="1220642"/>
                </a:cubicBezTo>
                <a:cubicBezTo>
                  <a:pt x="7440410" y="1201899"/>
                  <a:pt x="7420907" y="1172138"/>
                  <a:pt x="7440030" y="1147443"/>
                </a:cubicBezTo>
                <a:cubicBezTo>
                  <a:pt x="7441550" y="1170492"/>
                  <a:pt x="7442626" y="1186956"/>
                  <a:pt x="7443956" y="1206965"/>
                </a:cubicBezTo>
                <a:cubicBezTo>
                  <a:pt x="7453518" y="1202596"/>
                  <a:pt x="7459533" y="1199810"/>
                  <a:pt x="7462572" y="1198417"/>
                </a:cubicBezTo>
                <a:cubicBezTo>
                  <a:pt x="7457886" y="1169162"/>
                  <a:pt x="7450478" y="1142631"/>
                  <a:pt x="7450035" y="1115973"/>
                </a:cubicBezTo>
                <a:cubicBezTo>
                  <a:pt x="7449402" y="1078170"/>
                  <a:pt x="7469727" y="1050688"/>
                  <a:pt x="7503161" y="1032578"/>
                </a:cubicBezTo>
                <a:cubicBezTo>
                  <a:pt x="7516585" y="1025233"/>
                  <a:pt x="7528806" y="1015735"/>
                  <a:pt x="7537988" y="1009593"/>
                </a:cubicBezTo>
                <a:cubicBezTo>
                  <a:pt x="7540774" y="984644"/>
                  <a:pt x="7542927" y="965078"/>
                  <a:pt x="7545080" y="945512"/>
                </a:cubicBezTo>
                <a:cubicBezTo>
                  <a:pt x="7545903" y="945512"/>
                  <a:pt x="7546663" y="945512"/>
                  <a:pt x="7547486" y="945512"/>
                </a:cubicBezTo>
                <a:cubicBezTo>
                  <a:pt x="7548562" y="964318"/>
                  <a:pt x="7549575" y="983125"/>
                  <a:pt x="7550716" y="1003261"/>
                </a:cubicBezTo>
                <a:cubicBezTo>
                  <a:pt x="7557871" y="1016432"/>
                  <a:pt x="7569458" y="1024917"/>
                  <a:pt x="7584592" y="1032072"/>
                </a:cubicBezTo>
                <a:cubicBezTo>
                  <a:pt x="7623662" y="1050688"/>
                  <a:pt x="7644304" y="1083109"/>
                  <a:pt x="7638288" y="1126674"/>
                </a:cubicBezTo>
                <a:cubicBezTo>
                  <a:pt x="7635122" y="1149723"/>
                  <a:pt x="7637339" y="1174228"/>
                  <a:pt x="7624231" y="1197024"/>
                </a:cubicBezTo>
                <a:cubicBezTo>
                  <a:pt x="7630373" y="1200190"/>
                  <a:pt x="7635566" y="1202849"/>
                  <a:pt x="7645127" y="1207725"/>
                </a:cubicBezTo>
                <a:cubicBezTo>
                  <a:pt x="7647027" y="1187082"/>
                  <a:pt x="7648673" y="1169669"/>
                  <a:pt x="7650256" y="1152319"/>
                </a:cubicBezTo>
                <a:cubicBezTo>
                  <a:pt x="7667606" y="1171695"/>
                  <a:pt x="7648293" y="1199430"/>
                  <a:pt x="7671216" y="1218363"/>
                </a:cubicBezTo>
                <a:cubicBezTo>
                  <a:pt x="7698824" y="1195187"/>
                  <a:pt x="7677674" y="1159601"/>
                  <a:pt x="7695847" y="1133323"/>
                </a:cubicBezTo>
                <a:cubicBezTo>
                  <a:pt x="7697051" y="1142821"/>
                  <a:pt x="7699013" y="1152319"/>
                  <a:pt x="7699394" y="1161817"/>
                </a:cubicBezTo>
                <a:cubicBezTo>
                  <a:pt x="7700280" y="1183726"/>
                  <a:pt x="7698950" y="1206142"/>
                  <a:pt x="7714527" y="1219756"/>
                </a:cubicBezTo>
                <a:cubicBezTo>
                  <a:pt x="7713894" y="1234953"/>
                  <a:pt x="7711678" y="1247491"/>
                  <a:pt x="7713324" y="1259522"/>
                </a:cubicBezTo>
                <a:cubicBezTo>
                  <a:pt x="7714780" y="1270413"/>
                  <a:pt x="7720416" y="1280734"/>
                  <a:pt x="7725292" y="1294348"/>
                </a:cubicBezTo>
                <a:cubicBezTo>
                  <a:pt x="7733587" y="1295171"/>
                  <a:pt x="7744732" y="1296248"/>
                  <a:pt x="7757712" y="1297578"/>
                </a:cubicBezTo>
                <a:cubicBezTo>
                  <a:pt x="7751127" y="1315751"/>
                  <a:pt x="7731751" y="1316194"/>
                  <a:pt x="7718073" y="1332848"/>
                </a:cubicBezTo>
                <a:cubicBezTo>
                  <a:pt x="7719529" y="1386481"/>
                  <a:pt x="7722443" y="1445243"/>
                  <a:pt x="7722443" y="1503941"/>
                </a:cubicBezTo>
                <a:cubicBezTo>
                  <a:pt x="7722443" y="1561184"/>
                  <a:pt x="7719467" y="1618489"/>
                  <a:pt x="7723709" y="1676998"/>
                </a:cubicBezTo>
                <a:cubicBezTo>
                  <a:pt x="7732827" y="1655279"/>
                  <a:pt x="7742009" y="1633560"/>
                  <a:pt x="7751127" y="1611841"/>
                </a:cubicBezTo>
                <a:cubicBezTo>
                  <a:pt x="7751887" y="1609941"/>
                  <a:pt x="7752140" y="1607598"/>
                  <a:pt x="7753407" y="1606142"/>
                </a:cubicBezTo>
                <a:cubicBezTo>
                  <a:pt x="7792729" y="1560424"/>
                  <a:pt x="7802100" y="1498496"/>
                  <a:pt x="7837244" y="1450372"/>
                </a:cubicBezTo>
                <a:cubicBezTo>
                  <a:pt x="7840473" y="1446003"/>
                  <a:pt x="7836864" y="1436694"/>
                  <a:pt x="7836231" y="1427449"/>
                </a:cubicBezTo>
                <a:cubicBezTo>
                  <a:pt x="7867258" y="1406743"/>
                  <a:pt x="7877516" y="1361532"/>
                  <a:pt x="7917345" y="1352350"/>
                </a:cubicBezTo>
                <a:cubicBezTo>
                  <a:pt x="7922411" y="1311762"/>
                  <a:pt x="7927033" y="1274529"/>
                  <a:pt x="7931719" y="1237233"/>
                </a:cubicBezTo>
                <a:cubicBezTo>
                  <a:pt x="7932986" y="1236979"/>
                  <a:pt x="7934188" y="1236726"/>
                  <a:pt x="7935455" y="1236473"/>
                </a:cubicBezTo>
                <a:cubicBezTo>
                  <a:pt x="7940204" y="1264524"/>
                  <a:pt x="7944953" y="1292575"/>
                  <a:pt x="7950082" y="1322969"/>
                </a:cubicBezTo>
                <a:lnTo>
                  <a:pt x="8014353" y="1322969"/>
                </a:lnTo>
                <a:cubicBezTo>
                  <a:pt x="8015683" y="1290169"/>
                  <a:pt x="8016696" y="1258065"/>
                  <a:pt x="8018342" y="1226025"/>
                </a:cubicBezTo>
                <a:cubicBezTo>
                  <a:pt x="8018722" y="1217793"/>
                  <a:pt x="8019292" y="1208738"/>
                  <a:pt x="8022965" y="1201709"/>
                </a:cubicBezTo>
                <a:cubicBezTo>
                  <a:pt x="8032147" y="1183979"/>
                  <a:pt x="8032780" y="1165490"/>
                  <a:pt x="8032780" y="1146367"/>
                </a:cubicBezTo>
                <a:cubicBezTo>
                  <a:pt x="8032780" y="1130156"/>
                  <a:pt x="8031007" y="1114769"/>
                  <a:pt x="8039301" y="1097863"/>
                </a:cubicBezTo>
                <a:cubicBezTo>
                  <a:pt x="8046457" y="1083362"/>
                  <a:pt x="8041011" y="1062719"/>
                  <a:pt x="8041455" y="1044800"/>
                </a:cubicBezTo>
                <a:cubicBezTo>
                  <a:pt x="8041834" y="1030426"/>
                  <a:pt x="8042594" y="1016115"/>
                  <a:pt x="8043291" y="999335"/>
                </a:cubicBezTo>
                <a:cubicBezTo>
                  <a:pt x="8048357" y="1004717"/>
                  <a:pt x="8051016" y="1007503"/>
                  <a:pt x="8055132" y="1011872"/>
                </a:cubicBezTo>
                <a:cubicBezTo>
                  <a:pt x="8055132" y="979325"/>
                  <a:pt x="8054309" y="948741"/>
                  <a:pt x="8055385" y="918220"/>
                </a:cubicBezTo>
                <a:cubicBezTo>
                  <a:pt x="8056082" y="897388"/>
                  <a:pt x="8059501" y="876618"/>
                  <a:pt x="8061717" y="855849"/>
                </a:cubicBezTo>
                <a:cubicBezTo>
                  <a:pt x="8061844" y="854773"/>
                  <a:pt x="8061781" y="853443"/>
                  <a:pt x="8062350" y="852746"/>
                </a:cubicBezTo>
                <a:cubicBezTo>
                  <a:pt x="8087173" y="821656"/>
                  <a:pt x="8082804" y="781763"/>
                  <a:pt x="8093695" y="746493"/>
                </a:cubicBezTo>
                <a:cubicBezTo>
                  <a:pt x="8104522" y="711413"/>
                  <a:pt x="8109841" y="674687"/>
                  <a:pt x="8117756" y="638721"/>
                </a:cubicBezTo>
                <a:cubicBezTo>
                  <a:pt x="8119023" y="632832"/>
                  <a:pt x="8121239" y="627133"/>
                  <a:pt x="8124912" y="615039"/>
                </a:cubicBezTo>
                <a:cubicBezTo>
                  <a:pt x="8129281" y="624284"/>
                  <a:pt x="8131940" y="627893"/>
                  <a:pt x="8132827" y="631945"/>
                </a:cubicBezTo>
                <a:cubicBezTo>
                  <a:pt x="8145681" y="691531"/>
                  <a:pt x="8158219" y="751179"/>
                  <a:pt x="8170946" y="810764"/>
                </a:cubicBezTo>
                <a:cubicBezTo>
                  <a:pt x="8172466" y="817920"/>
                  <a:pt x="8173162" y="826152"/>
                  <a:pt x="8177215" y="831787"/>
                </a:cubicBezTo>
                <a:cubicBezTo>
                  <a:pt x="8195135" y="856609"/>
                  <a:pt x="8198048" y="884280"/>
                  <a:pt x="8196718" y="913788"/>
                </a:cubicBezTo>
                <a:cubicBezTo>
                  <a:pt x="8195325" y="945385"/>
                  <a:pt x="8196401" y="977046"/>
                  <a:pt x="8196401" y="1010163"/>
                </a:cubicBezTo>
                <a:cubicBezTo>
                  <a:pt x="8199567" y="1008960"/>
                  <a:pt x="8201847" y="1008137"/>
                  <a:pt x="8206469" y="1006364"/>
                </a:cubicBezTo>
                <a:cubicBezTo>
                  <a:pt x="8219893" y="1035935"/>
                  <a:pt x="8199821" y="1069811"/>
                  <a:pt x="8212485" y="1096533"/>
                </a:cubicBezTo>
                <a:cubicBezTo>
                  <a:pt x="8227112" y="1127434"/>
                  <a:pt x="8212105" y="1158651"/>
                  <a:pt x="8223503" y="1190375"/>
                </a:cubicBezTo>
                <a:cubicBezTo>
                  <a:pt x="8242942" y="1162957"/>
                  <a:pt x="8261622" y="1136679"/>
                  <a:pt x="8281695" y="1108311"/>
                </a:cubicBezTo>
                <a:cubicBezTo>
                  <a:pt x="8301705" y="1136805"/>
                  <a:pt x="8320321" y="1163210"/>
                  <a:pt x="8342357" y="1194617"/>
                </a:cubicBezTo>
                <a:cubicBezTo>
                  <a:pt x="8345460" y="1171505"/>
                  <a:pt x="8345776" y="1153585"/>
                  <a:pt x="8344383" y="1135792"/>
                </a:cubicBezTo>
                <a:cubicBezTo>
                  <a:pt x="8343433" y="1123254"/>
                  <a:pt x="8345270" y="1112743"/>
                  <a:pt x="8349259" y="1100269"/>
                </a:cubicBezTo>
                <a:cubicBezTo>
                  <a:pt x="8355401" y="1081083"/>
                  <a:pt x="8351602" y="1058730"/>
                  <a:pt x="8352298" y="1037771"/>
                </a:cubicBezTo>
                <a:cubicBezTo>
                  <a:pt x="8352678" y="1026183"/>
                  <a:pt x="8353502" y="1014532"/>
                  <a:pt x="8354324" y="999841"/>
                </a:cubicBezTo>
                <a:cubicBezTo>
                  <a:pt x="8359390" y="1005540"/>
                  <a:pt x="8361353" y="1007757"/>
                  <a:pt x="8363443" y="1010099"/>
                </a:cubicBezTo>
                <a:cubicBezTo>
                  <a:pt x="8364266" y="1008580"/>
                  <a:pt x="8365786" y="1007060"/>
                  <a:pt x="8365786" y="1005604"/>
                </a:cubicBezTo>
                <a:cubicBezTo>
                  <a:pt x="8366102" y="976033"/>
                  <a:pt x="8366419" y="946525"/>
                  <a:pt x="8366292" y="916954"/>
                </a:cubicBezTo>
                <a:cubicBezTo>
                  <a:pt x="8366166" y="886560"/>
                  <a:pt x="8365722" y="856356"/>
                  <a:pt x="8387758" y="831344"/>
                </a:cubicBezTo>
                <a:cubicBezTo>
                  <a:pt x="8390797" y="827861"/>
                  <a:pt x="8390418" y="821339"/>
                  <a:pt x="8391494" y="816210"/>
                </a:cubicBezTo>
                <a:cubicBezTo>
                  <a:pt x="8404159" y="755675"/>
                  <a:pt x="8416696" y="695077"/>
                  <a:pt x="8429676" y="634605"/>
                </a:cubicBezTo>
                <a:cubicBezTo>
                  <a:pt x="8431133" y="627766"/>
                  <a:pt x="8435059" y="621497"/>
                  <a:pt x="8439492" y="610986"/>
                </a:cubicBezTo>
                <a:cubicBezTo>
                  <a:pt x="8446900" y="644166"/>
                  <a:pt x="8453612" y="672851"/>
                  <a:pt x="8459691" y="701725"/>
                </a:cubicBezTo>
                <a:cubicBezTo>
                  <a:pt x="8467733" y="739718"/>
                  <a:pt x="8476344" y="777711"/>
                  <a:pt x="8482549" y="816020"/>
                </a:cubicBezTo>
                <a:cubicBezTo>
                  <a:pt x="8484703" y="829128"/>
                  <a:pt x="8496290" y="834953"/>
                  <a:pt x="8499077" y="846098"/>
                </a:cubicBezTo>
                <a:cubicBezTo>
                  <a:pt x="8504396" y="867374"/>
                  <a:pt x="8510348" y="888270"/>
                  <a:pt x="8508639" y="911129"/>
                </a:cubicBezTo>
                <a:cubicBezTo>
                  <a:pt x="8506358" y="941523"/>
                  <a:pt x="8508068" y="972170"/>
                  <a:pt x="8508068" y="1000538"/>
                </a:cubicBezTo>
                <a:cubicBezTo>
                  <a:pt x="8514021" y="1008706"/>
                  <a:pt x="8520036" y="1015038"/>
                  <a:pt x="8523708" y="1022574"/>
                </a:cubicBezTo>
                <a:cubicBezTo>
                  <a:pt x="8525735" y="1026753"/>
                  <a:pt x="8523708" y="1032895"/>
                  <a:pt x="8523962" y="1038151"/>
                </a:cubicBezTo>
                <a:cubicBezTo>
                  <a:pt x="8526178" y="1082982"/>
                  <a:pt x="8523962" y="1128637"/>
                  <a:pt x="8532321" y="1172265"/>
                </a:cubicBezTo>
                <a:cubicBezTo>
                  <a:pt x="8538209" y="1203229"/>
                  <a:pt x="8544605" y="1233053"/>
                  <a:pt x="8543845" y="1264777"/>
                </a:cubicBezTo>
                <a:cubicBezTo>
                  <a:pt x="8543402" y="1283204"/>
                  <a:pt x="8549100" y="1301820"/>
                  <a:pt x="8552393" y="1322400"/>
                </a:cubicBezTo>
                <a:cubicBezTo>
                  <a:pt x="8570060" y="1328225"/>
                  <a:pt x="8589689" y="1324426"/>
                  <a:pt x="8612865" y="1324806"/>
                </a:cubicBezTo>
                <a:cubicBezTo>
                  <a:pt x="8617994" y="1293082"/>
                  <a:pt x="8622996" y="1262308"/>
                  <a:pt x="8627999" y="1231597"/>
                </a:cubicBezTo>
                <a:cubicBezTo>
                  <a:pt x="8629075" y="1231534"/>
                  <a:pt x="8630088" y="1231470"/>
                  <a:pt x="8631165" y="1231407"/>
                </a:cubicBezTo>
                <a:cubicBezTo>
                  <a:pt x="8635344" y="1269526"/>
                  <a:pt x="8637877" y="1307899"/>
                  <a:pt x="8644399" y="1345575"/>
                </a:cubicBezTo>
                <a:cubicBezTo>
                  <a:pt x="8648578" y="1369447"/>
                  <a:pt x="8652820" y="1392876"/>
                  <a:pt x="8651174" y="1417128"/>
                </a:cubicBezTo>
                <a:cubicBezTo>
                  <a:pt x="8649781" y="1438024"/>
                  <a:pt x="8648071" y="1458983"/>
                  <a:pt x="8646742" y="1479879"/>
                </a:cubicBezTo>
                <a:cubicBezTo>
                  <a:pt x="8646488" y="1483932"/>
                  <a:pt x="8647565" y="1488048"/>
                  <a:pt x="8648388" y="1495266"/>
                </a:cubicBezTo>
                <a:cubicBezTo>
                  <a:pt x="8695246" y="1505651"/>
                  <a:pt x="8743749" y="1503941"/>
                  <a:pt x="8793773" y="1512616"/>
                </a:cubicBezTo>
                <a:cubicBezTo>
                  <a:pt x="8795356" y="1522621"/>
                  <a:pt x="8797066" y="1533702"/>
                  <a:pt x="8799409" y="1548393"/>
                </a:cubicBezTo>
                <a:cubicBezTo>
                  <a:pt x="8809414" y="1551052"/>
                  <a:pt x="8820875" y="1554028"/>
                  <a:pt x="8834805" y="1557701"/>
                </a:cubicBezTo>
                <a:cubicBezTo>
                  <a:pt x="8837845" y="1544847"/>
                  <a:pt x="8840125" y="1535095"/>
                  <a:pt x="8842720" y="1524204"/>
                </a:cubicBezTo>
                <a:cubicBezTo>
                  <a:pt x="8847850" y="1522811"/>
                  <a:pt x="8853612" y="1521228"/>
                  <a:pt x="8859121" y="1519772"/>
                </a:cubicBezTo>
                <a:cubicBezTo>
                  <a:pt x="8861464" y="1499066"/>
                  <a:pt x="8863617" y="1478866"/>
                  <a:pt x="8866466" y="1458730"/>
                </a:cubicBezTo>
                <a:cubicBezTo>
                  <a:pt x="8866719" y="1456957"/>
                  <a:pt x="8871722" y="1455944"/>
                  <a:pt x="8877294" y="1453221"/>
                </a:cubicBezTo>
                <a:cubicBezTo>
                  <a:pt x="8883563" y="1462213"/>
                  <a:pt x="8889895" y="1471268"/>
                  <a:pt x="8898127" y="1483045"/>
                </a:cubicBezTo>
                <a:cubicBezTo>
                  <a:pt x="8927255" y="1473357"/>
                  <a:pt x="8956889" y="1485135"/>
                  <a:pt x="8990639" y="1488301"/>
                </a:cubicBezTo>
                <a:cubicBezTo>
                  <a:pt x="9002100" y="1470824"/>
                  <a:pt x="9022237" y="1456261"/>
                  <a:pt x="9015018" y="1430805"/>
                </a:cubicBezTo>
                <a:cubicBezTo>
                  <a:pt x="9024706" y="1418711"/>
                  <a:pt x="9032684" y="1406553"/>
                  <a:pt x="9042816" y="1396612"/>
                </a:cubicBezTo>
                <a:cubicBezTo>
                  <a:pt x="9057823" y="1381921"/>
                  <a:pt x="9066054" y="1359379"/>
                  <a:pt x="9091636" y="1355896"/>
                </a:cubicBezTo>
                <a:cubicBezTo>
                  <a:pt x="9097336" y="1355137"/>
                  <a:pt x="9102844" y="1344372"/>
                  <a:pt x="9106327" y="1337153"/>
                </a:cubicBezTo>
                <a:cubicBezTo>
                  <a:pt x="9110316" y="1328858"/>
                  <a:pt x="9111899" y="1319423"/>
                  <a:pt x="9114749" y="1309672"/>
                </a:cubicBezTo>
                <a:cubicBezTo>
                  <a:pt x="9128616" y="1312078"/>
                  <a:pt x="9125323" y="1324426"/>
                  <a:pt x="9129693" y="1331391"/>
                </a:cubicBezTo>
                <a:cubicBezTo>
                  <a:pt x="9134505" y="1339053"/>
                  <a:pt x="9136784" y="1352920"/>
                  <a:pt x="9142736" y="1354567"/>
                </a:cubicBezTo>
                <a:lnTo>
                  <a:pt x="9144000" y="1355391"/>
                </a:lnTo>
                <a:lnTo>
                  <a:pt x="9144000" y="2576539"/>
                </a:lnTo>
                <a:lnTo>
                  <a:pt x="0" y="2576539"/>
                </a:lnTo>
                <a:lnTo>
                  <a:pt x="0" y="1543897"/>
                </a:lnTo>
                <a:lnTo>
                  <a:pt x="21318" y="1543897"/>
                </a:lnTo>
                <a:lnTo>
                  <a:pt x="0" y="1509057"/>
                </a:lnTo>
                <a:lnTo>
                  <a:pt x="0" y="1495639"/>
                </a:lnTo>
                <a:lnTo>
                  <a:pt x="2643" y="1496157"/>
                </a:lnTo>
                <a:cubicBezTo>
                  <a:pt x="14100" y="1500681"/>
                  <a:pt x="24453" y="1509086"/>
                  <a:pt x="37655" y="1497546"/>
                </a:cubicBezTo>
                <a:cubicBezTo>
                  <a:pt x="38478" y="1485325"/>
                  <a:pt x="39428" y="1471014"/>
                  <a:pt x="40441" y="1455437"/>
                </a:cubicBezTo>
                <a:cubicBezTo>
                  <a:pt x="46204" y="1453728"/>
                  <a:pt x="51523" y="1452081"/>
                  <a:pt x="58488" y="1449992"/>
                </a:cubicBezTo>
                <a:cubicBezTo>
                  <a:pt x="51459" y="1444040"/>
                  <a:pt x="45507" y="1439037"/>
                  <a:pt x="37149" y="1432009"/>
                </a:cubicBezTo>
                <a:cubicBezTo>
                  <a:pt x="45824" y="1428906"/>
                  <a:pt x="51143" y="1427006"/>
                  <a:pt x="58298" y="1424473"/>
                </a:cubicBezTo>
                <a:cubicBezTo>
                  <a:pt x="53486" y="1401424"/>
                  <a:pt x="50636" y="1377616"/>
                  <a:pt x="22965" y="1361405"/>
                </a:cubicBezTo>
                <a:cubicBezTo>
                  <a:pt x="31830" y="1358176"/>
                  <a:pt x="35059" y="1357036"/>
                  <a:pt x="41138" y="1354820"/>
                </a:cubicBezTo>
                <a:cubicBezTo>
                  <a:pt x="32336" y="1287193"/>
                  <a:pt x="47977" y="1226151"/>
                  <a:pt x="101863" y="1179294"/>
                </a:cubicBezTo>
                <a:cubicBezTo>
                  <a:pt x="141375" y="1144910"/>
                  <a:pt x="187980" y="1131233"/>
                  <a:pt x="239776" y="1136235"/>
                </a:cubicBezTo>
                <a:cubicBezTo>
                  <a:pt x="293093" y="1141364"/>
                  <a:pt x="335898" y="1166629"/>
                  <a:pt x="367875" y="1208991"/>
                </a:cubicBezTo>
                <a:cubicBezTo>
                  <a:pt x="400169" y="1251733"/>
                  <a:pt x="408591" y="1300744"/>
                  <a:pt x="399916" y="1352984"/>
                </a:cubicBezTo>
                <a:cubicBezTo>
                  <a:pt x="404918" y="1355517"/>
                  <a:pt x="408781" y="1357479"/>
                  <a:pt x="414606" y="1360456"/>
                </a:cubicBezTo>
                <a:cubicBezTo>
                  <a:pt x="396117" y="1378439"/>
                  <a:pt x="385732" y="1399335"/>
                  <a:pt x="384719" y="1424600"/>
                </a:cubicBezTo>
                <a:cubicBezTo>
                  <a:pt x="390164" y="1426563"/>
                  <a:pt x="395673" y="1428589"/>
                  <a:pt x="402955" y="1431185"/>
                </a:cubicBezTo>
                <a:cubicBezTo>
                  <a:pt x="395293" y="1442963"/>
                  <a:pt x="385415" y="1450878"/>
                  <a:pt x="379336" y="1462719"/>
                </a:cubicBezTo>
                <a:cubicBezTo>
                  <a:pt x="371865" y="1477220"/>
                  <a:pt x="369458" y="1484692"/>
                  <a:pt x="381236" y="1495900"/>
                </a:cubicBezTo>
                <a:cubicBezTo>
                  <a:pt x="395800" y="1483615"/>
                  <a:pt x="379970" y="1463479"/>
                  <a:pt x="396496" y="1451638"/>
                </a:cubicBezTo>
                <a:cubicBezTo>
                  <a:pt x="408338" y="1466265"/>
                  <a:pt x="401436" y="1482349"/>
                  <a:pt x="403588" y="1496660"/>
                </a:cubicBezTo>
                <a:cubicBezTo>
                  <a:pt x="419292" y="1513250"/>
                  <a:pt x="432400" y="1496533"/>
                  <a:pt x="451776" y="1491214"/>
                </a:cubicBezTo>
                <a:cubicBezTo>
                  <a:pt x="441075" y="1509957"/>
                  <a:pt x="432463" y="1524964"/>
                  <a:pt x="421698" y="1543897"/>
                </a:cubicBezTo>
                <a:lnTo>
                  <a:pt x="462920" y="1543897"/>
                </a:lnTo>
                <a:cubicBezTo>
                  <a:pt x="452726" y="1580813"/>
                  <a:pt x="448167" y="1616653"/>
                  <a:pt x="459628" y="1654772"/>
                </a:cubicBezTo>
                <a:lnTo>
                  <a:pt x="525292" y="1654772"/>
                </a:lnTo>
                <a:cubicBezTo>
                  <a:pt x="527001" y="1640525"/>
                  <a:pt x="528648" y="1626911"/>
                  <a:pt x="530294" y="1613297"/>
                </a:cubicBezTo>
                <a:cubicBezTo>
                  <a:pt x="544541" y="1625708"/>
                  <a:pt x="541945" y="1640082"/>
                  <a:pt x="542895" y="1654266"/>
                </a:cubicBezTo>
                <a:cubicBezTo>
                  <a:pt x="547264" y="1656102"/>
                  <a:pt x="551950" y="1658128"/>
                  <a:pt x="557586" y="1660535"/>
                </a:cubicBezTo>
                <a:cubicBezTo>
                  <a:pt x="556382" y="1665284"/>
                  <a:pt x="555179" y="1669969"/>
                  <a:pt x="553470" y="1676682"/>
                </a:cubicBezTo>
                <a:lnTo>
                  <a:pt x="583357" y="1676682"/>
                </a:lnTo>
                <a:cubicBezTo>
                  <a:pt x="593362" y="1641728"/>
                  <a:pt x="590576" y="1473547"/>
                  <a:pt x="580635" y="1452398"/>
                </a:cubicBezTo>
                <a:cubicBezTo>
                  <a:pt x="585004" y="1442646"/>
                  <a:pt x="592096" y="1434225"/>
                  <a:pt x="591526" y="1426436"/>
                </a:cubicBezTo>
                <a:cubicBezTo>
                  <a:pt x="590133" y="1408200"/>
                  <a:pt x="598364" y="1394206"/>
                  <a:pt x="606343" y="1379325"/>
                </a:cubicBezTo>
                <a:cubicBezTo>
                  <a:pt x="610079" y="1380718"/>
                  <a:pt x="613815" y="1382175"/>
                  <a:pt x="619071" y="1384201"/>
                </a:cubicBezTo>
                <a:cubicBezTo>
                  <a:pt x="633128" y="1371980"/>
                  <a:pt x="647692" y="1359379"/>
                  <a:pt x="661749" y="1347158"/>
                </a:cubicBezTo>
                <a:cubicBezTo>
                  <a:pt x="657950" y="1338230"/>
                  <a:pt x="655544" y="1332594"/>
                  <a:pt x="652314" y="1325059"/>
                </a:cubicBezTo>
                <a:cubicBezTo>
                  <a:pt x="657443" y="1317081"/>
                  <a:pt x="662952" y="1308406"/>
                  <a:pt x="668778" y="1299287"/>
                </a:cubicBezTo>
                <a:cubicBezTo>
                  <a:pt x="674287" y="1308279"/>
                  <a:pt x="679099" y="1316067"/>
                  <a:pt x="684608" y="1325059"/>
                </a:cubicBezTo>
                <a:cubicBezTo>
                  <a:pt x="681632" y="1330885"/>
                  <a:pt x="678402" y="1337217"/>
                  <a:pt x="673717" y="1346335"/>
                </a:cubicBezTo>
                <a:cubicBezTo>
                  <a:pt x="687774" y="1358683"/>
                  <a:pt x="702401" y="1371537"/>
                  <a:pt x="720701" y="1387620"/>
                </a:cubicBezTo>
                <a:cubicBezTo>
                  <a:pt x="723614" y="1382998"/>
                  <a:pt x="726020" y="1379199"/>
                  <a:pt x="730136" y="1372613"/>
                </a:cubicBezTo>
                <a:cubicBezTo>
                  <a:pt x="736278" y="1391546"/>
                  <a:pt x="741914" y="1409086"/>
                  <a:pt x="748119" y="1428209"/>
                </a:cubicBezTo>
                <a:cubicBezTo>
                  <a:pt x="757997" y="1430046"/>
                  <a:pt x="769205" y="1432705"/>
                  <a:pt x="775601" y="1421561"/>
                </a:cubicBezTo>
                <a:cubicBezTo>
                  <a:pt x="783832" y="1424347"/>
                  <a:pt x="791431" y="1428779"/>
                  <a:pt x="799156" y="1429032"/>
                </a:cubicBezTo>
                <a:cubicBezTo>
                  <a:pt x="804918" y="1429222"/>
                  <a:pt x="810870" y="1424030"/>
                  <a:pt x="817139" y="1421054"/>
                </a:cubicBezTo>
                <a:cubicBezTo>
                  <a:pt x="834046" y="1440367"/>
                  <a:pt x="857348" y="1422827"/>
                  <a:pt x="877864" y="1428589"/>
                </a:cubicBezTo>
                <a:cubicBezTo>
                  <a:pt x="885336" y="1412506"/>
                  <a:pt x="871912" y="1402944"/>
                  <a:pt x="871279" y="1390660"/>
                </a:cubicBezTo>
                <a:cubicBezTo>
                  <a:pt x="894518" y="1357543"/>
                  <a:pt x="887236" y="1317714"/>
                  <a:pt x="893505" y="1286180"/>
                </a:cubicBezTo>
                <a:cubicBezTo>
                  <a:pt x="903826" y="1271363"/>
                  <a:pt x="911425" y="1260535"/>
                  <a:pt x="916554" y="1253189"/>
                </a:cubicBezTo>
                <a:cubicBezTo>
                  <a:pt x="922062" y="1261485"/>
                  <a:pt x="929281" y="1272186"/>
                  <a:pt x="939539" y="1287636"/>
                </a:cubicBezTo>
                <a:cubicBezTo>
                  <a:pt x="940299" y="1305493"/>
                  <a:pt x="941375" y="1329175"/>
                  <a:pt x="942642" y="1356656"/>
                </a:cubicBezTo>
                <a:cubicBezTo>
                  <a:pt x="955939" y="1357036"/>
                  <a:pt x="970187" y="1357669"/>
                  <a:pt x="984370" y="1357796"/>
                </a:cubicBezTo>
                <a:cubicBezTo>
                  <a:pt x="1007229" y="1358049"/>
                  <a:pt x="1030215" y="1358809"/>
                  <a:pt x="1053074" y="1357543"/>
                </a:cubicBezTo>
                <a:cubicBezTo>
                  <a:pt x="1069474" y="1356593"/>
                  <a:pt x="1075996" y="1347855"/>
                  <a:pt x="1078402" y="1332088"/>
                </a:cubicBezTo>
                <a:cubicBezTo>
                  <a:pt x="1080302" y="1319423"/>
                  <a:pt x="1083658" y="1306949"/>
                  <a:pt x="1087521" y="1288839"/>
                </a:cubicBezTo>
                <a:cubicBezTo>
                  <a:pt x="1096702" y="1300680"/>
                  <a:pt x="1101768" y="1307139"/>
                  <a:pt x="1109050" y="1316447"/>
                </a:cubicBezTo>
                <a:cubicBezTo>
                  <a:pt x="1117472" y="1293715"/>
                  <a:pt x="1103351" y="1273896"/>
                  <a:pt x="1108923" y="1258509"/>
                </a:cubicBezTo>
                <a:cubicBezTo>
                  <a:pt x="1115129" y="1241475"/>
                  <a:pt x="1110063" y="1223998"/>
                  <a:pt x="1119498" y="1205255"/>
                </a:cubicBezTo>
                <a:cubicBezTo>
                  <a:pt x="1124057" y="1203103"/>
                  <a:pt x="1131276" y="1199620"/>
                  <a:pt x="1140331" y="1195251"/>
                </a:cubicBezTo>
                <a:cubicBezTo>
                  <a:pt x="1143623" y="1183726"/>
                  <a:pt x="1147296" y="1170872"/>
                  <a:pt x="1151412" y="1156308"/>
                </a:cubicBezTo>
                <a:cubicBezTo>
                  <a:pt x="1155338" y="1170365"/>
                  <a:pt x="1158820" y="1182903"/>
                  <a:pt x="1162366" y="1195757"/>
                </a:cubicBezTo>
                <a:cubicBezTo>
                  <a:pt x="1169522" y="1198797"/>
                  <a:pt x="1176170" y="1201583"/>
                  <a:pt x="1184022" y="1204875"/>
                </a:cubicBezTo>
                <a:cubicBezTo>
                  <a:pt x="1185605" y="1212664"/>
                  <a:pt x="1187315" y="1220642"/>
                  <a:pt x="1189594" y="1231534"/>
                </a:cubicBezTo>
                <a:cubicBezTo>
                  <a:pt x="1197700" y="1232167"/>
                  <a:pt x="1206438" y="1232800"/>
                  <a:pt x="1218469" y="1233750"/>
                </a:cubicBezTo>
                <a:cubicBezTo>
                  <a:pt x="1216506" y="1223998"/>
                  <a:pt x="1215176" y="1217603"/>
                  <a:pt x="1213847" y="1211018"/>
                </a:cubicBezTo>
                <a:cubicBezTo>
                  <a:pt x="1218659" y="1209308"/>
                  <a:pt x="1223471" y="1207535"/>
                  <a:pt x="1228157" y="1205825"/>
                </a:cubicBezTo>
                <a:cubicBezTo>
                  <a:pt x="1229424" y="1182333"/>
                  <a:pt x="1230690" y="1159094"/>
                  <a:pt x="1232020" y="1135285"/>
                </a:cubicBezTo>
                <a:cubicBezTo>
                  <a:pt x="1246457" y="1129523"/>
                  <a:pt x="1258995" y="1124458"/>
                  <a:pt x="1272925" y="1118885"/>
                </a:cubicBezTo>
                <a:cubicBezTo>
                  <a:pt x="1276408" y="1110147"/>
                  <a:pt x="1280144" y="1100586"/>
                  <a:pt x="1284640" y="1089314"/>
                </a:cubicBezTo>
                <a:cubicBezTo>
                  <a:pt x="1288629" y="1099066"/>
                  <a:pt x="1292238" y="1107741"/>
                  <a:pt x="1296671" y="1118379"/>
                </a:cubicBezTo>
                <a:cubicBezTo>
                  <a:pt x="1308512" y="1123191"/>
                  <a:pt x="1321936" y="1128637"/>
                  <a:pt x="1337639" y="1134969"/>
                </a:cubicBezTo>
                <a:cubicBezTo>
                  <a:pt x="1339033" y="1157385"/>
                  <a:pt x="1340362" y="1179674"/>
                  <a:pt x="1341945" y="1205445"/>
                </a:cubicBezTo>
                <a:cubicBezTo>
                  <a:pt x="1343718" y="1206269"/>
                  <a:pt x="1349164" y="1208611"/>
                  <a:pt x="1355813" y="1211524"/>
                </a:cubicBezTo>
                <a:cubicBezTo>
                  <a:pt x="1354609" y="1217476"/>
                  <a:pt x="1353280" y="1223745"/>
                  <a:pt x="1351507" y="1232230"/>
                </a:cubicBezTo>
                <a:cubicBezTo>
                  <a:pt x="1357712" y="1232230"/>
                  <a:pt x="1362715" y="1233813"/>
                  <a:pt x="1365311" y="1231977"/>
                </a:cubicBezTo>
                <a:cubicBezTo>
                  <a:pt x="1383484" y="1219376"/>
                  <a:pt x="1384434" y="1212284"/>
                  <a:pt x="1372909" y="1182143"/>
                </a:cubicBezTo>
                <a:cubicBezTo>
                  <a:pt x="1381268" y="1180940"/>
                  <a:pt x="1389373" y="1179737"/>
                  <a:pt x="1397795" y="1178534"/>
                </a:cubicBezTo>
                <a:cubicBezTo>
                  <a:pt x="1403747" y="1157068"/>
                  <a:pt x="1409446" y="1136172"/>
                  <a:pt x="1415208" y="1115339"/>
                </a:cubicBezTo>
                <a:cubicBezTo>
                  <a:pt x="1417677" y="1115339"/>
                  <a:pt x="1420210" y="1115339"/>
                  <a:pt x="1422680" y="1115339"/>
                </a:cubicBezTo>
                <a:cubicBezTo>
                  <a:pt x="1426796" y="1128700"/>
                  <a:pt x="1430912" y="1142124"/>
                  <a:pt x="1436231" y="1159474"/>
                </a:cubicBezTo>
                <a:cubicBezTo>
                  <a:pt x="1456430" y="1115973"/>
                  <a:pt x="1449655" y="1071648"/>
                  <a:pt x="1454087" y="1027386"/>
                </a:cubicBezTo>
                <a:cubicBezTo>
                  <a:pt x="1477453" y="1001931"/>
                  <a:pt x="1516142" y="1008960"/>
                  <a:pt x="1540837" y="991040"/>
                </a:cubicBezTo>
                <a:cubicBezTo>
                  <a:pt x="1546283" y="968244"/>
                  <a:pt x="1551348" y="947032"/>
                  <a:pt x="1557111" y="922780"/>
                </a:cubicBezTo>
                <a:cubicBezTo>
                  <a:pt x="1560403" y="926705"/>
                  <a:pt x="1564203" y="929112"/>
                  <a:pt x="1564393" y="931834"/>
                </a:cubicBezTo>
                <a:cubicBezTo>
                  <a:pt x="1565406" y="945449"/>
                  <a:pt x="1567432" y="958176"/>
                  <a:pt x="1575537" y="970144"/>
                </a:cubicBezTo>
                <a:cubicBezTo>
                  <a:pt x="1578703" y="974830"/>
                  <a:pt x="1576044" y="983505"/>
                  <a:pt x="1576044" y="990913"/>
                </a:cubicBezTo>
                <a:cubicBezTo>
                  <a:pt x="1605488" y="1001488"/>
                  <a:pt x="1635502" y="1012316"/>
                  <a:pt x="1663870" y="1022510"/>
                </a:cubicBezTo>
                <a:cubicBezTo>
                  <a:pt x="1669189" y="1070318"/>
                  <a:pt x="1660324" y="1116162"/>
                  <a:pt x="1682930" y="1158841"/>
                </a:cubicBezTo>
                <a:cubicBezTo>
                  <a:pt x="1687426" y="1143960"/>
                  <a:pt x="1691415" y="1130853"/>
                  <a:pt x="1696924" y="1112743"/>
                </a:cubicBezTo>
                <a:cubicBezTo>
                  <a:pt x="1715224" y="1134969"/>
                  <a:pt x="1712121" y="1158398"/>
                  <a:pt x="1720796" y="1178471"/>
                </a:cubicBezTo>
                <a:cubicBezTo>
                  <a:pt x="1728901" y="1179800"/>
                  <a:pt x="1736880" y="1181067"/>
                  <a:pt x="1745175" y="1182396"/>
                </a:cubicBezTo>
                <a:cubicBezTo>
                  <a:pt x="1732320" y="1218743"/>
                  <a:pt x="1736753" y="1228811"/>
                  <a:pt x="1768223" y="1231217"/>
                </a:cubicBezTo>
                <a:cubicBezTo>
                  <a:pt x="1765691" y="1223998"/>
                  <a:pt x="1763538" y="1217856"/>
                  <a:pt x="1761132" y="1211018"/>
                </a:cubicBezTo>
                <a:cubicBezTo>
                  <a:pt x="1766767" y="1209308"/>
                  <a:pt x="1772466" y="1207535"/>
                  <a:pt x="1776709" y="1206269"/>
                </a:cubicBezTo>
                <a:cubicBezTo>
                  <a:pt x="1778102" y="1181763"/>
                  <a:pt x="1779495" y="1158334"/>
                  <a:pt x="1780888" y="1134842"/>
                </a:cubicBezTo>
                <a:cubicBezTo>
                  <a:pt x="1795832" y="1129017"/>
                  <a:pt x="1808496" y="1124078"/>
                  <a:pt x="1821540" y="1119012"/>
                </a:cubicBezTo>
                <a:cubicBezTo>
                  <a:pt x="1825656" y="1109640"/>
                  <a:pt x="1829772" y="1100206"/>
                  <a:pt x="1834838" y="1088744"/>
                </a:cubicBezTo>
                <a:cubicBezTo>
                  <a:pt x="1837877" y="1098876"/>
                  <a:pt x="1840346" y="1107234"/>
                  <a:pt x="1843639" y="1118189"/>
                </a:cubicBezTo>
                <a:cubicBezTo>
                  <a:pt x="1854910" y="1122685"/>
                  <a:pt x="1868524" y="1128130"/>
                  <a:pt x="1883912" y="1134336"/>
                </a:cubicBezTo>
                <a:cubicBezTo>
                  <a:pt x="1891003" y="1157005"/>
                  <a:pt x="1892650" y="1181193"/>
                  <a:pt x="1887647" y="1206332"/>
                </a:cubicBezTo>
                <a:cubicBezTo>
                  <a:pt x="1894613" y="1208232"/>
                  <a:pt x="1900248" y="1209751"/>
                  <a:pt x="1906517" y="1211461"/>
                </a:cubicBezTo>
                <a:cubicBezTo>
                  <a:pt x="1903668" y="1217793"/>
                  <a:pt x="1901198" y="1223175"/>
                  <a:pt x="1897399" y="1231597"/>
                </a:cubicBezTo>
                <a:cubicBezTo>
                  <a:pt x="1908290" y="1232484"/>
                  <a:pt x="1917092" y="1233180"/>
                  <a:pt x="1927413" y="1234003"/>
                </a:cubicBezTo>
                <a:cubicBezTo>
                  <a:pt x="1930263" y="1223429"/>
                  <a:pt x="1932606" y="1214690"/>
                  <a:pt x="1935265" y="1204939"/>
                </a:cubicBezTo>
                <a:cubicBezTo>
                  <a:pt x="1941534" y="1202343"/>
                  <a:pt x="1948182" y="1199556"/>
                  <a:pt x="1956414" y="1196074"/>
                </a:cubicBezTo>
                <a:cubicBezTo>
                  <a:pt x="1959960" y="1184169"/>
                  <a:pt x="1963759" y="1171315"/>
                  <a:pt x="1968065" y="1156815"/>
                </a:cubicBezTo>
                <a:cubicBezTo>
                  <a:pt x="1971738" y="1170809"/>
                  <a:pt x="1975094" y="1183346"/>
                  <a:pt x="1978197" y="1195124"/>
                </a:cubicBezTo>
                <a:cubicBezTo>
                  <a:pt x="1986935" y="1199493"/>
                  <a:pt x="1994217" y="1203103"/>
                  <a:pt x="2000106" y="1206015"/>
                </a:cubicBezTo>
                <a:cubicBezTo>
                  <a:pt x="2008401" y="1224758"/>
                  <a:pt x="1997320" y="1245718"/>
                  <a:pt x="2012770" y="1260788"/>
                </a:cubicBezTo>
                <a:cubicBezTo>
                  <a:pt x="2006755" y="1277442"/>
                  <a:pt x="2000422" y="1294095"/>
                  <a:pt x="2008907" y="1315498"/>
                </a:cubicBezTo>
                <a:cubicBezTo>
                  <a:pt x="2015936" y="1307646"/>
                  <a:pt x="2021508" y="1301504"/>
                  <a:pt x="2030500" y="1291436"/>
                </a:cubicBezTo>
                <a:cubicBezTo>
                  <a:pt x="2037465" y="1315308"/>
                  <a:pt x="2043544" y="1336077"/>
                  <a:pt x="2050066" y="1358493"/>
                </a:cubicBezTo>
                <a:lnTo>
                  <a:pt x="2175695" y="1358493"/>
                </a:lnTo>
                <a:cubicBezTo>
                  <a:pt x="2177152" y="1332404"/>
                  <a:pt x="2178482" y="1308026"/>
                  <a:pt x="2179431" y="1290802"/>
                </a:cubicBezTo>
                <a:cubicBezTo>
                  <a:pt x="2190070" y="1272123"/>
                  <a:pt x="2197478" y="1259205"/>
                  <a:pt x="2202860" y="1249770"/>
                </a:cubicBezTo>
                <a:cubicBezTo>
                  <a:pt x="2207103" y="1257685"/>
                  <a:pt x="2213435" y="1269716"/>
                  <a:pt x="2219830" y="1281747"/>
                </a:cubicBezTo>
                <a:cubicBezTo>
                  <a:pt x="2221603" y="1281177"/>
                  <a:pt x="2223376" y="1280608"/>
                  <a:pt x="2225149" y="1280038"/>
                </a:cubicBezTo>
                <a:cubicBezTo>
                  <a:pt x="2226099" y="1299604"/>
                  <a:pt x="2225149" y="1319487"/>
                  <a:pt x="2228442" y="1338610"/>
                </a:cubicBezTo>
                <a:cubicBezTo>
                  <a:pt x="2231418" y="1355960"/>
                  <a:pt x="2239017" y="1372550"/>
                  <a:pt x="2246172" y="1394269"/>
                </a:cubicBezTo>
                <a:cubicBezTo>
                  <a:pt x="2244336" y="1400538"/>
                  <a:pt x="2240853" y="1412379"/>
                  <a:pt x="2236294" y="1428019"/>
                </a:cubicBezTo>
                <a:cubicBezTo>
                  <a:pt x="2260419" y="1423524"/>
                  <a:pt x="2282708" y="1437897"/>
                  <a:pt x="2304491" y="1421814"/>
                </a:cubicBezTo>
                <a:cubicBezTo>
                  <a:pt x="2309303" y="1427449"/>
                  <a:pt x="2316015" y="1435301"/>
                  <a:pt x="2328490" y="1425360"/>
                </a:cubicBezTo>
                <a:lnTo>
                  <a:pt x="2328490" y="1329618"/>
                </a:lnTo>
                <a:cubicBezTo>
                  <a:pt x="2314622" y="1320310"/>
                  <a:pt x="2301958" y="1311762"/>
                  <a:pt x="2283595" y="1299414"/>
                </a:cubicBezTo>
                <a:cubicBezTo>
                  <a:pt x="2300755" y="1297324"/>
                  <a:pt x="2311456" y="1295995"/>
                  <a:pt x="2323107" y="1294602"/>
                </a:cubicBezTo>
                <a:cubicBezTo>
                  <a:pt x="2325513" y="1270919"/>
                  <a:pt x="2347929" y="1249580"/>
                  <a:pt x="2329883" y="1223745"/>
                </a:cubicBezTo>
                <a:cubicBezTo>
                  <a:pt x="2359200" y="1199810"/>
                  <a:pt x="2340204" y="1163020"/>
                  <a:pt x="2354705" y="1130536"/>
                </a:cubicBezTo>
                <a:cubicBezTo>
                  <a:pt x="2368825" y="1160994"/>
                  <a:pt x="2350969" y="1194681"/>
                  <a:pt x="2374841" y="1219566"/>
                </a:cubicBezTo>
                <a:cubicBezTo>
                  <a:pt x="2396053" y="1200316"/>
                  <a:pt x="2385289" y="1174545"/>
                  <a:pt x="2388771" y="1151749"/>
                </a:cubicBezTo>
                <a:cubicBezTo>
                  <a:pt x="2404538" y="1157575"/>
                  <a:pt x="2400106" y="1167579"/>
                  <a:pt x="2400296" y="1176318"/>
                </a:cubicBezTo>
                <a:cubicBezTo>
                  <a:pt x="2400486" y="1185626"/>
                  <a:pt x="2401816" y="1194934"/>
                  <a:pt x="2402892" y="1206775"/>
                </a:cubicBezTo>
                <a:cubicBezTo>
                  <a:pt x="2410491" y="1203482"/>
                  <a:pt x="2415683" y="1201266"/>
                  <a:pt x="2423028" y="1198037"/>
                </a:cubicBezTo>
                <a:cubicBezTo>
                  <a:pt x="2410427" y="1178344"/>
                  <a:pt x="2414733" y="1157131"/>
                  <a:pt x="2409794" y="1137122"/>
                </a:cubicBezTo>
                <a:cubicBezTo>
                  <a:pt x="2399029" y="1093620"/>
                  <a:pt x="2421508" y="1053158"/>
                  <a:pt x="2461907" y="1032325"/>
                </a:cubicBezTo>
                <a:cubicBezTo>
                  <a:pt x="2474508" y="1025803"/>
                  <a:pt x="2485906" y="1016938"/>
                  <a:pt x="2495784" y="1010543"/>
                </a:cubicBezTo>
                <a:cubicBezTo>
                  <a:pt x="2496987" y="990470"/>
                  <a:pt x="2497874" y="975020"/>
                  <a:pt x="2498824" y="959569"/>
                </a:cubicBezTo>
                <a:cubicBezTo>
                  <a:pt x="2500660" y="959379"/>
                  <a:pt x="2502433" y="959253"/>
                  <a:pt x="2504269" y="959063"/>
                </a:cubicBezTo>
                <a:cubicBezTo>
                  <a:pt x="2506042" y="973753"/>
                  <a:pt x="2507815" y="988380"/>
                  <a:pt x="2510475" y="1009846"/>
                </a:cubicBezTo>
                <a:cubicBezTo>
                  <a:pt x="2517123" y="1014532"/>
                  <a:pt x="2527951" y="1024347"/>
                  <a:pt x="2540489" y="1030742"/>
                </a:cubicBezTo>
                <a:cubicBezTo>
                  <a:pt x="2587537" y="1054741"/>
                  <a:pt x="2607863" y="1098876"/>
                  <a:pt x="2592286" y="1149090"/>
                </a:cubicBezTo>
                <a:cubicBezTo>
                  <a:pt x="2587473" y="1164730"/>
                  <a:pt x="2595895" y="1182840"/>
                  <a:pt x="2579811" y="1196454"/>
                </a:cubicBezTo>
                <a:cubicBezTo>
                  <a:pt x="2587410" y="1200380"/>
                  <a:pt x="2592666" y="1203229"/>
                  <a:pt x="2602100" y="1208168"/>
                </a:cubicBezTo>
                <a:cubicBezTo>
                  <a:pt x="2604063" y="1188982"/>
                  <a:pt x="2605773" y="1172708"/>
                  <a:pt x="2607926" y="1151686"/>
                </a:cubicBezTo>
                <a:cubicBezTo>
                  <a:pt x="2622870" y="1164667"/>
                  <a:pt x="2615905" y="1176824"/>
                  <a:pt x="2617108" y="1186829"/>
                </a:cubicBezTo>
                <a:cubicBezTo>
                  <a:pt x="2618501" y="1198353"/>
                  <a:pt x="2619767" y="1209245"/>
                  <a:pt x="2630532" y="1219693"/>
                </a:cubicBezTo>
                <a:cubicBezTo>
                  <a:pt x="2644082" y="1201330"/>
                  <a:pt x="2644272" y="1182080"/>
                  <a:pt x="2643006" y="1162450"/>
                </a:cubicBezTo>
                <a:cubicBezTo>
                  <a:pt x="2642455" y="1153921"/>
                  <a:pt x="2646805" y="1143118"/>
                  <a:pt x="2656050" y="1130030"/>
                </a:cubicBezTo>
                <a:cubicBezTo>
                  <a:pt x="2656303" y="1150166"/>
                  <a:pt x="2655417" y="1165110"/>
                  <a:pt x="2656937" y="1179800"/>
                </a:cubicBezTo>
                <a:cubicBezTo>
                  <a:pt x="2658520" y="1195124"/>
                  <a:pt x="2660229" y="1211018"/>
                  <a:pt x="2674033" y="1223365"/>
                </a:cubicBezTo>
                <a:cubicBezTo>
                  <a:pt x="2656557" y="1247554"/>
                  <a:pt x="2681632" y="1269653"/>
                  <a:pt x="2678213" y="1295108"/>
                </a:cubicBezTo>
                <a:cubicBezTo>
                  <a:pt x="2690497" y="1295868"/>
                  <a:pt x="2702844" y="1296691"/>
                  <a:pt x="2715192" y="1297451"/>
                </a:cubicBezTo>
                <a:cubicBezTo>
                  <a:pt x="2715889" y="1299034"/>
                  <a:pt x="2716648" y="1300680"/>
                  <a:pt x="2717408" y="1302263"/>
                </a:cubicBezTo>
                <a:cubicBezTo>
                  <a:pt x="2703984" y="1311128"/>
                  <a:pt x="2690624" y="1319993"/>
                  <a:pt x="2676186" y="1329555"/>
                </a:cubicBezTo>
                <a:lnTo>
                  <a:pt x="2676186" y="1452841"/>
                </a:lnTo>
                <a:cubicBezTo>
                  <a:pt x="2745840" y="1453601"/>
                  <a:pt x="2814986" y="1453348"/>
                  <a:pt x="2887932" y="1453094"/>
                </a:cubicBezTo>
                <a:cubicBezTo>
                  <a:pt x="2888376" y="1431375"/>
                  <a:pt x="2888946" y="1410733"/>
                  <a:pt x="2889199" y="1390153"/>
                </a:cubicBezTo>
                <a:cubicBezTo>
                  <a:pt x="2889389" y="1370144"/>
                  <a:pt x="2889199" y="1350134"/>
                  <a:pt x="2889199" y="1329745"/>
                </a:cubicBezTo>
                <a:cubicBezTo>
                  <a:pt x="2874761" y="1320373"/>
                  <a:pt x="2861211" y="1311572"/>
                  <a:pt x="2847660" y="1302770"/>
                </a:cubicBezTo>
                <a:cubicBezTo>
                  <a:pt x="2848293" y="1301124"/>
                  <a:pt x="2848990" y="1299477"/>
                  <a:pt x="2849623" y="1297831"/>
                </a:cubicBezTo>
                <a:cubicBezTo>
                  <a:pt x="2860768" y="1297071"/>
                  <a:pt x="2871912" y="1296311"/>
                  <a:pt x="2884006" y="1295488"/>
                </a:cubicBezTo>
                <a:cubicBezTo>
                  <a:pt x="2884703" y="1271363"/>
                  <a:pt x="2907625" y="1249454"/>
                  <a:pt x="2890339" y="1223112"/>
                </a:cubicBezTo>
                <a:cubicBezTo>
                  <a:pt x="2918073" y="1200760"/>
                  <a:pt x="2903256" y="1166503"/>
                  <a:pt x="2909462" y="1135475"/>
                </a:cubicBezTo>
                <a:cubicBezTo>
                  <a:pt x="2932131" y="1149659"/>
                  <a:pt x="2918010" y="1165553"/>
                  <a:pt x="2921303" y="1178407"/>
                </a:cubicBezTo>
                <a:cubicBezTo>
                  <a:pt x="2924595" y="1191325"/>
                  <a:pt x="2926748" y="1204496"/>
                  <a:pt x="2929914" y="1219946"/>
                </a:cubicBezTo>
                <a:cubicBezTo>
                  <a:pt x="2960625" y="1203862"/>
                  <a:pt x="2935487" y="1170239"/>
                  <a:pt x="2958156" y="1150419"/>
                </a:cubicBezTo>
                <a:cubicBezTo>
                  <a:pt x="2959232" y="1170239"/>
                  <a:pt x="2960055" y="1186512"/>
                  <a:pt x="2961068" y="1205762"/>
                </a:cubicBezTo>
                <a:cubicBezTo>
                  <a:pt x="2969680" y="1203166"/>
                  <a:pt x="2975885" y="1201266"/>
                  <a:pt x="2983864" y="1198797"/>
                </a:cubicBezTo>
                <a:cubicBezTo>
                  <a:pt x="2970503" y="1174608"/>
                  <a:pt x="2970883" y="1148836"/>
                  <a:pt x="2968034" y="1124648"/>
                </a:cubicBezTo>
                <a:cubicBezTo>
                  <a:pt x="2963285" y="1084502"/>
                  <a:pt x="2983674" y="1054108"/>
                  <a:pt x="3019197" y="1034162"/>
                </a:cubicBezTo>
                <a:cubicBezTo>
                  <a:pt x="3032685" y="1026626"/>
                  <a:pt x="3045286" y="1017571"/>
                  <a:pt x="3056494" y="1010353"/>
                </a:cubicBezTo>
                <a:cubicBezTo>
                  <a:pt x="3058583" y="986671"/>
                  <a:pt x="3060356" y="966345"/>
                  <a:pt x="3062192" y="946082"/>
                </a:cubicBezTo>
                <a:cubicBezTo>
                  <a:pt x="3063142" y="946145"/>
                  <a:pt x="3064028" y="946208"/>
                  <a:pt x="3064978" y="946208"/>
                </a:cubicBezTo>
                <a:cubicBezTo>
                  <a:pt x="3066055" y="965078"/>
                  <a:pt x="3067131" y="983948"/>
                  <a:pt x="3068271" y="1004147"/>
                </a:cubicBezTo>
                <a:cubicBezTo>
                  <a:pt x="3075490" y="1015798"/>
                  <a:pt x="3085368" y="1024853"/>
                  <a:pt x="3099805" y="1031439"/>
                </a:cubicBezTo>
                <a:cubicBezTo>
                  <a:pt x="3143370" y="1051258"/>
                  <a:pt x="3164013" y="1087225"/>
                  <a:pt x="3155021" y="1133829"/>
                </a:cubicBezTo>
                <a:cubicBezTo>
                  <a:pt x="3151095" y="1153965"/>
                  <a:pt x="3159580" y="1176888"/>
                  <a:pt x="3139761" y="1195314"/>
                </a:cubicBezTo>
                <a:cubicBezTo>
                  <a:pt x="3147803" y="1199873"/>
                  <a:pt x="3153375" y="1202976"/>
                  <a:pt x="3163759" y="1208865"/>
                </a:cubicBezTo>
                <a:cubicBezTo>
                  <a:pt x="3165089" y="1186956"/>
                  <a:pt x="3166229" y="1169606"/>
                  <a:pt x="3167306" y="1152192"/>
                </a:cubicBezTo>
                <a:cubicBezTo>
                  <a:pt x="3183769" y="1172392"/>
                  <a:pt x="3165596" y="1201773"/>
                  <a:pt x="3190165" y="1218553"/>
                </a:cubicBezTo>
                <a:cubicBezTo>
                  <a:pt x="3215176" y="1194237"/>
                  <a:pt x="3195927" y="1161817"/>
                  <a:pt x="3212897" y="1135539"/>
                </a:cubicBezTo>
                <a:cubicBezTo>
                  <a:pt x="3214480" y="1144594"/>
                  <a:pt x="3217456" y="1153649"/>
                  <a:pt x="3217393" y="1162640"/>
                </a:cubicBezTo>
                <a:cubicBezTo>
                  <a:pt x="3217076" y="1193288"/>
                  <a:pt x="3219989" y="1204939"/>
                  <a:pt x="3235249" y="1223619"/>
                </a:cubicBezTo>
                <a:cubicBezTo>
                  <a:pt x="3221255" y="1247744"/>
                  <a:pt x="3237782" y="1269716"/>
                  <a:pt x="3240821" y="1294982"/>
                </a:cubicBezTo>
                <a:cubicBezTo>
                  <a:pt x="3251523" y="1295868"/>
                  <a:pt x="3262667" y="1296754"/>
                  <a:pt x="3275965" y="1297831"/>
                </a:cubicBezTo>
                <a:cubicBezTo>
                  <a:pt x="3269253" y="1316194"/>
                  <a:pt x="3249560" y="1316131"/>
                  <a:pt x="3238542" y="1329871"/>
                </a:cubicBezTo>
                <a:lnTo>
                  <a:pt x="3238542" y="1495646"/>
                </a:lnTo>
                <a:lnTo>
                  <a:pt x="3302813" y="1495646"/>
                </a:lnTo>
                <a:cubicBezTo>
                  <a:pt x="3320163" y="1442077"/>
                  <a:pt x="3312058" y="1385341"/>
                  <a:pt x="3312691" y="1329302"/>
                </a:cubicBezTo>
                <a:cubicBezTo>
                  <a:pt x="3313767" y="1229064"/>
                  <a:pt x="3313261" y="1128763"/>
                  <a:pt x="3312754" y="1028526"/>
                </a:cubicBezTo>
                <a:cubicBezTo>
                  <a:pt x="3312691" y="1014342"/>
                  <a:pt x="3309018" y="1000285"/>
                  <a:pt x="3306359" y="981225"/>
                </a:cubicBezTo>
                <a:cubicBezTo>
                  <a:pt x="3307055" y="979452"/>
                  <a:pt x="3311994" y="972423"/>
                  <a:pt x="3312564" y="965015"/>
                </a:cubicBezTo>
                <a:cubicBezTo>
                  <a:pt x="3314654" y="938927"/>
                  <a:pt x="3318643" y="912268"/>
                  <a:pt x="3315667" y="886560"/>
                </a:cubicBezTo>
                <a:cubicBezTo>
                  <a:pt x="3311804" y="853316"/>
                  <a:pt x="3318327" y="820769"/>
                  <a:pt x="3316427" y="787842"/>
                </a:cubicBezTo>
                <a:cubicBezTo>
                  <a:pt x="3314590" y="755232"/>
                  <a:pt x="3316870" y="722431"/>
                  <a:pt x="3315794" y="689758"/>
                </a:cubicBezTo>
                <a:cubicBezTo>
                  <a:pt x="3314654" y="655628"/>
                  <a:pt x="3313007" y="621307"/>
                  <a:pt x="3308892" y="587431"/>
                </a:cubicBezTo>
                <a:cubicBezTo>
                  <a:pt x="3306929" y="571664"/>
                  <a:pt x="3298570" y="556657"/>
                  <a:pt x="3291035" y="535444"/>
                </a:cubicBezTo>
                <a:cubicBezTo>
                  <a:pt x="3292048" y="524553"/>
                  <a:pt x="3293821" y="506379"/>
                  <a:pt x="3295848" y="485294"/>
                </a:cubicBezTo>
                <a:lnTo>
                  <a:pt x="3366957" y="485294"/>
                </a:lnTo>
                <a:lnTo>
                  <a:pt x="3366957" y="309261"/>
                </a:lnTo>
                <a:cubicBezTo>
                  <a:pt x="3360878" y="306221"/>
                  <a:pt x="3353596" y="302549"/>
                  <a:pt x="3347518" y="299509"/>
                </a:cubicBezTo>
                <a:cubicBezTo>
                  <a:pt x="3338399" y="279120"/>
                  <a:pt x="3353596" y="272218"/>
                  <a:pt x="3367844" y="263859"/>
                </a:cubicBezTo>
                <a:cubicBezTo>
                  <a:pt x="3357459" y="239417"/>
                  <a:pt x="3367527" y="215989"/>
                  <a:pt x="3372973" y="194966"/>
                </a:cubicBezTo>
                <a:cubicBezTo>
                  <a:pt x="3381141" y="163305"/>
                  <a:pt x="3388170" y="127339"/>
                  <a:pt x="3423440" y="108533"/>
                </a:cubicBezTo>
                <a:cubicBezTo>
                  <a:pt x="3437687" y="100997"/>
                  <a:pt x="3448072" y="86180"/>
                  <a:pt x="3460356" y="74529"/>
                </a:cubicBezTo>
                <a:cubicBezTo>
                  <a:pt x="3456430" y="66234"/>
                  <a:pt x="3453327" y="59775"/>
                  <a:pt x="3451491" y="55913"/>
                </a:cubicBezTo>
                <a:cubicBezTo>
                  <a:pt x="3456303" y="35523"/>
                  <a:pt x="3460546" y="17730"/>
                  <a:pt x="3464789" y="0"/>
                </a:cubicBezTo>
                <a:close/>
              </a:path>
            </a:pathLst>
          </a:custGeom>
          <a:solidFill>
            <a:srgbClr val="CA511A">
              <a:alpha val="29000"/>
            </a:srgbClr>
          </a:solidFill>
          <a:ln w="6327" cap="flat">
            <a:noFill/>
            <a:prstDash val="solid"/>
            <a:miter/>
          </a:ln>
        </p:spPr>
        <p:txBody>
          <a:bodyPr wrap="square" rtlCol="0" anchor="ctr">
            <a:noAutofit/>
          </a:bodyPr>
          <a:lstStyle/>
          <a:p>
            <a:endParaRPr lang="en-US" sz="1800"/>
          </a:p>
        </p:txBody>
      </p:sp>
      <p:sp>
        <p:nvSpPr>
          <p:cNvPr id="3" name="TextBox 2">
            <a:extLst>
              <a:ext uri="{FF2B5EF4-FFF2-40B4-BE49-F238E27FC236}">
                <a16:creationId xmlns:a16="http://schemas.microsoft.com/office/drawing/2014/main" id="{DAC13583-B5F8-7AF1-0DD3-62B36E07D5A1}"/>
              </a:ext>
            </a:extLst>
          </p:cNvPr>
          <p:cNvSpPr txBox="1"/>
          <p:nvPr userDrawn="1"/>
        </p:nvSpPr>
        <p:spPr>
          <a:xfrm>
            <a:off x="1085446" y="0"/>
            <a:ext cx="10021108" cy="461665"/>
          </a:xfrm>
          <a:prstGeom prst="rect">
            <a:avLst/>
          </a:prstGeom>
          <a:noFill/>
        </p:spPr>
        <p:txBody>
          <a:bodyPr wrap="square">
            <a:spAutoFit/>
          </a:bodyPr>
          <a:lstStyle/>
          <a:p>
            <a:pPr algn="ctr"/>
            <a:r>
              <a:rPr lang="en-US" sz="2400" b="1" dirty="0">
                <a:solidFill>
                  <a:schemeClr val="tx1"/>
                </a:solidFill>
                <a:latin typeface="+mn-lt"/>
              </a:rPr>
              <a:t>Attribution: </a:t>
            </a:r>
            <a:r>
              <a:rPr lang="en-US" sz="2400" dirty="0">
                <a:solidFill>
                  <a:schemeClr val="tx1"/>
                </a:solidFill>
                <a:latin typeface="+mn-lt"/>
              </a:rPr>
              <a:t>The presentation template is designed by </a:t>
            </a:r>
            <a:r>
              <a:rPr lang="en-US" sz="2400" b="1" dirty="0" err="1">
                <a:solidFill>
                  <a:schemeClr val="tx1"/>
                </a:solidFill>
                <a:latin typeface="+mn-lt"/>
              </a:rPr>
              <a:t>SketchBubble.com</a:t>
            </a:r>
            <a:endParaRPr lang="en-US" sz="2400" b="1" dirty="0">
              <a:solidFill>
                <a:schemeClr val="tx1"/>
              </a:solidFill>
              <a:latin typeface="+mn-lt"/>
            </a:endParaRPr>
          </a:p>
        </p:txBody>
      </p:sp>
    </p:spTree>
    <p:extLst>
      <p:ext uri="{BB962C8B-B14F-4D97-AF65-F5344CB8AC3E}">
        <p14:creationId xmlns:p14="http://schemas.microsoft.com/office/powerpoint/2010/main" val="2186693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8D4">
            <a:alpha val="82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62"/>
            <a:ext cx="2743200" cy="365125"/>
          </a:xfrm>
          <a:prstGeom prst="rect">
            <a:avLst/>
          </a:prstGeom>
        </p:spPr>
        <p:txBody>
          <a:bodyPr vert="horz" lIns="91440" tIns="45720" rIns="91440" bIns="45720" rtlCol="0" anchor="ctr"/>
          <a:lstStyle>
            <a:lvl1pPr algn="l">
              <a:defRPr sz="900">
                <a:solidFill>
                  <a:schemeClr val="tx1">
                    <a:tint val="75000"/>
                  </a:schemeClr>
                </a:solidFill>
                <a:latin typeface="Calibri" pitchFamily="34" charset="0"/>
              </a:defRPr>
            </a:lvl1pPr>
          </a:lstStyle>
          <a:p>
            <a:fld id="{55ED228B-CD6F-4D93-A075-1E2773C93620}" type="datetimeFigureOut">
              <a:rPr lang="en-US" smtClean="0"/>
              <a:t>10/8/2023</a:t>
            </a:fld>
            <a:endParaRPr lang="en-US"/>
          </a:p>
        </p:txBody>
      </p:sp>
      <p:sp>
        <p:nvSpPr>
          <p:cNvPr id="5" name="Footer Placeholder 4"/>
          <p:cNvSpPr>
            <a:spLocks noGrp="1"/>
          </p:cNvSpPr>
          <p:nvPr>
            <p:ph type="ftr" sz="quarter" idx="3"/>
          </p:nvPr>
        </p:nvSpPr>
        <p:spPr>
          <a:xfrm>
            <a:off x="4038600" y="6356362"/>
            <a:ext cx="4114800" cy="365125"/>
          </a:xfrm>
          <a:prstGeom prst="rect">
            <a:avLst/>
          </a:prstGeom>
        </p:spPr>
        <p:txBody>
          <a:bodyPr vert="horz" lIns="91440" tIns="45720" rIns="91440" bIns="45720" rtlCol="0" anchor="ctr"/>
          <a:lstStyle>
            <a:lvl1pPr algn="ctr">
              <a:defRPr sz="900">
                <a:solidFill>
                  <a:schemeClr val="tx1">
                    <a:tint val="75000"/>
                  </a:schemeClr>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8610600" y="6356362"/>
            <a:ext cx="2743200" cy="365125"/>
          </a:xfrm>
          <a:prstGeom prst="rect">
            <a:avLst/>
          </a:prstGeom>
        </p:spPr>
        <p:txBody>
          <a:bodyPr vert="horz" lIns="91440" tIns="45720" rIns="91440" bIns="45720" rtlCol="0" anchor="ctr"/>
          <a:lstStyle>
            <a:lvl1pPr algn="r">
              <a:defRPr sz="900">
                <a:solidFill>
                  <a:schemeClr val="tx1">
                    <a:tint val="75000"/>
                  </a:schemeClr>
                </a:solidFill>
                <a:latin typeface="Calibri" pitchFamily="34" charset="0"/>
              </a:defRPr>
            </a:lvl1pPr>
          </a:lstStyle>
          <a:p>
            <a:fld id="{E0142D3E-FA9B-4295-ADA1-4DDAF2079E96}" type="slidenum">
              <a:rPr lang="en-US" smtClean="0"/>
              <a:t>‹#›</a:t>
            </a:fld>
            <a:endParaRPr lang="en-US"/>
          </a:p>
        </p:txBody>
      </p:sp>
    </p:spTree>
    <p:extLst>
      <p:ext uri="{BB962C8B-B14F-4D97-AF65-F5344CB8AC3E}">
        <p14:creationId xmlns:p14="http://schemas.microsoft.com/office/powerpoint/2010/main" val="2537440535"/>
      </p:ext>
    </p:extLst>
  </p:cSld>
  <p:clrMap bg1="lt1" tx1="dk1" bg2="lt2" tx2="dk2" accent1="accent1" accent2="accent2" accent3="accent3" accent4="accent4" accent5="accent5" accent6="accent6" hlink="hlink" folHlink="folHlink"/>
  <p:sldLayoutIdLst>
    <p:sldLayoutId id="2147483681" r:id="rId1"/>
    <p:sldLayoutId id="2147483680" r:id="rId2"/>
    <p:sldLayoutId id="2147483678" r:id="rId3"/>
    <p:sldLayoutId id="2147483682" r:id="rId4"/>
    <p:sldLayoutId id="2147483679" r:id="rId5"/>
    <p:sldLayoutId id="2147483685" r:id="rId6"/>
  </p:sldLayoutIdLst>
  <p:txStyles>
    <p:titleStyle>
      <a:lvl1pPr algn="l" defTabSz="685800" rtl="0" eaLnBrk="1" latinLnBrk="0" hangingPunct="1">
        <a:lnSpc>
          <a:spcPct val="90000"/>
        </a:lnSpc>
        <a:spcBef>
          <a:spcPct val="0"/>
        </a:spcBef>
        <a:buNone/>
        <a:defRPr sz="3300" kern="1200">
          <a:solidFill>
            <a:schemeClr val="tx1"/>
          </a:solidFill>
          <a:latin typeface="Calibri"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alibri"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libri"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alibri"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raphic 5">
            <a:extLst>
              <a:ext uri="{FF2B5EF4-FFF2-40B4-BE49-F238E27FC236}">
                <a16:creationId xmlns:a16="http://schemas.microsoft.com/office/drawing/2014/main" id="{725435DD-97CF-BA2C-E717-09E29DE98B14}"/>
              </a:ext>
            </a:extLst>
          </p:cNvPr>
          <p:cNvSpPr/>
          <p:nvPr/>
        </p:nvSpPr>
        <p:spPr>
          <a:xfrm>
            <a:off x="732299" y="527501"/>
            <a:ext cx="5666140" cy="5083582"/>
          </a:xfrm>
          <a:custGeom>
            <a:avLst/>
            <a:gdLst>
              <a:gd name="connsiteX0" fmla="*/ 5137201 w 5625760"/>
              <a:gd name="connsiteY0" fmla="*/ 2507303 h 5047353"/>
              <a:gd name="connsiteX1" fmla="*/ 5184077 w 5625760"/>
              <a:gd name="connsiteY1" fmla="*/ 2536036 h 5047353"/>
              <a:gd name="connsiteX2" fmla="*/ 5205259 w 5625760"/>
              <a:gd name="connsiteY2" fmla="*/ 2522038 h 5047353"/>
              <a:gd name="connsiteX3" fmla="*/ 5304352 w 5625760"/>
              <a:gd name="connsiteY3" fmla="*/ 2530234 h 5047353"/>
              <a:gd name="connsiteX4" fmla="*/ 5375909 w 5625760"/>
              <a:gd name="connsiteY4" fmla="*/ 2539536 h 5047353"/>
              <a:gd name="connsiteX5" fmla="*/ 5469846 w 5625760"/>
              <a:gd name="connsiteY5" fmla="*/ 2556665 h 5047353"/>
              <a:gd name="connsiteX6" fmla="*/ 5486883 w 5625760"/>
              <a:gd name="connsiteY6" fmla="*/ 2579597 h 5047353"/>
              <a:gd name="connsiteX7" fmla="*/ 5534495 w 5625760"/>
              <a:gd name="connsiteY7" fmla="*/ 2527195 h 5047353"/>
              <a:gd name="connsiteX8" fmla="*/ 5606974 w 5625760"/>
              <a:gd name="connsiteY8" fmla="*/ 2527195 h 5047353"/>
              <a:gd name="connsiteX9" fmla="*/ 5625761 w 5625760"/>
              <a:gd name="connsiteY9" fmla="*/ 2550771 h 5047353"/>
              <a:gd name="connsiteX10" fmla="*/ 5600803 w 5625760"/>
              <a:gd name="connsiteY10" fmla="*/ 2571032 h 5047353"/>
              <a:gd name="connsiteX11" fmla="*/ 5506775 w 5625760"/>
              <a:gd name="connsiteY11" fmla="*/ 2626473 h 5047353"/>
              <a:gd name="connsiteX12" fmla="*/ 5487435 w 5625760"/>
              <a:gd name="connsiteY12" fmla="*/ 2651523 h 5047353"/>
              <a:gd name="connsiteX13" fmla="*/ 5423799 w 5625760"/>
              <a:gd name="connsiteY13" fmla="*/ 2677585 h 5047353"/>
              <a:gd name="connsiteX14" fmla="*/ 5412839 w 5625760"/>
              <a:gd name="connsiteY14" fmla="*/ 2678046 h 5047353"/>
              <a:gd name="connsiteX15" fmla="*/ 5361911 w 5625760"/>
              <a:gd name="connsiteY15" fmla="*/ 2732750 h 5047353"/>
              <a:gd name="connsiteX16" fmla="*/ 5354359 w 5625760"/>
              <a:gd name="connsiteY16" fmla="*/ 2774837 h 5047353"/>
              <a:gd name="connsiteX17" fmla="*/ 5342479 w 5625760"/>
              <a:gd name="connsiteY17" fmla="*/ 2818766 h 5047353"/>
              <a:gd name="connsiteX18" fmla="*/ 5299379 w 5625760"/>
              <a:gd name="connsiteY18" fmla="*/ 2872457 h 5047353"/>
              <a:gd name="connsiteX19" fmla="*/ 5329218 w 5625760"/>
              <a:gd name="connsiteY19" fmla="*/ 2907637 h 5047353"/>
              <a:gd name="connsiteX20" fmla="*/ 5294774 w 5625760"/>
              <a:gd name="connsiteY20" fmla="*/ 2968327 h 5047353"/>
              <a:gd name="connsiteX21" fmla="*/ 5300208 w 5625760"/>
              <a:gd name="connsiteY21" fmla="*/ 3044028 h 5047353"/>
              <a:gd name="connsiteX22" fmla="*/ 5212718 w 5625760"/>
              <a:gd name="connsiteY22" fmla="*/ 3012624 h 5047353"/>
              <a:gd name="connsiteX23" fmla="*/ 5113257 w 5625760"/>
              <a:gd name="connsiteY23" fmla="*/ 3049922 h 5047353"/>
              <a:gd name="connsiteX24" fmla="*/ 5106994 w 5625760"/>
              <a:gd name="connsiteY24" fmla="*/ 3062171 h 5047353"/>
              <a:gd name="connsiteX25" fmla="*/ 5002836 w 5625760"/>
              <a:gd name="connsiteY25" fmla="*/ 3129031 h 5047353"/>
              <a:gd name="connsiteX26" fmla="*/ 4975207 w 5625760"/>
              <a:gd name="connsiteY26" fmla="*/ 3117704 h 5047353"/>
              <a:gd name="connsiteX27" fmla="*/ 4939751 w 5625760"/>
              <a:gd name="connsiteY27" fmla="*/ 3080037 h 5047353"/>
              <a:gd name="connsiteX28" fmla="*/ 4907426 w 5625760"/>
              <a:gd name="connsiteY28" fmla="*/ 3163843 h 5047353"/>
              <a:gd name="connsiteX29" fmla="*/ 4784941 w 5625760"/>
              <a:gd name="connsiteY29" fmla="*/ 3171579 h 5047353"/>
              <a:gd name="connsiteX30" fmla="*/ 4757220 w 5625760"/>
              <a:gd name="connsiteY30" fmla="*/ 3223612 h 5047353"/>
              <a:gd name="connsiteX31" fmla="*/ 4758694 w 5625760"/>
              <a:gd name="connsiteY31" fmla="*/ 3252806 h 5047353"/>
              <a:gd name="connsiteX32" fmla="*/ 4716975 w 5625760"/>
              <a:gd name="connsiteY32" fmla="*/ 3312391 h 5047353"/>
              <a:gd name="connsiteX33" fmla="*/ 4685663 w 5625760"/>
              <a:gd name="connsiteY33" fmla="*/ 3315338 h 5047353"/>
              <a:gd name="connsiteX34" fmla="*/ 4607567 w 5625760"/>
              <a:gd name="connsiteY34" fmla="*/ 3312206 h 5047353"/>
              <a:gd name="connsiteX35" fmla="*/ 4556455 w 5625760"/>
              <a:gd name="connsiteY35" fmla="*/ 3352636 h 5047353"/>
              <a:gd name="connsiteX36" fmla="*/ 4496501 w 5625760"/>
              <a:gd name="connsiteY36" fmla="*/ 3335230 h 5047353"/>
              <a:gd name="connsiteX37" fmla="*/ 4451652 w 5625760"/>
              <a:gd name="connsiteY37" fmla="*/ 3324731 h 5047353"/>
              <a:gd name="connsiteX38" fmla="*/ 4449349 w 5625760"/>
              <a:gd name="connsiteY38" fmla="*/ 3374923 h 5047353"/>
              <a:gd name="connsiteX39" fmla="*/ 4451007 w 5625760"/>
              <a:gd name="connsiteY39" fmla="*/ 3383211 h 5047353"/>
              <a:gd name="connsiteX40" fmla="*/ 4445389 w 5625760"/>
              <a:gd name="connsiteY40" fmla="*/ 3390118 h 5047353"/>
              <a:gd name="connsiteX41" fmla="*/ 4387738 w 5625760"/>
              <a:gd name="connsiteY41" fmla="*/ 3492895 h 5047353"/>
              <a:gd name="connsiteX42" fmla="*/ 4375674 w 5625760"/>
              <a:gd name="connsiteY42" fmla="*/ 3551191 h 5047353"/>
              <a:gd name="connsiteX43" fmla="*/ 4305958 w 5625760"/>
              <a:gd name="connsiteY43" fmla="*/ 3524760 h 5047353"/>
              <a:gd name="connsiteX44" fmla="*/ 4200603 w 5625760"/>
              <a:gd name="connsiteY44" fmla="*/ 3498329 h 5047353"/>
              <a:gd name="connsiteX45" fmla="*/ 4149122 w 5625760"/>
              <a:gd name="connsiteY45" fmla="*/ 3519326 h 5047353"/>
              <a:gd name="connsiteX46" fmla="*/ 4150780 w 5625760"/>
              <a:gd name="connsiteY46" fmla="*/ 3468951 h 5047353"/>
              <a:gd name="connsiteX47" fmla="*/ 4089445 w 5625760"/>
              <a:gd name="connsiteY47" fmla="*/ 3428798 h 5047353"/>
              <a:gd name="connsiteX48" fmla="*/ 4045792 w 5625760"/>
              <a:gd name="connsiteY48" fmla="*/ 3401814 h 5047353"/>
              <a:gd name="connsiteX49" fmla="*/ 4004073 w 5625760"/>
              <a:gd name="connsiteY49" fmla="*/ 3445651 h 5047353"/>
              <a:gd name="connsiteX50" fmla="*/ 3944212 w 5625760"/>
              <a:gd name="connsiteY50" fmla="*/ 3460570 h 5047353"/>
              <a:gd name="connsiteX51" fmla="*/ 3957290 w 5625760"/>
              <a:gd name="connsiteY51" fmla="*/ 3490685 h 5047353"/>
              <a:gd name="connsiteX52" fmla="*/ 3936476 w 5625760"/>
              <a:gd name="connsiteY52" fmla="*/ 3549441 h 5047353"/>
              <a:gd name="connsiteX53" fmla="*/ 3900744 w 5625760"/>
              <a:gd name="connsiteY53" fmla="*/ 3540324 h 5047353"/>
              <a:gd name="connsiteX54" fmla="*/ 3880943 w 5625760"/>
              <a:gd name="connsiteY54" fmla="*/ 3570807 h 5047353"/>
              <a:gd name="connsiteX55" fmla="*/ 3839133 w 5625760"/>
              <a:gd name="connsiteY55" fmla="*/ 3484791 h 5047353"/>
              <a:gd name="connsiteX56" fmla="*/ 3818504 w 5625760"/>
              <a:gd name="connsiteY56" fmla="*/ 3557361 h 5047353"/>
              <a:gd name="connsiteX57" fmla="*/ 3794375 w 5625760"/>
              <a:gd name="connsiteY57" fmla="*/ 3612250 h 5047353"/>
              <a:gd name="connsiteX58" fmla="*/ 3866208 w 5625760"/>
              <a:gd name="connsiteY58" fmla="*/ 3645772 h 5047353"/>
              <a:gd name="connsiteX59" fmla="*/ 3936384 w 5625760"/>
              <a:gd name="connsiteY59" fmla="*/ 3693016 h 5047353"/>
              <a:gd name="connsiteX60" fmla="*/ 3954158 w 5625760"/>
              <a:gd name="connsiteY60" fmla="*/ 3644483 h 5047353"/>
              <a:gd name="connsiteX61" fmla="*/ 3982431 w 5625760"/>
              <a:gd name="connsiteY61" fmla="*/ 3660231 h 5047353"/>
              <a:gd name="connsiteX62" fmla="*/ 4000850 w 5625760"/>
              <a:gd name="connsiteY62" fmla="*/ 3640891 h 5047353"/>
              <a:gd name="connsiteX63" fmla="*/ 4013099 w 5625760"/>
              <a:gd name="connsiteY63" fmla="*/ 3648995 h 5047353"/>
              <a:gd name="connsiteX64" fmla="*/ 4049660 w 5625760"/>
              <a:gd name="connsiteY64" fmla="*/ 3701949 h 5047353"/>
              <a:gd name="connsiteX65" fmla="*/ 4050765 w 5625760"/>
              <a:gd name="connsiteY65" fmla="*/ 3749102 h 5047353"/>
              <a:gd name="connsiteX66" fmla="*/ 4033083 w 5625760"/>
              <a:gd name="connsiteY66" fmla="*/ 3813752 h 5047353"/>
              <a:gd name="connsiteX67" fmla="*/ 4046805 w 5625760"/>
              <a:gd name="connsiteY67" fmla="*/ 3825448 h 5047353"/>
              <a:gd name="connsiteX68" fmla="*/ 4071579 w 5625760"/>
              <a:gd name="connsiteY68" fmla="*/ 3858786 h 5047353"/>
              <a:gd name="connsiteX69" fmla="*/ 4041003 w 5625760"/>
              <a:gd name="connsiteY69" fmla="*/ 3882086 h 5047353"/>
              <a:gd name="connsiteX70" fmla="*/ 3925241 w 5625760"/>
              <a:gd name="connsiteY70" fmla="*/ 3871495 h 5047353"/>
              <a:gd name="connsiteX71" fmla="*/ 3912348 w 5625760"/>
              <a:gd name="connsiteY71" fmla="*/ 3859246 h 5047353"/>
              <a:gd name="connsiteX72" fmla="*/ 3834160 w 5625760"/>
              <a:gd name="connsiteY72" fmla="*/ 3772494 h 5047353"/>
              <a:gd name="connsiteX73" fmla="*/ 3804137 w 5625760"/>
              <a:gd name="connsiteY73" fmla="*/ 3826000 h 5047353"/>
              <a:gd name="connsiteX74" fmla="*/ 3715358 w 5625760"/>
              <a:gd name="connsiteY74" fmla="*/ 3668059 h 5047353"/>
              <a:gd name="connsiteX75" fmla="*/ 3685612 w 5625760"/>
              <a:gd name="connsiteY75" fmla="*/ 3593739 h 5047353"/>
              <a:gd name="connsiteX76" fmla="*/ 3650708 w 5625760"/>
              <a:gd name="connsiteY76" fmla="*/ 3605158 h 5047353"/>
              <a:gd name="connsiteX77" fmla="*/ 3622067 w 5625760"/>
              <a:gd name="connsiteY77" fmla="*/ 3580293 h 5047353"/>
              <a:gd name="connsiteX78" fmla="*/ 3596741 w 5625760"/>
              <a:gd name="connsiteY78" fmla="*/ 3593002 h 5047353"/>
              <a:gd name="connsiteX79" fmla="*/ 3581453 w 5625760"/>
              <a:gd name="connsiteY79" fmla="*/ 3540508 h 5047353"/>
              <a:gd name="connsiteX80" fmla="*/ 3563955 w 5625760"/>
              <a:gd name="connsiteY80" fmla="*/ 3550731 h 5047353"/>
              <a:gd name="connsiteX81" fmla="*/ 3470111 w 5625760"/>
              <a:gd name="connsiteY81" fmla="*/ 3609487 h 5047353"/>
              <a:gd name="connsiteX82" fmla="*/ 3409789 w 5625760"/>
              <a:gd name="connsiteY82" fmla="*/ 3643009 h 5047353"/>
              <a:gd name="connsiteX83" fmla="*/ 3375162 w 5625760"/>
              <a:gd name="connsiteY83" fmla="*/ 3698358 h 5047353"/>
              <a:gd name="connsiteX84" fmla="*/ 3375070 w 5625760"/>
              <a:gd name="connsiteY84" fmla="*/ 3785663 h 5047353"/>
              <a:gd name="connsiteX85" fmla="*/ 3445061 w 5625760"/>
              <a:gd name="connsiteY85" fmla="*/ 3842577 h 5047353"/>
              <a:gd name="connsiteX86" fmla="*/ 3416881 w 5625760"/>
              <a:gd name="connsiteY86" fmla="*/ 3906030 h 5047353"/>
              <a:gd name="connsiteX87" fmla="*/ 3286567 w 5625760"/>
              <a:gd name="connsiteY87" fmla="*/ 4064524 h 5047353"/>
              <a:gd name="connsiteX88" fmla="*/ 3230758 w 5625760"/>
              <a:gd name="connsiteY88" fmla="*/ 4059459 h 5047353"/>
              <a:gd name="connsiteX89" fmla="*/ 3177712 w 5625760"/>
              <a:gd name="connsiteY89" fmla="*/ 3989099 h 5047353"/>
              <a:gd name="connsiteX90" fmla="*/ 3139124 w 5625760"/>
              <a:gd name="connsiteY90" fmla="*/ 4005492 h 5047353"/>
              <a:gd name="connsiteX91" fmla="*/ 3099432 w 5625760"/>
              <a:gd name="connsiteY91" fmla="*/ 3973996 h 5047353"/>
              <a:gd name="connsiteX92" fmla="*/ 3056608 w 5625760"/>
              <a:gd name="connsiteY92" fmla="*/ 3948394 h 5047353"/>
              <a:gd name="connsiteX93" fmla="*/ 3002180 w 5625760"/>
              <a:gd name="connsiteY93" fmla="*/ 4010833 h 5047353"/>
              <a:gd name="connsiteX94" fmla="*/ 2938359 w 5625760"/>
              <a:gd name="connsiteY94" fmla="*/ 4024003 h 5047353"/>
              <a:gd name="connsiteX95" fmla="*/ 2914322 w 5625760"/>
              <a:gd name="connsiteY95" fmla="*/ 4032568 h 5047353"/>
              <a:gd name="connsiteX96" fmla="*/ 2826188 w 5625760"/>
              <a:gd name="connsiteY96" fmla="*/ 4063235 h 5047353"/>
              <a:gd name="connsiteX97" fmla="*/ 2762735 w 5625760"/>
              <a:gd name="connsiteY97" fmla="*/ 4075852 h 5047353"/>
              <a:gd name="connsiteX98" fmla="*/ 2683718 w 5625760"/>
              <a:gd name="connsiteY98" fmla="*/ 4112966 h 5047353"/>
              <a:gd name="connsiteX99" fmla="*/ 2634540 w 5625760"/>
              <a:gd name="connsiteY99" fmla="*/ 4138844 h 5047353"/>
              <a:gd name="connsiteX100" fmla="*/ 2502661 w 5625760"/>
              <a:gd name="connsiteY100" fmla="*/ 4142344 h 5047353"/>
              <a:gd name="connsiteX101" fmla="*/ 2405962 w 5625760"/>
              <a:gd name="connsiteY101" fmla="*/ 4189496 h 5047353"/>
              <a:gd name="connsiteX102" fmla="*/ 2391319 w 5625760"/>
              <a:gd name="connsiteY102" fmla="*/ 4226702 h 5047353"/>
              <a:gd name="connsiteX103" fmla="*/ 2381373 w 5625760"/>
              <a:gd name="connsiteY103" fmla="*/ 4293286 h 5047353"/>
              <a:gd name="connsiteX104" fmla="*/ 2391595 w 5625760"/>
              <a:gd name="connsiteY104" fmla="*/ 4400668 h 5047353"/>
              <a:gd name="connsiteX105" fmla="*/ 2368756 w 5625760"/>
              <a:gd name="connsiteY105" fmla="*/ 4564964 h 5047353"/>
              <a:gd name="connsiteX106" fmla="*/ 2303001 w 5625760"/>
              <a:gd name="connsiteY106" fmla="*/ 4575740 h 5047353"/>
              <a:gd name="connsiteX107" fmla="*/ 2241758 w 5625760"/>
              <a:gd name="connsiteY107" fmla="*/ 4564228 h 5047353"/>
              <a:gd name="connsiteX108" fmla="*/ 2188067 w 5625760"/>
              <a:gd name="connsiteY108" fmla="*/ 4543783 h 5047353"/>
              <a:gd name="connsiteX109" fmla="*/ 2130508 w 5625760"/>
              <a:gd name="connsiteY109" fmla="*/ 4551058 h 5047353"/>
              <a:gd name="connsiteX110" fmla="*/ 2075620 w 5625760"/>
              <a:gd name="connsiteY110" fmla="*/ 4590198 h 5047353"/>
              <a:gd name="connsiteX111" fmla="*/ 2030494 w 5625760"/>
              <a:gd name="connsiteY111" fmla="*/ 4683766 h 5047353"/>
              <a:gd name="connsiteX112" fmla="*/ 2033993 w 5625760"/>
              <a:gd name="connsiteY112" fmla="*/ 4710658 h 5047353"/>
              <a:gd name="connsiteX113" fmla="*/ 2013180 w 5625760"/>
              <a:gd name="connsiteY113" fmla="*/ 4737181 h 5047353"/>
              <a:gd name="connsiteX114" fmla="*/ 1985276 w 5625760"/>
              <a:gd name="connsiteY114" fmla="*/ 4721617 h 5047353"/>
              <a:gd name="connsiteX115" fmla="*/ 1950832 w 5625760"/>
              <a:gd name="connsiteY115" fmla="*/ 4651257 h 5047353"/>
              <a:gd name="connsiteX116" fmla="*/ 1928085 w 5625760"/>
              <a:gd name="connsiteY116" fmla="*/ 4680266 h 5047353"/>
              <a:gd name="connsiteX117" fmla="*/ 1924678 w 5625760"/>
              <a:gd name="connsiteY117" fmla="*/ 4716368 h 5047353"/>
              <a:gd name="connsiteX118" fmla="*/ 1870895 w 5625760"/>
              <a:gd name="connsiteY118" fmla="*/ 4820894 h 5047353"/>
              <a:gd name="connsiteX119" fmla="*/ 1747396 w 5625760"/>
              <a:gd name="connsiteY119" fmla="*/ 4807909 h 5047353"/>
              <a:gd name="connsiteX120" fmla="*/ 1693613 w 5625760"/>
              <a:gd name="connsiteY120" fmla="*/ 4751179 h 5047353"/>
              <a:gd name="connsiteX121" fmla="*/ 1643330 w 5625760"/>
              <a:gd name="connsiteY121" fmla="*/ 4753758 h 5047353"/>
              <a:gd name="connsiteX122" fmla="*/ 1545894 w 5625760"/>
              <a:gd name="connsiteY122" fmla="*/ 4776873 h 5047353"/>
              <a:gd name="connsiteX123" fmla="*/ 1387860 w 5625760"/>
              <a:gd name="connsiteY123" fmla="*/ 4767203 h 5047353"/>
              <a:gd name="connsiteX124" fmla="*/ 1325973 w 5625760"/>
              <a:gd name="connsiteY124" fmla="*/ 4795476 h 5047353"/>
              <a:gd name="connsiteX125" fmla="*/ 1237010 w 5625760"/>
              <a:gd name="connsiteY125" fmla="*/ 4820065 h 5047353"/>
              <a:gd name="connsiteX126" fmla="*/ 1241246 w 5625760"/>
              <a:gd name="connsiteY126" fmla="*/ 4885636 h 5047353"/>
              <a:gd name="connsiteX127" fmla="*/ 1206895 w 5625760"/>
              <a:gd name="connsiteY127" fmla="*/ 4937762 h 5047353"/>
              <a:gd name="connsiteX128" fmla="*/ 1173741 w 5625760"/>
              <a:gd name="connsiteY128" fmla="*/ 4957102 h 5047353"/>
              <a:gd name="connsiteX129" fmla="*/ 1095553 w 5625760"/>
              <a:gd name="connsiteY129" fmla="*/ 4999097 h 5047353"/>
              <a:gd name="connsiteX130" fmla="*/ 1046283 w 5625760"/>
              <a:gd name="connsiteY130" fmla="*/ 5047354 h 5047353"/>
              <a:gd name="connsiteX131" fmla="*/ 987895 w 5625760"/>
              <a:gd name="connsiteY131" fmla="*/ 5002412 h 5047353"/>
              <a:gd name="connsiteX132" fmla="*/ 945624 w 5625760"/>
              <a:gd name="connsiteY132" fmla="*/ 4938315 h 5047353"/>
              <a:gd name="connsiteX133" fmla="*/ 924902 w 5625760"/>
              <a:gd name="connsiteY133" fmla="*/ 5018805 h 5047353"/>
              <a:gd name="connsiteX134" fmla="*/ 818165 w 5625760"/>
              <a:gd name="connsiteY134" fmla="*/ 4989979 h 5047353"/>
              <a:gd name="connsiteX135" fmla="*/ 742464 w 5625760"/>
              <a:gd name="connsiteY135" fmla="*/ 4995781 h 5047353"/>
              <a:gd name="connsiteX136" fmla="*/ 644844 w 5625760"/>
              <a:gd name="connsiteY136" fmla="*/ 5012727 h 5047353"/>
              <a:gd name="connsiteX137" fmla="*/ 614729 w 5625760"/>
              <a:gd name="connsiteY137" fmla="*/ 5001491 h 5047353"/>
              <a:gd name="connsiteX138" fmla="*/ 545935 w 5625760"/>
              <a:gd name="connsiteY138" fmla="*/ 5004070 h 5047353"/>
              <a:gd name="connsiteX139" fmla="*/ 485981 w 5625760"/>
              <a:gd name="connsiteY139" fmla="*/ 4994676 h 5047353"/>
              <a:gd name="connsiteX140" fmla="*/ 393611 w 5625760"/>
              <a:gd name="connsiteY140" fmla="*/ 4951392 h 5047353"/>
              <a:gd name="connsiteX141" fmla="*/ 348853 w 5625760"/>
              <a:gd name="connsiteY141" fmla="*/ 4942182 h 5047353"/>
              <a:gd name="connsiteX142" fmla="*/ 317633 w 5625760"/>
              <a:gd name="connsiteY142" fmla="*/ 4895951 h 5047353"/>
              <a:gd name="connsiteX143" fmla="*/ 301517 w 5625760"/>
              <a:gd name="connsiteY143" fmla="*/ 4817395 h 5047353"/>
              <a:gd name="connsiteX144" fmla="*/ 295530 w 5625760"/>
              <a:gd name="connsiteY144" fmla="*/ 4768769 h 5047353"/>
              <a:gd name="connsiteX145" fmla="*/ 279414 w 5625760"/>
              <a:gd name="connsiteY145" fmla="*/ 4720143 h 5047353"/>
              <a:gd name="connsiteX146" fmla="*/ 315239 w 5625760"/>
              <a:gd name="connsiteY146" fmla="*/ 4700988 h 5047353"/>
              <a:gd name="connsiteX147" fmla="*/ 269468 w 5625760"/>
              <a:gd name="connsiteY147" fmla="*/ 4671425 h 5047353"/>
              <a:gd name="connsiteX148" fmla="*/ 304832 w 5625760"/>
              <a:gd name="connsiteY148" fmla="*/ 4549493 h 5047353"/>
              <a:gd name="connsiteX149" fmla="*/ 266060 w 5625760"/>
              <a:gd name="connsiteY149" fmla="*/ 4528587 h 5047353"/>
              <a:gd name="connsiteX150" fmla="*/ 323895 w 5625760"/>
              <a:gd name="connsiteY150" fmla="*/ 4492026 h 5047353"/>
              <a:gd name="connsiteX151" fmla="*/ 366996 w 5625760"/>
              <a:gd name="connsiteY151" fmla="*/ 4469002 h 5047353"/>
              <a:gd name="connsiteX152" fmla="*/ 418016 w 5625760"/>
              <a:gd name="connsiteY152" fmla="*/ 4468081 h 5047353"/>
              <a:gd name="connsiteX153" fmla="*/ 397295 w 5625760"/>
              <a:gd name="connsiteY153" fmla="*/ 4418258 h 5047353"/>
              <a:gd name="connsiteX154" fmla="*/ 347011 w 5625760"/>
              <a:gd name="connsiteY154" fmla="*/ 4396892 h 5047353"/>
              <a:gd name="connsiteX155" fmla="*/ 225999 w 5625760"/>
              <a:gd name="connsiteY155" fmla="*/ 4381329 h 5047353"/>
              <a:gd name="connsiteX156" fmla="*/ 182347 w 5625760"/>
              <a:gd name="connsiteY156" fmla="*/ 4378750 h 5047353"/>
              <a:gd name="connsiteX157" fmla="*/ 146246 w 5625760"/>
              <a:gd name="connsiteY157" fmla="*/ 4388788 h 5047353"/>
              <a:gd name="connsiteX158" fmla="*/ 0 w 5625760"/>
              <a:gd name="connsiteY158" fmla="*/ 4237661 h 5047353"/>
              <a:gd name="connsiteX159" fmla="*/ 52310 w 5625760"/>
              <a:gd name="connsiteY159" fmla="*/ 4238951 h 5047353"/>
              <a:gd name="connsiteX160" fmla="*/ 75701 w 5625760"/>
              <a:gd name="connsiteY160" fmla="*/ 4209941 h 5047353"/>
              <a:gd name="connsiteX161" fmla="*/ 114657 w 5625760"/>
              <a:gd name="connsiteY161" fmla="*/ 4234991 h 5047353"/>
              <a:gd name="connsiteX162" fmla="*/ 208593 w 5625760"/>
              <a:gd name="connsiteY162" fmla="*/ 4161960 h 5047353"/>
              <a:gd name="connsiteX163" fmla="*/ 176821 w 5625760"/>
              <a:gd name="connsiteY163" fmla="*/ 4121438 h 5047353"/>
              <a:gd name="connsiteX164" fmla="*/ 265416 w 5625760"/>
              <a:gd name="connsiteY164" fmla="*/ 4089574 h 5047353"/>
              <a:gd name="connsiteX165" fmla="*/ 261179 w 5625760"/>
              <a:gd name="connsiteY165" fmla="*/ 4038185 h 5047353"/>
              <a:gd name="connsiteX166" fmla="*/ 220013 w 5625760"/>
              <a:gd name="connsiteY166" fmla="*/ 4002361 h 5047353"/>
              <a:gd name="connsiteX167" fmla="*/ 273612 w 5625760"/>
              <a:gd name="connsiteY167" fmla="*/ 3980995 h 5047353"/>
              <a:gd name="connsiteX168" fmla="*/ 273612 w 5625760"/>
              <a:gd name="connsiteY168" fmla="*/ 3947749 h 5047353"/>
              <a:gd name="connsiteX169" fmla="*/ 247918 w 5625760"/>
              <a:gd name="connsiteY169" fmla="*/ 3950696 h 5047353"/>
              <a:gd name="connsiteX170" fmla="*/ 213751 w 5625760"/>
              <a:gd name="connsiteY170" fmla="*/ 3937066 h 5047353"/>
              <a:gd name="connsiteX171" fmla="*/ 222131 w 5625760"/>
              <a:gd name="connsiteY171" fmla="*/ 3909714 h 5047353"/>
              <a:gd name="connsiteX172" fmla="*/ 235669 w 5625760"/>
              <a:gd name="connsiteY172" fmla="*/ 3853536 h 5047353"/>
              <a:gd name="connsiteX173" fmla="*/ 257864 w 5625760"/>
              <a:gd name="connsiteY173" fmla="*/ 3855010 h 5047353"/>
              <a:gd name="connsiteX174" fmla="*/ 277756 w 5625760"/>
              <a:gd name="connsiteY174" fmla="*/ 3826000 h 5047353"/>
              <a:gd name="connsiteX175" fmla="*/ 266060 w 5625760"/>
              <a:gd name="connsiteY175" fmla="*/ 3778848 h 5047353"/>
              <a:gd name="connsiteX176" fmla="*/ 259706 w 5625760"/>
              <a:gd name="connsiteY176" fmla="*/ 3743484 h 5047353"/>
              <a:gd name="connsiteX177" fmla="*/ 255838 w 5625760"/>
              <a:gd name="connsiteY177" fmla="*/ 3717421 h 5047353"/>
              <a:gd name="connsiteX178" fmla="*/ 266337 w 5625760"/>
              <a:gd name="connsiteY178" fmla="*/ 3648995 h 5047353"/>
              <a:gd name="connsiteX179" fmla="*/ 292399 w 5625760"/>
              <a:gd name="connsiteY179" fmla="*/ 3551191 h 5047353"/>
              <a:gd name="connsiteX180" fmla="*/ 248102 w 5625760"/>
              <a:gd name="connsiteY180" fmla="*/ 3416273 h 5047353"/>
              <a:gd name="connsiteX181" fmla="*/ 217527 w 5625760"/>
              <a:gd name="connsiteY181" fmla="*/ 3412497 h 5047353"/>
              <a:gd name="connsiteX182" fmla="*/ 167059 w 5625760"/>
              <a:gd name="connsiteY182" fmla="*/ 3395828 h 5047353"/>
              <a:gd name="connsiteX183" fmla="*/ 158863 w 5625760"/>
              <a:gd name="connsiteY183" fmla="*/ 3347571 h 5047353"/>
              <a:gd name="connsiteX184" fmla="*/ 180321 w 5625760"/>
              <a:gd name="connsiteY184" fmla="*/ 3284854 h 5047353"/>
              <a:gd name="connsiteX185" fmla="*/ 250957 w 5625760"/>
              <a:gd name="connsiteY185" fmla="*/ 3229138 h 5047353"/>
              <a:gd name="connsiteX186" fmla="*/ 281532 w 5625760"/>
              <a:gd name="connsiteY186" fmla="*/ 3100021 h 5047353"/>
              <a:gd name="connsiteX187" fmla="*/ 320212 w 5625760"/>
              <a:gd name="connsiteY187" fmla="*/ 3121756 h 5047353"/>
              <a:gd name="connsiteX188" fmla="*/ 365062 w 5625760"/>
              <a:gd name="connsiteY188" fmla="*/ 3118532 h 5047353"/>
              <a:gd name="connsiteX189" fmla="*/ 344248 w 5625760"/>
              <a:gd name="connsiteY189" fmla="*/ 3054527 h 5047353"/>
              <a:gd name="connsiteX190" fmla="*/ 397939 w 5625760"/>
              <a:gd name="connsiteY190" fmla="*/ 3036200 h 5047353"/>
              <a:gd name="connsiteX191" fmla="*/ 417739 w 5625760"/>
              <a:gd name="connsiteY191" fmla="*/ 3005441 h 5047353"/>
              <a:gd name="connsiteX192" fmla="*/ 446933 w 5625760"/>
              <a:gd name="connsiteY192" fmla="*/ 3014282 h 5047353"/>
              <a:gd name="connsiteX193" fmla="*/ 507808 w 5625760"/>
              <a:gd name="connsiteY193" fmla="*/ 2958657 h 5047353"/>
              <a:gd name="connsiteX194" fmla="*/ 544645 w 5625760"/>
              <a:gd name="connsiteY194" fmla="*/ 2984904 h 5047353"/>
              <a:gd name="connsiteX195" fmla="*/ 547961 w 5625760"/>
              <a:gd name="connsiteY195" fmla="*/ 2946684 h 5047353"/>
              <a:gd name="connsiteX196" fmla="*/ 510202 w 5625760"/>
              <a:gd name="connsiteY196" fmla="*/ 2915004 h 5047353"/>
              <a:gd name="connsiteX197" fmla="*/ 451814 w 5625760"/>
              <a:gd name="connsiteY197" fmla="*/ 2914728 h 5047353"/>
              <a:gd name="connsiteX198" fmla="*/ 351432 w 5625760"/>
              <a:gd name="connsiteY198" fmla="*/ 2860116 h 5047353"/>
              <a:gd name="connsiteX199" fmla="*/ 329145 w 5625760"/>
              <a:gd name="connsiteY199" fmla="*/ 2902756 h 5047353"/>
              <a:gd name="connsiteX200" fmla="*/ 272231 w 5625760"/>
              <a:gd name="connsiteY200" fmla="*/ 2842157 h 5047353"/>
              <a:gd name="connsiteX201" fmla="*/ 274165 w 5625760"/>
              <a:gd name="connsiteY201" fmla="*/ 2785427 h 5047353"/>
              <a:gd name="connsiteX202" fmla="*/ 266797 w 5625760"/>
              <a:gd name="connsiteY202" fmla="*/ 2731921 h 5047353"/>
              <a:gd name="connsiteX203" fmla="*/ 315239 w 5625760"/>
              <a:gd name="connsiteY203" fmla="*/ 2671231 h 5047353"/>
              <a:gd name="connsiteX204" fmla="*/ 381454 w 5625760"/>
              <a:gd name="connsiteY204" fmla="*/ 2653917 h 5047353"/>
              <a:gd name="connsiteX205" fmla="*/ 403741 w 5625760"/>
              <a:gd name="connsiteY205" fmla="*/ 2635774 h 5047353"/>
              <a:gd name="connsiteX206" fmla="*/ 389282 w 5625760"/>
              <a:gd name="connsiteY206" fmla="*/ 2610264 h 5047353"/>
              <a:gd name="connsiteX207" fmla="*/ 360641 w 5625760"/>
              <a:gd name="connsiteY207" fmla="*/ 2596450 h 5047353"/>
              <a:gd name="connsiteX208" fmla="*/ 342130 w 5625760"/>
              <a:gd name="connsiteY208" fmla="*/ 2564401 h 5047353"/>
              <a:gd name="connsiteX209" fmla="*/ 368930 w 5625760"/>
              <a:gd name="connsiteY209" fmla="*/ 2545522 h 5047353"/>
              <a:gd name="connsiteX210" fmla="*/ 397847 w 5625760"/>
              <a:gd name="connsiteY210" fmla="*/ 2541194 h 5047353"/>
              <a:gd name="connsiteX211" fmla="*/ 444723 w 5625760"/>
              <a:gd name="connsiteY211" fmla="*/ 2426352 h 5047353"/>
              <a:gd name="connsiteX212" fmla="*/ 464063 w 5625760"/>
              <a:gd name="connsiteY212" fmla="*/ 2426352 h 5047353"/>
              <a:gd name="connsiteX213" fmla="*/ 504032 w 5625760"/>
              <a:gd name="connsiteY213" fmla="*/ 2373214 h 5047353"/>
              <a:gd name="connsiteX214" fmla="*/ 489113 w 5625760"/>
              <a:gd name="connsiteY214" fmla="*/ 2334350 h 5047353"/>
              <a:gd name="connsiteX215" fmla="*/ 435329 w 5625760"/>
              <a:gd name="connsiteY215" fmla="*/ 2305340 h 5047353"/>
              <a:gd name="connsiteX216" fmla="*/ 398492 w 5625760"/>
              <a:gd name="connsiteY216" fmla="*/ 2289500 h 5047353"/>
              <a:gd name="connsiteX217" fmla="*/ 349682 w 5625760"/>
              <a:gd name="connsiteY217" fmla="*/ 2272186 h 5047353"/>
              <a:gd name="connsiteX218" fmla="*/ 457800 w 5625760"/>
              <a:gd name="connsiteY218" fmla="*/ 2205418 h 5047353"/>
              <a:gd name="connsiteX219" fmla="*/ 451262 w 5625760"/>
              <a:gd name="connsiteY219" fmla="*/ 2126309 h 5047353"/>
              <a:gd name="connsiteX220" fmla="*/ 407609 w 5625760"/>
              <a:gd name="connsiteY220" fmla="*/ 2050239 h 5047353"/>
              <a:gd name="connsiteX221" fmla="*/ 490310 w 5625760"/>
              <a:gd name="connsiteY221" fmla="*/ 1980708 h 5047353"/>
              <a:gd name="connsiteX222" fmla="*/ 562143 w 5625760"/>
              <a:gd name="connsiteY222" fmla="*/ 2049410 h 5047353"/>
              <a:gd name="connsiteX223" fmla="*/ 544185 w 5625760"/>
              <a:gd name="connsiteY223" fmla="*/ 1996272 h 5047353"/>
              <a:gd name="connsiteX224" fmla="*/ 577523 w 5625760"/>
              <a:gd name="connsiteY224" fmla="*/ 1987523 h 5047353"/>
              <a:gd name="connsiteX225" fmla="*/ 553578 w 5625760"/>
              <a:gd name="connsiteY225" fmla="*/ 1938253 h 5047353"/>
              <a:gd name="connsiteX226" fmla="*/ 512504 w 5625760"/>
              <a:gd name="connsiteY226" fmla="*/ 1888245 h 5047353"/>
              <a:gd name="connsiteX227" fmla="*/ 544093 w 5625760"/>
              <a:gd name="connsiteY227" fmla="*/ 1824332 h 5047353"/>
              <a:gd name="connsiteX228" fmla="*/ 584522 w 5625760"/>
              <a:gd name="connsiteY228" fmla="*/ 1816504 h 5047353"/>
              <a:gd name="connsiteX229" fmla="*/ 569511 w 5625760"/>
              <a:gd name="connsiteY229" fmla="*/ 1753419 h 5047353"/>
              <a:gd name="connsiteX230" fmla="*/ 595297 w 5625760"/>
              <a:gd name="connsiteY230" fmla="*/ 1771010 h 5047353"/>
              <a:gd name="connsiteX231" fmla="*/ 602941 w 5625760"/>
              <a:gd name="connsiteY231" fmla="*/ 1766957 h 5047353"/>
              <a:gd name="connsiteX232" fmla="*/ 622373 w 5625760"/>
              <a:gd name="connsiteY232" fmla="*/ 1707372 h 5047353"/>
              <a:gd name="connsiteX233" fmla="*/ 653961 w 5625760"/>
              <a:gd name="connsiteY233" fmla="*/ 1659115 h 5047353"/>
              <a:gd name="connsiteX234" fmla="*/ 678827 w 5625760"/>
              <a:gd name="connsiteY234" fmla="*/ 1678179 h 5047353"/>
              <a:gd name="connsiteX235" fmla="*/ 761251 w 5625760"/>
              <a:gd name="connsiteY235" fmla="*/ 1680205 h 5047353"/>
              <a:gd name="connsiteX236" fmla="*/ 755817 w 5625760"/>
              <a:gd name="connsiteY236" fmla="*/ 1579177 h 5047353"/>
              <a:gd name="connsiteX237" fmla="*/ 801865 w 5625760"/>
              <a:gd name="connsiteY237" fmla="*/ 1518948 h 5047353"/>
              <a:gd name="connsiteX238" fmla="*/ 873330 w 5625760"/>
              <a:gd name="connsiteY238" fmla="*/ 1449324 h 5047353"/>
              <a:gd name="connsiteX239" fmla="*/ 905010 w 5625760"/>
              <a:gd name="connsiteY239" fmla="*/ 1393791 h 5047353"/>
              <a:gd name="connsiteX240" fmla="*/ 970857 w 5625760"/>
              <a:gd name="connsiteY240" fmla="*/ 1372518 h 5047353"/>
              <a:gd name="connsiteX241" fmla="*/ 1051624 w 5625760"/>
              <a:gd name="connsiteY241" fmla="*/ 1340745 h 5047353"/>
              <a:gd name="connsiteX242" fmla="*/ 977765 w 5625760"/>
              <a:gd name="connsiteY242" fmla="*/ 1248467 h 5047353"/>
              <a:gd name="connsiteX243" fmla="*/ 951978 w 5625760"/>
              <a:gd name="connsiteY243" fmla="*/ 1257492 h 5047353"/>
              <a:gd name="connsiteX244" fmla="*/ 893314 w 5625760"/>
              <a:gd name="connsiteY244" fmla="*/ 1226640 h 5047353"/>
              <a:gd name="connsiteX245" fmla="*/ 889722 w 5625760"/>
              <a:gd name="connsiteY245" fmla="*/ 1174976 h 5047353"/>
              <a:gd name="connsiteX246" fmla="*/ 789616 w 5625760"/>
              <a:gd name="connsiteY246" fmla="*/ 1148821 h 5047353"/>
              <a:gd name="connsiteX247" fmla="*/ 775710 w 5625760"/>
              <a:gd name="connsiteY247" fmla="*/ 1092735 h 5047353"/>
              <a:gd name="connsiteX248" fmla="*/ 798365 w 5625760"/>
              <a:gd name="connsiteY248" fmla="*/ 1040702 h 5047353"/>
              <a:gd name="connsiteX249" fmla="*/ 825901 w 5625760"/>
              <a:gd name="connsiteY249" fmla="*/ 1040702 h 5047353"/>
              <a:gd name="connsiteX250" fmla="*/ 835479 w 5625760"/>
              <a:gd name="connsiteY250" fmla="*/ 982591 h 5047353"/>
              <a:gd name="connsiteX251" fmla="*/ 902155 w 5625760"/>
              <a:gd name="connsiteY251" fmla="*/ 994195 h 5047353"/>
              <a:gd name="connsiteX252" fmla="*/ 925271 w 5625760"/>
              <a:gd name="connsiteY252" fmla="*/ 903298 h 5047353"/>
              <a:gd name="connsiteX253" fmla="*/ 898840 w 5625760"/>
              <a:gd name="connsiteY253" fmla="*/ 855224 h 5047353"/>
              <a:gd name="connsiteX254" fmla="*/ 922876 w 5625760"/>
              <a:gd name="connsiteY254" fmla="*/ 829254 h 5047353"/>
              <a:gd name="connsiteX255" fmla="*/ 942032 w 5625760"/>
              <a:gd name="connsiteY255" fmla="*/ 739462 h 5047353"/>
              <a:gd name="connsiteX256" fmla="*/ 985316 w 5625760"/>
              <a:gd name="connsiteY256" fmla="*/ 713399 h 5047353"/>
              <a:gd name="connsiteX257" fmla="*/ 1076305 w 5625760"/>
              <a:gd name="connsiteY257" fmla="*/ 723714 h 5047353"/>
              <a:gd name="connsiteX258" fmla="*/ 1134049 w 5625760"/>
              <a:gd name="connsiteY258" fmla="*/ 788917 h 5047353"/>
              <a:gd name="connsiteX259" fmla="*/ 1159282 w 5625760"/>
              <a:gd name="connsiteY259" fmla="*/ 820505 h 5047353"/>
              <a:gd name="connsiteX260" fmla="*/ 1177425 w 5625760"/>
              <a:gd name="connsiteY260" fmla="*/ 775102 h 5047353"/>
              <a:gd name="connsiteX261" fmla="*/ 1227800 w 5625760"/>
              <a:gd name="connsiteY261" fmla="*/ 813321 h 5047353"/>
              <a:gd name="connsiteX262" fmla="*/ 1272190 w 5625760"/>
              <a:gd name="connsiteY262" fmla="*/ 807796 h 5047353"/>
              <a:gd name="connsiteX263" fmla="*/ 1311883 w 5625760"/>
              <a:gd name="connsiteY263" fmla="*/ 752631 h 5047353"/>
              <a:gd name="connsiteX264" fmla="*/ 1306265 w 5625760"/>
              <a:gd name="connsiteY264" fmla="*/ 730897 h 5047353"/>
              <a:gd name="connsiteX265" fmla="*/ 1329933 w 5625760"/>
              <a:gd name="connsiteY265" fmla="*/ 586125 h 5047353"/>
              <a:gd name="connsiteX266" fmla="*/ 1338958 w 5625760"/>
              <a:gd name="connsiteY266" fmla="*/ 574245 h 5047353"/>
              <a:gd name="connsiteX267" fmla="*/ 1364652 w 5625760"/>
              <a:gd name="connsiteY267" fmla="*/ 592295 h 5047353"/>
              <a:gd name="connsiteX268" fmla="*/ 1386018 w 5625760"/>
              <a:gd name="connsiteY268" fmla="*/ 555642 h 5047353"/>
              <a:gd name="connsiteX269" fmla="*/ 1406832 w 5625760"/>
              <a:gd name="connsiteY269" fmla="*/ 555642 h 5047353"/>
              <a:gd name="connsiteX270" fmla="*/ 1457944 w 5625760"/>
              <a:gd name="connsiteY270" fmla="*/ 492465 h 5047353"/>
              <a:gd name="connsiteX271" fmla="*/ 1451589 w 5625760"/>
              <a:gd name="connsiteY271" fmla="*/ 456548 h 5047353"/>
              <a:gd name="connsiteX272" fmla="*/ 1441367 w 5625760"/>
              <a:gd name="connsiteY272" fmla="*/ 415290 h 5047353"/>
              <a:gd name="connsiteX273" fmla="*/ 1475534 w 5625760"/>
              <a:gd name="connsiteY273" fmla="*/ 384531 h 5047353"/>
              <a:gd name="connsiteX274" fmla="*/ 1460154 w 5625760"/>
              <a:gd name="connsiteY274" fmla="*/ 363073 h 5047353"/>
              <a:gd name="connsiteX275" fmla="*/ 1450208 w 5625760"/>
              <a:gd name="connsiteY275" fmla="*/ 352390 h 5047353"/>
              <a:gd name="connsiteX276" fmla="*/ 1468903 w 5625760"/>
              <a:gd name="connsiteY276" fmla="*/ 240311 h 5047353"/>
              <a:gd name="connsiteX277" fmla="*/ 1489072 w 5625760"/>
              <a:gd name="connsiteY277" fmla="*/ 234601 h 5047353"/>
              <a:gd name="connsiteX278" fmla="*/ 1516424 w 5625760"/>
              <a:gd name="connsiteY278" fmla="*/ 204486 h 5047353"/>
              <a:gd name="connsiteX279" fmla="*/ 1538434 w 5625760"/>
              <a:gd name="connsiteY279" fmla="*/ 151256 h 5047353"/>
              <a:gd name="connsiteX280" fmla="*/ 1530422 w 5625760"/>
              <a:gd name="connsiteY280" fmla="*/ 88079 h 5047353"/>
              <a:gd name="connsiteX281" fmla="*/ 1474245 w 5625760"/>
              <a:gd name="connsiteY281" fmla="*/ 31349 h 5047353"/>
              <a:gd name="connsiteX282" fmla="*/ 1505280 w 5625760"/>
              <a:gd name="connsiteY282" fmla="*/ 1327 h 5047353"/>
              <a:gd name="connsiteX283" fmla="*/ 1551604 w 5625760"/>
              <a:gd name="connsiteY283" fmla="*/ 42585 h 5047353"/>
              <a:gd name="connsiteX284" fmla="*/ 1580798 w 5625760"/>
              <a:gd name="connsiteY284" fmla="*/ 41480 h 5047353"/>
              <a:gd name="connsiteX285" fmla="*/ 1605847 w 5625760"/>
              <a:gd name="connsiteY285" fmla="*/ 67082 h 5047353"/>
              <a:gd name="connsiteX286" fmla="*/ 1665432 w 5625760"/>
              <a:gd name="connsiteY286" fmla="*/ 95447 h 5047353"/>
              <a:gd name="connsiteX287" fmla="*/ 1785063 w 5625760"/>
              <a:gd name="connsiteY287" fmla="*/ 97289 h 5047353"/>
              <a:gd name="connsiteX288" fmla="*/ 1993011 w 5625760"/>
              <a:gd name="connsiteY288" fmla="*/ 144717 h 5047353"/>
              <a:gd name="connsiteX289" fmla="*/ 2067700 w 5625760"/>
              <a:gd name="connsiteY289" fmla="*/ 146099 h 5047353"/>
              <a:gd name="connsiteX290" fmla="*/ 2080225 w 5625760"/>
              <a:gd name="connsiteY290" fmla="*/ 141954 h 5047353"/>
              <a:gd name="connsiteX291" fmla="*/ 2178029 w 5625760"/>
              <a:gd name="connsiteY291" fmla="*/ 172806 h 5047353"/>
              <a:gd name="connsiteX292" fmla="*/ 2183094 w 5625760"/>
              <a:gd name="connsiteY292" fmla="*/ 182936 h 5047353"/>
              <a:gd name="connsiteX293" fmla="*/ 2146441 w 5625760"/>
              <a:gd name="connsiteY293" fmla="*/ 240403 h 5047353"/>
              <a:gd name="connsiteX294" fmla="*/ 2193224 w 5625760"/>
              <a:gd name="connsiteY294" fmla="*/ 272913 h 5047353"/>
              <a:gd name="connsiteX295" fmla="*/ 2297659 w 5625760"/>
              <a:gd name="connsiteY295" fmla="*/ 272913 h 5047353"/>
              <a:gd name="connsiteX296" fmla="*/ 2266992 w 5625760"/>
              <a:gd name="connsiteY296" fmla="*/ 370532 h 5047353"/>
              <a:gd name="connsiteX297" fmla="*/ 2268281 w 5625760"/>
              <a:gd name="connsiteY297" fmla="*/ 417316 h 5047353"/>
              <a:gd name="connsiteX298" fmla="*/ 2357889 w 5625760"/>
              <a:gd name="connsiteY298" fmla="*/ 409949 h 5047353"/>
              <a:gd name="connsiteX299" fmla="*/ 2328419 w 5625760"/>
              <a:gd name="connsiteY299" fmla="*/ 457009 h 5047353"/>
              <a:gd name="connsiteX300" fmla="*/ 2388556 w 5625760"/>
              <a:gd name="connsiteY300" fmla="*/ 392635 h 5047353"/>
              <a:gd name="connsiteX301" fmla="*/ 2495938 w 5625760"/>
              <a:gd name="connsiteY301" fmla="*/ 457746 h 5047353"/>
              <a:gd name="connsiteX302" fmla="*/ 2551839 w 5625760"/>
              <a:gd name="connsiteY302" fmla="*/ 498175 h 5047353"/>
              <a:gd name="connsiteX303" fmla="*/ 2650380 w 5625760"/>
              <a:gd name="connsiteY303" fmla="*/ 478743 h 5047353"/>
              <a:gd name="connsiteX304" fmla="*/ 2638408 w 5625760"/>
              <a:gd name="connsiteY304" fmla="*/ 451391 h 5047353"/>
              <a:gd name="connsiteX305" fmla="*/ 2637211 w 5625760"/>
              <a:gd name="connsiteY305" fmla="*/ 426157 h 5047353"/>
              <a:gd name="connsiteX306" fmla="*/ 2654156 w 5625760"/>
              <a:gd name="connsiteY306" fmla="*/ 358560 h 5047353"/>
              <a:gd name="connsiteX307" fmla="*/ 2661524 w 5625760"/>
              <a:gd name="connsiteY307" fmla="*/ 327801 h 5047353"/>
              <a:gd name="connsiteX308" fmla="*/ 2687126 w 5625760"/>
              <a:gd name="connsiteY308" fmla="*/ 313710 h 5047353"/>
              <a:gd name="connsiteX309" fmla="*/ 2708676 w 5625760"/>
              <a:gd name="connsiteY309" fmla="*/ 332497 h 5047353"/>
              <a:gd name="connsiteX310" fmla="*/ 2718161 w 5625760"/>
              <a:gd name="connsiteY310" fmla="*/ 394201 h 5047353"/>
              <a:gd name="connsiteX311" fmla="*/ 2750487 w 5625760"/>
              <a:gd name="connsiteY311" fmla="*/ 383702 h 5047353"/>
              <a:gd name="connsiteX312" fmla="*/ 2785114 w 5625760"/>
              <a:gd name="connsiteY312" fmla="*/ 369059 h 5047353"/>
              <a:gd name="connsiteX313" fmla="*/ 2800494 w 5625760"/>
              <a:gd name="connsiteY313" fmla="*/ 394661 h 5047353"/>
              <a:gd name="connsiteX314" fmla="*/ 2863210 w 5625760"/>
              <a:gd name="connsiteY314" fmla="*/ 413817 h 5047353"/>
              <a:gd name="connsiteX315" fmla="*/ 2939648 w 5625760"/>
              <a:gd name="connsiteY315" fmla="*/ 436196 h 5047353"/>
              <a:gd name="connsiteX316" fmla="*/ 2991313 w 5625760"/>
              <a:gd name="connsiteY316" fmla="*/ 440248 h 5047353"/>
              <a:gd name="connsiteX317" fmla="*/ 3058726 w 5625760"/>
              <a:gd name="connsiteY317" fmla="*/ 444945 h 5047353"/>
              <a:gd name="connsiteX318" fmla="*/ 3067567 w 5625760"/>
              <a:gd name="connsiteY318" fmla="*/ 452588 h 5047353"/>
              <a:gd name="connsiteX319" fmla="*/ 3142440 w 5625760"/>
              <a:gd name="connsiteY319" fmla="*/ 440248 h 5047353"/>
              <a:gd name="connsiteX320" fmla="*/ 3157820 w 5625760"/>
              <a:gd name="connsiteY320" fmla="*/ 394109 h 5047353"/>
              <a:gd name="connsiteX321" fmla="*/ 3190329 w 5625760"/>
              <a:gd name="connsiteY321" fmla="*/ 367309 h 5047353"/>
              <a:gd name="connsiteX322" fmla="*/ 3287580 w 5625760"/>
              <a:gd name="connsiteY322" fmla="*/ 334155 h 5047353"/>
              <a:gd name="connsiteX323" fmla="*/ 3365676 w 5625760"/>
              <a:gd name="connsiteY323" fmla="*/ 342812 h 5047353"/>
              <a:gd name="connsiteX324" fmla="*/ 3406382 w 5625760"/>
              <a:gd name="connsiteY324" fmla="*/ 386649 h 5047353"/>
              <a:gd name="connsiteX325" fmla="*/ 3524263 w 5625760"/>
              <a:gd name="connsiteY325" fmla="*/ 473125 h 5047353"/>
              <a:gd name="connsiteX326" fmla="*/ 3596833 w 5625760"/>
              <a:gd name="connsiteY326" fmla="*/ 540999 h 5047353"/>
              <a:gd name="connsiteX327" fmla="*/ 3608252 w 5625760"/>
              <a:gd name="connsiteY327" fmla="*/ 570653 h 5047353"/>
              <a:gd name="connsiteX328" fmla="*/ 3582190 w 5625760"/>
              <a:gd name="connsiteY328" fmla="*/ 736146 h 5047353"/>
              <a:gd name="connsiteX329" fmla="*/ 3562205 w 5625760"/>
              <a:gd name="connsiteY329" fmla="*/ 772340 h 5047353"/>
              <a:gd name="connsiteX330" fmla="*/ 3568191 w 5625760"/>
              <a:gd name="connsiteY330" fmla="*/ 845278 h 5047353"/>
              <a:gd name="connsiteX331" fmla="*/ 3585597 w 5625760"/>
              <a:gd name="connsiteY331" fmla="*/ 872078 h 5047353"/>
              <a:gd name="connsiteX332" fmla="*/ 3564508 w 5625760"/>
              <a:gd name="connsiteY332" fmla="*/ 914901 h 5047353"/>
              <a:gd name="connsiteX333" fmla="*/ 3528130 w 5625760"/>
              <a:gd name="connsiteY333" fmla="*/ 920151 h 5047353"/>
              <a:gd name="connsiteX334" fmla="*/ 3473242 w 5625760"/>
              <a:gd name="connsiteY334" fmla="*/ 975039 h 5047353"/>
              <a:gd name="connsiteX335" fmla="*/ 3500318 w 5625760"/>
              <a:gd name="connsiteY335" fmla="*/ 1050004 h 5047353"/>
              <a:gd name="connsiteX336" fmla="*/ 3538629 w 5625760"/>
              <a:gd name="connsiteY336" fmla="*/ 1050740 h 5047353"/>
              <a:gd name="connsiteX337" fmla="*/ 3571691 w 5625760"/>
              <a:gd name="connsiteY337" fmla="*/ 1071185 h 5047353"/>
              <a:gd name="connsiteX338" fmla="*/ 3572520 w 5625760"/>
              <a:gd name="connsiteY338" fmla="*/ 1121745 h 5047353"/>
              <a:gd name="connsiteX339" fmla="*/ 3576940 w 5625760"/>
              <a:gd name="connsiteY339" fmla="*/ 1152781 h 5047353"/>
              <a:gd name="connsiteX340" fmla="*/ 3597570 w 5625760"/>
              <a:gd name="connsiteY340" fmla="*/ 1240270 h 5047353"/>
              <a:gd name="connsiteX341" fmla="*/ 3584400 w 5625760"/>
              <a:gd name="connsiteY341" fmla="*/ 1277661 h 5047353"/>
              <a:gd name="connsiteX342" fmla="*/ 3549957 w 5625760"/>
              <a:gd name="connsiteY342" fmla="*/ 1327668 h 5047353"/>
              <a:gd name="connsiteX343" fmla="*/ 3620409 w 5625760"/>
              <a:gd name="connsiteY343" fmla="*/ 1367176 h 5047353"/>
              <a:gd name="connsiteX344" fmla="*/ 3699518 w 5625760"/>
              <a:gd name="connsiteY344" fmla="*/ 1406501 h 5047353"/>
              <a:gd name="connsiteX345" fmla="*/ 3851013 w 5625760"/>
              <a:gd name="connsiteY345" fmla="*/ 1484596 h 5047353"/>
              <a:gd name="connsiteX346" fmla="*/ 3960973 w 5625760"/>
              <a:gd name="connsiteY346" fmla="*/ 1461112 h 5047353"/>
              <a:gd name="connsiteX347" fmla="*/ 3993114 w 5625760"/>
              <a:gd name="connsiteY347" fmla="*/ 1489846 h 5047353"/>
              <a:gd name="connsiteX348" fmla="*/ 4020558 w 5625760"/>
              <a:gd name="connsiteY348" fmla="*/ 1452732 h 5047353"/>
              <a:gd name="connsiteX349" fmla="*/ 4071302 w 5625760"/>
              <a:gd name="connsiteY349" fmla="*/ 1548878 h 5047353"/>
              <a:gd name="connsiteX350" fmla="*/ 4102614 w 5625760"/>
              <a:gd name="connsiteY350" fmla="*/ 1607911 h 5047353"/>
              <a:gd name="connsiteX351" fmla="*/ 4147648 w 5625760"/>
              <a:gd name="connsiteY351" fmla="*/ 1585255 h 5047353"/>
              <a:gd name="connsiteX352" fmla="*/ 4151332 w 5625760"/>
              <a:gd name="connsiteY352" fmla="*/ 1646866 h 5047353"/>
              <a:gd name="connsiteX353" fmla="*/ 4173803 w 5625760"/>
              <a:gd name="connsiteY353" fmla="*/ 1628355 h 5047353"/>
              <a:gd name="connsiteX354" fmla="*/ 4209812 w 5625760"/>
              <a:gd name="connsiteY354" fmla="*/ 1569599 h 5047353"/>
              <a:gd name="connsiteX355" fmla="*/ 4282382 w 5625760"/>
              <a:gd name="connsiteY355" fmla="*/ 1525855 h 5047353"/>
              <a:gd name="connsiteX356" fmla="*/ 4321154 w 5625760"/>
              <a:gd name="connsiteY356" fmla="*/ 1542892 h 5047353"/>
              <a:gd name="connsiteX357" fmla="*/ 4365543 w 5625760"/>
              <a:gd name="connsiteY357" fmla="*/ 1595478 h 5047353"/>
              <a:gd name="connsiteX358" fmla="*/ 4421445 w 5625760"/>
              <a:gd name="connsiteY358" fmla="*/ 1626421 h 5047353"/>
              <a:gd name="connsiteX359" fmla="*/ 4445758 w 5625760"/>
              <a:gd name="connsiteY359" fmla="*/ 1642998 h 5047353"/>
              <a:gd name="connsiteX360" fmla="*/ 4462519 w 5625760"/>
              <a:gd name="connsiteY360" fmla="*/ 1670350 h 5047353"/>
              <a:gd name="connsiteX361" fmla="*/ 4563730 w 5625760"/>
              <a:gd name="connsiteY361" fmla="*/ 1751485 h 5047353"/>
              <a:gd name="connsiteX362" fmla="*/ 4555810 w 5625760"/>
              <a:gd name="connsiteY362" fmla="*/ 1823687 h 5047353"/>
              <a:gd name="connsiteX363" fmla="*/ 4592924 w 5625760"/>
              <a:gd name="connsiteY363" fmla="*/ 1792375 h 5047353"/>
              <a:gd name="connsiteX364" fmla="*/ 4625710 w 5625760"/>
              <a:gd name="connsiteY364" fmla="*/ 1791270 h 5047353"/>
              <a:gd name="connsiteX365" fmla="*/ 4624605 w 5625760"/>
              <a:gd name="connsiteY365" fmla="*/ 1827647 h 5047353"/>
              <a:gd name="connsiteX366" fmla="*/ 4604344 w 5625760"/>
              <a:gd name="connsiteY366" fmla="*/ 1850763 h 5047353"/>
              <a:gd name="connsiteX367" fmla="*/ 4687781 w 5625760"/>
              <a:gd name="connsiteY367" fmla="*/ 1974814 h 5047353"/>
              <a:gd name="connsiteX368" fmla="*/ 4681427 w 5625760"/>
              <a:gd name="connsiteY368" fmla="*/ 2012757 h 5047353"/>
              <a:gd name="connsiteX369" fmla="*/ 4617790 w 5625760"/>
              <a:gd name="connsiteY369" fmla="*/ 2128059 h 5047353"/>
              <a:gd name="connsiteX370" fmla="*/ 4671112 w 5625760"/>
              <a:gd name="connsiteY370" fmla="*/ 2150622 h 5047353"/>
              <a:gd name="connsiteX371" fmla="*/ 4716975 w 5625760"/>
              <a:gd name="connsiteY371" fmla="*/ 2116179 h 5047353"/>
              <a:gd name="connsiteX372" fmla="*/ 4713015 w 5625760"/>
              <a:gd name="connsiteY372" fmla="*/ 2084222 h 5047353"/>
              <a:gd name="connsiteX373" fmla="*/ 4769929 w 5625760"/>
              <a:gd name="connsiteY373" fmla="*/ 2031176 h 5047353"/>
              <a:gd name="connsiteX374" fmla="*/ 4823989 w 5625760"/>
              <a:gd name="connsiteY374" fmla="*/ 2066079 h 5047353"/>
              <a:gd name="connsiteX375" fmla="*/ 4779415 w 5625760"/>
              <a:gd name="connsiteY375" fmla="*/ 2109087 h 5047353"/>
              <a:gd name="connsiteX376" fmla="*/ 4774902 w 5625760"/>
              <a:gd name="connsiteY376" fmla="*/ 2146478 h 5047353"/>
              <a:gd name="connsiteX377" fmla="*/ 4808240 w 5625760"/>
              <a:gd name="connsiteY377" fmla="*/ 2144544 h 5047353"/>
              <a:gd name="connsiteX378" fmla="*/ 4851801 w 5625760"/>
              <a:gd name="connsiteY378" fmla="*/ 2131835 h 5047353"/>
              <a:gd name="connsiteX379" fmla="*/ 4910097 w 5625760"/>
              <a:gd name="connsiteY379" fmla="*/ 2101444 h 5047353"/>
              <a:gd name="connsiteX380" fmla="*/ 4953289 w 5625760"/>
              <a:gd name="connsiteY380" fmla="*/ 2088182 h 5047353"/>
              <a:gd name="connsiteX381" fmla="*/ 4962222 w 5625760"/>
              <a:gd name="connsiteY381" fmla="*/ 2140492 h 5047353"/>
              <a:gd name="connsiteX382" fmla="*/ 4938462 w 5625760"/>
              <a:gd name="connsiteY382" fmla="*/ 2174014 h 5047353"/>
              <a:gd name="connsiteX383" fmla="*/ 4923819 w 5625760"/>
              <a:gd name="connsiteY383" fmla="*/ 2228994 h 5047353"/>
              <a:gd name="connsiteX384" fmla="*/ 4958999 w 5625760"/>
              <a:gd name="connsiteY384" fmla="*/ 2344572 h 5047353"/>
              <a:gd name="connsiteX385" fmla="*/ 4967932 w 5625760"/>
              <a:gd name="connsiteY385" fmla="*/ 2374503 h 5047353"/>
              <a:gd name="connsiteX386" fmla="*/ 4969498 w 5625760"/>
              <a:gd name="connsiteY386" fmla="*/ 2446613 h 5047353"/>
              <a:gd name="connsiteX387" fmla="*/ 4963235 w 5625760"/>
              <a:gd name="connsiteY387" fmla="*/ 2467610 h 5047353"/>
              <a:gd name="connsiteX388" fmla="*/ 5005691 w 5625760"/>
              <a:gd name="connsiteY388" fmla="*/ 2570388 h 5047353"/>
              <a:gd name="connsiteX389" fmla="*/ 5111046 w 5625760"/>
              <a:gd name="connsiteY389" fmla="*/ 2548653 h 5047353"/>
              <a:gd name="connsiteX390" fmla="*/ 5137017 w 5625760"/>
              <a:gd name="connsiteY390" fmla="*/ 2506566 h 504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5625760" h="5047353">
                <a:moveTo>
                  <a:pt x="5137201" y="2507303"/>
                </a:moveTo>
                <a:cubicBezTo>
                  <a:pt x="5155620" y="2518631"/>
                  <a:pt x="5168605" y="2526551"/>
                  <a:pt x="5184077" y="2536036"/>
                </a:cubicBezTo>
                <a:cubicBezTo>
                  <a:pt x="5190616" y="2531708"/>
                  <a:pt x="5197983" y="2527011"/>
                  <a:pt x="5205259" y="2522038"/>
                </a:cubicBezTo>
                <a:cubicBezTo>
                  <a:pt x="5241083" y="2497633"/>
                  <a:pt x="5271751" y="2500120"/>
                  <a:pt x="5304352" y="2530234"/>
                </a:cubicBezTo>
                <a:cubicBezTo>
                  <a:pt x="5337782" y="2560994"/>
                  <a:pt x="5337690" y="2560810"/>
                  <a:pt x="5375909" y="2539536"/>
                </a:cubicBezTo>
                <a:cubicBezTo>
                  <a:pt x="5411642" y="2519644"/>
                  <a:pt x="5440375" y="2542759"/>
                  <a:pt x="5469846" y="2556665"/>
                </a:cubicBezTo>
                <a:cubicBezTo>
                  <a:pt x="5477029" y="2560073"/>
                  <a:pt x="5480713" y="2570848"/>
                  <a:pt x="5486883" y="2579597"/>
                </a:cubicBezTo>
                <a:cubicBezTo>
                  <a:pt x="5505854" y="2558600"/>
                  <a:pt x="5519576" y="2542299"/>
                  <a:pt x="5534495" y="2527195"/>
                </a:cubicBezTo>
                <a:cubicBezTo>
                  <a:pt x="5564242" y="2497080"/>
                  <a:pt x="5576030" y="2497173"/>
                  <a:pt x="5606974" y="2527195"/>
                </a:cubicBezTo>
                <a:cubicBezTo>
                  <a:pt x="5613420" y="2533458"/>
                  <a:pt x="5618302" y="2541286"/>
                  <a:pt x="5625761" y="2550771"/>
                </a:cubicBezTo>
                <a:cubicBezTo>
                  <a:pt x="5616552" y="2558323"/>
                  <a:pt x="5609460" y="2565875"/>
                  <a:pt x="5600803" y="2571032"/>
                </a:cubicBezTo>
                <a:cubicBezTo>
                  <a:pt x="5569583" y="2589727"/>
                  <a:pt x="5537443" y="2606949"/>
                  <a:pt x="5506775" y="2626473"/>
                </a:cubicBezTo>
                <a:cubicBezTo>
                  <a:pt x="5498395" y="2631814"/>
                  <a:pt x="5492501" y="2642313"/>
                  <a:pt x="5487435" y="2651523"/>
                </a:cubicBezTo>
                <a:cubicBezTo>
                  <a:pt x="5472977" y="2677493"/>
                  <a:pt x="5454650" y="2691860"/>
                  <a:pt x="5423799" y="2677585"/>
                </a:cubicBezTo>
                <a:cubicBezTo>
                  <a:pt x="5420207" y="2675927"/>
                  <a:pt x="5414957" y="2677861"/>
                  <a:pt x="5412839" y="2678046"/>
                </a:cubicBezTo>
                <a:cubicBezTo>
                  <a:pt x="5394881" y="2697385"/>
                  <a:pt x="5378857" y="2715528"/>
                  <a:pt x="5361911" y="2732750"/>
                </a:cubicBezTo>
                <a:cubicBezTo>
                  <a:pt x="5349478" y="2745459"/>
                  <a:pt x="5347544" y="2759549"/>
                  <a:pt x="5354359" y="2774837"/>
                </a:cubicBezTo>
                <a:cubicBezTo>
                  <a:pt x="5362464" y="2793164"/>
                  <a:pt x="5356938" y="2805228"/>
                  <a:pt x="5342479" y="2818766"/>
                </a:cubicBezTo>
                <a:cubicBezTo>
                  <a:pt x="5326271" y="2833961"/>
                  <a:pt x="5314114" y="2853669"/>
                  <a:pt x="5299379" y="2872457"/>
                </a:cubicBezTo>
                <a:cubicBezTo>
                  <a:pt x="5311075" y="2886271"/>
                  <a:pt x="5319640" y="2896309"/>
                  <a:pt x="5329218" y="2907637"/>
                </a:cubicBezTo>
                <a:cubicBezTo>
                  <a:pt x="5315035" y="2927161"/>
                  <a:pt x="5287960" y="2937383"/>
                  <a:pt x="5294774" y="2968327"/>
                </a:cubicBezTo>
                <a:cubicBezTo>
                  <a:pt x="5299563" y="2989969"/>
                  <a:pt x="5298274" y="3012992"/>
                  <a:pt x="5300208" y="3044028"/>
                </a:cubicBezTo>
                <a:cubicBezTo>
                  <a:pt x="5265857" y="3031688"/>
                  <a:pt x="5239334" y="3022017"/>
                  <a:pt x="5212718" y="3012624"/>
                </a:cubicBezTo>
                <a:cubicBezTo>
                  <a:pt x="5168513" y="2997032"/>
                  <a:pt x="5135359" y="3009465"/>
                  <a:pt x="5113257" y="3049922"/>
                </a:cubicBezTo>
                <a:cubicBezTo>
                  <a:pt x="5111046" y="3053974"/>
                  <a:pt x="5108099" y="3057842"/>
                  <a:pt x="5106994" y="3062171"/>
                </a:cubicBezTo>
                <a:cubicBezTo>
                  <a:pt x="5092812" y="3116414"/>
                  <a:pt x="5046120" y="3120927"/>
                  <a:pt x="5002836" y="3129031"/>
                </a:cubicBezTo>
                <a:cubicBezTo>
                  <a:pt x="4994455" y="3130597"/>
                  <a:pt x="4982759" y="3123874"/>
                  <a:pt x="4975207" y="3117704"/>
                </a:cubicBezTo>
                <a:cubicBezTo>
                  <a:pt x="4963788" y="3108402"/>
                  <a:pt x="4954762" y="3096245"/>
                  <a:pt x="4939751" y="3080037"/>
                </a:cubicBezTo>
                <a:cubicBezTo>
                  <a:pt x="4927963" y="3110704"/>
                  <a:pt x="4918293" y="3135570"/>
                  <a:pt x="4907426" y="3163843"/>
                </a:cubicBezTo>
                <a:cubicBezTo>
                  <a:pt x="4866168" y="3153252"/>
                  <a:pt x="4830159" y="3202430"/>
                  <a:pt x="4784941" y="3171579"/>
                </a:cubicBezTo>
                <a:cubicBezTo>
                  <a:pt x="4775087" y="3189537"/>
                  <a:pt x="4764311" y="3205838"/>
                  <a:pt x="4757220" y="3223612"/>
                </a:cubicBezTo>
                <a:cubicBezTo>
                  <a:pt x="4753905" y="3231900"/>
                  <a:pt x="4756391" y="3243412"/>
                  <a:pt x="4758694" y="3252806"/>
                </a:cubicBezTo>
                <a:cubicBezTo>
                  <a:pt x="4767351" y="3287525"/>
                  <a:pt x="4752524" y="3309259"/>
                  <a:pt x="4716975" y="3312391"/>
                </a:cubicBezTo>
                <a:cubicBezTo>
                  <a:pt x="4706384" y="3313312"/>
                  <a:pt x="4692754" y="3309996"/>
                  <a:pt x="4685663" y="3315338"/>
                </a:cubicBezTo>
                <a:cubicBezTo>
                  <a:pt x="4658864" y="3335690"/>
                  <a:pt x="4634090" y="3325837"/>
                  <a:pt x="4607567" y="3312206"/>
                </a:cubicBezTo>
                <a:cubicBezTo>
                  <a:pt x="4592740" y="3329336"/>
                  <a:pt x="4584912" y="3351254"/>
                  <a:pt x="4556455" y="3352636"/>
                </a:cubicBezTo>
                <a:cubicBezTo>
                  <a:pt x="4532695" y="3353741"/>
                  <a:pt x="4515105" y="3345729"/>
                  <a:pt x="4496501" y="3335230"/>
                </a:cubicBezTo>
                <a:cubicBezTo>
                  <a:pt x="4482503" y="3327402"/>
                  <a:pt x="4469518" y="3309996"/>
                  <a:pt x="4451652" y="3324731"/>
                </a:cubicBezTo>
                <a:cubicBezTo>
                  <a:pt x="4433877" y="3339466"/>
                  <a:pt x="4440784" y="3357609"/>
                  <a:pt x="4449349" y="3374923"/>
                </a:cubicBezTo>
                <a:cubicBezTo>
                  <a:pt x="4450546" y="3377317"/>
                  <a:pt x="4450454" y="3380448"/>
                  <a:pt x="4451007" y="3383211"/>
                </a:cubicBezTo>
                <a:cubicBezTo>
                  <a:pt x="4449165" y="3385606"/>
                  <a:pt x="4447692" y="3389474"/>
                  <a:pt x="4445389" y="3390118"/>
                </a:cubicBezTo>
                <a:cubicBezTo>
                  <a:pt x="4394461" y="3403472"/>
                  <a:pt x="4374937" y="3437178"/>
                  <a:pt x="4387738" y="3492895"/>
                </a:cubicBezTo>
                <a:cubicBezTo>
                  <a:pt x="4392343" y="3512880"/>
                  <a:pt x="4397592" y="3531667"/>
                  <a:pt x="4375674" y="3551191"/>
                </a:cubicBezTo>
                <a:cubicBezTo>
                  <a:pt x="4353387" y="3542626"/>
                  <a:pt x="4330179" y="3532128"/>
                  <a:pt x="4305958" y="3524760"/>
                </a:cubicBezTo>
                <a:cubicBezTo>
                  <a:pt x="4271239" y="3514261"/>
                  <a:pt x="4236243" y="3502657"/>
                  <a:pt x="4200603" y="3498329"/>
                </a:cubicBezTo>
                <a:cubicBezTo>
                  <a:pt x="4185039" y="3496395"/>
                  <a:pt x="4167541" y="3511314"/>
                  <a:pt x="4149122" y="3519326"/>
                </a:cubicBezTo>
                <a:cubicBezTo>
                  <a:pt x="4128032" y="3503762"/>
                  <a:pt x="4133374" y="3485804"/>
                  <a:pt x="4150780" y="3468951"/>
                </a:cubicBezTo>
                <a:cubicBezTo>
                  <a:pt x="4132729" y="3448230"/>
                  <a:pt x="4117718" y="3431376"/>
                  <a:pt x="4089445" y="3428798"/>
                </a:cubicBezTo>
                <a:cubicBezTo>
                  <a:pt x="4074894" y="3427508"/>
                  <a:pt x="4061724" y="3412129"/>
                  <a:pt x="4045792" y="3401814"/>
                </a:cubicBezTo>
                <a:cubicBezTo>
                  <a:pt x="4032530" y="3416365"/>
                  <a:pt x="4021019" y="3435429"/>
                  <a:pt x="4004073" y="3445651"/>
                </a:cubicBezTo>
                <a:cubicBezTo>
                  <a:pt x="3988325" y="3455229"/>
                  <a:pt x="3966867" y="3455413"/>
                  <a:pt x="3944212" y="3460570"/>
                </a:cubicBezTo>
                <a:cubicBezTo>
                  <a:pt x="3950290" y="3474569"/>
                  <a:pt x="3955448" y="3486541"/>
                  <a:pt x="3957290" y="3490685"/>
                </a:cubicBezTo>
                <a:cubicBezTo>
                  <a:pt x="3949554" y="3512604"/>
                  <a:pt x="3943660" y="3528996"/>
                  <a:pt x="3936476" y="3549441"/>
                </a:cubicBezTo>
                <a:cubicBezTo>
                  <a:pt x="3926898" y="3546955"/>
                  <a:pt x="3914558" y="3543823"/>
                  <a:pt x="3900744" y="3540324"/>
                </a:cubicBezTo>
                <a:cubicBezTo>
                  <a:pt x="3895494" y="3548428"/>
                  <a:pt x="3890061" y="3556717"/>
                  <a:pt x="3880943" y="3570807"/>
                </a:cubicBezTo>
                <a:cubicBezTo>
                  <a:pt x="3865288" y="3538574"/>
                  <a:pt x="3852026" y="3511222"/>
                  <a:pt x="3839133" y="3484791"/>
                </a:cubicBezTo>
                <a:cubicBezTo>
                  <a:pt x="3803400" y="3512235"/>
                  <a:pt x="3800913" y="3513248"/>
                  <a:pt x="3818504" y="3557361"/>
                </a:cubicBezTo>
                <a:cubicBezTo>
                  <a:pt x="3830199" y="3586647"/>
                  <a:pt x="3804229" y="3594015"/>
                  <a:pt x="3794375" y="3612250"/>
                </a:cubicBezTo>
                <a:cubicBezTo>
                  <a:pt x="3810215" y="3641536"/>
                  <a:pt x="3844566" y="3630669"/>
                  <a:pt x="3866208" y="3645772"/>
                </a:cubicBezTo>
                <a:cubicBezTo>
                  <a:pt x="3888403" y="3661244"/>
                  <a:pt x="3911058" y="3676071"/>
                  <a:pt x="3936384" y="3693016"/>
                </a:cubicBezTo>
                <a:cubicBezTo>
                  <a:pt x="3942923" y="3675242"/>
                  <a:pt x="3947988" y="3661428"/>
                  <a:pt x="3954158" y="3644483"/>
                </a:cubicBezTo>
                <a:cubicBezTo>
                  <a:pt x="3964841" y="3650469"/>
                  <a:pt x="3973590" y="3655350"/>
                  <a:pt x="3982431" y="3660231"/>
                </a:cubicBezTo>
                <a:cubicBezTo>
                  <a:pt x="3988418" y="3653876"/>
                  <a:pt x="3994496" y="3647614"/>
                  <a:pt x="4000850" y="3640891"/>
                </a:cubicBezTo>
                <a:cubicBezTo>
                  <a:pt x="4005731" y="3644022"/>
                  <a:pt x="4010704" y="3645680"/>
                  <a:pt x="4013099" y="3648995"/>
                </a:cubicBezTo>
                <a:cubicBezTo>
                  <a:pt x="4025716" y="3666309"/>
                  <a:pt x="4038609" y="3683623"/>
                  <a:pt x="4049660" y="3701949"/>
                </a:cubicBezTo>
                <a:cubicBezTo>
                  <a:pt x="4058593" y="3716869"/>
                  <a:pt x="4064763" y="3736853"/>
                  <a:pt x="4050765" y="3749102"/>
                </a:cubicBezTo>
                <a:cubicBezTo>
                  <a:pt x="4029123" y="3767981"/>
                  <a:pt x="4036859" y="3790728"/>
                  <a:pt x="4033083" y="3813752"/>
                </a:cubicBezTo>
                <a:cubicBezTo>
                  <a:pt x="4037872" y="3817896"/>
                  <a:pt x="4041740" y="3822685"/>
                  <a:pt x="4046805" y="3825448"/>
                </a:cubicBezTo>
                <a:cubicBezTo>
                  <a:pt x="4060619" y="3832907"/>
                  <a:pt x="4077565" y="3841380"/>
                  <a:pt x="4071579" y="3858786"/>
                </a:cubicBezTo>
                <a:cubicBezTo>
                  <a:pt x="4068079" y="3869008"/>
                  <a:pt x="4052699" y="3876836"/>
                  <a:pt x="4041003" y="3882086"/>
                </a:cubicBezTo>
                <a:cubicBezTo>
                  <a:pt x="4000850" y="3900136"/>
                  <a:pt x="3963276" y="3880888"/>
                  <a:pt x="3925241" y="3871495"/>
                </a:cubicBezTo>
                <a:cubicBezTo>
                  <a:pt x="3920176" y="3870205"/>
                  <a:pt x="3913913" y="3864312"/>
                  <a:pt x="3912348" y="3859246"/>
                </a:cubicBezTo>
                <a:cubicBezTo>
                  <a:pt x="3899454" y="3817528"/>
                  <a:pt x="3854052" y="3807029"/>
                  <a:pt x="3834160" y="3772494"/>
                </a:cubicBezTo>
                <a:cubicBezTo>
                  <a:pt x="3809294" y="3784374"/>
                  <a:pt x="3835265" y="3818725"/>
                  <a:pt x="3804137" y="3826000"/>
                </a:cubicBezTo>
                <a:cubicBezTo>
                  <a:pt x="3764168" y="3779861"/>
                  <a:pt x="3728712" y="3730959"/>
                  <a:pt x="3715358" y="3668059"/>
                </a:cubicBezTo>
                <a:cubicBezTo>
                  <a:pt x="3710109" y="3643377"/>
                  <a:pt x="3696571" y="3620354"/>
                  <a:pt x="3685612" y="3593739"/>
                </a:cubicBezTo>
                <a:cubicBezTo>
                  <a:pt x="3671890" y="3598251"/>
                  <a:pt x="3662404" y="3601290"/>
                  <a:pt x="3650708" y="3605158"/>
                </a:cubicBezTo>
                <a:cubicBezTo>
                  <a:pt x="3641683" y="3597330"/>
                  <a:pt x="3631644" y="3588581"/>
                  <a:pt x="3622067" y="3580293"/>
                </a:cubicBezTo>
                <a:cubicBezTo>
                  <a:pt x="3613133" y="3584713"/>
                  <a:pt x="3605398" y="3588673"/>
                  <a:pt x="3596741" y="3593002"/>
                </a:cubicBezTo>
                <a:cubicBezTo>
                  <a:pt x="3591491" y="3575135"/>
                  <a:pt x="3586979" y="3559572"/>
                  <a:pt x="3581453" y="3540508"/>
                </a:cubicBezTo>
                <a:cubicBezTo>
                  <a:pt x="3573165" y="3545205"/>
                  <a:pt x="3566902" y="3546771"/>
                  <a:pt x="3563955" y="3550731"/>
                </a:cubicBezTo>
                <a:cubicBezTo>
                  <a:pt x="3540103" y="3582319"/>
                  <a:pt x="3513211" y="3605434"/>
                  <a:pt x="3470111" y="3609487"/>
                </a:cubicBezTo>
                <a:cubicBezTo>
                  <a:pt x="3450403" y="3611329"/>
                  <a:pt x="3432260" y="3629932"/>
                  <a:pt x="3409789" y="3643009"/>
                </a:cubicBezTo>
                <a:cubicBezTo>
                  <a:pt x="3414486" y="3668059"/>
                  <a:pt x="3394225" y="3682241"/>
                  <a:pt x="3375162" y="3698358"/>
                </a:cubicBezTo>
                <a:cubicBezTo>
                  <a:pt x="3333443" y="3733630"/>
                  <a:pt x="3333904" y="3751680"/>
                  <a:pt x="3375070" y="3785663"/>
                </a:cubicBezTo>
                <a:cubicBezTo>
                  <a:pt x="3398462" y="3805003"/>
                  <a:pt x="3422130" y="3823974"/>
                  <a:pt x="3445061" y="3842577"/>
                </a:cubicBezTo>
                <a:cubicBezTo>
                  <a:pt x="3435484" y="3864864"/>
                  <a:pt x="3430234" y="3888532"/>
                  <a:pt x="3416881" y="3906030"/>
                </a:cubicBezTo>
                <a:cubicBezTo>
                  <a:pt x="3375346" y="3960366"/>
                  <a:pt x="3332430" y="4013872"/>
                  <a:pt x="3286567" y="4064524"/>
                </a:cubicBezTo>
                <a:cubicBezTo>
                  <a:pt x="3268701" y="4084233"/>
                  <a:pt x="3249177" y="4080365"/>
                  <a:pt x="3230758" y="4059459"/>
                </a:cubicBezTo>
                <a:cubicBezTo>
                  <a:pt x="3211787" y="4037909"/>
                  <a:pt x="3196039" y="4013596"/>
                  <a:pt x="3177712" y="3989099"/>
                </a:cubicBezTo>
                <a:cubicBezTo>
                  <a:pt x="3164542" y="3994717"/>
                  <a:pt x="3152294" y="3999874"/>
                  <a:pt x="3139124" y="4005492"/>
                </a:cubicBezTo>
                <a:cubicBezTo>
                  <a:pt x="3125310" y="3994441"/>
                  <a:pt x="3112970" y="3983481"/>
                  <a:pt x="3099432" y="3973996"/>
                </a:cubicBezTo>
                <a:cubicBezTo>
                  <a:pt x="3087091" y="3965339"/>
                  <a:pt x="3073553" y="3958432"/>
                  <a:pt x="3056608" y="3948394"/>
                </a:cubicBezTo>
                <a:cubicBezTo>
                  <a:pt x="3038650" y="3969023"/>
                  <a:pt x="3021060" y="3989099"/>
                  <a:pt x="3002180" y="4010833"/>
                </a:cubicBezTo>
                <a:cubicBezTo>
                  <a:pt x="2977407" y="3999874"/>
                  <a:pt x="2954567" y="3995270"/>
                  <a:pt x="2938359" y="4024003"/>
                </a:cubicBezTo>
                <a:cubicBezTo>
                  <a:pt x="2935136" y="4029713"/>
                  <a:pt x="2922427" y="4033028"/>
                  <a:pt x="2914322" y="4032568"/>
                </a:cubicBezTo>
                <a:cubicBezTo>
                  <a:pt x="2880340" y="4030542"/>
                  <a:pt x="2852619" y="4041132"/>
                  <a:pt x="2826188" y="4063235"/>
                </a:cubicBezTo>
                <a:cubicBezTo>
                  <a:pt x="2809703" y="4076957"/>
                  <a:pt x="2789166" y="4084601"/>
                  <a:pt x="2762735" y="4075852"/>
                </a:cubicBezTo>
                <a:cubicBezTo>
                  <a:pt x="2728660" y="4064616"/>
                  <a:pt x="2701492" y="4079351"/>
                  <a:pt x="2683718" y="4112966"/>
                </a:cubicBezTo>
                <a:cubicBezTo>
                  <a:pt x="2672299" y="4134516"/>
                  <a:pt x="2654893" y="4138200"/>
                  <a:pt x="2634540" y="4138844"/>
                </a:cubicBezTo>
                <a:cubicBezTo>
                  <a:pt x="2590611" y="4140134"/>
                  <a:pt x="2546590" y="4140686"/>
                  <a:pt x="2502661" y="4142344"/>
                </a:cubicBezTo>
                <a:cubicBezTo>
                  <a:pt x="2463705" y="4143817"/>
                  <a:pt x="2431840" y="4162144"/>
                  <a:pt x="2405962" y="4189496"/>
                </a:cubicBezTo>
                <a:cubicBezTo>
                  <a:pt x="2397397" y="4198521"/>
                  <a:pt x="2393990" y="4213717"/>
                  <a:pt x="2391319" y="4226702"/>
                </a:cubicBezTo>
                <a:cubicBezTo>
                  <a:pt x="2386807" y="4248713"/>
                  <a:pt x="2386346" y="4271552"/>
                  <a:pt x="2381373" y="4293286"/>
                </a:cubicBezTo>
                <a:cubicBezTo>
                  <a:pt x="2372716" y="4330585"/>
                  <a:pt x="2373453" y="4366502"/>
                  <a:pt x="2391595" y="4400668"/>
                </a:cubicBezTo>
                <a:cubicBezTo>
                  <a:pt x="2423644" y="4461082"/>
                  <a:pt x="2398502" y="4513944"/>
                  <a:pt x="2368756" y="4564964"/>
                </a:cubicBezTo>
                <a:cubicBezTo>
                  <a:pt x="2356231" y="4586423"/>
                  <a:pt x="2329524" y="4590659"/>
                  <a:pt x="2303001" y="4575740"/>
                </a:cubicBezTo>
                <a:cubicBezTo>
                  <a:pt x="2282924" y="4564412"/>
                  <a:pt x="2263769" y="4559531"/>
                  <a:pt x="2241758" y="4564228"/>
                </a:cubicBezTo>
                <a:cubicBezTo>
                  <a:pt x="2219287" y="4569017"/>
                  <a:pt x="2204552" y="4555110"/>
                  <a:pt x="2188067" y="4543783"/>
                </a:cubicBezTo>
                <a:cubicBezTo>
                  <a:pt x="2159150" y="4524075"/>
                  <a:pt x="2154545" y="4526838"/>
                  <a:pt x="2130508" y="4551058"/>
                </a:cubicBezTo>
                <a:cubicBezTo>
                  <a:pt x="2114852" y="4566806"/>
                  <a:pt x="2095328" y="4579607"/>
                  <a:pt x="2075620" y="4590198"/>
                </a:cubicBezTo>
                <a:cubicBezTo>
                  <a:pt x="2021561" y="4619300"/>
                  <a:pt x="2017969" y="4625194"/>
                  <a:pt x="2030494" y="4683766"/>
                </a:cubicBezTo>
                <a:cubicBezTo>
                  <a:pt x="2032428" y="4692699"/>
                  <a:pt x="2036756" y="4703106"/>
                  <a:pt x="2033993" y="4710658"/>
                </a:cubicBezTo>
                <a:cubicBezTo>
                  <a:pt x="2030218" y="4720880"/>
                  <a:pt x="2022482" y="4732208"/>
                  <a:pt x="2013180" y="4737181"/>
                </a:cubicBezTo>
                <a:cubicBezTo>
                  <a:pt x="1999826" y="4744364"/>
                  <a:pt x="1991078" y="4734050"/>
                  <a:pt x="1985276" y="4721617"/>
                </a:cubicBezTo>
                <a:cubicBezTo>
                  <a:pt x="1975145" y="4700067"/>
                  <a:pt x="1964370" y="4678885"/>
                  <a:pt x="1950832" y="4651257"/>
                </a:cubicBezTo>
                <a:cubicBezTo>
                  <a:pt x="1939689" y="4664979"/>
                  <a:pt x="1930940" y="4671702"/>
                  <a:pt x="1928085" y="4680266"/>
                </a:cubicBezTo>
                <a:cubicBezTo>
                  <a:pt x="1924309" y="4691594"/>
                  <a:pt x="1921546" y="4705408"/>
                  <a:pt x="1924678" y="4716368"/>
                </a:cubicBezTo>
                <a:cubicBezTo>
                  <a:pt x="1939597" y="4768861"/>
                  <a:pt x="1906903" y="4795661"/>
                  <a:pt x="1870895" y="4820894"/>
                </a:cubicBezTo>
                <a:cubicBezTo>
                  <a:pt x="1828071" y="4850917"/>
                  <a:pt x="1783037" y="4845852"/>
                  <a:pt x="1747396" y="4807909"/>
                </a:cubicBezTo>
                <a:cubicBezTo>
                  <a:pt x="1729530" y="4788937"/>
                  <a:pt x="1712953" y="4768585"/>
                  <a:pt x="1693613" y="4751179"/>
                </a:cubicBezTo>
                <a:cubicBezTo>
                  <a:pt x="1672892" y="4732484"/>
                  <a:pt x="1660828" y="4732392"/>
                  <a:pt x="1643330" y="4753758"/>
                </a:cubicBezTo>
                <a:cubicBezTo>
                  <a:pt x="1615794" y="4787464"/>
                  <a:pt x="1586231" y="4791977"/>
                  <a:pt x="1545894" y="4776873"/>
                </a:cubicBezTo>
                <a:cubicBezTo>
                  <a:pt x="1495242" y="4757902"/>
                  <a:pt x="1441367" y="4750903"/>
                  <a:pt x="1387860" y="4767203"/>
                </a:cubicBezTo>
                <a:cubicBezTo>
                  <a:pt x="1366218" y="4773834"/>
                  <a:pt x="1342274" y="4781110"/>
                  <a:pt x="1325973" y="4795476"/>
                </a:cubicBezTo>
                <a:cubicBezTo>
                  <a:pt x="1298989" y="4819237"/>
                  <a:pt x="1272650" y="4834801"/>
                  <a:pt x="1237010" y="4820065"/>
                </a:cubicBezTo>
                <a:cubicBezTo>
                  <a:pt x="1214815" y="4845944"/>
                  <a:pt x="1238852" y="4865100"/>
                  <a:pt x="1241246" y="4885636"/>
                </a:cubicBezTo>
                <a:cubicBezTo>
                  <a:pt x="1229919" y="4903319"/>
                  <a:pt x="1220341" y="4922106"/>
                  <a:pt x="1206895" y="4937762"/>
                </a:cubicBezTo>
                <a:cubicBezTo>
                  <a:pt x="1198791" y="4947156"/>
                  <a:pt x="1184608" y="4957654"/>
                  <a:pt x="1173741" y="4957102"/>
                </a:cubicBezTo>
                <a:cubicBezTo>
                  <a:pt x="1137916" y="4955352"/>
                  <a:pt x="1117472" y="4977547"/>
                  <a:pt x="1095553" y="4999097"/>
                </a:cubicBezTo>
                <a:cubicBezTo>
                  <a:pt x="1080450" y="5014016"/>
                  <a:pt x="1065254" y="5028843"/>
                  <a:pt x="1046283" y="5047354"/>
                </a:cubicBezTo>
                <a:cubicBezTo>
                  <a:pt x="1025377" y="5031698"/>
                  <a:pt x="1004196" y="5019450"/>
                  <a:pt x="987895" y="5002412"/>
                </a:cubicBezTo>
                <a:cubicBezTo>
                  <a:pt x="973160" y="4987032"/>
                  <a:pt x="963766" y="4966495"/>
                  <a:pt x="945624" y="4938315"/>
                </a:cubicBezTo>
                <a:cubicBezTo>
                  <a:pt x="936967" y="4971745"/>
                  <a:pt x="931165" y="4994308"/>
                  <a:pt x="924902" y="5018805"/>
                </a:cubicBezTo>
                <a:cubicBezTo>
                  <a:pt x="886039" y="5014384"/>
                  <a:pt x="849938" y="5010885"/>
                  <a:pt x="818165" y="4989979"/>
                </a:cubicBezTo>
                <a:cubicBezTo>
                  <a:pt x="791458" y="4972390"/>
                  <a:pt x="763830" y="4973587"/>
                  <a:pt x="742464" y="4995781"/>
                </a:cubicBezTo>
                <a:cubicBezTo>
                  <a:pt x="712809" y="5026633"/>
                  <a:pt x="679932" y="5022857"/>
                  <a:pt x="644844" y="5012727"/>
                </a:cubicBezTo>
                <a:cubicBezTo>
                  <a:pt x="634529" y="5009780"/>
                  <a:pt x="624031" y="5006648"/>
                  <a:pt x="614729" y="5001491"/>
                </a:cubicBezTo>
                <a:cubicBezTo>
                  <a:pt x="590877" y="4988137"/>
                  <a:pt x="569695" y="4989611"/>
                  <a:pt x="545935" y="5004070"/>
                </a:cubicBezTo>
                <a:cubicBezTo>
                  <a:pt x="519043" y="5020462"/>
                  <a:pt x="505782" y="5019818"/>
                  <a:pt x="485981" y="4994676"/>
                </a:cubicBezTo>
                <a:cubicBezTo>
                  <a:pt x="461300" y="4963364"/>
                  <a:pt x="429159" y="4955997"/>
                  <a:pt x="393611" y="4951392"/>
                </a:cubicBezTo>
                <a:cubicBezTo>
                  <a:pt x="378507" y="4949458"/>
                  <a:pt x="363220" y="4946879"/>
                  <a:pt x="348853" y="4942182"/>
                </a:cubicBezTo>
                <a:cubicBezTo>
                  <a:pt x="318094" y="4932144"/>
                  <a:pt x="319107" y="4927908"/>
                  <a:pt x="317633" y="4895951"/>
                </a:cubicBezTo>
                <a:cubicBezTo>
                  <a:pt x="316436" y="4869612"/>
                  <a:pt x="306766" y="4843641"/>
                  <a:pt x="301517" y="4817395"/>
                </a:cubicBezTo>
                <a:cubicBezTo>
                  <a:pt x="298293" y="4801094"/>
                  <a:pt x="289821" y="4781570"/>
                  <a:pt x="295530" y="4768769"/>
                </a:cubicBezTo>
                <a:cubicBezTo>
                  <a:pt x="304740" y="4747956"/>
                  <a:pt x="291847" y="4738562"/>
                  <a:pt x="279414" y="4720143"/>
                </a:cubicBezTo>
                <a:cubicBezTo>
                  <a:pt x="290189" y="4714341"/>
                  <a:pt x="300964" y="4708632"/>
                  <a:pt x="315239" y="4700988"/>
                </a:cubicBezTo>
                <a:cubicBezTo>
                  <a:pt x="296820" y="4689108"/>
                  <a:pt x="285676" y="4681924"/>
                  <a:pt x="269468" y="4671425"/>
                </a:cubicBezTo>
                <a:cubicBezTo>
                  <a:pt x="280980" y="4631641"/>
                  <a:pt x="292676" y="4591395"/>
                  <a:pt x="304832" y="4549493"/>
                </a:cubicBezTo>
                <a:cubicBezTo>
                  <a:pt x="296451" y="4544980"/>
                  <a:pt x="285216" y="4538902"/>
                  <a:pt x="266060" y="4528587"/>
                </a:cubicBezTo>
                <a:cubicBezTo>
                  <a:pt x="288992" y="4514036"/>
                  <a:pt x="306213" y="4502709"/>
                  <a:pt x="323895" y="4492026"/>
                </a:cubicBezTo>
                <a:cubicBezTo>
                  <a:pt x="337894" y="4483553"/>
                  <a:pt x="351616" y="4472870"/>
                  <a:pt x="366996" y="4469002"/>
                </a:cubicBezTo>
                <a:cubicBezTo>
                  <a:pt x="383020" y="4465042"/>
                  <a:pt x="400794" y="4468081"/>
                  <a:pt x="418016" y="4468081"/>
                </a:cubicBezTo>
                <a:cubicBezTo>
                  <a:pt x="423726" y="4438151"/>
                  <a:pt x="419950" y="4428297"/>
                  <a:pt x="397295" y="4418258"/>
                </a:cubicBezTo>
                <a:cubicBezTo>
                  <a:pt x="380626" y="4410891"/>
                  <a:pt x="362391" y="4406194"/>
                  <a:pt x="347011" y="4396892"/>
                </a:cubicBezTo>
                <a:cubicBezTo>
                  <a:pt x="308700" y="4373593"/>
                  <a:pt x="266613" y="4382157"/>
                  <a:pt x="225999" y="4381329"/>
                </a:cubicBezTo>
                <a:cubicBezTo>
                  <a:pt x="211356" y="4381052"/>
                  <a:pt x="198095" y="4385841"/>
                  <a:pt x="182347" y="4378750"/>
                </a:cubicBezTo>
                <a:cubicBezTo>
                  <a:pt x="173598" y="4374790"/>
                  <a:pt x="158494" y="4385012"/>
                  <a:pt x="146246" y="4388788"/>
                </a:cubicBezTo>
                <a:cubicBezTo>
                  <a:pt x="43837" y="4313639"/>
                  <a:pt x="11143" y="4279841"/>
                  <a:pt x="0" y="4237661"/>
                </a:cubicBezTo>
                <a:cubicBezTo>
                  <a:pt x="15472" y="4232504"/>
                  <a:pt x="32908" y="4232937"/>
                  <a:pt x="52310" y="4238951"/>
                </a:cubicBezTo>
                <a:cubicBezTo>
                  <a:pt x="59125" y="4230478"/>
                  <a:pt x="66492" y="4221361"/>
                  <a:pt x="75701" y="4209941"/>
                </a:cubicBezTo>
                <a:cubicBezTo>
                  <a:pt x="88779" y="4218322"/>
                  <a:pt x="100935" y="4226242"/>
                  <a:pt x="114657" y="4234991"/>
                </a:cubicBezTo>
                <a:cubicBezTo>
                  <a:pt x="145509" y="4211046"/>
                  <a:pt x="175440" y="4187746"/>
                  <a:pt x="208593" y="4161960"/>
                </a:cubicBezTo>
                <a:cubicBezTo>
                  <a:pt x="200581" y="4151738"/>
                  <a:pt x="190083" y="4138384"/>
                  <a:pt x="176821" y="4121438"/>
                </a:cubicBezTo>
                <a:cubicBezTo>
                  <a:pt x="207673" y="4110295"/>
                  <a:pt x="234748" y="4100533"/>
                  <a:pt x="265416" y="4089574"/>
                </a:cubicBezTo>
                <a:cubicBezTo>
                  <a:pt x="264218" y="4075484"/>
                  <a:pt x="262837" y="4058446"/>
                  <a:pt x="261179" y="4038185"/>
                </a:cubicBezTo>
                <a:cubicBezTo>
                  <a:pt x="233367" y="4043711"/>
                  <a:pt x="225078" y="4025108"/>
                  <a:pt x="220013" y="4002361"/>
                </a:cubicBezTo>
                <a:cubicBezTo>
                  <a:pt x="228578" y="3975930"/>
                  <a:pt x="252983" y="3987257"/>
                  <a:pt x="273612" y="3980995"/>
                </a:cubicBezTo>
                <a:lnTo>
                  <a:pt x="273612" y="3947749"/>
                </a:lnTo>
                <a:cubicBezTo>
                  <a:pt x="262653" y="3948854"/>
                  <a:pt x="254733" y="3948301"/>
                  <a:pt x="247918" y="3950696"/>
                </a:cubicBezTo>
                <a:cubicBezTo>
                  <a:pt x="231985" y="3956221"/>
                  <a:pt x="218908" y="3951064"/>
                  <a:pt x="213751" y="3937066"/>
                </a:cubicBezTo>
                <a:cubicBezTo>
                  <a:pt x="211172" y="3929975"/>
                  <a:pt x="219645" y="3919107"/>
                  <a:pt x="222131" y="3909714"/>
                </a:cubicBezTo>
                <a:cubicBezTo>
                  <a:pt x="226828" y="3891755"/>
                  <a:pt x="230788" y="3873705"/>
                  <a:pt x="235669" y="3853536"/>
                </a:cubicBezTo>
                <a:cubicBezTo>
                  <a:pt x="243313" y="3854089"/>
                  <a:pt x="250588" y="3854734"/>
                  <a:pt x="257864" y="3855010"/>
                </a:cubicBezTo>
                <a:cubicBezTo>
                  <a:pt x="281900" y="3855931"/>
                  <a:pt x="286321" y="3848195"/>
                  <a:pt x="277756" y="3826000"/>
                </a:cubicBezTo>
                <a:cubicBezTo>
                  <a:pt x="271954" y="3810989"/>
                  <a:pt x="269468" y="3794688"/>
                  <a:pt x="266060" y="3778848"/>
                </a:cubicBezTo>
                <a:cubicBezTo>
                  <a:pt x="263482" y="3767152"/>
                  <a:pt x="261824" y="3755272"/>
                  <a:pt x="259706" y="3743484"/>
                </a:cubicBezTo>
                <a:cubicBezTo>
                  <a:pt x="258140" y="3734643"/>
                  <a:pt x="252246" y="3722947"/>
                  <a:pt x="255838" y="3717421"/>
                </a:cubicBezTo>
                <a:cubicBezTo>
                  <a:pt x="269744" y="3695595"/>
                  <a:pt x="271033" y="3673032"/>
                  <a:pt x="266337" y="3648995"/>
                </a:cubicBezTo>
                <a:cubicBezTo>
                  <a:pt x="297004" y="3622564"/>
                  <a:pt x="278953" y="3583148"/>
                  <a:pt x="292399" y="3551191"/>
                </a:cubicBezTo>
                <a:cubicBezTo>
                  <a:pt x="307319" y="3515459"/>
                  <a:pt x="278493" y="3435797"/>
                  <a:pt x="248102" y="3416273"/>
                </a:cubicBezTo>
                <a:cubicBezTo>
                  <a:pt x="240274" y="3411208"/>
                  <a:pt x="227473" y="3411208"/>
                  <a:pt x="217527" y="3412497"/>
                </a:cubicBezTo>
                <a:cubicBezTo>
                  <a:pt x="197450" y="3415260"/>
                  <a:pt x="181886" y="3408445"/>
                  <a:pt x="167059" y="3395828"/>
                </a:cubicBezTo>
                <a:cubicBezTo>
                  <a:pt x="150206" y="3381553"/>
                  <a:pt x="148180" y="3367371"/>
                  <a:pt x="158863" y="3347571"/>
                </a:cubicBezTo>
                <a:cubicBezTo>
                  <a:pt x="167612" y="3331362"/>
                  <a:pt x="171203" y="3312299"/>
                  <a:pt x="180321" y="3284854"/>
                </a:cubicBezTo>
                <a:cubicBezTo>
                  <a:pt x="197726" y="3271133"/>
                  <a:pt x="224065" y="3250319"/>
                  <a:pt x="250957" y="3229138"/>
                </a:cubicBezTo>
                <a:cubicBezTo>
                  <a:pt x="252799" y="3186314"/>
                  <a:pt x="263758" y="3144779"/>
                  <a:pt x="281532" y="3100021"/>
                </a:cubicBezTo>
                <a:cubicBezTo>
                  <a:pt x="297280" y="3109323"/>
                  <a:pt x="307963" y="3118440"/>
                  <a:pt x="320212" y="3121756"/>
                </a:cubicBezTo>
                <a:cubicBezTo>
                  <a:pt x="330434" y="3124518"/>
                  <a:pt x="342591" y="3120558"/>
                  <a:pt x="365062" y="3118532"/>
                </a:cubicBezTo>
                <a:cubicBezTo>
                  <a:pt x="335315" y="3096706"/>
                  <a:pt x="373995" y="3070551"/>
                  <a:pt x="344248" y="3054527"/>
                </a:cubicBezTo>
                <a:cubicBezTo>
                  <a:pt x="358308" y="3042002"/>
                  <a:pt x="376205" y="3035896"/>
                  <a:pt x="397939" y="3036200"/>
                </a:cubicBezTo>
                <a:cubicBezTo>
                  <a:pt x="403649" y="3027267"/>
                  <a:pt x="410096" y="3017229"/>
                  <a:pt x="417739" y="3005441"/>
                </a:cubicBezTo>
                <a:cubicBezTo>
                  <a:pt x="429251" y="3008940"/>
                  <a:pt x="440487" y="3012348"/>
                  <a:pt x="446933" y="3014282"/>
                </a:cubicBezTo>
                <a:cubicBezTo>
                  <a:pt x="468391" y="2994665"/>
                  <a:pt x="487455" y="2977260"/>
                  <a:pt x="507808" y="2958657"/>
                </a:cubicBezTo>
                <a:cubicBezTo>
                  <a:pt x="519964" y="2967037"/>
                  <a:pt x="517570" y="2994481"/>
                  <a:pt x="544645" y="2984904"/>
                </a:cubicBezTo>
                <a:cubicBezTo>
                  <a:pt x="545751" y="2973024"/>
                  <a:pt x="548513" y="2959762"/>
                  <a:pt x="547961" y="2946684"/>
                </a:cubicBezTo>
                <a:cubicBezTo>
                  <a:pt x="546948" y="2923569"/>
                  <a:pt x="529726" y="2916293"/>
                  <a:pt x="510202" y="2915004"/>
                </a:cubicBezTo>
                <a:cubicBezTo>
                  <a:pt x="490494" y="2913715"/>
                  <a:pt x="470602" y="2914728"/>
                  <a:pt x="451814" y="2914728"/>
                </a:cubicBezTo>
                <a:cubicBezTo>
                  <a:pt x="436158" y="2887348"/>
                  <a:pt x="402698" y="2869141"/>
                  <a:pt x="351432" y="2860116"/>
                </a:cubicBezTo>
                <a:cubicBezTo>
                  <a:pt x="345353" y="2871812"/>
                  <a:pt x="338815" y="2884337"/>
                  <a:pt x="329145" y="2902756"/>
                </a:cubicBezTo>
                <a:cubicBezTo>
                  <a:pt x="315239" y="2872088"/>
                  <a:pt x="299398" y="2853577"/>
                  <a:pt x="272231" y="2842157"/>
                </a:cubicBezTo>
                <a:cubicBezTo>
                  <a:pt x="244418" y="2830554"/>
                  <a:pt x="247641" y="2807898"/>
                  <a:pt x="274165" y="2785427"/>
                </a:cubicBezTo>
                <a:cubicBezTo>
                  <a:pt x="271402" y="2766548"/>
                  <a:pt x="266889" y="2749234"/>
                  <a:pt x="266797" y="2731921"/>
                </a:cubicBezTo>
                <a:cubicBezTo>
                  <a:pt x="266613" y="2699688"/>
                  <a:pt x="278493" y="2676296"/>
                  <a:pt x="315239" y="2671231"/>
                </a:cubicBezTo>
                <a:cubicBezTo>
                  <a:pt x="337710" y="2668099"/>
                  <a:pt x="359904" y="2661285"/>
                  <a:pt x="381454" y="2653917"/>
                </a:cubicBezTo>
                <a:cubicBezTo>
                  <a:pt x="390387" y="2650878"/>
                  <a:pt x="402636" y="2642958"/>
                  <a:pt x="403741" y="2635774"/>
                </a:cubicBezTo>
                <a:cubicBezTo>
                  <a:pt x="404938" y="2628038"/>
                  <a:pt x="396558" y="2616619"/>
                  <a:pt x="389282" y="2610264"/>
                </a:cubicBezTo>
                <a:cubicBezTo>
                  <a:pt x="381639" y="2603541"/>
                  <a:pt x="370495" y="2600502"/>
                  <a:pt x="360641" y="2596450"/>
                </a:cubicBezTo>
                <a:cubicBezTo>
                  <a:pt x="345906" y="2590372"/>
                  <a:pt x="336420" y="2578676"/>
                  <a:pt x="342130" y="2564401"/>
                </a:cubicBezTo>
                <a:cubicBezTo>
                  <a:pt x="345538" y="2555837"/>
                  <a:pt x="358891" y="2549943"/>
                  <a:pt x="368930" y="2545522"/>
                </a:cubicBezTo>
                <a:cubicBezTo>
                  <a:pt x="376850" y="2542022"/>
                  <a:pt x="386612" y="2542667"/>
                  <a:pt x="397847" y="2541194"/>
                </a:cubicBezTo>
                <a:cubicBezTo>
                  <a:pt x="412951" y="2504172"/>
                  <a:pt x="427870" y="2467518"/>
                  <a:pt x="444723" y="2426352"/>
                </a:cubicBezTo>
                <a:lnTo>
                  <a:pt x="464063" y="2426352"/>
                </a:lnTo>
                <a:cubicBezTo>
                  <a:pt x="478798" y="2406828"/>
                  <a:pt x="491691" y="2390159"/>
                  <a:pt x="504032" y="2373214"/>
                </a:cubicBezTo>
                <a:cubicBezTo>
                  <a:pt x="518767" y="2353045"/>
                  <a:pt x="513886" y="2337021"/>
                  <a:pt x="489113" y="2334350"/>
                </a:cubicBezTo>
                <a:cubicBezTo>
                  <a:pt x="465997" y="2331863"/>
                  <a:pt x="449512" y="2324864"/>
                  <a:pt x="435329" y="2305340"/>
                </a:cubicBezTo>
                <a:cubicBezTo>
                  <a:pt x="428515" y="2296039"/>
                  <a:pt x="411201" y="2294289"/>
                  <a:pt x="398492" y="2289500"/>
                </a:cubicBezTo>
                <a:cubicBezTo>
                  <a:pt x="384862" y="2284343"/>
                  <a:pt x="371048" y="2279738"/>
                  <a:pt x="349682" y="2272186"/>
                </a:cubicBezTo>
                <a:cubicBezTo>
                  <a:pt x="380994" y="2233323"/>
                  <a:pt x="416358" y="2217298"/>
                  <a:pt x="457800" y="2205418"/>
                </a:cubicBezTo>
                <a:cubicBezTo>
                  <a:pt x="455590" y="2178895"/>
                  <a:pt x="453380" y="2151727"/>
                  <a:pt x="451262" y="2126309"/>
                </a:cubicBezTo>
                <a:cubicBezTo>
                  <a:pt x="437632" y="2102549"/>
                  <a:pt x="424370" y="2079341"/>
                  <a:pt x="407609" y="2050239"/>
                </a:cubicBezTo>
                <a:cubicBezTo>
                  <a:pt x="461853" y="2057515"/>
                  <a:pt x="468115" y="2010823"/>
                  <a:pt x="490310" y="1980708"/>
                </a:cubicBezTo>
                <a:cubicBezTo>
                  <a:pt x="517385" y="2003363"/>
                  <a:pt x="523556" y="2039188"/>
                  <a:pt x="562143" y="2049410"/>
                </a:cubicBezTo>
                <a:cubicBezTo>
                  <a:pt x="555420" y="2029426"/>
                  <a:pt x="550263" y="2014230"/>
                  <a:pt x="544185" y="1996272"/>
                </a:cubicBezTo>
                <a:cubicBezTo>
                  <a:pt x="555328" y="1993325"/>
                  <a:pt x="566195" y="1990562"/>
                  <a:pt x="577523" y="1987523"/>
                </a:cubicBezTo>
                <a:cubicBezTo>
                  <a:pt x="578904" y="1965605"/>
                  <a:pt x="577799" y="1948015"/>
                  <a:pt x="553578" y="1938253"/>
                </a:cubicBezTo>
                <a:cubicBezTo>
                  <a:pt x="533318" y="1930148"/>
                  <a:pt x="520793" y="1912466"/>
                  <a:pt x="512504" y="1888245"/>
                </a:cubicBezTo>
                <a:cubicBezTo>
                  <a:pt x="542711" y="1877655"/>
                  <a:pt x="545382" y="1852697"/>
                  <a:pt x="544093" y="1824332"/>
                </a:cubicBezTo>
                <a:cubicBezTo>
                  <a:pt x="558459" y="1821569"/>
                  <a:pt x="571168" y="1819083"/>
                  <a:pt x="584522" y="1816504"/>
                </a:cubicBezTo>
                <a:cubicBezTo>
                  <a:pt x="569910" y="1791574"/>
                  <a:pt x="564906" y="1770549"/>
                  <a:pt x="569511" y="1753419"/>
                </a:cubicBezTo>
                <a:cubicBezTo>
                  <a:pt x="578628" y="1759682"/>
                  <a:pt x="586917" y="1765300"/>
                  <a:pt x="595297" y="1771010"/>
                </a:cubicBezTo>
                <a:cubicBezTo>
                  <a:pt x="597968" y="1769720"/>
                  <a:pt x="602296" y="1768983"/>
                  <a:pt x="602941" y="1766957"/>
                </a:cubicBezTo>
                <a:cubicBezTo>
                  <a:pt x="610032" y="1747249"/>
                  <a:pt x="619242" y="1727817"/>
                  <a:pt x="622373" y="1707372"/>
                </a:cubicBezTo>
                <a:cubicBezTo>
                  <a:pt x="625596" y="1686099"/>
                  <a:pt x="631122" y="1669245"/>
                  <a:pt x="653961" y="1659115"/>
                </a:cubicBezTo>
                <a:cubicBezTo>
                  <a:pt x="662342" y="1665469"/>
                  <a:pt x="670814" y="1671548"/>
                  <a:pt x="678827" y="1678179"/>
                </a:cubicBezTo>
                <a:cubicBezTo>
                  <a:pt x="705350" y="1700217"/>
                  <a:pt x="732824" y="1700898"/>
                  <a:pt x="761251" y="1680205"/>
                </a:cubicBezTo>
                <a:cubicBezTo>
                  <a:pt x="759225" y="1645117"/>
                  <a:pt x="755541" y="1612147"/>
                  <a:pt x="755817" y="1579177"/>
                </a:cubicBezTo>
                <a:cubicBezTo>
                  <a:pt x="756094" y="1549062"/>
                  <a:pt x="769447" y="1526407"/>
                  <a:pt x="801865" y="1518948"/>
                </a:cubicBezTo>
                <a:cubicBezTo>
                  <a:pt x="839531" y="1510291"/>
                  <a:pt x="862463" y="1487636"/>
                  <a:pt x="873330" y="1449324"/>
                </a:cubicBezTo>
                <a:cubicBezTo>
                  <a:pt x="878947" y="1429432"/>
                  <a:pt x="893038" y="1411474"/>
                  <a:pt x="905010" y="1393791"/>
                </a:cubicBezTo>
                <a:cubicBezTo>
                  <a:pt x="921035" y="1370215"/>
                  <a:pt x="945440" y="1368189"/>
                  <a:pt x="970857" y="1372518"/>
                </a:cubicBezTo>
                <a:cubicBezTo>
                  <a:pt x="1001985" y="1377767"/>
                  <a:pt x="1028232" y="1371044"/>
                  <a:pt x="1051624" y="1340745"/>
                </a:cubicBezTo>
                <a:cubicBezTo>
                  <a:pt x="1027772" y="1310999"/>
                  <a:pt x="1003827" y="1281068"/>
                  <a:pt x="977765" y="1248467"/>
                </a:cubicBezTo>
                <a:cubicBezTo>
                  <a:pt x="969200" y="1251414"/>
                  <a:pt x="958148" y="1255374"/>
                  <a:pt x="951978" y="1257492"/>
                </a:cubicBezTo>
                <a:cubicBezTo>
                  <a:pt x="931441" y="1246717"/>
                  <a:pt x="914588" y="1237784"/>
                  <a:pt x="893314" y="1226640"/>
                </a:cubicBezTo>
                <a:cubicBezTo>
                  <a:pt x="892485" y="1215129"/>
                  <a:pt x="891288" y="1197262"/>
                  <a:pt x="889722" y="1174976"/>
                </a:cubicBezTo>
                <a:cubicBezTo>
                  <a:pt x="848925" y="1189434"/>
                  <a:pt x="825717" y="1150847"/>
                  <a:pt x="789616" y="1148821"/>
                </a:cubicBezTo>
                <a:cubicBezTo>
                  <a:pt x="772486" y="1147900"/>
                  <a:pt x="766500" y="1113549"/>
                  <a:pt x="775710" y="1092735"/>
                </a:cubicBezTo>
                <a:cubicBezTo>
                  <a:pt x="782893" y="1076435"/>
                  <a:pt x="789984" y="1060042"/>
                  <a:pt x="798365" y="1040702"/>
                </a:cubicBezTo>
                <a:lnTo>
                  <a:pt x="825901" y="1040702"/>
                </a:lnTo>
                <a:cubicBezTo>
                  <a:pt x="829124" y="1021454"/>
                  <a:pt x="832164" y="1002667"/>
                  <a:pt x="835479" y="982591"/>
                </a:cubicBezTo>
                <a:cubicBezTo>
                  <a:pt x="858503" y="986643"/>
                  <a:pt x="877106" y="989866"/>
                  <a:pt x="902155" y="994195"/>
                </a:cubicBezTo>
                <a:cubicBezTo>
                  <a:pt x="891196" y="955423"/>
                  <a:pt x="892025" y="924571"/>
                  <a:pt x="925271" y="903298"/>
                </a:cubicBezTo>
                <a:cubicBezTo>
                  <a:pt x="916154" y="886721"/>
                  <a:pt x="908233" y="872354"/>
                  <a:pt x="898840" y="855224"/>
                </a:cubicBezTo>
                <a:cubicBezTo>
                  <a:pt x="906760" y="846568"/>
                  <a:pt x="914312" y="837358"/>
                  <a:pt x="922876" y="829254"/>
                </a:cubicBezTo>
                <a:cubicBezTo>
                  <a:pt x="963122" y="791127"/>
                  <a:pt x="964135" y="787075"/>
                  <a:pt x="942032" y="739462"/>
                </a:cubicBezTo>
                <a:cubicBezTo>
                  <a:pt x="948939" y="718464"/>
                  <a:pt x="965608" y="711926"/>
                  <a:pt x="985316" y="713399"/>
                </a:cubicBezTo>
                <a:cubicBezTo>
                  <a:pt x="1015800" y="715610"/>
                  <a:pt x="1046559" y="717267"/>
                  <a:pt x="1076305" y="723714"/>
                </a:cubicBezTo>
                <a:cubicBezTo>
                  <a:pt x="1109644" y="730897"/>
                  <a:pt x="1136443" y="747382"/>
                  <a:pt x="1134049" y="788917"/>
                </a:cubicBezTo>
                <a:cubicBezTo>
                  <a:pt x="1133220" y="803007"/>
                  <a:pt x="1136627" y="817005"/>
                  <a:pt x="1159282" y="820505"/>
                </a:cubicBezTo>
                <a:cubicBezTo>
                  <a:pt x="1164255" y="807980"/>
                  <a:pt x="1169689" y="794534"/>
                  <a:pt x="1177425" y="775102"/>
                </a:cubicBezTo>
                <a:cubicBezTo>
                  <a:pt x="1195015" y="788456"/>
                  <a:pt x="1211316" y="800797"/>
                  <a:pt x="1227800" y="813321"/>
                </a:cubicBezTo>
                <a:cubicBezTo>
                  <a:pt x="1241799" y="811572"/>
                  <a:pt x="1256994" y="808901"/>
                  <a:pt x="1272190" y="807796"/>
                </a:cubicBezTo>
                <a:cubicBezTo>
                  <a:pt x="1305712" y="805309"/>
                  <a:pt x="1321092" y="784312"/>
                  <a:pt x="1311883" y="752631"/>
                </a:cubicBezTo>
                <a:cubicBezTo>
                  <a:pt x="1309764" y="745448"/>
                  <a:pt x="1305252" y="737712"/>
                  <a:pt x="1306265" y="730897"/>
                </a:cubicBezTo>
                <a:cubicBezTo>
                  <a:pt x="1313448" y="682548"/>
                  <a:pt x="1321552" y="634290"/>
                  <a:pt x="1329933" y="586125"/>
                </a:cubicBezTo>
                <a:cubicBezTo>
                  <a:pt x="1330578" y="582257"/>
                  <a:pt x="1335182" y="579034"/>
                  <a:pt x="1338958" y="574245"/>
                </a:cubicBezTo>
                <a:cubicBezTo>
                  <a:pt x="1347707" y="580415"/>
                  <a:pt x="1354891" y="585388"/>
                  <a:pt x="1364652" y="592295"/>
                </a:cubicBezTo>
                <a:cubicBezTo>
                  <a:pt x="1371283" y="580876"/>
                  <a:pt x="1377822" y="569640"/>
                  <a:pt x="1386018" y="555642"/>
                </a:cubicBezTo>
                <a:cubicBezTo>
                  <a:pt x="1392004" y="555642"/>
                  <a:pt x="1399372" y="555550"/>
                  <a:pt x="1406832" y="555642"/>
                </a:cubicBezTo>
                <a:cubicBezTo>
                  <a:pt x="1448735" y="556471"/>
                  <a:pt x="1467706" y="532802"/>
                  <a:pt x="1457944" y="492465"/>
                </a:cubicBezTo>
                <a:cubicBezTo>
                  <a:pt x="1455089" y="480677"/>
                  <a:pt x="1454352" y="468336"/>
                  <a:pt x="1451589" y="456548"/>
                </a:cubicBezTo>
                <a:cubicBezTo>
                  <a:pt x="1448274" y="442458"/>
                  <a:pt x="1437591" y="426710"/>
                  <a:pt x="1441367" y="415290"/>
                </a:cubicBezTo>
                <a:cubicBezTo>
                  <a:pt x="1445327" y="403318"/>
                  <a:pt x="1462457" y="395582"/>
                  <a:pt x="1475534" y="384531"/>
                </a:cubicBezTo>
                <a:cubicBezTo>
                  <a:pt x="1470469" y="377347"/>
                  <a:pt x="1465680" y="369888"/>
                  <a:pt x="1460154" y="363073"/>
                </a:cubicBezTo>
                <a:cubicBezTo>
                  <a:pt x="1455549" y="357271"/>
                  <a:pt x="1450116" y="352206"/>
                  <a:pt x="1450208" y="352390"/>
                </a:cubicBezTo>
                <a:cubicBezTo>
                  <a:pt x="1456931" y="312329"/>
                  <a:pt x="1462549" y="278530"/>
                  <a:pt x="1468903" y="240311"/>
                </a:cubicBezTo>
                <a:cubicBezTo>
                  <a:pt x="1472403" y="239298"/>
                  <a:pt x="1480599" y="235154"/>
                  <a:pt x="1489072" y="234601"/>
                </a:cubicBezTo>
                <a:cubicBezTo>
                  <a:pt x="1508780" y="233496"/>
                  <a:pt x="1516700" y="221616"/>
                  <a:pt x="1516424" y="204486"/>
                </a:cubicBezTo>
                <a:cubicBezTo>
                  <a:pt x="1516055" y="182936"/>
                  <a:pt x="1525541" y="167557"/>
                  <a:pt x="1538434" y="151256"/>
                </a:cubicBezTo>
                <a:cubicBezTo>
                  <a:pt x="1558419" y="125838"/>
                  <a:pt x="1554827" y="111655"/>
                  <a:pt x="1530422" y="88079"/>
                </a:cubicBezTo>
                <a:cubicBezTo>
                  <a:pt x="1510714" y="69108"/>
                  <a:pt x="1491927" y="49216"/>
                  <a:pt x="1474245" y="31349"/>
                </a:cubicBezTo>
                <a:cubicBezTo>
                  <a:pt x="1477468" y="9339"/>
                  <a:pt x="1490545" y="-4475"/>
                  <a:pt x="1505280" y="1327"/>
                </a:cubicBezTo>
                <a:cubicBezTo>
                  <a:pt x="1521489" y="7681"/>
                  <a:pt x="1533185" y="25363"/>
                  <a:pt x="1551604" y="42585"/>
                </a:cubicBezTo>
                <a:cubicBezTo>
                  <a:pt x="1556024" y="42216"/>
                  <a:pt x="1570023" y="37520"/>
                  <a:pt x="1580798" y="41480"/>
                </a:cubicBezTo>
                <a:cubicBezTo>
                  <a:pt x="1591020" y="45163"/>
                  <a:pt x="1599217" y="57136"/>
                  <a:pt x="1605847" y="67082"/>
                </a:cubicBezTo>
                <a:cubicBezTo>
                  <a:pt x="1620306" y="88816"/>
                  <a:pt x="1641488" y="94802"/>
                  <a:pt x="1665432" y="95447"/>
                </a:cubicBezTo>
                <a:cubicBezTo>
                  <a:pt x="1705309" y="96460"/>
                  <a:pt x="1745370" y="99683"/>
                  <a:pt x="1785063" y="97289"/>
                </a:cubicBezTo>
                <a:cubicBezTo>
                  <a:pt x="1859475" y="92684"/>
                  <a:pt x="1927809" y="111655"/>
                  <a:pt x="1993011" y="144717"/>
                </a:cubicBezTo>
                <a:cubicBezTo>
                  <a:pt x="2018245" y="157518"/>
                  <a:pt x="2042006" y="172990"/>
                  <a:pt x="2067700" y="146099"/>
                </a:cubicBezTo>
                <a:cubicBezTo>
                  <a:pt x="2070463" y="143244"/>
                  <a:pt x="2076633" y="140941"/>
                  <a:pt x="2080225" y="141954"/>
                </a:cubicBezTo>
                <a:cubicBezTo>
                  <a:pt x="2113010" y="151716"/>
                  <a:pt x="2145520" y="162123"/>
                  <a:pt x="2178029" y="172806"/>
                </a:cubicBezTo>
                <a:cubicBezTo>
                  <a:pt x="2180055" y="173451"/>
                  <a:pt x="2180700" y="177963"/>
                  <a:pt x="2183094" y="182936"/>
                </a:cubicBezTo>
                <a:cubicBezTo>
                  <a:pt x="2171030" y="201816"/>
                  <a:pt x="2158229" y="221984"/>
                  <a:pt x="2146441" y="240403"/>
                </a:cubicBezTo>
                <a:cubicBezTo>
                  <a:pt x="2154084" y="267111"/>
                  <a:pt x="2171490" y="273005"/>
                  <a:pt x="2193224" y="272913"/>
                </a:cubicBezTo>
                <a:cubicBezTo>
                  <a:pt x="2228128" y="272728"/>
                  <a:pt x="2263032" y="272913"/>
                  <a:pt x="2297659" y="272913"/>
                </a:cubicBezTo>
                <a:cubicBezTo>
                  <a:pt x="2298764" y="300817"/>
                  <a:pt x="2283569" y="351653"/>
                  <a:pt x="2266992" y="370532"/>
                </a:cubicBezTo>
                <a:cubicBezTo>
                  <a:pt x="2252073" y="387570"/>
                  <a:pt x="2250415" y="402121"/>
                  <a:pt x="2268281" y="417316"/>
                </a:cubicBezTo>
                <a:cubicBezTo>
                  <a:pt x="2298028" y="416672"/>
                  <a:pt x="2321143" y="348430"/>
                  <a:pt x="2357889" y="409949"/>
                </a:cubicBezTo>
                <a:cubicBezTo>
                  <a:pt x="2348127" y="425513"/>
                  <a:pt x="2338733" y="440524"/>
                  <a:pt x="2328419" y="457009"/>
                </a:cubicBezTo>
                <a:cubicBezTo>
                  <a:pt x="2345429" y="457439"/>
                  <a:pt x="2365468" y="435981"/>
                  <a:pt x="2388556" y="392635"/>
                </a:cubicBezTo>
                <a:cubicBezTo>
                  <a:pt x="2424381" y="414277"/>
                  <a:pt x="2460666" y="435367"/>
                  <a:pt x="2495938" y="457746"/>
                </a:cubicBezTo>
                <a:cubicBezTo>
                  <a:pt x="2515278" y="470086"/>
                  <a:pt x="2533052" y="484913"/>
                  <a:pt x="2551839" y="498175"/>
                </a:cubicBezTo>
                <a:cubicBezTo>
                  <a:pt x="2599452" y="531789"/>
                  <a:pt x="2611977" y="529395"/>
                  <a:pt x="2650380" y="478743"/>
                </a:cubicBezTo>
                <a:cubicBezTo>
                  <a:pt x="2646604" y="470455"/>
                  <a:pt x="2641171" y="461337"/>
                  <a:pt x="2638408" y="451391"/>
                </a:cubicBezTo>
                <a:cubicBezTo>
                  <a:pt x="2636106" y="443195"/>
                  <a:pt x="2633159" y="429749"/>
                  <a:pt x="2637211" y="426157"/>
                </a:cubicBezTo>
                <a:cubicBezTo>
                  <a:pt x="2658577" y="406725"/>
                  <a:pt x="2654248" y="382689"/>
                  <a:pt x="2654156" y="358560"/>
                </a:cubicBezTo>
                <a:cubicBezTo>
                  <a:pt x="2654156" y="348153"/>
                  <a:pt x="2655814" y="335813"/>
                  <a:pt x="2661524" y="327801"/>
                </a:cubicBezTo>
                <a:cubicBezTo>
                  <a:pt x="2666773" y="320341"/>
                  <a:pt x="2678837" y="312973"/>
                  <a:pt x="2687126" y="313710"/>
                </a:cubicBezTo>
                <a:cubicBezTo>
                  <a:pt x="2695046" y="314447"/>
                  <a:pt x="2706281" y="324393"/>
                  <a:pt x="2708676" y="332497"/>
                </a:cubicBezTo>
                <a:cubicBezTo>
                  <a:pt x="2714110" y="351193"/>
                  <a:pt x="2714938" y="371085"/>
                  <a:pt x="2718161" y="394201"/>
                </a:cubicBezTo>
                <a:cubicBezTo>
                  <a:pt x="2731147" y="390056"/>
                  <a:pt x="2741001" y="387201"/>
                  <a:pt x="2750487" y="383702"/>
                </a:cubicBezTo>
                <a:cubicBezTo>
                  <a:pt x="2758959" y="380571"/>
                  <a:pt x="2767064" y="376703"/>
                  <a:pt x="2785114" y="369059"/>
                </a:cubicBezTo>
                <a:cubicBezTo>
                  <a:pt x="2789350" y="376334"/>
                  <a:pt x="2793310" y="387017"/>
                  <a:pt x="2800494" y="394661"/>
                </a:cubicBezTo>
                <a:cubicBezTo>
                  <a:pt x="2817347" y="412619"/>
                  <a:pt x="2839542" y="421184"/>
                  <a:pt x="2863210" y="413817"/>
                </a:cubicBezTo>
                <a:cubicBezTo>
                  <a:pt x="2894890" y="403963"/>
                  <a:pt x="2917914" y="409212"/>
                  <a:pt x="2939648" y="436196"/>
                </a:cubicBezTo>
                <a:cubicBezTo>
                  <a:pt x="2956870" y="457469"/>
                  <a:pt x="2971973" y="455904"/>
                  <a:pt x="2991313" y="440248"/>
                </a:cubicBezTo>
                <a:cubicBezTo>
                  <a:pt x="3015138" y="420908"/>
                  <a:pt x="3037609" y="422474"/>
                  <a:pt x="3058726" y="444945"/>
                </a:cubicBezTo>
                <a:cubicBezTo>
                  <a:pt x="3061857" y="448260"/>
                  <a:pt x="3065633" y="450839"/>
                  <a:pt x="3067567" y="452588"/>
                </a:cubicBezTo>
                <a:cubicBezTo>
                  <a:pt x="3091512" y="448628"/>
                  <a:pt x="3113799" y="444945"/>
                  <a:pt x="3142440" y="440248"/>
                </a:cubicBezTo>
                <a:cubicBezTo>
                  <a:pt x="3146584" y="427999"/>
                  <a:pt x="3152662" y="411238"/>
                  <a:pt x="3157820" y="394109"/>
                </a:cubicBezTo>
                <a:cubicBezTo>
                  <a:pt x="3162793" y="377532"/>
                  <a:pt x="3172739" y="365836"/>
                  <a:pt x="3190329" y="367309"/>
                </a:cubicBezTo>
                <a:cubicBezTo>
                  <a:pt x="3228087" y="370532"/>
                  <a:pt x="3257650" y="352114"/>
                  <a:pt x="3287580" y="334155"/>
                </a:cubicBezTo>
                <a:cubicBezTo>
                  <a:pt x="3319261" y="315184"/>
                  <a:pt x="3339153" y="316749"/>
                  <a:pt x="3365676" y="342812"/>
                </a:cubicBezTo>
                <a:cubicBezTo>
                  <a:pt x="3379859" y="356810"/>
                  <a:pt x="3392384" y="372466"/>
                  <a:pt x="3406382" y="386649"/>
                </a:cubicBezTo>
                <a:cubicBezTo>
                  <a:pt x="3441101" y="421737"/>
                  <a:pt x="3477847" y="453878"/>
                  <a:pt x="3524263" y="473125"/>
                </a:cubicBezTo>
                <a:cubicBezTo>
                  <a:pt x="3556772" y="486571"/>
                  <a:pt x="3579611" y="511160"/>
                  <a:pt x="3596833" y="540999"/>
                </a:cubicBezTo>
                <a:cubicBezTo>
                  <a:pt x="3602082" y="550116"/>
                  <a:pt x="3608621" y="560799"/>
                  <a:pt x="3608252" y="570653"/>
                </a:cubicBezTo>
                <a:cubicBezTo>
                  <a:pt x="3606595" y="626831"/>
                  <a:pt x="3606503" y="683561"/>
                  <a:pt x="3582190" y="736146"/>
                </a:cubicBezTo>
                <a:cubicBezTo>
                  <a:pt x="3576480" y="748671"/>
                  <a:pt x="3568376" y="759999"/>
                  <a:pt x="3562205" y="772340"/>
                </a:cubicBezTo>
                <a:cubicBezTo>
                  <a:pt x="3549496" y="797665"/>
                  <a:pt x="3549036" y="822163"/>
                  <a:pt x="3568191" y="845278"/>
                </a:cubicBezTo>
                <a:cubicBezTo>
                  <a:pt x="3574914" y="853475"/>
                  <a:pt x="3581637" y="862408"/>
                  <a:pt x="3585597" y="872078"/>
                </a:cubicBezTo>
                <a:cubicBezTo>
                  <a:pt x="3593794" y="892338"/>
                  <a:pt x="3585505" y="909007"/>
                  <a:pt x="3564508" y="914901"/>
                </a:cubicBezTo>
                <a:cubicBezTo>
                  <a:pt x="3552812" y="918217"/>
                  <a:pt x="3540195" y="917941"/>
                  <a:pt x="3528130" y="920151"/>
                </a:cubicBezTo>
                <a:cubicBezTo>
                  <a:pt x="3497371" y="925769"/>
                  <a:pt x="3478860" y="945753"/>
                  <a:pt x="3473242" y="975039"/>
                </a:cubicBezTo>
                <a:cubicBezTo>
                  <a:pt x="3467717" y="1004141"/>
                  <a:pt x="3480518" y="1029375"/>
                  <a:pt x="3500318" y="1050004"/>
                </a:cubicBezTo>
                <a:cubicBezTo>
                  <a:pt x="3511554" y="1061700"/>
                  <a:pt x="3524907" y="1055621"/>
                  <a:pt x="3538629" y="1050740"/>
                </a:cubicBezTo>
                <a:cubicBezTo>
                  <a:pt x="3562297" y="1042360"/>
                  <a:pt x="3569481" y="1047241"/>
                  <a:pt x="3571691" y="1071185"/>
                </a:cubicBezTo>
                <a:cubicBezTo>
                  <a:pt x="3573257" y="1087947"/>
                  <a:pt x="3571691" y="1104892"/>
                  <a:pt x="3572520" y="1121745"/>
                </a:cubicBezTo>
                <a:cubicBezTo>
                  <a:pt x="3572980" y="1132336"/>
                  <a:pt x="3571046" y="1146611"/>
                  <a:pt x="3576940" y="1152781"/>
                </a:cubicBezTo>
                <a:cubicBezTo>
                  <a:pt x="3601161" y="1178291"/>
                  <a:pt x="3587255" y="1211813"/>
                  <a:pt x="3597570" y="1240270"/>
                </a:cubicBezTo>
                <a:cubicBezTo>
                  <a:pt x="3601069" y="1249940"/>
                  <a:pt x="3591123" y="1266149"/>
                  <a:pt x="3584400" y="1277661"/>
                </a:cubicBezTo>
                <a:cubicBezTo>
                  <a:pt x="3574546" y="1294698"/>
                  <a:pt x="3562113" y="1310262"/>
                  <a:pt x="3549957" y="1327668"/>
                </a:cubicBezTo>
                <a:cubicBezTo>
                  <a:pt x="3567823" y="1354743"/>
                  <a:pt x="3591768" y="1366992"/>
                  <a:pt x="3620409" y="1367176"/>
                </a:cubicBezTo>
                <a:cubicBezTo>
                  <a:pt x="3654023" y="1367360"/>
                  <a:pt x="3680178" y="1380438"/>
                  <a:pt x="3699518" y="1406501"/>
                </a:cubicBezTo>
                <a:cubicBezTo>
                  <a:pt x="3737369" y="1457521"/>
                  <a:pt x="3795204" y="1470138"/>
                  <a:pt x="3851013" y="1484596"/>
                </a:cubicBezTo>
                <a:cubicBezTo>
                  <a:pt x="3889508" y="1494543"/>
                  <a:pt x="3926898" y="1483307"/>
                  <a:pt x="3960973" y="1461112"/>
                </a:cubicBezTo>
                <a:cubicBezTo>
                  <a:pt x="3972117" y="1471059"/>
                  <a:pt x="3982063" y="1479900"/>
                  <a:pt x="3993114" y="1489846"/>
                </a:cubicBezTo>
                <a:cubicBezTo>
                  <a:pt x="4001863" y="1478058"/>
                  <a:pt x="4009507" y="1467743"/>
                  <a:pt x="4020558" y="1452732"/>
                </a:cubicBezTo>
                <a:cubicBezTo>
                  <a:pt x="4045424" y="1483675"/>
                  <a:pt x="4070750" y="1508357"/>
                  <a:pt x="4071302" y="1548878"/>
                </a:cubicBezTo>
                <a:cubicBezTo>
                  <a:pt x="4071763" y="1580743"/>
                  <a:pt x="4073328" y="1580743"/>
                  <a:pt x="4102614" y="1607911"/>
                </a:cubicBezTo>
                <a:cubicBezTo>
                  <a:pt x="4115047" y="1601648"/>
                  <a:pt x="4128124" y="1595109"/>
                  <a:pt x="4147648" y="1585255"/>
                </a:cubicBezTo>
                <a:cubicBezTo>
                  <a:pt x="4148938" y="1607082"/>
                  <a:pt x="4149951" y="1623659"/>
                  <a:pt x="4151332" y="1646866"/>
                </a:cubicBezTo>
                <a:cubicBezTo>
                  <a:pt x="4161831" y="1638486"/>
                  <a:pt x="4169659" y="1634618"/>
                  <a:pt x="4173803" y="1628355"/>
                </a:cubicBezTo>
                <a:cubicBezTo>
                  <a:pt x="4186604" y="1609292"/>
                  <a:pt x="4197932" y="1589215"/>
                  <a:pt x="4209812" y="1569599"/>
                </a:cubicBezTo>
                <a:cubicBezTo>
                  <a:pt x="4226297" y="1542340"/>
                  <a:pt x="4254017" y="1531104"/>
                  <a:pt x="4282382" y="1525855"/>
                </a:cubicBezTo>
                <a:cubicBezTo>
                  <a:pt x="4294078" y="1523644"/>
                  <a:pt x="4311116" y="1533590"/>
                  <a:pt x="4321154" y="1542892"/>
                </a:cubicBezTo>
                <a:cubicBezTo>
                  <a:pt x="4337823" y="1558364"/>
                  <a:pt x="4350716" y="1577888"/>
                  <a:pt x="4365543" y="1595478"/>
                </a:cubicBezTo>
                <a:cubicBezTo>
                  <a:pt x="4380094" y="1612700"/>
                  <a:pt x="4391790" y="1633697"/>
                  <a:pt x="4421445" y="1626421"/>
                </a:cubicBezTo>
                <a:cubicBezTo>
                  <a:pt x="4427983" y="1624856"/>
                  <a:pt x="4439127" y="1635723"/>
                  <a:pt x="4445758" y="1642998"/>
                </a:cubicBezTo>
                <a:cubicBezTo>
                  <a:pt x="4452849" y="1650734"/>
                  <a:pt x="4457177" y="1661049"/>
                  <a:pt x="4462519" y="1670350"/>
                </a:cubicBezTo>
                <a:cubicBezTo>
                  <a:pt x="4485450" y="1710227"/>
                  <a:pt x="4516854" y="1740158"/>
                  <a:pt x="4563730" y="1751485"/>
                </a:cubicBezTo>
                <a:cubicBezTo>
                  <a:pt x="4561152" y="1774693"/>
                  <a:pt x="4558941" y="1795138"/>
                  <a:pt x="4555810" y="1823687"/>
                </a:cubicBezTo>
                <a:cubicBezTo>
                  <a:pt x="4572479" y="1809137"/>
                  <a:pt x="4581320" y="1797717"/>
                  <a:pt x="4592924" y="1792375"/>
                </a:cubicBezTo>
                <a:cubicBezTo>
                  <a:pt x="4602410" y="1787955"/>
                  <a:pt x="4618526" y="1786113"/>
                  <a:pt x="4625710" y="1791270"/>
                </a:cubicBezTo>
                <a:cubicBezTo>
                  <a:pt x="4638695" y="1800664"/>
                  <a:pt x="4634182" y="1815859"/>
                  <a:pt x="4624605" y="1827647"/>
                </a:cubicBezTo>
                <a:cubicBezTo>
                  <a:pt x="4617145" y="1836765"/>
                  <a:pt x="4609133" y="1845422"/>
                  <a:pt x="4604344" y="1850763"/>
                </a:cubicBezTo>
                <a:cubicBezTo>
                  <a:pt x="4633814" y="1894600"/>
                  <a:pt x="4660706" y="1934753"/>
                  <a:pt x="4687781" y="1974814"/>
                </a:cubicBezTo>
                <a:cubicBezTo>
                  <a:pt x="4697911" y="1989825"/>
                  <a:pt x="4700582" y="2006679"/>
                  <a:pt x="4681427" y="2012757"/>
                </a:cubicBezTo>
                <a:cubicBezTo>
                  <a:pt x="4623868" y="2030991"/>
                  <a:pt x="4616592" y="2075289"/>
                  <a:pt x="4617790" y="2128059"/>
                </a:cubicBezTo>
                <a:cubicBezTo>
                  <a:pt x="4634827" y="2135334"/>
                  <a:pt x="4652601" y="2144175"/>
                  <a:pt x="4671112" y="2150622"/>
                </a:cubicBezTo>
                <a:cubicBezTo>
                  <a:pt x="4702516" y="2161581"/>
                  <a:pt x="4717804" y="2149793"/>
                  <a:pt x="4716975" y="2116179"/>
                </a:cubicBezTo>
                <a:cubicBezTo>
                  <a:pt x="4716699" y="2105496"/>
                  <a:pt x="4713752" y="2094905"/>
                  <a:pt x="4713015" y="2084222"/>
                </a:cubicBezTo>
                <a:cubicBezTo>
                  <a:pt x="4710620" y="2049042"/>
                  <a:pt x="4735210" y="2026295"/>
                  <a:pt x="4769929" y="2031176"/>
                </a:cubicBezTo>
                <a:cubicBezTo>
                  <a:pt x="4791756" y="2034215"/>
                  <a:pt x="4807964" y="2044713"/>
                  <a:pt x="4823989" y="2066079"/>
                </a:cubicBezTo>
                <a:cubicBezTo>
                  <a:pt x="4808793" y="2080170"/>
                  <a:pt x="4791295" y="2092603"/>
                  <a:pt x="4779415" y="2109087"/>
                </a:cubicBezTo>
                <a:cubicBezTo>
                  <a:pt x="4772968" y="2118021"/>
                  <a:pt x="4776100" y="2133769"/>
                  <a:pt x="4774902" y="2146478"/>
                </a:cubicBezTo>
                <a:cubicBezTo>
                  <a:pt x="4786046" y="2145925"/>
                  <a:pt x="4797466" y="2146846"/>
                  <a:pt x="4808240" y="2144544"/>
                </a:cubicBezTo>
                <a:cubicBezTo>
                  <a:pt x="4823067" y="2141412"/>
                  <a:pt x="4837066" y="2133492"/>
                  <a:pt x="4851801" y="2131835"/>
                </a:cubicBezTo>
                <a:cubicBezTo>
                  <a:pt x="4875838" y="2129164"/>
                  <a:pt x="4896098" y="2123638"/>
                  <a:pt x="4910097" y="2101444"/>
                </a:cubicBezTo>
                <a:cubicBezTo>
                  <a:pt x="4919674" y="2086248"/>
                  <a:pt x="4934594" y="2077223"/>
                  <a:pt x="4953289" y="2088182"/>
                </a:cubicBezTo>
                <a:cubicBezTo>
                  <a:pt x="4970971" y="2098589"/>
                  <a:pt x="4974747" y="2117929"/>
                  <a:pt x="4962222" y="2140492"/>
                </a:cubicBezTo>
                <a:cubicBezTo>
                  <a:pt x="4955591" y="2152464"/>
                  <a:pt x="4943711" y="2161765"/>
                  <a:pt x="4938462" y="2174014"/>
                </a:cubicBezTo>
                <a:cubicBezTo>
                  <a:pt x="4931002" y="2191604"/>
                  <a:pt x="4919030" y="2213614"/>
                  <a:pt x="4923819" y="2228994"/>
                </a:cubicBezTo>
                <a:cubicBezTo>
                  <a:pt x="4935883" y="2267305"/>
                  <a:pt x="4931739" y="2310682"/>
                  <a:pt x="4958999" y="2344572"/>
                </a:cubicBezTo>
                <a:cubicBezTo>
                  <a:pt x="4965169" y="2352216"/>
                  <a:pt x="4969405" y="2365109"/>
                  <a:pt x="4967932" y="2374503"/>
                </a:cubicBezTo>
                <a:cubicBezTo>
                  <a:pt x="4964064" y="2398908"/>
                  <a:pt x="4958906" y="2422300"/>
                  <a:pt x="4969498" y="2446613"/>
                </a:cubicBezTo>
                <a:cubicBezTo>
                  <a:pt x="4971708" y="2451770"/>
                  <a:pt x="4965998" y="2460703"/>
                  <a:pt x="4963235" y="2467610"/>
                </a:cubicBezTo>
                <a:cubicBezTo>
                  <a:pt x="4947763" y="2506290"/>
                  <a:pt x="4964893" y="2548008"/>
                  <a:pt x="5005691" y="2570388"/>
                </a:cubicBezTo>
                <a:cubicBezTo>
                  <a:pt x="5046580" y="2592859"/>
                  <a:pt x="5086181" y="2584846"/>
                  <a:pt x="5111046" y="2548653"/>
                </a:cubicBezTo>
                <a:cubicBezTo>
                  <a:pt x="5119519" y="2536313"/>
                  <a:pt x="5126795" y="2523235"/>
                  <a:pt x="5137017" y="2506566"/>
                </a:cubicBezTo>
                <a:close/>
              </a:path>
            </a:pathLst>
          </a:custGeom>
          <a:solidFill>
            <a:srgbClr val="CA511A"/>
          </a:solidFill>
          <a:ln w="9198" cap="flat">
            <a:noFill/>
            <a:prstDash val="solid"/>
            <a:miter/>
          </a:ln>
          <a:effectLst>
            <a:outerShdw blurRad="215900" algn="ctr" rotWithShape="0">
              <a:prstClr val="black">
                <a:alpha val="40000"/>
              </a:prstClr>
            </a:outerShdw>
          </a:effectLst>
        </p:spPr>
        <p:txBody>
          <a:bodyPr rtlCol="0" anchor="ctr"/>
          <a:lstStyle/>
          <a:p>
            <a:endParaRPr lang="en-US" dirty="0"/>
          </a:p>
        </p:txBody>
      </p:sp>
      <p:sp>
        <p:nvSpPr>
          <p:cNvPr id="30" name="Oval 29">
            <a:extLst>
              <a:ext uri="{FF2B5EF4-FFF2-40B4-BE49-F238E27FC236}">
                <a16:creationId xmlns:a16="http://schemas.microsoft.com/office/drawing/2014/main" id="{DD9E40F8-09B0-9717-1D28-ED2567F2C05C}"/>
              </a:ext>
            </a:extLst>
          </p:cNvPr>
          <p:cNvSpPr/>
          <p:nvPr/>
        </p:nvSpPr>
        <p:spPr bwMode="auto">
          <a:xfrm>
            <a:off x="2068852" y="1178811"/>
            <a:ext cx="2174497" cy="2174497"/>
          </a:xfrm>
          <a:prstGeom prst="ellipse">
            <a:avLst/>
          </a:prstGeom>
          <a:solidFill>
            <a:srgbClr val="F7BB59"/>
          </a:solidFill>
          <a:ln>
            <a:noFill/>
          </a:ln>
          <a:effectLst>
            <a:outerShdw blurRad="266700" sx="97000" sy="97000" algn="ctr" rotWithShape="0">
              <a:srgbClr val="EE9512">
                <a:alpha val="62000"/>
              </a:srgbClr>
            </a:outerShdw>
          </a:effectLst>
        </p:spPr>
        <p:txBody>
          <a:bodyPr vert="horz" wrap="square" lIns="91440" tIns="45720" rIns="91440" bIns="45720" numCol="1" rtlCol="0" anchor="t" anchorCtr="0" compatLnSpc="1">
            <a:prstTxWarp prst="textNoShape">
              <a:avLst/>
            </a:prstTxWarp>
          </a:bodyPr>
          <a:lstStyle/>
          <a:p>
            <a:pPr algn="ctr"/>
            <a:endParaRPr lang="en-US" dirty="0"/>
          </a:p>
        </p:txBody>
      </p:sp>
      <p:sp>
        <p:nvSpPr>
          <p:cNvPr id="8" name="Freeform: Shape 7">
            <a:extLst>
              <a:ext uri="{FF2B5EF4-FFF2-40B4-BE49-F238E27FC236}">
                <a16:creationId xmlns:a16="http://schemas.microsoft.com/office/drawing/2014/main" id="{D4B5DE92-680B-440E-10AF-E462827606DB}"/>
              </a:ext>
            </a:extLst>
          </p:cNvPr>
          <p:cNvSpPr/>
          <p:nvPr/>
        </p:nvSpPr>
        <p:spPr>
          <a:xfrm>
            <a:off x="2463980" y="1561065"/>
            <a:ext cx="1199484" cy="3016453"/>
          </a:xfrm>
          <a:custGeom>
            <a:avLst/>
            <a:gdLst>
              <a:gd name="connsiteX0" fmla="*/ 629777 w 1190936"/>
              <a:gd name="connsiteY0" fmla="*/ 1196351 h 2994956"/>
              <a:gd name="connsiteX1" fmla="*/ 629787 w 1190936"/>
              <a:gd name="connsiteY1" fmla="*/ 1196353 h 2994956"/>
              <a:gd name="connsiteX2" fmla="*/ 629777 w 1190936"/>
              <a:gd name="connsiteY2" fmla="*/ 1196452 h 2994956"/>
              <a:gd name="connsiteX3" fmla="*/ 635245 w 1190936"/>
              <a:gd name="connsiteY3" fmla="*/ 1139141 h 2994956"/>
              <a:gd name="connsiteX4" fmla="*/ 709364 w 1190936"/>
              <a:gd name="connsiteY4" fmla="*/ 1149368 h 2994956"/>
              <a:gd name="connsiteX5" fmla="*/ 698732 w 1190936"/>
              <a:gd name="connsiteY5" fmla="*/ 1206274 h 2994956"/>
              <a:gd name="connsiteX6" fmla="*/ 629787 w 1190936"/>
              <a:gd name="connsiteY6" fmla="*/ 1196353 h 2994956"/>
              <a:gd name="connsiteX7" fmla="*/ 783990 w 1190936"/>
              <a:gd name="connsiteY7" fmla="*/ 1062187 h 2994956"/>
              <a:gd name="connsiteX8" fmla="*/ 876436 w 1190936"/>
              <a:gd name="connsiteY8" fmla="*/ 1084666 h 2994956"/>
              <a:gd name="connsiteX9" fmla="*/ 1019308 w 1190936"/>
              <a:gd name="connsiteY9" fmla="*/ 1097930 h 2994956"/>
              <a:gd name="connsiteX10" fmla="*/ 1082593 w 1190936"/>
              <a:gd name="connsiteY10" fmla="*/ 1071908 h 2994956"/>
              <a:gd name="connsiteX11" fmla="*/ 1078037 w 1190936"/>
              <a:gd name="connsiteY11" fmla="*/ 1111296 h 2994956"/>
              <a:gd name="connsiteX12" fmla="*/ 1070341 w 1190936"/>
              <a:gd name="connsiteY12" fmla="*/ 1175087 h 2994956"/>
              <a:gd name="connsiteX13" fmla="*/ 1063759 w 1190936"/>
              <a:gd name="connsiteY13" fmla="*/ 1256294 h 2994956"/>
              <a:gd name="connsiteX14" fmla="*/ 1056874 w 1190936"/>
              <a:gd name="connsiteY14" fmla="*/ 1363726 h 2994956"/>
              <a:gd name="connsiteX15" fmla="*/ 1049381 w 1190936"/>
              <a:gd name="connsiteY15" fmla="*/ 1546088 h 2994956"/>
              <a:gd name="connsiteX16" fmla="*/ 1054545 w 1190936"/>
              <a:gd name="connsiteY16" fmla="*/ 1811986 h 2994956"/>
              <a:gd name="connsiteX17" fmla="*/ 1073784 w 1190936"/>
              <a:gd name="connsiteY17" fmla="*/ 2007308 h 2994956"/>
              <a:gd name="connsiteX18" fmla="*/ 1088162 w 1190936"/>
              <a:gd name="connsiteY18" fmla="*/ 2149066 h 2994956"/>
              <a:gd name="connsiteX19" fmla="*/ 1100211 w 1190936"/>
              <a:gd name="connsiteY19" fmla="*/ 2270066 h 2994956"/>
              <a:gd name="connsiteX20" fmla="*/ 1112362 w 1190936"/>
              <a:gd name="connsiteY20" fmla="*/ 2398053 h 2994956"/>
              <a:gd name="connsiteX21" fmla="*/ 1120361 w 1190936"/>
              <a:gd name="connsiteY21" fmla="*/ 2484627 h 2994956"/>
              <a:gd name="connsiteX22" fmla="*/ 1126639 w 1190936"/>
              <a:gd name="connsiteY22" fmla="*/ 2574542 h 2994956"/>
              <a:gd name="connsiteX23" fmla="*/ 1137574 w 1190936"/>
              <a:gd name="connsiteY23" fmla="*/ 2690379 h 2994956"/>
              <a:gd name="connsiteX24" fmla="*/ 1137676 w 1190936"/>
              <a:gd name="connsiteY24" fmla="*/ 2690379 h 2994956"/>
              <a:gd name="connsiteX25" fmla="*/ 1146890 w 1190936"/>
              <a:gd name="connsiteY25" fmla="*/ 2799431 h 2994956"/>
              <a:gd name="connsiteX26" fmla="*/ 1160053 w 1190936"/>
              <a:gd name="connsiteY26" fmla="*/ 2994956 h 2994956"/>
              <a:gd name="connsiteX27" fmla="*/ 1108919 w 1190936"/>
              <a:gd name="connsiteY27" fmla="*/ 2994956 h 2994956"/>
              <a:gd name="connsiteX28" fmla="*/ 1101021 w 1190936"/>
              <a:gd name="connsiteY28" fmla="*/ 2881246 h 2994956"/>
              <a:gd name="connsiteX29" fmla="*/ 1088971 w 1190936"/>
              <a:gd name="connsiteY29" fmla="*/ 2742829 h 2994956"/>
              <a:gd name="connsiteX30" fmla="*/ 1077023 w 1190936"/>
              <a:gd name="connsiteY30" fmla="*/ 2618589 h 2994956"/>
              <a:gd name="connsiteX31" fmla="*/ 1053836 w 1190936"/>
              <a:gd name="connsiteY31" fmla="*/ 2418608 h 2994956"/>
              <a:gd name="connsiteX32" fmla="*/ 1035711 w 1190936"/>
              <a:gd name="connsiteY32" fmla="*/ 2286571 h 2994956"/>
              <a:gd name="connsiteX33" fmla="*/ 1032674 w 1190936"/>
              <a:gd name="connsiteY33" fmla="*/ 2295988 h 2994956"/>
              <a:gd name="connsiteX34" fmla="*/ 1041078 w 1190936"/>
              <a:gd name="connsiteY34" fmla="*/ 2417292 h 2994956"/>
              <a:gd name="connsiteX35" fmla="*/ 1050191 w 1190936"/>
              <a:gd name="connsiteY35" fmla="*/ 2545482 h 2994956"/>
              <a:gd name="connsiteX36" fmla="*/ 1054647 w 1190936"/>
              <a:gd name="connsiteY36" fmla="*/ 2646029 h 2994956"/>
              <a:gd name="connsiteX37" fmla="*/ 1066392 w 1190936"/>
              <a:gd name="connsiteY37" fmla="*/ 2878411 h 2994956"/>
              <a:gd name="connsiteX38" fmla="*/ 1069531 w 1190936"/>
              <a:gd name="connsiteY38" fmla="*/ 2994855 h 2994956"/>
              <a:gd name="connsiteX39" fmla="*/ 207744 w 1190936"/>
              <a:gd name="connsiteY39" fmla="*/ 2994855 h 2994956"/>
              <a:gd name="connsiteX40" fmla="*/ 213312 w 1190936"/>
              <a:gd name="connsiteY40" fmla="*/ 2884081 h 2994956"/>
              <a:gd name="connsiteX41" fmla="*/ 226577 w 1190936"/>
              <a:gd name="connsiteY41" fmla="*/ 2693417 h 2994956"/>
              <a:gd name="connsiteX42" fmla="*/ 233969 w 1190936"/>
              <a:gd name="connsiteY42" fmla="*/ 2596414 h 2994956"/>
              <a:gd name="connsiteX43" fmla="*/ 250372 w 1190936"/>
              <a:gd name="connsiteY43" fmla="*/ 2419925 h 2994956"/>
              <a:gd name="connsiteX44" fmla="*/ 265966 w 1190936"/>
              <a:gd name="connsiteY44" fmla="*/ 2267839 h 2994956"/>
              <a:gd name="connsiteX45" fmla="*/ 281670 w 1190936"/>
              <a:gd name="connsiteY45" fmla="*/ 2132083 h 2994956"/>
              <a:gd name="connsiteX46" fmla="*/ 281670 w 1190936"/>
              <a:gd name="connsiteY46" fmla="*/ 2019504 h 2994956"/>
              <a:gd name="connsiteX47" fmla="*/ 232652 w 1190936"/>
              <a:gd name="connsiteY47" fmla="*/ 2277053 h 2994956"/>
              <a:gd name="connsiteX48" fmla="*/ 186985 w 1190936"/>
              <a:gd name="connsiteY48" fmla="*/ 2536875 h 2994956"/>
              <a:gd name="connsiteX49" fmla="*/ 152053 w 1190936"/>
              <a:gd name="connsiteY49" fmla="*/ 2754474 h 2994956"/>
              <a:gd name="connsiteX50" fmla="*/ 124005 w 1190936"/>
              <a:gd name="connsiteY50" fmla="*/ 2938050 h 2994956"/>
              <a:gd name="connsiteX51" fmla="*/ 115904 w 1190936"/>
              <a:gd name="connsiteY51" fmla="*/ 2994956 h 2994956"/>
              <a:gd name="connsiteX52" fmla="*/ 57378 w 1190936"/>
              <a:gd name="connsiteY52" fmla="*/ 2994956 h 2994956"/>
              <a:gd name="connsiteX53" fmla="*/ 76515 w 1190936"/>
              <a:gd name="connsiteY53" fmla="*/ 2837807 h 2994956"/>
              <a:gd name="connsiteX54" fmla="*/ 106791 w 1190936"/>
              <a:gd name="connsiteY54" fmla="*/ 2626385 h 2994956"/>
              <a:gd name="connsiteX55" fmla="*/ 121777 w 1190936"/>
              <a:gd name="connsiteY55" fmla="*/ 2523307 h 2994956"/>
              <a:gd name="connsiteX56" fmla="*/ 146585 w 1190936"/>
              <a:gd name="connsiteY56" fmla="*/ 2371018 h 2994956"/>
              <a:gd name="connsiteX57" fmla="*/ 166026 w 1190936"/>
              <a:gd name="connsiteY57" fmla="*/ 2252853 h 2994956"/>
              <a:gd name="connsiteX58" fmla="*/ 200149 w 1190936"/>
              <a:gd name="connsiteY58" fmla="*/ 2057935 h 2994956"/>
              <a:gd name="connsiteX59" fmla="*/ 233259 w 1190936"/>
              <a:gd name="connsiteY59" fmla="*/ 1859373 h 2994956"/>
              <a:gd name="connsiteX60" fmla="*/ 277914 w 1190936"/>
              <a:gd name="connsiteY60" fmla="*/ 1574642 h 2994956"/>
              <a:gd name="connsiteX61" fmla="*/ 315783 w 1190936"/>
              <a:gd name="connsiteY61" fmla="*/ 1288899 h 2994956"/>
              <a:gd name="connsiteX62" fmla="*/ 334313 w 1190936"/>
              <a:gd name="connsiteY62" fmla="*/ 1081223 h 2994956"/>
              <a:gd name="connsiteX63" fmla="*/ 336136 w 1190936"/>
              <a:gd name="connsiteY63" fmla="*/ 1075350 h 2994956"/>
              <a:gd name="connsiteX64" fmla="*/ 605475 w 1190936"/>
              <a:gd name="connsiteY64" fmla="*/ 1073933 h 2994956"/>
              <a:gd name="connsiteX65" fmla="*/ 602033 w 1190936"/>
              <a:gd name="connsiteY65" fmla="*/ 1120307 h 2994956"/>
              <a:gd name="connsiteX66" fmla="*/ 550392 w 1190936"/>
              <a:gd name="connsiteY66" fmla="*/ 1128104 h 2994956"/>
              <a:gd name="connsiteX67" fmla="*/ 550696 w 1190936"/>
              <a:gd name="connsiteY67" fmla="*/ 1130231 h 2994956"/>
              <a:gd name="connsiteX68" fmla="*/ 601527 w 1190936"/>
              <a:gd name="connsiteY68" fmla="*/ 1134078 h 2994956"/>
              <a:gd name="connsiteX69" fmla="*/ 598084 w 1190936"/>
              <a:gd name="connsiteY69" fmla="*/ 1193212 h 2994956"/>
              <a:gd name="connsiteX70" fmla="*/ 519611 w 1190936"/>
              <a:gd name="connsiteY70" fmla="*/ 1202629 h 2994956"/>
              <a:gd name="connsiteX71" fmla="*/ 597476 w 1190936"/>
              <a:gd name="connsiteY71" fmla="*/ 1207793 h 2994956"/>
              <a:gd name="connsiteX72" fmla="*/ 598692 w 1190936"/>
              <a:gd name="connsiteY72" fmla="*/ 1347221 h 2994956"/>
              <a:gd name="connsiteX73" fmla="*/ 605475 w 1190936"/>
              <a:gd name="connsiteY73" fmla="*/ 1484322 h 2994956"/>
              <a:gd name="connsiteX74" fmla="*/ 608918 w 1190936"/>
              <a:gd name="connsiteY74" fmla="*/ 1484930 h 2994956"/>
              <a:gd name="connsiteX75" fmla="*/ 611349 w 1190936"/>
              <a:gd name="connsiteY75" fmla="*/ 1468425 h 2994956"/>
              <a:gd name="connsiteX76" fmla="*/ 619753 w 1190936"/>
              <a:gd name="connsiteY76" fmla="*/ 1303480 h 2994956"/>
              <a:gd name="connsiteX77" fmla="*/ 627954 w 1190936"/>
              <a:gd name="connsiteY77" fmla="*/ 1215286 h 2994956"/>
              <a:gd name="connsiteX78" fmla="*/ 695593 w 1190936"/>
              <a:gd name="connsiteY78" fmla="*/ 1227132 h 2994956"/>
              <a:gd name="connsiteX79" fmla="*/ 697618 w 1190936"/>
              <a:gd name="connsiteY79" fmla="*/ 1787178 h 2994956"/>
              <a:gd name="connsiteX80" fmla="*/ 744703 w 1190936"/>
              <a:gd name="connsiteY80" fmla="*/ 1239790 h 2994956"/>
              <a:gd name="connsiteX81" fmla="*/ 904281 w 1190936"/>
              <a:gd name="connsiteY81" fmla="*/ 1270369 h 2994956"/>
              <a:gd name="connsiteX82" fmla="*/ 748652 w 1190936"/>
              <a:gd name="connsiteY82" fmla="*/ 1216197 h 2994956"/>
              <a:gd name="connsiteX83" fmla="*/ 760296 w 1190936"/>
              <a:gd name="connsiteY83" fmla="*/ 1158785 h 2994956"/>
              <a:gd name="connsiteX84" fmla="*/ 874613 w 1190936"/>
              <a:gd name="connsiteY84" fmla="*/ 1190681 h 2994956"/>
              <a:gd name="connsiteX85" fmla="*/ 765156 w 1190936"/>
              <a:gd name="connsiteY85" fmla="*/ 1136913 h 2994956"/>
              <a:gd name="connsiteX86" fmla="*/ 783990 w 1190936"/>
              <a:gd name="connsiteY86" fmla="*/ 1062187 h 2994956"/>
              <a:gd name="connsiteX87" fmla="*/ 710174 w 1190936"/>
              <a:gd name="connsiteY87" fmla="*/ 1036974 h 2994956"/>
              <a:gd name="connsiteX88" fmla="*/ 735792 w 1190936"/>
              <a:gd name="connsiteY88" fmla="*/ 1046189 h 2994956"/>
              <a:gd name="connsiteX89" fmla="*/ 735691 w 1190936"/>
              <a:gd name="connsiteY89" fmla="*/ 1046189 h 2994956"/>
              <a:gd name="connsiteX90" fmla="*/ 714832 w 1190936"/>
              <a:gd name="connsiteY90" fmla="*/ 1125270 h 2994956"/>
              <a:gd name="connsiteX91" fmla="*/ 637574 w 1190936"/>
              <a:gd name="connsiteY91" fmla="*/ 1119397 h 2994956"/>
              <a:gd name="connsiteX92" fmla="*/ 643953 w 1190936"/>
              <a:gd name="connsiteY92" fmla="*/ 1071300 h 2994956"/>
              <a:gd name="connsiteX93" fmla="*/ 654990 w 1190936"/>
              <a:gd name="connsiteY93" fmla="*/ 1057125 h 2994956"/>
              <a:gd name="connsiteX94" fmla="*/ 697315 w 1190936"/>
              <a:gd name="connsiteY94" fmla="*/ 1037481 h 2994956"/>
              <a:gd name="connsiteX95" fmla="*/ 710174 w 1190936"/>
              <a:gd name="connsiteY95" fmla="*/ 1036974 h 2994956"/>
              <a:gd name="connsiteX96" fmla="*/ 1056468 w 1190936"/>
              <a:gd name="connsiteY96" fmla="*/ 635090 h 2994956"/>
              <a:gd name="connsiteX97" fmla="*/ 1088668 w 1190936"/>
              <a:gd name="connsiteY97" fmla="*/ 910506 h 2994956"/>
              <a:gd name="connsiteX98" fmla="*/ 1056468 w 1190936"/>
              <a:gd name="connsiteY98" fmla="*/ 635090 h 2994956"/>
              <a:gd name="connsiteX99" fmla="*/ 414710 w 1190936"/>
              <a:gd name="connsiteY99" fmla="*/ 419213 h 2994956"/>
              <a:gd name="connsiteX100" fmla="*/ 427771 w 1190936"/>
              <a:gd name="connsiteY100" fmla="*/ 460323 h 2994956"/>
              <a:gd name="connsiteX101" fmla="*/ 334312 w 1190936"/>
              <a:gd name="connsiteY101" fmla="*/ 478043 h 2994956"/>
              <a:gd name="connsiteX102" fmla="*/ 334312 w 1190936"/>
              <a:gd name="connsiteY102" fmla="*/ 444527 h 2994956"/>
              <a:gd name="connsiteX103" fmla="*/ 414710 w 1190936"/>
              <a:gd name="connsiteY103" fmla="*/ 419213 h 2994956"/>
              <a:gd name="connsiteX104" fmla="*/ 814163 w 1190936"/>
              <a:gd name="connsiteY104" fmla="*/ 320389 h 2994956"/>
              <a:gd name="connsiteX105" fmla="*/ 788951 w 1190936"/>
              <a:gd name="connsiteY105" fmla="*/ 418808 h 2994956"/>
              <a:gd name="connsiteX106" fmla="*/ 788850 w 1190936"/>
              <a:gd name="connsiteY106" fmla="*/ 418808 h 2994956"/>
              <a:gd name="connsiteX107" fmla="*/ 744803 w 1190936"/>
              <a:gd name="connsiteY107" fmla="*/ 512368 h 2994956"/>
              <a:gd name="connsiteX108" fmla="*/ 756043 w 1190936"/>
              <a:gd name="connsiteY108" fmla="*/ 511153 h 2994956"/>
              <a:gd name="connsiteX109" fmla="*/ 792292 w 1190936"/>
              <a:gd name="connsiteY109" fmla="*/ 476118 h 2994956"/>
              <a:gd name="connsiteX110" fmla="*/ 813961 w 1190936"/>
              <a:gd name="connsiteY110" fmla="*/ 380229 h 2994956"/>
              <a:gd name="connsiteX111" fmla="*/ 814132 w 1190936"/>
              <a:gd name="connsiteY111" fmla="*/ 329652 h 2994956"/>
              <a:gd name="connsiteX112" fmla="*/ 617019 w 1190936"/>
              <a:gd name="connsiteY112" fmla="*/ 291529 h 2994956"/>
              <a:gd name="connsiteX113" fmla="*/ 612260 w 1190936"/>
              <a:gd name="connsiteY113" fmla="*/ 305908 h 2994956"/>
              <a:gd name="connsiteX114" fmla="*/ 600818 w 1190936"/>
              <a:gd name="connsiteY114" fmla="*/ 358358 h 2994956"/>
              <a:gd name="connsiteX115" fmla="*/ 600818 w 1190936"/>
              <a:gd name="connsiteY115" fmla="*/ 358257 h 2994956"/>
              <a:gd name="connsiteX116" fmla="*/ 532065 w 1190936"/>
              <a:gd name="connsiteY116" fmla="*/ 458702 h 2994956"/>
              <a:gd name="connsiteX117" fmla="*/ 548772 w 1190936"/>
              <a:gd name="connsiteY117" fmla="*/ 458602 h 2994956"/>
              <a:gd name="connsiteX118" fmla="*/ 604564 w 1190936"/>
              <a:gd name="connsiteY118" fmla="*/ 407467 h 2994956"/>
              <a:gd name="connsiteX119" fmla="*/ 617019 w 1190936"/>
              <a:gd name="connsiteY119" fmla="*/ 291529 h 2994956"/>
              <a:gd name="connsiteX120" fmla="*/ 266471 w 1190936"/>
              <a:gd name="connsiteY120" fmla="*/ 167086 h 2994956"/>
              <a:gd name="connsiteX121" fmla="*/ 267383 w 1190936"/>
              <a:gd name="connsiteY121" fmla="*/ 267430 h 2994956"/>
              <a:gd name="connsiteX122" fmla="*/ 283178 w 1190936"/>
              <a:gd name="connsiteY122" fmla="*/ 173870 h 2994956"/>
              <a:gd name="connsiteX123" fmla="*/ 266573 w 1190936"/>
              <a:gd name="connsiteY123" fmla="*/ 167086 h 2994956"/>
              <a:gd name="connsiteX124" fmla="*/ 416228 w 1190936"/>
              <a:gd name="connsiteY124" fmla="*/ 161821 h 2994956"/>
              <a:gd name="connsiteX125" fmla="*/ 458655 w 1190936"/>
              <a:gd name="connsiteY125" fmla="*/ 165770 h 2994956"/>
              <a:gd name="connsiteX126" fmla="*/ 451263 w 1190936"/>
              <a:gd name="connsiteY126" fmla="*/ 208094 h 2994956"/>
              <a:gd name="connsiteX127" fmla="*/ 399420 w 1190936"/>
              <a:gd name="connsiteY127" fmla="*/ 241610 h 2994956"/>
              <a:gd name="connsiteX128" fmla="*/ 305961 w 1190936"/>
              <a:gd name="connsiteY128" fmla="*/ 263583 h 2994956"/>
              <a:gd name="connsiteX129" fmla="*/ 310315 w 1190936"/>
              <a:gd name="connsiteY129" fmla="*/ 197665 h 2994956"/>
              <a:gd name="connsiteX130" fmla="*/ 374005 w 1190936"/>
              <a:gd name="connsiteY130" fmla="*/ 164757 h 2994956"/>
              <a:gd name="connsiteX131" fmla="*/ 416228 w 1190936"/>
              <a:gd name="connsiteY131" fmla="*/ 161821 h 2994956"/>
              <a:gd name="connsiteX132" fmla="*/ 124106 w 1190936"/>
              <a:gd name="connsiteY132" fmla="*/ 147645 h 2994956"/>
              <a:gd name="connsiteX133" fmla="*/ 151647 w 1190936"/>
              <a:gd name="connsiteY133" fmla="*/ 151392 h 2994956"/>
              <a:gd name="connsiteX134" fmla="*/ 118942 w 1190936"/>
              <a:gd name="connsiteY134" fmla="*/ 208804 h 2994956"/>
              <a:gd name="connsiteX135" fmla="*/ 156305 w 1190936"/>
              <a:gd name="connsiteY135" fmla="*/ 164453 h 2994956"/>
              <a:gd name="connsiteX136" fmla="*/ 187086 w 1190936"/>
              <a:gd name="connsiteY136" fmla="*/ 154632 h 2994956"/>
              <a:gd name="connsiteX137" fmla="*/ 337553 w 1190936"/>
              <a:gd name="connsiteY137" fmla="*/ 162024 h 2994956"/>
              <a:gd name="connsiteX138" fmla="*/ 302721 w 1190936"/>
              <a:gd name="connsiteY138" fmla="*/ 178326 h 2994956"/>
              <a:gd name="connsiteX139" fmla="*/ 280546 w 1190936"/>
              <a:gd name="connsiteY139" fmla="*/ 254369 h 2994956"/>
              <a:gd name="connsiteX140" fmla="*/ 286317 w 1190936"/>
              <a:gd name="connsiteY140" fmla="*/ 265102 h 2994956"/>
              <a:gd name="connsiteX141" fmla="*/ 308593 w 1190936"/>
              <a:gd name="connsiteY141" fmla="*/ 278062 h 2994956"/>
              <a:gd name="connsiteX142" fmla="*/ 375017 w 1190936"/>
              <a:gd name="connsiteY142" fmla="*/ 266722 h 2994956"/>
              <a:gd name="connsiteX143" fmla="*/ 461590 w 1190936"/>
              <a:gd name="connsiteY143" fmla="*/ 216904 h 2994956"/>
              <a:gd name="connsiteX144" fmla="*/ 478906 w 1190936"/>
              <a:gd name="connsiteY144" fmla="*/ 162834 h 2994956"/>
              <a:gd name="connsiteX145" fmla="*/ 517585 w 1190936"/>
              <a:gd name="connsiteY145" fmla="*/ 211841 h 2994956"/>
              <a:gd name="connsiteX146" fmla="*/ 502700 w 1190936"/>
              <a:gd name="connsiteY146" fmla="*/ 283429 h 2994956"/>
              <a:gd name="connsiteX147" fmla="*/ 440226 w 1190936"/>
              <a:gd name="connsiteY147" fmla="*/ 368889 h 2994956"/>
              <a:gd name="connsiteX148" fmla="*/ 332085 w 1190936"/>
              <a:gd name="connsiteY148" fmla="*/ 424074 h 2994956"/>
              <a:gd name="connsiteX149" fmla="*/ 220501 w 1190936"/>
              <a:gd name="connsiteY149" fmla="*/ 413442 h 2994956"/>
              <a:gd name="connsiteX150" fmla="*/ 131700 w 1190936"/>
              <a:gd name="connsiteY150" fmla="*/ 349346 h 2994956"/>
              <a:gd name="connsiteX151" fmla="*/ 120055 w 1190936"/>
              <a:gd name="connsiteY151" fmla="*/ 336588 h 2994956"/>
              <a:gd name="connsiteX152" fmla="*/ 190631 w 1190936"/>
              <a:gd name="connsiteY152" fmla="*/ 425086 h 2994956"/>
              <a:gd name="connsiteX153" fmla="*/ 304644 w 1190936"/>
              <a:gd name="connsiteY153" fmla="*/ 446653 h 2994956"/>
              <a:gd name="connsiteX154" fmla="*/ 294620 w 1190936"/>
              <a:gd name="connsiteY154" fmla="*/ 455969 h 2994956"/>
              <a:gd name="connsiteX155" fmla="*/ 219893 w 1190936"/>
              <a:gd name="connsiteY155" fmla="*/ 454146 h 2994956"/>
              <a:gd name="connsiteX156" fmla="*/ 124004 w 1190936"/>
              <a:gd name="connsiteY156" fmla="*/ 428225 h 2994956"/>
              <a:gd name="connsiteX157" fmla="*/ 171190 w 1190936"/>
              <a:gd name="connsiteY157" fmla="*/ 457893 h 2994956"/>
              <a:gd name="connsiteX158" fmla="*/ 277711 w 1190936"/>
              <a:gd name="connsiteY158" fmla="*/ 471056 h 2994956"/>
              <a:gd name="connsiteX159" fmla="*/ 301101 w 1190936"/>
              <a:gd name="connsiteY159" fmla="*/ 471056 h 2994956"/>
              <a:gd name="connsiteX160" fmla="*/ 290367 w 1190936"/>
              <a:gd name="connsiteY160" fmla="*/ 502141 h 2994956"/>
              <a:gd name="connsiteX161" fmla="*/ 277711 w 1190936"/>
              <a:gd name="connsiteY161" fmla="*/ 511862 h 2994956"/>
              <a:gd name="connsiteX162" fmla="*/ 207439 w 1190936"/>
              <a:gd name="connsiteY162" fmla="*/ 521886 h 2994956"/>
              <a:gd name="connsiteX163" fmla="*/ 111955 w 1190936"/>
              <a:gd name="connsiteY163" fmla="*/ 522798 h 2994956"/>
              <a:gd name="connsiteX164" fmla="*/ 95855 w 1190936"/>
              <a:gd name="connsiteY164" fmla="*/ 525531 h 2994956"/>
              <a:gd name="connsiteX165" fmla="*/ 132206 w 1190936"/>
              <a:gd name="connsiteY165" fmla="*/ 533429 h 2994956"/>
              <a:gd name="connsiteX166" fmla="*/ 170076 w 1190936"/>
              <a:gd name="connsiteY166" fmla="*/ 538391 h 2994956"/>
              <a:gd name="connsiteX167" fmla="*/ 209970 w 1190936"/>
              <a:gd name="connsiteY167" fmla="*/ 539707 h 2994956"/>
              <a:gd name="connsiteX168" fmla="*/ 248447 w 1190936"/>
              <a:gd name="connsiteY168" fmla="*/ 537277 h 2994956"/>
              <a:gd name="connsiteX169" fmla="*/ 230424 w 1190936"/>
              <a:gd name="connsiteY169" fmla="*/ 549935 h 2994956"/>
              <a:gd name="connsiteX170" fmla="*/ 138180 w 1190936"/>
              <a:gd name="connsiteY170" fmla="*/ 568059 h 2994956"/>
              <a:gd name="connsiteX171" fmla="*/ 221109 w 1190936"/>
              <a:gd name="connsiteY171" fmla="*/ 568059 h 2994956"/>
              <a:gd name="connsiteX172" fmla="*/ 183239 w 1190936"/>
              <a:gd name="connsiteY172" fmla="*/ 639444 h 2994956"/>
              <a:gd name="connsiteX173" fmla="*/ 186985 w 1190936"/>
              <a:gd name="connsiteY173" fmla="*/ 642077 h 2994956"/>
              <a:gd name="connsiteX174" fmla="*/ 200250 w 1190936"/>
              <a:gd name="connsiteY174" fmla="*/ 624459 h 2994956"/>
              <a:gd name="connsiteX175" fmla="*/ 293000 w 1190936"/>
              <a:gd name="connsiteY175" fmla="*/ 528772 h 2994956"/>
              <a:gd name="connsiteX176" fmla="*/ 445390 w 1190936"/>
              <a:gd name="connsiteY176" fmla="*/ 489383 h 2994956"/>
              <a:gd name="connsiteX177" fmla="*/ 249460 w 1190936"/>
              <a:gd name="connsiteY177" fmla="*/ 723385 h 2994956"/>
              <a:gd name="connsiteX178" fmla="*/ 252599 w 1190936"/>
              <a:gd name="connsiteY178" fmla="*/ 725613 h 2994956"/>
              <a:gd name="connsiteX179" fmla="*/ 262117 w 1190936"/>
              <a:gd name="connsiteY179" fmla="*/ 706982 h 2994956"/>
              <a:gd name="connsiteX180" fmla="*/ 387775 w 1190936"/>
              <a:gd name="connsiteY180" fmla="*/ 557123 h 2994956"/>
              <a:gd name="connsiteX181" fmla="*/ 444378 w 1190936"/>
              <a:gd name="connsiteY181" fmla="*/ 526949 h 2994956"/>
              <a:gd name="connsiteX182" fmla="*/ 488120 w 1190936"/>
              <a:gd name="connsiteY182" fmla="*/ 511356 h 2994956"/>
              <a:gd name="connsiteX183" fmla="*/ 554138 w 1190936"/>
              <a:gd name="connsiteY183" fmla="*/ 513685 h 2994956"/>
              <a:gd name="connsiteX184" fmla="*/ 581781 w 1190936"/>
              <a:gd name="connsiteY184" fmla="*/ 523912 h 2994956"/>
              <a:gd name="connsiteX185" fmla="*/ 393749 w 1190936"/>
              <a:gd name="connsiteY185" fmla="*/ 857347 h 2994956"/>
              <a:gd name="connsiteX186" fmla="*/ 619752 w 1190936"/>
              <a:gd name="connsiteY186" fmla="*/ 540922 h 2994956"/>
              <a:gd name="connsiteX187" fmla="*/ 654989 w 1190936"/>
              <a:gd name="connsiteY187" fmla="*/ 569780 h 2994956"/>
              <a:gd name="connsiteX188" fmla="*/ 703795 w 1190936"/>
              <a:gd name="connsiteY188" fmla="*/ 710324 h 2994956"/>
              <a:gd name="connsiteX189" fmla="*/ 695593 w 1190936"/>
              <a:gd name="connsiteY189" fmla="*/ 847120 h 2994956"/>
              <a:gd name="connsiteX190" fmla="*/ 641624 w 1190936"/>
              <a:gd name="connsiteY190" fmla="*/ 929441 h 2994956"/>
              <a:gd name="connsiteX191" fmla="*/ 548670 w 1190936"/>
              <a:gd name="connsiteY191" fmla="*/ 1000320 h 2994956"/>
              <a:gd name="connsiteX192" fmla="*/ 550291 w 1190936"/>
              <a:gd name="connsiteY192" fmla="*/ 1003459 h 2994956"/>
              <a:gd name="connsiteX193" fmla="*/ 600007 w 1190936"/>
              <a:gd name="connsiteY193" fmla="*/ 980575 h 2994956"/>
              <a:gd name="connsiteX194" fmla="*/ 705617 w 1190936"/>
              <a:gd name="connsiteY194" fmla="*/ 877699 h 2994956"/>
              <a:gd name="connsiteX195" fmla="*/ 738323 w 1190936"/>
              <a:gd name="connsiteY195" fmla="*/ 732600 h 2994956"/>
              <a:gd name="connsiteX196" fmla="*/ 710680 w 1190936"/>
              <a:gd name="connsiteY196" fmla="*/ 613118 h 2994956"/>
              <a:gd name="connsiteX197" fmla="*/ 706427 w 1190936"/>
              <a:gd name="connsiteY197" fmla="*/ 599954 h 2994956"/>
              <a:gd name="connsiteX198" fmla="*/ 708249 w 1190936"/>
              <a:gd name="connsiteY198" fmla="*/ 594993 h 2994956"/>
              <a:gd name="connsiteX199" fmla="*/ 731943 w 1190936"/>
              <a:gd name="connsiteY199" fmla="*/ 615042 h 2994956"/>
              <a:gd name="connsiteX200" fmla="*/ 807481 w 1190936"/>
              <a:gd name="connsiteY200" fmla="*/ 715690 h 2994956"/>
              <a:gd name="connsiteX201" fmla="*/ 783989 w 1190936"/>
              <a:gd name="connsiteY201" fmla="*/ 906051 h 2994956"/>
              <a:gd name="connsiteX202" fmla="*/ 589882 w 1190936"/>
              <a:gd name="connsiteY202" fmla="*/ 1048416 h 2994956"/>
              <a:gd name="connsiteX203" fmla="*/ 380485 w 1190936"/>
              <a:gd name="connsiteY203" fmla="*/ 1057124 h 2994956"/>
              <a:gd name="connsiteX204" fmla="*/ 322567 w 1190936"/>
              <a:gd name="connsiteY204" fmla="*/ 1021685 h 2994956"/>
              <a:gd name="connsiteX205" fmla="*/ 322668 w 1190936"/>
              <a:gd name="connsiteY205" fmla="*/ 1021685 h 2994956"/>
              <a:gd name="connsiteX206" fmla="*/ 142534 w 1190936"/>
              <a:gd name="connsiteY206" fmla="*/ 815022 h 2994956"/>
              <a:gd name="connsiteX207" fmla="*/ 30039 w 1190936"/>
              <a:gd name="connsiteY207" fmla="*/ 699185 h 2994956"/>
              <a:gd name="connsiteX208" fmla="*/ 19914 w 1190936"/>
              <a:gd name="connsiteY208" fmla="*/ 679643 h 2994956"/>
              <a:gd name="connsiteX209" fmla="*/ 1384 w 1190936"/>
              <a:gd name="connsiteY209" fmla="*/ 467613 h 2994956"/>
              <a:gd name="connsiteX210" fmla="*/ 28925 w 1190936"/>
              <a:gd name="connsiteY210" fmla="*/ 287885 h 2994956"/>
              <a:gd name="connsiteX211" fmla="*/ 59403 w 1190936"/>
              <a:gd name="connsiteY211" fmla="*/ 199589 h 2994956"/>
              <a:gd name="connsiteX212" fmla="*/ 109322 w 1190936"/>
              <a:gd name="connsiteY212" fmla="*/ 150379 h 2994956"/>
              <a:gd name="connsiteX213" fmla="*/ 124106 w 1190936"/>
              <a:gd name="connsiteY213" fmla="*/ 147645 h 2994956"/>
              <a:gd name="connsiteX214" fmla="*/ 1032977 w 1190936"/>
              <a:gd name="connsiteY214" fmla="*/ 147139 h 2994956"/>
              <a:gd name="connsiteX215" fmla="*/ 1092617 w 1190936"/>
              <a:gd name="connsiteY215" fmla="*/ 201413 h 2994956"/>
              <a:gd name="connsiteX216" fmla="*/ 1083604 w 1190936"/>
              <a:gd name="connsiteY216" fmla="*/ 256596 h 2994956"/>
              <a:gd name="connsiteX217" fmla="*/ 1079757 w 1190936"/>
              <a:gd name="connsiteY217" fmla="*/ 263887 h 2994956"/>
              <a:gd name="connsiteX218" fmla="*/ 1076105 w 1190936"/>
              <a:gd name="connsiteY218" fmla="*/ 270807 h 2994956"/>
              <a:gd name="connsiteX219" fmla="*/ 1075909 w 1190936"/>
              <a:gd name="connsiteY219" fmla="*/ 270975 h 2994956"/>
              <a:gd name="connsiteX220" fmla="*/ 1075909 w 1190936"/>
              <a:gd name="connsiteY220" fmla="*/ 271177 h 2994956"/>
              <a:gd name="connsiteX221" fmla="*/ 1076105 w 1190936"/>
              <a:gd name="connsiteY221" fmla="*/ 270807 h 2994956"/>
              <a:gd name="connsiteX222" fmla="*/ 1103856 w 1190936"/>
              <a:gd name="connsiteY222" fmla="*/ 246977 h 2994956"/>
              <a:gd name="connsiteX223" fmla="*/ 1118032 w 1190936"/>
              <a:gd name="connsiteY223" fmla="*/ 212551 h 2994956"/>
              <a:gd name="connsiteX224" fmla="*/ 1149725 w 1190936"/>
              <a:gd name="connsiteY224" fmla="*/ 241611 h 2994956"/>
              <a:gd name="connsiteX225" fmla="*/ 1168052 w 1190936"/>
              <a:gd name="connsiteY225" fmla="*/ 288289 h 2994956"/>
              <a:gd name="connsiteX226" fmla="*/ 1168153 w 1190936"/>
              <a:gd name="connsiteY226" fmla="*/ 288391 h 2994956"/>
              <a:gd name="connsiteX227" fmla="*/ 1186885 w 1190936"/>
              <a:gd name="connsiteY227" fmla="*/ 367674 h 2994956"/>
              <a:gd name="connsiteX228" fmla="*/ 1190936 w 1190936"/>
              <a:gd name="connsiteY228" fmla="*/ 394709 h 2994956"/>
              <a:gd name="connsiteX229" fmla="*/ 1183646 w 1190936"/>
              <a:gd name="connsiteY229" fmla="*/ 560162 h 2994956"/>
              <a:gd name="connsiteX230" fmla="*/ 1171494 w 1190936"/>
              <a:gd name="connsiteY230" fmla="*/ 752547 h 2994956"/>
              <a:gd name="connsiteX231" fmla="*/ 1080263 w 1190936"/>
              <a:gd name="connsiteY231" fmla="*/ 1034545 h 2994956"/>
              <a:gd name="connsiteX232" fmla="*/ 1060012 w 1190936"/>
              <a:gd name="connsiteY232" fmla="*/ 1062795 h 2994956"/>
              <a:gd name="connsiteX233" fmla="*/ 1012118 w 1190936"/>
              <a:gd name="connsiteY233" fmla="*/ 1080819 h 2994956"/>
              <a:gd name="connsiteX234" fmla="*/ 897800 w 1190936"/>
              <a:gd name="connsiteY234" fmla="*/ 924986 h 2994956"/>
              <a:gd name="connsiteX235" fmla="*/ 974046 w 1190936"/>
              <a:gd name="connsiteY235" fmla="*/ 1071300 h 2994956"/>
              <a:gd name="connsiteX236" fmla="*/ 725767 w 1190936"/>
              <a:gd name="connsiteY236" fmla="*/ 1009534 h 2994956"/>
              <a:gd name="connsiteX237" fmla="*/ 777205 w 1190936"/>
              <a:gd name="connsiteY237" fmla="*/ 958603 h 2994956"/>
              <a:gd name="connsiteX238" fmla="*/ 848489 w 1190936"/>
              <a:gd name="connsiteY238" fmla="*/ 791632 h 2994956"/>
              <a:gd name="connsiteX239" fmla="*/ 822264 w 1190936"/>
              <a:gd name="connsiteY239" fmla="*/ 693718 h 2994956"/>
              <a:gd name="connsiteX240" fmla="*/ 795330 w 1190936"/>
              <a:gd name="connsiteY240" fmla="*/ 649267 h 2994956"/>
              <a:gd name="connsiteX241" fmla="*/ 1032268 w 1190936"/>
              <a:gd name="connsiteY241" fmla="*/ 788695 h 2994956"/>
              <a:gd name="connsiteX242" fmla="*/ 1026699 w 1190936"/>
              <a:gd name="connsiteY242" fmla="*/ 779988 h 2994956"/>
              <a:gd name="connsiteX243" fmla="*/ 902155 w 1190936"/>
              <a:gd name="connsiteY243" fmla="*/ 683592 h 2994956"/>
              <a:gd name="connsiteX244" fmla="*/ 764953 w 1190936"/>
              <a:gd name="connsiteY244" fmla="*/ 612713 h 2994956"/>
              <a:gd name="connsiteX245" fmla="*/ 747942 w 1190936"/>
              <a:gd name="connsiteY245" fmla="*/ 601271 h 2994956"/>
              <a:gd name="connsiteX246" fmla="*/ 710984 w 1190936"/>
              <a:gd name="connsiteY246" fmla="*/ 569477 h 2994956"/>
              <a:gd name="connsiteX247" fmla="*/ 774471 w 1190936"/>
              <a:gd name="connsiteY247" fmla="*/ 572818 h 2994956"/>
              <a:gd name="connsiteX248" fmla="*/ 788647 w 1190936"/>
              <a:gd name="connsiteY248" fmla="*/ 578792 h 2994956"/>
              <a:gd name="connsiteX249" fmla="*/ 971515 w 1190936"/>
              <a:gd name="connsiteY249" fmla="*/ 698780 h 2994956"/>
              <a:gd name="connsiteX250" fmla="*/ 985184 w 1190936"/>
              <a:gd name="connsiteY250" fmla="*/ 705464 h 2994956"/>
              <a:gd name="connsiteX251" fmla="*/ 817505 w 1190936"/>
              <a:gd name="connsiteY251" fmla="*/ 562085 h 2994956"/>
              <a:gd name="connsiteX252" fmla="*/ 834921 w 1190936"/>
              <a:gd name="connsiteY252" fmla="*/ 550035 h 2994956"/>
              <a:gd name="connsiteX253" fmla="*/ 948732 w 1190936"/>
              <a:gd name="connsiteY253" fmla="*/ 591855 h 2994956"/>
              <a:gd name="connsiteX254" fmla="*/ 1032066 w 1190936"/>
              <a:gd name="connsiteY254" fmla="*/ 555909 h 2994956"/>
              <a:gd name="connsiteX255" fmla="*/ 1068720 w 1190936"/>
              <a:gd name="connsiteY255" fmla="*/ 509533 h 2994956"/>
              <a:gd name="connsiteX256" fmla="*/ 1125930 w 1190936"/>
              <a:gd name="connsiteY256" fmla="*/ 378508 h 2994956"/>
              <a:gd name="connsiteX257" fmla="*/ 1141726 w 1190936"/>
              <a:gd name="connsiteY257" fmla="*/ 324235 h 2994956"/>
              <a:gd name="connsiteX258" fmla="*/ 1138080 w 1190936"/>
              <a:gd name="connsiteY258" fmla="*/ 322818 h 2994956"/>
              <a:gd name="connsiteX259" fmla="*/ 1125018 w 1190936"/>
              <a:gd name="connsiteY259" fmla="*/ 351575 h 2994956"/>
              <a:gd name="connsiteX260" fmla="*/ 1096464 w 1190936"/>
              <a:gd name="connsiteY260" fmla="*/ 390052 h 2994956"/>
              <a:gd name="connsiteX261" fmla="*/ 1046141 w 1190936"/>
              <a:gd name="connsiteY261" fmla="*/ 440275 h 2994956"/>
              <a:gd name="connsiteX262" fmla="*/ 1029129 w 1190936"/>
              <a:gd name="connsiteY262" fmla="*/ 490801 h 2994956"/>
              <a:gd name="connsiteX263" fmla="*/ 945694 w 1190936"/>
              <a:gd name="connsiteY263" fmla="*/ 497383 h 2994956"/>
              <a:gd name="connsiteX264" fmla="*/ 1009486 w 1190936"/>
              <a:gd name="connsiteY264" fmla="*/ 533531 h 2994956"/>
              <a:gd name="connsiteX265" fmla="*/ 891016 w 1190936"/>
              <a:gd name="connsiteY265" fmla="*/ 541632 h 2994956"/>
              <a:gd name="connsiteX266" fmla="*/ 862361 w 1190936"/>
              <a:gd name="connsiteY266" fmla="*/ 499205 h 2994956"/>
              <a:gd name="connsiteX267" fmla="*/ 847274 w 1190936"/>
              <a:gd name="connsiteY267" fmla="*/ 422757 h 2994956"/>
              <a:gd name="connsiteX268" fmla="*/ 856792 w 1190936"/>
              <a:gd name="connsiteY268" fmla="*/ 370408 h 2994956"/>
              <a:gd name="connsiteX269" fmla="*/ 890915 w 1190936"/>
              <a:gd name="connsiteY269" fmla="*/ 285050 h 2994956"/>
              <a:gd name="connsiteX270" fmla="*/ 922102 w 1190936"/>
              <a:gd name="connsiteY270" fmla="*/ 218119 h 2994956"/>
              <a:gd name="connsiteX271" fmla="*/ 1007663 w 1190936"/>
              <a:gd name="connsiteY271" fmla="*/ 147241 h 2994956"/>
              <a:gd name="connsiteX272" fmla="*/ 1032977 w 1190936"/>
              <a:gd name="connsiteY272" fmla="*/ 147139 h 2994956"/>
              <a:gd name="connsiteX273" fmla="*/ 804139 w 1190936"/>
              <a:gd name="connsiteY273" fmla="*/ 49427 h 2994956"/>
              <a:gd name="connsiteX274" fmla="*/ 865095 w 1190936"/>
              <a:gd name="connsiteY274" fmla="*/ 71501 h 2994956"/>
              <a:gd name="connsiteX275" fmla="*/ 885043 w 1190936"/>
              <a:gd name="connsiteY275" fmla="*/ 127192 h 2994956"/>
              <a:gd name="connsiteX276" fmla="*/ 873601 w 1190936"/>
              <a:gd name="connsiteY276" fmla="*/ 165365 h 2994956"/>
              <a:gd name="connsiteX277" fmla="*/ 905800 w 1190936"/>
              <a:gd name="connsiteY277" fmla="*/ 98536 h 2994956"/>
              <a:gd name="connsiteX278" fmla="*/ 944784 w 1190936"/>
              <a:gd name="connsiteY278" fmla="*/ 141873 h 2994956"/>
              <a:gd name="connsiteX279" fmla="*/ 942049 w 1190936"/>
              <a:gd name="connsiteY279" fmla="*/ 152707 h 2994956"/>
              <a:gd name="connsiteX280" fmla="*/ 885650 w 1190936"/>
              <a:gd name="connsiteY280" fmla="*/ 243736 h 2994956"/>
              <a:gd name="connsiteX281" fmla="*/ 841604 w 1190936"/>
              <a:gd name="connsiteY281" fmla="*/ 349043 h 2994956"/>
              <a:gd name="connsiteX282" fmla="*/ 835731 w 1190936"/>
              <a:gd name="connsiteY282" fmla="*/ 456677 h 2994956"/>
              <a:gd name="connsiteX283" fmla="*/ 841806 w 1190936"/>
              <a:gd name="connsiteY283" fmla="*/ 487256 h 2994956"/>
              <a:gd name="connsiteX284" fmla="*/ 827023 w 1190936"/>
              <a:gd name="connsiteY284" fmla="*/ 521684 h 2994956"/>
              <a:gd name="connsiteX285" fmla="*/ 742778 w 1190936"/>
              <a:gd name="connsiteY285" fmla="*/ 542137 h 2994956"/>
              <a:gd name="connsiteX286" fmla="*/ 693872 w 1190936"/>
              <a:gd name="connsiteY286" fmla="*/ 530898 h 2994956"/>
              <a:gd name="connsiteX287" fmla="*/ 654787 w 1190936"/>
              <a:gd name="connsiteY287" fmla="*/ 478144 h 2994956"/>
              <a:gd name="connsiteX288" fmla="*/ 658533 w 1190936"/>
              <a:gd name="connsiteY288" fmla="*/ 419314 h 2994956"/>
              <a:gd name="connsiteX289" fmla="*/ 688201 w 1190936"/>
              <a:gd name="connsiteY289" fmla="*/ 200906 h 2994956"/>
              <a:gd name="connsiteX290" fmla="*/ 688100 w 1190936"/>
              <a:gd name="connsiteY290" fmla="*/ 200906 h 2994956"/>
              <a:gd name="connsiteX291" fmla="*/ 695897 w 1190936"/>
              <a:gd name="connsiteY291" fmla="*/ 142481 h 2994956"/>
              <a:gd name="connsiteX292" fmla="*/ 735589 w 1190936"/>
              <a:gd name="connsiteY292" fmla="*/ 77779 h 2994956"/>
              <a:gd name="connsiteX293" fmla="*/ 735690 w 1190936"/>
              <a:gd name="connsiteY293" fmla="*/ 77779 h 2994956"/>
              <a:gd name="connsiteX294" fmla="*/ 728906 w 1190936"/>
              <a:gd name="connsiteY294" fmla="*/ 142481 h 2994956"/>
              <a:gd name="connsiteX295" fmla="*/ 732957 w 1190936"/>
              <a:gd name="connsiteY295" fmla="*/ 143392 h 2994956"/>
              <a:gd name="connsiteX296" fmla="*/ 737209 w 1190936"/>
              <a:gd name="connsiteY296" fmla="*/ 131748 h 2994956"/>
              <a:gd name="connsiteX297" fmla="*/ 752499 w 1190936"/>
              <a:gd name="connsiteY297" fmla="*/ 82234 h 2994956"/>
              <a:gd name="connsiteX298" fmla="*/ 804139 w 1190936"/>
              <a:gd name="connsiteY298" fmla="*/ 49427 h 2994956"/>
              <a:gd name="connsiteX299" fmla="*/ 561936 w 1190936"/>
              <a:gd name="connsiteY299" fmla="*/ 6697 h 2994956"/>
              <a:gd name="connsiteX300" fmla="*/ 604159 w 1190936"/>
              <a:gd name="connsiteY300" fmla="*/ 7203 h 2994956"/>
              <a:gd name="connsiteX301" fmla="*/ 642434 w 1190936"/>
              <a:gd name="connsiteY301" fmla="*/ 38592 h 2994956"/>
              <a:gd name="connsiteX302" fmla="*/ 613171 w 1190936"/>
              <a:gd name="connsiteY302" fmla="*/ 126078 h 2994956"/>
              <a:gd name="connsiteX303" fmla="*/ 597274 w 1190936"/>
              <a:gd name="connsiteY303" fmla="*/ 134988 h 2994956"/>
              <a:gd name="connsiteX304" fmla="*/ 665824 w 1190936"/>
              <a:gd name="connsiteY304" fmla="*/ 41427 h 2994956"/>
              <a:gd name="connsiteX305" fmla="*/ 707744 w 1190936"/>
              <a:gd name="connsiteY305" fmla="*/ 86082 h 2994956"/>
              <a:gd name="connsiteX306" fmla="*/ 675949 w 1190936"/>
              <a:gd name="connsiteY306" fmla="*/ 157062 h 2994956"/>
              <a:gd name="connsiteX307" fmla="*/ 657217 w 1190936"/>
              <a:gd name="connsiteY307" fmla="*/ 305098 h 2994956"/>
              <a:gd name="connsiteX308" fmla="*/ 643142 w 1190936"/>
              <a:gd name="connsiteY308" fmla="*/ 434401 h 2994956"/>
              <a:gd name="connsiteX309" fmla="*/ 634941 w 1190936"/>
              <a:gd name="connsiteY309" fmla="*/ 462651 h 2994956"/>
              <a:gd name="connsiteX310" fmla="*/ 564265 w 1190936"/>
              <a:gd name="connsiteY310" fmla="*/ 502951 h 2994956"/>
              <a:gd name="connsiteX311" fmla="*/ 524167 w 1190936"/>
              <a:gd name="connsiteY311" fmla="*/ 492320 h 2994956"/>
              <a:gd name="connsiteX312" fmla="*/ 487006 w 1190936"/>
              <a:gd name="connsiteY312" fmla="*/ 477739 h 2994956"/>
              <a:gd name="connsiteX313" fmla="*/ 461287 w 1190936"/>
              <a:gd name="connsiteY313" fmla="*/ 370812 h 2994956"/>
              <a:gd name="connsiteX314" fmla="*/ 503207 w 1190936"/>
              <a:gd name="connsiteY314" fmla="*/ 320083 h 2994956"/>
              <a:gd name="connsiteX315" fmla="*/ 535711 w 1190936"/>
              <a:gd name="connsiteY315" fmla="*/ 204551 h 2994956"/>
              <a:gd name="connsiteX316" fmla="*/ 500169 w 1190936"/>
              <a:gd name="connsiteY316" fmla="*/ 146227 h 2994956"/>
              <a:gd name="connsiteX317" fmla="*/ 500372 w 1190936"/>
              <a:gd name="connsiteY317" fmla="*/ 146126 h 2994956"/>
              <a:gd name="connsiteX318" fmla="*/ 460579 w 1190936"/>
              <a:gd name="connsiteY318" fmla="*/ 135291 h 2994956"/>
              <a:gd name="connsiteX319" fmla="*/ 477793 w 1190936"/>
              <a:gd name="connsiteY319" fmla="*/ 62185 h 2994956"/>
              <a:gd name="connsiteX320" fmla="*/ 522345 w 1190936"/>
              <a:gd name="connsiteY320" fmla="*/ 21480 h 2994956"/>
              <a:gd name="connsiteX321" fmla="*/ 561936 w 1190936"/>
              <a:gd name="connsiteY321" fmla="*/ 6697 h 2994956"/>
              <a:gd name="connsiteX322" fmla="*/ 328946 w 1190936"/>
              <a:gd name="connsiteY322" fmla="*/ 723 h 2994956"/>
              <a:gd name="connsiteX323" fmla="*/ 359323 w 1190936"/>
              <a:gd name="connsiteY323" fmla="*/ 1128 h 2994956"/>
              <a:gd name="connsiteX324" fmla="*/ 390306 w 1190936"/>
              <a:gd name="connsiteY324" fmla="*/ 15101 h 2994956"/>
              <a:gd name="connsiteX325" fmla="*/ 452883 w 1190936"/>
              <a:gd name="connsiteY325" fmla="*/ 71299 h 2994956"/>
              <a:gd name="connsiteX326" fmla="*/ 441643 w 1190936"/>
              <a:gd name="connsiteY326" fmla="*/ 138937 h 2994956"/>
              <a:gd name="connsiteX327" fmla="*/ 417241 w 1190936"/>
              <a:gd name="connsiteY327" fmla="*/ 142481 h 2994956"/>
              <a:gd name="connsiteX328" fmla="*/ 417443 w 1190936"/>
              <a:gd name="connsiteY328" fmla="*/ 142380 h 2994956"/>
              <a:gd name="connsiteX329" fmla="*/ 200148 w 1190936"/>
              <a:gd name="connsiteY329" fmla="*/ 139747 h 2994956"/>
              <a:gd name="connsiteX330" fmla="*/ 191845 w 1190936"/>
              <a:gd name="connsiteY330" fmla="*/ 138228 h 2994956"/>
              <a:gd name="connsiteX331" fmla="*/ 208857 w 1190936"/>
              <a:gd name="connsiteY331" fmla="*/ 96410 h 2994956"/>
              <a:gd name="connsiteX332" fmla="*/ 238524 w 1190936"/>
              <a:gd name="connsiteY332" fmla="*/ 60261 h 2994956"/>
              <a:gd name="connsiteX333" fmla="*/ 248043 w 1190936"/>
              <a:gd name="connsiteY333" fmla="*/ 97118 h 2994956"/>
              <a:gd name="connsiteX334" fmla="*/ 268395 w 1190936"/>
              <a:gd name="connsiteY334" fmla="*/ 115344 h 2994956"/>
              <a:gd name="connsiteX335" fmla="*/ 262218 w 1190936"/>
              <a:gd name="connsiteY335" fmla="*/ 98536 h 2994956"/>
              <a:gd name="connsiteX336" fmla="*/ 299683 w 1190936"/>
              <a:gd name="connsiteY336" fmla="*/ 8621 h 2994956"/>
              <a:gd name="connsiteX337" fmla="*/ 328946 w 1190936"/>
              <a:gd name="connsiteY337" fmla="*/ 723 h 299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Lst>
            <a:rect l="l" t="t" r="r" b="b"/>
            <a:pathLst>
              <a:path w="1190936" h="2994956">
                <a:moveTo>
                  <a:pt x="629777" y="1196351"/>
                </a:moveTo>
                <a:lnTo>
                  <a:pt x="629787" y="1196353"/>
                </a:lnTo>
                <a:lnTo>
                  <a:pt x="629777" y="1196452"/>
                </a:lnTo>
                <a:close/>
                <a:moveTo>
                  <a:pt x="635245" y="1139141"/>
                </a:moveTo>
                <a:cubicBezTo>
                  <a:pt x="660762" y="1139344"/>
                  <a:pt x="684455" y="1143799"/>
                  <a:pt x="709364" y="1149368"/>
                </a:cubicBezTo>
                <a:cubicBezTo>
                  <a:pt x="705820" y="1168607"/>
                  <a:pt x="702478" y="1186529"/>
                  <a:pt x="698732" y="1206274"/>
                </a:cubicBezTo>
                <a:lnTo>
                  <a:pt x="629787" y="1196353"/>
                </a:lnTo>
                <a:close/>
                <a:moveTo>
                  <a:pt x="783990" y="1062187"/>
                </a:moveTo>
                <a:cubicBezTo>
                  <a:pt x="815987" y="1069984"/>
                  <a:pt x="846059" y="1077983"/>
                  <a:pt x="876436" y="1084666"/>
                </a:cubicBezTo>
                <a:cubicBezTo>
                  <a:pt x="923418" y="1094994"/>
                  <a:pt x="970806" y="1102689"/>
                  <a:pt x="1019308" y="1097930"/>
                </a:cubicBezTo>
                <a:cubicBezTo>
                  <a:pt x="1041685" y="1095804"/>
                  <a:pt x="1062240" y="1089222"/>
                  <a:pt x="1082593" y="1071908"/>
                </a:cubicBezTo>
                <a:cubicBezTo>
                  <a:pt x="1080770" y="1087602"/>
                  <a:pt x="1079454" y="1099449"/>
                  <a:pt x="1078037" y="1111296"/>
                </a:cubicBezTo>
                <a:cubicBezTo>
                  <a:pt x="1075505" y="1132559"/>
                  <a:pt x="1072366" y="1153722"/>
                  <a:pt x="1070341" y="1175087"/>
                </a:cubicBezTo>
                <a:cubicBezTo>
                  <a:pt x="1067708" y="1202123"/>
                  <a:pt x="1065683" y="1229259"/>
                  <a:pt x="1063759" y="1256294"/>
                </a:cubicBezTo>
                <a:cubicBezTo>
                  <a:pt x="1061228" y="1292138"/>
                  <a:pt x="1058494" y="1327882"/>
                  <a:pt x="1056874" y="1363726"/>
                </a:cubicBezTo>
                <a:cubicBezTo>
                  <a:pt x="1054039" y="1424480"/>
                  <a:pt x="1052014" y="1485334"/>
                  <a:pt x="1049381" y="1546088"/>
                </a:cubicBezTo>
                <a:cubicBezTo>
                  <a:pt x="1045534" y="1634889"/>
                  <a:pt x="1048672" y="1723488"/>
                  <a:pt x="1054545" y="1811986"/>
                </a:cubicBezTo>
                <a:cubicBezTo>
                  <a:pt x="1058899" y="1877194"/>
                  <a:pt x="1067202" y="1942201"/>
                  <a:pt x="1073784" y="2007308"/>
                </a:cubicBezTo>
                <a:cubicBezTo>
                  <a:pt x="1078543" y="2054594"/>
                  <a:pt x="1083403" y="2101779"/>
                  <a:pt x="1088162" y="2149066"/>
                </a:cubicBezTo>
                <a:cubicBezTo>
                  <a:pt x="1092212" y="2189366"/>
                  <a:pt x="1096262" y="2229766"/>
                  <a:pt x="1100211" y="2270066"/>
                </a:cubicBezTo>
                <a:cubicBezTo>
                  <a:pt x="1104362" y="2312695"/>
                  <a:pt x="1108312" y="2355425"/>
                  <a:pt x="1112362" y="2398053"/>
                </a:cubicBezTo>
                <a:cubicBezTo>
                  <a:pt x="1115096" y="2426911"/>
                  <a:pt x="1118033" y="2455769"/>
                  <a:pt x="1120361" y="2484627"/>
                </a:cubicBezTo>
                <a:cubicBezTo>
                  <a:pt x="1122791" y="2514599"/>
                  <a:pt x="1124107" y="2544570"/>
                  <a:pt x="1126639" y="2574542"/>
                </a:cubicBezTo>
                <a:cubicBezTo>
                  <a:pt x="1129879" y="2613222"/>
                  <a:pt x="1134132" y="2651800"/>
                  <a:pt x="1137574" y="2690379"/>
                </a:cubicBezTo>
                <a:lnTo>
                  <a:pt x="1137676" y="2690379"/>
                </a:lnTo>
                <a:cubicBezTo>
                  <a:pt x="1141017" y="2726628"/>
                  <a:pt x="1144358" y="2763081"/>
                  <a:pt x="1146890" y="2799431"/>
                </a:cubicBezTo>
                <a:lnTo>
                  <a:pt x="1160053" y="2994956"/>
                </a:lnTo>
                <a:lnTo>
                  <a:pt x="1108919" y="2994956"/>
                </a:lnTo>
                <a:lnTo>
                  <a:pt x="1101021" y="2881246"/>
                </a:lnTo>
                <a:cubicBezTo>
                  <a:pt x="1097376" y="2835073"/>
                  <a:pt x="1093224" y="2789002"/>
                  <a:pt x="1088971" y="2742829"/>
                </a:cubicBezTo>
                <a:cubicBezTo>
                  <a:pt x="1085225" y="2701416"/>
                  <a:pt x="1081580" y="2660002"/>
                  <a:pt x="1077023" y="2618589"/>
                </a:cubicBezTo>
                <a:cubicBezTo>
                  <a:pt x="1069733" y="2551861"/>
                  <a:pt x="1062038" y="2485235"/>
                  <a:pt x="1053836" y="2418608"/>
                </a:cubicBezTo>
                <a:cubicBezTo>
                  <a:pt x="1048469" y="2374461"/>
                  <a:pt x="1041787" y="2330618"/>
                  <a:pt x="1035711" y="2286571"/>
                </a:cubicBezTo>
                <a:cubicBezTo>
                  <a:pt x="1033281" y="2289710"/>
                  <a:pt x="1032471" y="2292849"/>
                  <a:pt x="1032674" y="2295988"/>
                </a:cubicBezTo>
                <a:cubicBezTo>
                  <a:pt x="1035408" y="2336389"/>
                  <a:pt x="1038141" y="2376891"/>
                  <a:pt x="1041078" y="2417292"/>
                </a:cubicBezTo>
                <a:cubicBezTo>
                  <a:pt x="1044116" y="2460022"/>
                  <a:pt x="1047558" y="2502752"/>
                  <a:pt x="1050191" y="2545482"/>
                </a:cubicBezTo>
                <a:cubicBezTo>
                  <a:pt x="1052216" y="2578998"/>
                  <a:pt x="1053026" y="2612513"/>
                  <a:pt x="1054647" y="2646029"/>
                </a:cubicBezTo>
                <a:cubicBezTo>
                  <a:pt x="1058494" y="2723489"/>
                  <a:pt x="1063456" y="2800849"/>
                  <a:pt x="1066392" y="2878411"/>
                </a:cubicBezTo>
                <a:lnTo>
                  <a:pt x="1069531" y="2994855"/>
                </a:lnTo>
                <a:lnTo>
                  <a:pt x="207744" y="2994855"/>
                </a:lnTo>
                <a:lnTo>
                  <a:pt x="213312" y="2884081"/>
                </a:lnTo>
                <a:cubicBezTo>
                  <a:pt x="217261" y="2820492"/>
                  <a:pt x="222021" y="2757005"/>
                  <a:pt x="226577" y="2693417"/>
                </a:cubicBezTo>
                <a:cubicBezTo>
                  <a:pt x="228805" y="2661015"/>
                  <a:pt x="231134" y="2628714"/>
                  <a:pt x="233969" y="2596414"/>
                </a:cubicBezTo>
                <a:cubicBezTo>
                  <a:pt x="239133" y="2537584"/>
                  <a:pt x="244701" y="2478755"/>
                  <a:pt x="250372" y="2419925"/>
                </a:cubicBezTo>
                <a:cubicBezTo>
                  <a:pt x="255333" y="2369196"/>
                  <a:pt x="260498" y="2318466"/>
                  <a:pt x="265966" y="2267839"/>
                </a:cubicBezTo>
                <a:lnTo>
                  <a:pt x="281670" y="2132083"/>
                </a:lnTo>
                <a:lnTo>
                  <a:pt x="281670" y="2019504"/>
                </a:lnTo>
                <a:lnTo>
                  <a:pt x="232652" y="2277053"/>
                </a:lnTo>
                <a:cubicBezTo>
                  <a:pt x="216653" y="2363525"/>
                  <a:pt x="201668" y="2450200"/>
                  <a:pt x="186985" y="2536875"/>
                </a:cubicBezTo>
                <a:cubicBezTo>
                  <a:pt x="174734" y="2609273"/>
                  <a:pt x="163393" y="2681873"/>
                  <a:pt x="152053" y="2754474"/>
                </a:cubicBezTo>
                <a:cubicBezTo>
                  <a:pt x="142433" y="2815632"/>
                  <a:pt x="133118" y="2876790"/>
                  <a:pt x="124005" y="2938050"/>
                </a:cubicBezTo>
                <a:lnTo>
                  <a:pt x="115904" y="2994956"/>
                </a:lnTo>
                <a:lnTo>
                  <a:pt x="57378" y="2994956"/>
                </a:lnTo>
                <a:lnTo>
                  <a:pt x="76515" y="2837807"/>
                </a:lnTo>
                <a:cubicBezTo>
                  <a:pt x="86034" y="2767232"/>
                  <a:pt x="96666" y="2696859"/>
                  <a:pt x="106791" y="2626385"/>
                </a:cubicBezTo>
                <a:cubicBezTo>
                  <a:pt x="111753" y="2592060"/>
                  <a:pt x="116411" y="2557632"/>
                  <a:pt x="121777" y="2523307"/>
                </a:cubicBezTo>
                <a:cubicBezTo>
                  <a:pt x="129776" y="2472477"/>
                  <a:pt x="138282" y="2421747"/>
                  <a:pt x="146585" y="2371018"/>
                </a:cubicBezTo>
                <a:cubicBezTo>
                  <a:pt x="152964" y="2331630"/>
                  <a:pt x="159242" y="2292241"/>
                  <a:pt x="166026" y="2252853"/>
                </a:cubicBezTo>
                <a:cubicBezTo>
                  <a:pt x="177265" y="2187847"/>
                  <a:pt x="189011" y="2122941"/>
                  <a:pt x="200149" y="2057935"/>
                </a:cubicBezTo>
                <a:cubicBezTo>
                  <a:pt x="211490" y="1991816"/>
                  <a:pt x="222628" y="1925696"/>
                  <a:pt x="233259" y="1859373"/>
                </a:cubicBezTo>
                <a:cubicBezTo>
                  <a:pt x="248550" y="1764496"/>
                  <a:pt x="264143" y="1669721"/>
                  <a:pt x="277914" y="1574642"/>
                </a:cubicBezTo>
                <a:cubicBezTo>
                  <a:pt x="291785" y="1479563"/>
                  <a:pt x="304645" y="1384383"/>
                  <a:pt x="315783" y="1288899"/>
                </a:cubicBezTo>
                <a:cubicBezTo>
                  <a:pt x="323782" y="1219943"/>
                  <a:pt x="328238" y="1150482"/>
                  <a:pt x="334313" y="1081223"/>
                </a:cubicBezTo>
                <a:cubicBezTo>
                  <a:pt x="334414" y="1080109"/>
                  <a:pt x="334920" y="1078995"/>
                  <a:pt x="336136" y="1075350"/>
                </a:cubicBezTo>
                <a:cubicBezTo>
                  <a:pt x="424633" y="1094994"/>
                  <a:pt x="513839" y="1097019"/>
                  <a:pt x="605475" y="1073933"/>
                </a:cubicBezTo>
                <a:cubicBezTo>
                  <a:pt x="604261" y="1091146"/>
                  <a:pt x="603146" y="1105322"/>
                  <a:pt x="602033" y="1120307"/>
                </a:cubicBezTo>
                <a:cubicBezTo>
                  <a:pt x="583807" y="1123143"/>
                  <a:pt x="567100" y="1125573"/>
                  <a:pt x="550392" y="1128104"/>
                </a:cubicBezTo>
                <a:cubicBezTo>
                  <a:pt x="550494" y="1128813"/>
                  <a:pt x="550595" y="1129522"/>
                  <a:pt x="550696" y="1130231"/>
                </a:cubicBezTo>
                <a:cubicBezTo>
                  <a:pt x="566796" y="1131446"/>
                  <a:pt x="582895" y="1132661"/>
                  <a:pt x="601527" y="1134078"/>
                </a:cubicBezTo>
                <a:cubicBezTo>
                  <a:pt x="600311" y="1154026"/>
                  <a:pt x="599299" y="1172759"/>
                  <a:pt x="598084" y="1193212"/>
                </a:cubicBezTo>
                <a:cubicBezTo>
                  <a:pt x="571251" y="1195541"/>
                  <a:pt x="544621" y="1192706"/>
                  <a:pt x="519611" y="1202629"/>
                </a:cubicBezTo>
                <a:cubicBezTo>
                  <a:pt x="544722" y="1204248"/>
                  <a:pt x="569935" y="1205970"/>
                  <a:pt x="597476" y="1207793"/>
                </a:cubicBezTo>
                <a:cubicBezTo>
                  <a:pt x="597780" y="1254978"/>
                  <a:pt x="597376" y="1301151"/>
                  <a:pt x="598692" y="1347221"/>
                </a:cubicBezTo>
                <a:cubicBezTo>
                  <a:pt x="600007" y="1392989"/>
                  <a:pt x="603146" y="1438656"/>
                  <a:pt x="605475" y="1484322"/>
                </a:cubicBezTo>
                <a:cubicBezTo>
                  <a:pt x="606589" y="1484524"/>
                  <a:pt x="607804" y="1484727"/>
                  <a:pt x="608918" y="1484930"/>
                </a:cubicBezTo>
                <a:cubicBezTo>
                  <a:pt x="609728" y="1479462"/>
                  <a:pt x="611045" y="1473994"/>
                  <a:pt x="611349" y="1468425"/>
                </a:cubicBezTo>
                <a:cubicBezTo>
                  <a:pt x="614184" y="1413443"/>
                  <a:pt x="616411" y="1358461"/>
                  <a:pt x="619753" y="1303480"/>
                </a:cubicBezTo>
                <a:cubicBezTo>
                  <a:pt x="621474" y="1274722"/>
                  <a:pt x="625018" y="1245966"/>
                  <a:pt x="627954" y="1215286"/>
                </a:cubicBezTo>
                <a:cubicBezTo>
                  <a:pt x="651446" y="1213969"/>
                  <a:pt x="672102" y="1223994"/>
                  <a:pt x="695593" y="1227132"/>
                </a:cubicBezTo>
                <a:cubicBezTo>
                  <a:pt x="668153" y="1414760"/>
                  <a:pt x="669165" y="1600968"/>
                  <a:pt x="697618" y="1787178"/>
                </a:cubicBezTo>
                <a:cubicBezTo>
                  <a:pt x="698935" y="1603703"/>
                  <a:pt x="711895" y="1421341"/>
                  <a:pt x="744703" y="1239790"/>
                </a:cubicBezTo>
                <a:cubicBezTo>
                  <a:pt x="799178" y="1250219"/>
                  <a:pt x="851730" y="1260345"/>
                  <a:pt x="904281" y="1270369"/>
                </a:cubicBezTo>
                <a:cubicBezTo>
                  <a:pt x="855476" y="1244650"/>
                  <a:pt x="802519" y="1231284"/>
                  <a:pt x="748652" y="1216197"/>
                </a:cubicBezTo>
                <a:cubicBezTo>
                  <a:pt x="752499" y="1197059"/>
                  <a:pt x="756144" y="1179239"/>
                  <a:pt x="760296" y="1158785"/>
                </a:cubicBezTo>
                <a:cubicBezTo>
                  <a:pt x="799583" y="1169720"/>
                  <a:pt x="837149" y="1180251"/>
                  <a:pt x="874613" y="1190681"/>
                </a:cubicBezTo>
                <a:cubicBezTo>
                  <a:pt x="842819" y="1163848"/>
                  <a:pt x="804545" y="1151089"/>
                  <a:pt x="765156" y="1136913"/>
                </a:cubicBezTo>
                <a:cubicBezTo>
                  <a:pt x="771535" y="1111701"/>
                  <a:pt x="777712" y="1087197"/>
                  <a:pt x="783990" y="1062187"/>
                </a:cubicBezTo>
                <a:close/>
                <a:moveTo>
                  <a:pt x="710174" y="1036974"/>
                </a:moveTo>
                <a:cubicBezTo>
                  <a:pt x="718477" y="1039202"/>
                  <a:pt x="726476" y="1042746"/>
                  <a:pt x="735792" y="1046189"/>
                </a:cubicBezTo>
                <a:lnTo>
                  <a:pt x="735691" y="1046189"/>
                </a:lnTo>
                <a:cubicBezTo>
                  <a:pt x="728805" y="1072312"/>
                  <a:pt x="721920" y="1098234"/>
                  <a:pt x="714832" y="1125270"/>
                </a:cubicBezTo>
                <a:cubicBezTo>
                  <a:pt x="689518" y="1123346"/>
                  <a:pt x="664407" y="1121421"/>
                  <a:pt x="637574" y="1119397"/>
                </a:cubicBezTo>
                <a:cubicBezTo>
                  <a:pt x="639903" y="1102183"/>
                  <a:pt x="642029" y="1086793"/>
                  <a:pt x="643953" y="1071300"/>
                </a:cubicBezTo>
                <a:cubicBezTo>
                  <a:pt x="644864" y="1064212"/>
                  <a:pt x="648509" y="1060060"/>
                  <a:pt x="654990" y="1057125"/>
                </a:cubicBezTo>
                <a:cubicBezTo>
                  <a:pt x="669165" y="1050745"/>
                  <a:pt x="683038" y="1043556"/>
                  <a:pt x="697315" y="1037481"/>
                </a:cubicBezTo>
                <a:cubicBezTo>
                  <a:pt x="701061" y="1035860"/>
                  <a:pt x="706225" y="1035860"/>
                  <a:pt x="710174" y="1036974"/>
                </a:cubicBezTo>
                <a:close/>
                <a:moveTo>
                  <a:pt x="1056468" y="635090"/>
                </a:moveTo>
                <a:cubicBezTo>
                  <a:pt x="1111349" y="721259"/>
                  <a:pt x="1104969" y="814516"/>
                  <a:pt x="1088668" y="910506"/>
                </a:cubicBezTo>
                <a:cubicBezTo>
                  <a:pt x="1147193" y="838716"/>
                  <a:pt x="1140612" y="693414"/>
                  <a:pt x="1056468" y="635090"/>
                </a:cubicBezTo>
                <a:close/>
                <a:moveTo>
                  <a:pt x="414710" y="419213"/>
                </a:moveTo>
                <a:cubicBezTo>
                  <a:pt x="419367" y="433895"/>
                  <a:pt x="423823" y="447767"/>
                  <a:pt x="427771" y="460323"/>
                </a:cubicBezTo>
                <a:cubicBezTo>
                  <a:pt x="396990" y="466094"/>
                  <a:pt x="366107" y="472068"/>
                  <a:pt x="334312" y="478043"/>
                </a:cubicBezTo>
                <a:lnTo>
                  <a:pt x="334312" y="444527"/>
                </a:lnTo>
                <a:cubicBezTo>
                  <a:pt x="361145" y="438654"/>
                  <a:pt x="390509" y="437135"/>
                  <a:pt x="414710" y="419213"/>
                </a:cubicBezTo>
                <a:close/>
                <a:moveTo>
                  <a:pt x="814163" y="320389"/>
                </a:moveTo>
                <a:lnTo>
                  <a:pt x="788951" y="418808"/>
                </a:lnTo>
                <a:lnTo>
                  <a:pt x="788850" y="418808"/>
                </a:lnTo>
                <a:cubicBezTo>
                  <a:pt x="778623" y="451210"/>
                  <a:pt x="765358" y="482700"/>
                  <a:pt x="744803" y="512368"/>
                </a:cubicBezTo>
                <a:cubicBezTo>
                  <a:pt x="750575" y="511760"/>
                  <a:pt x="753512" y="511963"/>
                  <a:pt x="756043" y="511153"/>
                </a:cubicBezTo>
                <a:cubicBezTo>
                  <a:pt x="773661" y="505280"/>
                  <a:pt x="784799" y="492724"/>
                  <a:pt x="792292" y="476118"/>
                </a:cubicBezTo>
                <a:cubicBezTo>
                  <a:pt x="806164" y="445641"/>
                  <a:pt x="812341" y="413340"/>
                  <a:pt x="813961" y="380229"/>
                </a:cubicBezTo>
                <a:cubicBezTo>
                  <a:pt x="813961" y="380229"/>
                  <a:pt x="814075" y="346511"/>
                  <a:pt x="814132" y="329652"/>
                </a:cubicBezTo>
                <a:close/>
                <a:moveTo>
                  <a:pt x="617019" y="291529"/>
                </a:moveTo>
                <a:cubicBezTo>
                  <a:pt x="614690" y="296187"/>
                  <a:pt x="613374" y="301048"/>
                  <a:pt x="612260" y="305908"/>
                </a:cubicBezTo>
                <a:cubicBezTo>
                  <a:pt x="608514" y="323425"/>
                  <a:pt x="606285" y="341448"/>
                  <a:pt x="600818" y="358358"/>
                </a:cubicBezTo>
                <a:lnTo>
                  <a:pt x="600818" y="358257"/>
                </a:lnTo>
                <a:cubicBezTo>
                  <a:pt x="588059" y="397747"/>
                  <a:pt x="572568" y="435819"/>
                  <a:pt x="532065" y="458702"/>
                </a:cubicBezTo>
                <a:cubicBezTo>
                  <a:pt x="537634" y="458702"/>
                  <a:pt x="543305" y="459411"/>
                  <a:pt x="548772" y="458602"/>
                </a:cubicBezTo>
                <a:cubicBezTo>
                  <a:pt x="578744" y="454247"/>
                  <a:pt x="594844" y="433591"/>
                  <a:pt x="604564" y="407467"/>
                </a:cubicBezTo>
                <a:cubicBezTo>
                  <a:pt x="618437" y="370104"/>
                  <a:pt x="619449" y="331019"/>
                  <a:pt x="617019" y="291529"/>
                </a:cubicBezTo>
                <a:close/>
                <a:moveTo>
                  <a:pt x="266471" y="167086"/>
                </a:moveTo>
                <a:cubicBezTo>
                  <a:pt x="238828" y="206273"/>
                  <a:pt x="238929" y="241408"/>
                  <a:pt x="267383" y="267430"/>
                </a:cubicBezTo>
                <a:cubicBezTo>
                  <a:pt x="254421" y="233814"/>
                  <a:pt x="250574" y="201716"/>
                  <a:pt x="283178" y="173870"/>
                </a:cubicBezTo>
                <a:cubicBezTo>
                  <a:pt x="275888" y="170934"/>
                  <a:pt x="271028" y="168909"/>
                  <a:pt x="266573" y="167086"/>
                </a:cubicBezTo>
                <a:close/>
                <a:moveTo>
                  <a:pt x="416228" y="161821"/>
                </a:moveTo>
                <a:cubicBezTo>
                  <a:pt x="430303" y="162124"/>
                  <a:pt x="444479" y="163542"/>
                  <a:pt x="458655" y="165770"/>
                </a:cubicBezTo>
                <a:cubicBezTo>
                  <a:pt x="465844" y="181971"/>
                  <a:pt x="460882" y="195438"/>
                  <a:pt x="451263" y="208094"/>
                </a:cubicBezTo>
                <a:cubicBezTo>
                  <a:pt x="437998" y="225410"/>
                  <a:pt x="418659" y="234016"/>
                  <a:pt x="399420" y="241610"/>
                </a:cubicBezTo>
                <a:cubicBezTo>
                  <a:pt x="369246" y="253558"/>
                  <a:pt x="337451" y="259026"/>
                  <a:pt x="305961" y="263583"/>
                </a:cubicBezTo>
                <a:cubicBezTo>
                  <a:pt x="288950" y="240294"/>
                  <a:pt x="295329" y="213258"/>
                  <a:pt x="310315" y="197665"/>
                </a:cubicBezTo>
                <a:cubicBezTo>
                  <a:pt x="327934" y="179440"/>
                  <a:pt x="349501" y="168807"/>
                  <a:pt x="374005" y="164757"/>
                </a:cubicBezTo>
                <a:cubicBezTo>
                  <a:pt x="388080" y="162428"/>
                  <a:pt x="402154" y="161517"/>
                  <a:pt x="416228" y="161821"/>
                </a:cubicBezTo>
                <a:close/>
                <a:moveTo>
                  <a:pt x="124106" y="147645"/>
                </a:moveTo>
                <a:cubicBezTo>
                  <a:pt x="132713" y="148051"/>
                  <a:pt x="141319" y="149873"/>
                  <a:pt x="151647" y="151392"/>
                </a:cubicBezTo>
                <a:cubicBezTo>
                  <a:pt x="133523" y="165567"/>
                  <a:pt x="121371" y="182173"/>
                  <a:pt x="118942" y="208804"/>
                </a:cubicBezTo>
                <a:cubicBezTo>
                  <a:pt x="129168" y="188553"/>
                  <a:pt x="138787" y="172655"/>
                  <a:pt x="156305" y="164453"/>
                </a:cubicBezTo>
                <a:cubicBezTo>
                  <a:pt x="166025" y="159897"/>
                  <a:pt x="176860" y="154328"/>
                  <a:pt x="187086" y="154632"/>
                </a:cubicBezTo>
                <a:cubicBezTo>
                  <a:pt x="237715" y="156150"/>
                  <a:pt x="288241" y="159391"/>
                  <a:pt x="337553" y="162024"/>
                </a:cubicBezTo>
                <a:cubicBezTo>
                  <a:pt x="326516" y="167086"/>
                  <a:pt x="314061" y="171845"/>
                  <a:pt x="302721" y="178326"/>
                </a:cubicBezTo>
                <a:cubicBezTo>
                  <a:pt x="273761" y="195033"/>
                  <a:pt x="265357" y="225005"/>
                  <a:pt x="280546" y="254369"/>
                </a:cubicBezTo>
                <a:cubicBezTo>
                  <a:pt x="282470" y="258014"/>
                  <a:pt x="284697" y="261456"/>
                  <a:pt x="286317" y="265102"/>
                </a:cubicBezTo>
                <a:cubicBezTo>
                  <a:pt x="290671" y="274822"/>
                  <a:pt x="298468" y="279480"/>
                  <a:pt x="308593" y="278062"/>
                </a:cubicBezTo>
                <a:cubicBezTo>
                  <a:pt x="330869" y="274923"/>
                  <a:pt x="353753" y="273405"/>
                  <a:pt x="375017" y="266722"/>
                </a:cubicBezTo>
                <a:cubicBezTo>
                  <a:pt x="407115" y="256698"/>
                  <a:pt x="436986" y="240801"/>
                  <a:pt x="461590" y="216904"/>
                </a:cubicBezTo>
                <a:cubicBezTo>
                  <a:pt x="480526" y="198476"/>
                  <a:pt x="483766" y="188553"/>
                  <a:pt x="478906" y="162834"/>
                </a:cubicBezTo>
                <a:cubicBezTo>
                  <a:pt x="500068" y="168504"/>
                  <a:pt x="514548" y="186730"/>
                  <a:pt x="517585" y="211841"/>
                </a:cubicBezTo>
                <a:cubicBezTo>
                  <a:pt x="520724" y="237358"/>
                  <a:pt x="517281" y="262064"/>
                  <a:pt x="502700" y="283429"/>
                </a:cubicBezTo>
                <a:cubicBezTo>
                  <a:pt x="482855" y="312490"/>
                  <a:pt x="462198" y="341347"/>
                  <a:pt x="440226" y="368889"/>
                </a:cubicBezTo>
                <a:cubicBezTo>
                  <a:pt x="412785" y="403316"/>
                  <a:pt x="374612" y="419416"/>
                  <a:pt x="332085" y="424074"/>
                </a:cubicBezTo>
                <a:cubicBezTo>
                  <a:pt x="294519" y="428225"/>
                  <a:pt x="256750" y="426098"/>
                  <a:pt x="220501" y="413442"/>
                </a:cubicBezTo>
                <a:cubicBezTo>
                  <a:pt x="184657" y="400886"/>
                  <a:pt x="154685" y="379926"/>
                  <a:pt x="131700" y="349346"/>
                </a:cubicBezTo>
                <a:cubicBezTo>
                  <a:pt x="128257" y="344689"/>
                  <a:pt x="124612" y="340335"/>
                  <a:pt x="120055" y="336588"/>
                </a:cubicBezTo>
                <a:cubicBezTo>
                  <a:pt x="131092" y="375977"/>
                  <a:pt x="154381" y="405948"/>
                  <a:pt x="190631" y="425086"/>
                </a:cubicBezTo>
                <a:cubicBezTo>
                  <a:pt x="226273" y="443919"/>
                  <a:pt x="265155" y="448476"/>
                  <a:pt x="304644" y="446653"/>
                </a:cubicBezTo>
                <a:cubicBezTo>
                  <a:pt x="305961" y="456981"/>
                  <a:pt x="299480" y="455969"/>
                  <a:pt x="294620" y="455969"/>
                </a:cubicBezTo>
                <a:cubicBezTo>
                  <a:pt x="269712" y="455564"/>
                  <a:pt x="244802" y="455361"/>
                  <a:pt x="219893" y="454146"/>
                </a:cubicBezTo>
                <a:cubicBezTo>
                  <a:pt x="186580" y="452526"/>
                  <a:pt x="154989" y="443919"/>
                  <a:pt x="124004" y="428225"/>
                </a:cubicBezTo>
                <a:cubicBezTo>
                  <a:pt x="134332" y="442502"/>
                  <a:pt x="147293" y="450603"/>
                  <a:pt x="171190" y="457893"/>
                </a:cubicBezTo>
                <a:cubicBezTo>
                  <a:pt x="205920" y="468525"/>
                  <a:pt x="241562" y="472068"/>
                  <a:pt x="277711" y="471056"/>
                </a:cubicBezTo>
                <a:cubicBezTo>
                  <a:pt x="284596" y="470854"/>
                  <a:pt x="291380" y="471056"/>
                  <a:pt x="301101" y="471056"/>
                </a:cubicBezTo>
                <a:cubicBezTo>
                  <a:pt x="297152" y="483004"/>
                  <a:pt x="294823" y="493028"/>
                  <a:pt x="290367" y="502141"/>
                </a:cubicBezTo>
                <a:cubicBezTo>
                  <a:pt x="288241" y="506496"/>
                  <a:pt x="282470" y="511052"/>
                  <a:pt x="277711" y="511862"/>
                </a:cubicBezTo>
                <a:cubicBezTo>
                  <a:pt x="254421" y="516013"/>
                  <a:pt x="231031" y="520570"/>
                  <a:pt x="207439" y="521886"/>
                </a:cubicBezTo>
                <a:cubicBezTo>
                  <a:pt x="175746" y="523709"/>
                  <a:pt x="143851" y="522696"/>
                  <a:pt x="111955" y="522798"/>
                </a:cubicBezTo>
                <a:cubicBezTo>
                  <a:pt x="106790" y="522798"/>
                  <a:pt x="101627" y="522798"/>
                  <a:pt x="95855" y="525531"/>
                </a:cubicBezTo>
                <a:cubicBezTo>
                  <a:pt x="107905" y="528164"/>
                  <a:pt x="119954" y="531303"/>
                  <a:pt x="132206" y="533429"/>
                </a:cubicBezTo>
                <a:cubicBezTo>
                  <a:pt x="144761" y="535657"/>
                  <a:pt x="157419" y="537379"/>
                  <a:pt x="170076" y="538391"/>
                </a:cubicBezTo>
                <a:cubicBezTo>
                  <a:pt x="183239" y="539505"/>
                  <a:pt x="196605" y="539910"/>
                  <a:pt x="209970" y="539707"/>
                </a:cubicBezTo>
                <a:cubicBezTo>
                  <a:pt x="222526" y="539505"/>
                  <a:pt x="235082" y="538189"/>
                  <a:pt x="248447" y="537277"/>
                </a:cubicBezTo>
                <a:cubicBezTo>
                  <a:pt x="245207" y="546796"/>
                  <a:pt x="237613" y="548517"/>
                  <a:pt x="230424" y="549935"/>
                </a:cubicBezTo>
                <a:cubicBezTo>
                  <a:pt x="200452" y="555909"/>
                  <a:pt x="170480" y="561680"/>
                  <a:pt x="138180" y="568059"/>
                </a:cubicBezTo>
                <a:lnTo>
                  <a:pt x="221109" y="568059"/>
                </a:lnTo>
                <a:cubicBezTo>
                  <a:pt x="207743" y="593272"/>
                  <a:pt x="195491" y="616358"/>
                  <a:pt x="183239" y="639444"/>
                </a:cubicBezTo>
                <a:cubicBezTo>
                  <a:pt x="184454" y="640254"/>
                  <a:pt x="185771" y="641166"/>
                  <a:pt x="186985" y="642077"/>
                </a:cubicBezTo>
                <a:cubicBezTo>
                  <a:pt x="191441" y="636204"/>
                  <a:pt x="195896" y="630433"/>
                  <a:pt x="200250" y="624459"/>
                </a:cubicBezTo>
                <a:cubicBezTo>
                  <a:pt x="226677" y="588209"/>
                  <a:pt x="256447" y="555098"/>
                  <a:pt x="293000" y="528772"/>
                </a:cubicBezTo>
                <a:cubicBezTo>
                  <a:pt x="337451" y="496775"/>
                  <a:pt x="386763" y="483106"/>
                  <a:pt x="445390" y="489383"/>
                </a:cubicBezTo>
                <a:cubicBezTo>
                  <a:pt x="339376" y="536670"/>
                  <a:pt x="280950" y="619193"/>
                  <a:pt x="249460" y="723385"/>
                </a:cubicBezTo>
                <a:cubicBezTo>
                  <a:pt x="250574" y="724195"/>
                  <a:pt x="251586" y="724904"/>
                  <a:pt x="252599" y="725613"/>
                </a:cubicBezTo>
                <a:cubicBezTo>
                  <a:pt x="255738" y="719437"/>
                  <a:pt x="259181" y="713361"/>
                  <a:pt x="262117" y="706982"/>
                </a:cubicBezTo>
                <a:cubicBezTo>
                  <a:pt x="290063" y="645317"/>
                  <a:pt x="331882" y="595094"/>
                  <a:pt x="387775" y="557123"/>
                </a:cubicBezTo>
                <a:cubicBezTo>
                  <a:pt x="405394" y="545175"/>
                  <a:pt x="425037" y="535860"/>
                  <a:pt x="444378" y="526949"/>
                </a:cubicBezTo>
                <a:cubicBezTo>
                  <a:pt x="458351" y="520469"/>
                  <a:pt x="473640" y="516925"/>
                  <a:pt x="488120" y="511356"/>
                </a:cubicBezTo>
                <a:cubicBezTo>
                  <a:pt x="510599" y="502749"/>
                  <a:pt x="532368" y="506394"/>
                  <a:pt x="554138" y="513685"/>
                </a:cubicBezTo>
                <a:cubicBezTo>
                  <a:pt x="562745" y="516621"/>
                  <a:pt x="571352" y="520063"/>
                  <a:pt x="581781" y="523912"/>
                </a:cubicBezTo>
                <a:cubicBezTo>
                  <a:pt x="488221" y="618788"/>
                  <a:pt x="425544" y="729359"/>
                  <a:pt x="393749" y="857347"/>
                </a:cubicBezTo>
                <a:cubicBezTo>
                  <a:pt x="446503" y="735637"/>
                  <a:pt x="512421" y="623547"/>
                  <a:pt x="619752" y="540922"/>
                </a:cubicBezTo>
                <a:cubicBezTo>
                  <a:pt x="636156" y="546086"/>
                  <a:pt x="647395" y="554187"/>
                  <a:pt x="654989" y="569780"/>
                </a:cubicBezTo>
                <a:cubicBezTo>
                  <a:pt x="676962" y="614738"/>
                  <a:pt x="695492" y="660708"/>
                  <a:pt x="703795" y="710324"/>
                </a:cubicBezTo>
                <a:cubicBezTo>
                  <a:pt x="711592" y="756496"/>
                  <a:pt x="712402" y="802365"/>
                  <a:pt x="695593" y="847120"/>
                </a:cubicBezTo>
                <a:cubicBezTo>
                  <a:pt x="683746" y="878610"/>
                  <a:pt x="663596" y="904633"/>
                  <a:pt x="641624" y="929441"/>
                </a:cubicBezTo>
                <a:cubicBezTo>
                  <a:pt x="615297" y="959108"/>
                  <a:pt x="583706" y="981891"/>
                  <a:pt x="548670" y="1000320"/>
                </a:cubicBezTo>
                <a:cubicBezTo>
                  <a:pt x="549177" y="1001332"/>
                  <a:pt x="549784" y="1002446"/>
                  <a:pt x="550291" y="1003459"/>
                </a:cubicBezTo>
                <a:cubicBezTo>
                  <a:pt x="566897" y="995966"/>
                  <a:pt x="584212" y="989486"/>
                  <a:pt x="600007" y="980575"/>
                </a:cubicBezTo>
                <a:cubicBezTo>
                  <a:pt x="644155" y="955666"/>
                  <a:pt x="680709" y="922657"/>
                  <a:pt x="705617" y="877699"/>
                </a:cubicBezTo>
                <a:cubicBezTo>
                  <a:pt x="730729" y="832539"/>
                  <a:pt x="741360" y="784139"/>
                  <a:pt x="738323" y="732600"/>
                </a:cubicBezTo>
                <a:cubicBezTo>
                  <a:pt x="735893" y="691186"/>
                  <a:pt x="726375" y="651494"/>
                  <a:pt x="710680" y="613118"/>
                </a:cubicBezTo>
                <a:cubicBezTo>
                  <a:pt x="708959" y="608865"/>
                  <a:pt x="707642" y="604410"/>
                  <a:pt x="706427" y="599954"/>
                </a:cubicBezTo>
                <a:cubicBezTo>
                  <a:pt x="706124" y="599044"/>
                  <a:pt x="707136" y="597929"/>
                  <a:pt x="708249" y="594993"/>
                </a:cubicBezTo>
                <a:cubicBezTo>
                  <a:pt x="716452" y="601879"/>
                  <a:pt x="724451" y="608157"/>
                  <a:pt x="731943" y="615042"/>
                </a:cubicBezTo>
                <a:cubicBezTo>
                  <a:pt x="763333" y="643899"/>
                  <a:pt x="790469" y="676200"/>
                  <a:pt x="807481" y="715690"/>
                </a:cubicBezTo>
                <a:cubicBezTo>
                  <a:pt x="836743" y="783531"/>
                  <a:pt x="826011" y="847525"/>
                  <a:pt x="783989" y="906051"/>
                </a:cubicBezTo>
                <a:cubicBezTo>
                  <a:pt x="734982" y="974195"/>
                  <a:pt x="670582" y="1022900"/>
                  <a:pt x="589882" y="1048416"/>
                </a:cubicBezTo>
                <a:cubicBezTo>
                  <a:pt x="520927" y="1070288"/>
                  <a:pt x="451162" y="1071098"/>
                  <a:pt x="380485" y="1057124"/>
                </a:cubicBezTo>
                <a:cubicBezTo>
                  <a:pt x="355981" y="1052264"/>
                  <a:pt x="337958" y="1042341"/>
                  <a:pt x="322567" y="1021685"/>
                </a:cubicBezTo>
                <a:lnTo>
                  <a:pt x="322668" y="1021685"/>
                </a:lnTo>
                <a:cubicBezTo>
                  <a:pt x="267889" y="948274"/>
                  <a:pt x="206022" y="880939"/>
                  <a:pt x="142534" y="815022"/>
                </a:cubicBezTo>
                <a:cubicBezTo>
                  <a:pt x="105171" y="776241"/>
                  <a:pt x="67301" y="738068"/>
                  <a:pt x="30039" y="699185"/>
                </a:cubicBezTo>
                <a:cubicBezTo>
                  <a:pt x="25078" y="694122"/>
                  <a:pt x="21736" y="686630"/>
                  <a:pt x="19914" y="679643"/>
                </a:cubicBezTo>
                <a:cubicBezTo>
                  <a:pt x="1788" y="610080"/>
                  <a:pt x="-2667" y="539201"/>
                  <a:pt x="1384" y="467613"/>
                </a:cubicBezTo>
                <a:cubicBezTo>
                  <a:pt x="4827" y="406758"/>
                  <a:pt x="13838" y="346613"/>
                  <a:pt x="28925" y="287885"/>
                </a:cubicBezTo>
                <a:cubicBezTo>
                  <a:pt x="36520" y="257811"/>
                  <a:pt x="47455" y="228245"/>
                  <a:pt x="59403" y="199589"/>
                </a:cubicBezTo>
                <a:cubicBezTo>
                  <a:pt x="68820" y="177009"/>
                  <a:pt x="88464" y="162328"/>
                  <a:pt x="109322" y="150379"/>
                </a:cubicBezTo>
                <a:cubicBezTo>
                  <a:pt x="113474" y="148051"/>
                  <a:pt x="119245" y="147341"/>
                  <a:pt x="124106" y="147645"/>
                </a:cubicBezTo>
                <a:close/>
                <a:moveTo>
                  <a:pt x="1032977" y="147139"/>
                </a:moveTo>
                <a:cubicBezTo>
                  <a:pt x="1061734" y="154936"/>
                  <a:pt x="1083706" y="170934"/>
                  <a:pt x="1092617" y="201413"/>
                </a:cubicBezTo>
                <a:cubicBezTo>
                  <a:pt x="1098489" y="221562"/>
                  <a:pt x="1090794" y="238876"/>
                  <a:pt x="1083604" y="256596"/>
                </a:cubicBezTo>
                <a:cubicBezTo>
                  <a:pt x="1083604" y="256596"/>
                  <a:pt x="1081681" y="260242"/>
                  <a:pt x="1079757" y="263887"/>
                </a:cubicBezTo>
                <a:lnTo>
                  <a:pt x="1076105" y="270807"/>
                </a:lnTo>
                <a:lnTo>
                  <a:pt x="1075909" y="270975"/>
                </a:lnTo>
                <a:lnTo>
                  <a:pt x="1075909" y="271177"/>
                </a:lnTo>
                <a:lnTo>
                  <a:pt x="1076105" y="270807"/>
                </a:lnTo>
                <a:lnTo>
                  <a:pt x="1103856" y="246977"/>
                </a:lnTo>
                <a:cubicBezTo>
                  <a:pt x="1110539" y="237054"/>
                  <a:pt x="1114893" y="225309"/>
                  <a:pt x="1118032" y="212551"/>
                </a:cubicBezTo>
                <a:cubicBezTo>
                  <a:pt x="1132916" y="218525"/>
                  <a:pt x="1143143" y="228954"/>
                  <a:pt x="1149725" y="241611"/>
                </a:cubicBezTo>
                <a:cubicBezTo>
                  <a:pt x="1157421" y="256394"/>
                  <a:pt x="1163597" y="272291"/>
                  <a:pt x="1168052" y="288289"/>
                </a:cubicBezTo>
                <a:lnTo>
                  <a:pt x="1168153" y="288391"/>
                </a:lnTo>
                <a:cubicBezTo>
                  <a:pt x="1175444" y="314514"/>
                  <a:pt x="1180911" y="341145"/>
                  <a:pt x="1186885" y="367674"/>
                </a:cubicBezTo>
                <a:cubicBezTo>
                  <a:pt x="1188607" y="375369"/>
                  <a:pt x="1189316" y="383369"/>
                  <a:pt x="1190936" y="394709"/>
                </a:cubicBezTo>
                <a:cubicBezTo>
                  <a:pt x="1190430" y="455058"/>
                  <a:pt x="1187696" y="509331"/>
                  <a:pt x="1183646" y="560162"/>
                </a:cubicBezTo>
                <a:cubicBezTo>
                  <a:pt x="1179899" y="624256"/>
                  <a:pt x="1178886" y="688857"/>
                  <a:pt x="1171494" y="752547"/>
                </a:cubicBezTo>
                <a:cubicBezTo>
                  <a:pt x="1159952" y="852183"/>
                  <a:pt x="1132106" y="947566"/>
                  <a:pt x="1080263" y="1034545"/>
                </a:cubicBezTo>
                <a:cubicBezTo>
                  <a:pt x="1074289" y="1044467"/>
                  <a:pt x="1067302" y="1053783"/>
                  <a:pt x="1060012" y="1062795"/>
                </a:cubicBezTo>
                <a:cubicBezTo>
                  <a:pt x="1049076" y="1076363"/>
                  <a:pt x="1032977" y="1082236"/>
                  <a:pt x="1012118" y="1080819"/>
                </a:cubicBezTo>
                <a:cubicBezTo>
                  <a:pt x="984070" y="1020976"/>
                  <a:pt x="954909" y="962754"/>
                  <a:pt x="897800" y="924986"/>
                </a:cubicBezTo>
                <a:cubicBezTo>
                  <a:pt x="934050" y="968120"/>
                  <a:pt x="955618" y="1018647"/>
                  <a:pt x="974046" y="1071300"/>
                </a:cubicBezTo>
                <a:cubicBezTo>
                  <a:pt x="955618" y="1072920"/>
                  <a:pt x="746424" y="1020672"/>
                  <a:pt x="725767" y="1009534"/>
                </a:cubicBezTo>
                <a:cubicBezTo>
                  <a:pt x="742981" y="992523"/>
                  <a:pt x="761207" y="976626"/>
                  <a:pt x="777205" y="958603"/>
                </a:cubicBezTo>
                <a:cubicBezTo>
                  <a:pt x="819429" y="911013"/>
                  <a:pt x="848387" y="857144"/>
                  <a:pt x="848489" y="791632"/>
                </a:cubicBezTo>
                <a:cubicBezTo>
                  <a:pt x="848591" y="756901"/>
                  <a:pt x="839274" y="724094"/>
                  <a:pt x="822264" y="693718"/>
                </a:cubicBezTo>
                <a:cubicBezTo>
                  <a:pt x="814467" y="679845"/>
                  <a:pt x="805860" y="666479"/>
                  <a:pt x="795330" y="649267"/>
                </a:cubicBezTo>
                <a:cubicBezTo>
                  <a:pt x="884840" y="682580"/>
                  <a:pt x="959668" y="732802"/>
                  <a:pt x="1032268" y="788695"/>
                </a:cubicBezTo>
                <a:cubicBezTo>
                  <a:pt x="1030446" y="785759"/>
                  <a:pt x="1029028" y="782418"/>
                  <a:pt x="1026699" y="779988"/>
                </a:cubicBezTo>
                <a:cubicBezTo>
                  <a:pt x="989640" y="742118"/>
                  <a:pt x="948226" y="709412"/>
                  <a:pt x="902155" y="683592"/>
                </a:cubicBezTo>
                <a:cubicBezTo>
                  <a:pt x="857298" y="658480"/>
                  <a:pt x="810620" y="636407"/>
                  <a:pt x="764953" y="612713"/>
                </a:cubicBezTo>
                <a:cubicBezTo>
                  <a:pt x="758878" y="609574"/>
                  <a:pt x="753208" y="605625"/>
                  <a:pt x="747942" y="601271"/>
                </a:cubicBezTo>
                <a:cubicBezTo>
                  <a:pt x="735589" y="591045"/>
                  <a:pt x="723640" y="580413"/>
                  <a:pt x="710984" y="569477"/>
                </a:cubicBezTo>
                <a:cubicBezTo>
                  <a:pt x="733057" y="570590"/>
                  <a:pt x="753815" y="571198"/>
                  <a:pt x="774471" y="572818"/>
                </a:cubicBezTo>
                <a:cubicBezTo>
                  <a:pt x="779331" y="573223"/>
                  <a:pt x="784293" y="576160"/>
                  <a:pt x="788647" y="578792"/>
                </a:cubicBezTo>
                <a:cubicBezTo>
                  <a:pt x="851426" y="616055"/>
                  <a:pt x="913090" y="654937"/>
                  <a:pt x="971515" y="698780"/>
                </a:cubicBezTo>
                <a:cubicBezTo>
                  <a:pt x="975463" y="701818"/>
                  <a:pt x="979919" y="704147"/>
                  <a:pt x="985184" y="705464"/>
                </a:cubicBezTo>
                <a:cubicBezTo>
                  <a:pt x="934354" y="652709"/>
                  <a:pt x="878258" y="606334"/>
                  <a:pt x="817505" y="562085"/>
                </a:cubicBezTo>
                <a:cubicBezTo>
                  <a:pt x="823783" y="557731"/>
                  <a:pt x="829149" y="554086"/>
                  <a:pt x="834921" y="550035"/>
                </a:cubicBezTo>
                <a:cubicBezTo>
                  <a:pt x="867424" y="580716"/>
                  <a:pt x="906711" y="590335"/>
                  <a:pt x="948732" y="591855"/>
                </a:cubicBezTo>
                <a:cubicBezTo>
                  <a:pt x="982147" y="593069"/>
                  <a:pt x="1009992" y="580413"/>
                  <a:pt x="1032066" y="555909"/>
                </a:cubicBezTo>
                <a:cubicBezTo>
                  <a:pt x="1044824" y="541834"/>
                  <a:pt x="1055760" y="526139"/>
                  <a:pt x="1068720" y="509533"/>
                </a:cubicBezTo>
                <a:cubicBezTo>
                  <a:pt x="1094439" y="465386"/>
                  <a:pt x="1116007" y="421542"/>
                  <a:pt x="1125930" y="378508"/>
                </a:cubicBezTo>
                <a:cubicBezTo>
                  <a:pt x="1131499" y="359270"/>
                  <a:pt x="1136662" y="341753"/>
                  <a:pt x="1141726" y="324235"/>
                </a:cubicBezTo>
                <a:cubicBezTo>
                  <a:pt x="1140511" y="323729"/>
                  <a:pt x="1139295" y="323223"/>
                  <a:pt x="1138080" y="322818"/>
                </a:cubicBezTo>
                <a:cubicBezTo>
                  <a:pt x="1133727" y="332438"/>
                  <a:pt x="1128765" y="341753"/>
                  <a:pt x="1125018" y="351575"/>
                </a:cubicBezTo>
                <a:cubicBezTo>
                  <a:pt x="1118943" y="367066"/>
                  <a:pt x="1108919" y="379014"/>
                  <a:pt x="1096464" y="390052"/>
                </a:cubicBezTo>
                <a:cubicBezTo>
                  <a:pt x="1078744" y="405747"/>
                  <a:pt x="1061734" y="422453"/>
                  <a:pt x="1046141" y="440275"/>
                </a:cubicBezTo>
                <a:cubicBezTo>
                  <a:pt x="1033787" y="454349"/>
                  <a:pt x="1025079" y="470955"/>
                  <a:pt x="1029129" y="490801"/>
                </a:cubicBezTo>
                <a:cubicBezTo>
                  <a:pt x="1003512" y="511052"/>
                  <a:pt x="976577" y="511255"/>
                  <a:pt x="945694" y="497383"/>
                </a:cubicBezTo>
                <a:cubicBezTo>
                  <a:pt x="962503" y="522089"/>
                  <a:pt x="983159" y="532417"/>
                  <a:pt x="1009486" y="533531"/>
                </a:cubicBezTo>
                <a:cubicBezTo>
                  <a:pt x="972122" y="563806"/>
                  <a:pt x="923925" y="563503"/>
                  <a:pt x="891016" y="541632"/>
                </a:cubicBezTo>
                <a:cubicBezTo>
                  <a:pt x="876537" y="531911"/>
                  <a:pt x="866513" y="516723"/>
                  <a:pt x="862361" y="499205"/>
                </a:cubicBezTo>
                <a:cubicBezTo>
                  <a:pt x="856387" y="473891"/>
                  <a:pt x="849198" y="448476"/>
                  <a:pt x="847274" y="422757"/>
                </a:cubicBezTo>
                <a:cubicBezTo>
                  <a:pt x="845958" y="405544"/>
                  <a:pt x="851020" y="387115"/>
                  <a:pt x="856792" y="370408"/>
                </a:cubicBezTo>
                <a:cubicBezTo>
                  <a:pt x="866715" y="341449"/>
                  <a:pt x="878866" y="313199"/>
                  <a:pt x="890915" y="285050"/>
                </a:cubicBezTo>
                <a:cubicBezTo>
                  <a:pt x="900635" y="262368"/>
                  <a:pt x="910458" y="239788"/>
                  <a:pt x="922102" y="218119"/>
                </a:cubicBezTo>
                <a:cubicBezTo>
                  <a:pt x="940935" y="183186"/>
                  <a:pt x="967768" y="156758"/>
                  <a:pt x="1007663" y="147241"/>
                </a:cubicBezTo>
                <a:cubicBezTo>
                  <a:pt x="1015763" y="145316"/>
                  <a:pt x="1025079" y="145013"/>
                  <a:pt x="1032977" y="147139"/>
                </a:cubicBezTo>
                <a:close/>
                <a:moveTo>
                  <a:pt x="804139" y="49427"/>
                </a:moveTo>
                <a:cubicBezTo>
                  <a:pt x="826922" y="49933"/>
                  <a:pt x="847274" y="57426"/>
                  <a:pt x="865095" y="71501"/>
                </a:cubicBezTo>
                <a:cubicBezTo>
                  <a:pt x="883119" y="85778"/>
                  <a:pt x="889498" y="105016"/>
                  <a:pt x="885043" y="127192"/>
                </a:cubicBezTo>
                <a:cubicBezTo>
                  <a:pt x="882410" y="140051"/>
                  <a:pt x="877549" y="152404"/>
                  <a:pt x="873601" y="165365"/>
                </a:cubicBezTo>
                <a:cubicBezTo>
                  <a:pt x="892637" y="153011"/>
                  <a:pt x="901345" y="135495"/>
                  <a:pt x="905800" y="98536"/>
                </a:cubicBezTo>
                <a:cubicBezTo>
                  <a:pt x="926355" y="107041"/>
                  <a:pt x="938101" y="122230"/>
                  <a:pt x="944784" y="141873"/>
                </a:cubicBezTo>
                <a:cubicBezTo>
                  <a:pt x="945796" y="144911"/>
                  <a:pt x="944378" y="150480"/>
                  <a:pt x="942049" y="152707"/>
                </a:cubicBezTo>
                <a:cubicBezTo>
                  <a:pt x="915926" y="178528"/>
                  <a:pt x="900636" y="211233"/>
                  <a:pt x="885650" y="243736"/>
                </a:cubicBezTo>
                <a:cubicBezTo>
                  <a:pt x="869753" y="278265"/>
                  <a:pt x="855881" y="313806"/>
                  <a:pt x="841604" y="349043"/>
                </a:cubicBezTo>
                <a:cubicBezTo>
                  <a:pt x="827428" y="384178"/>
                  <a:pt x="828036" y="420225"/>
                  <a:pt x="835731" y="456677"/>
                </a:cubicBezTo>
                <a:cubicBezTo>
                  <a:pt x="837857" y="466905"/>
                  <a:pt x="838363" y="477536"/>
                  <a:pt x="841806" y="487256"/>
                </a:cubicBezTo>
                <a:cubicBezTo>
                  <a:pt x="847780" y="504065"/>
                  <a:pt x="839376" y="513685"/>
                  <a:pt x="827023" y="521684"/>
                </a:cubicBezTo>
                <a:cubicBezTo>
                  <a:pt x="801405" y="538289"/>
                  <a:pt x="773256" y="546288"/>
                  <a:pt x="742778" y="542137"/>
                </a:cubicBezTo>
                <a:cubicBezTo>
                  <a:pt x="726274" y="539808"/>
                  <a:pt x="709769" y="535860"/>
                  <a:pt x="693872" y="530898"/>
                </a:cubicBezTo>
                <a:cubicBezTo>
                  <a:pt x="667545" y="522696"/>
                  <a:pt x="654888" y="505989"/>
                  <a:pt x="654787" y="478144"/>
                </a:cubicBezTo>
                <a:cubicBezTo>
                  <a:pt x="654686" y="458602"/>
                  <a:pt x="656002" y="438755"/>
                  <a:pt x="658533" y="419314"/>
                </a:cubicBezTo>
                <a:cubicBezTo>
                  <a:pt x="667950" y="346410"/>
                  <a:pt x="678278" y="273708"/>
                  <a:pt x="688201" y="200906"/>
                </a:cubicBezTo>
                <a:lnTo>
                  <a:pt x="688100" y="200906"/>
                </a:lnTo>
                <a:cubicBezTo>
                  <a:pt x="690733" y="181465"/>
                  <a:pt x="692251" y="161720"/>
                  <a:pt x="695897" y="142481"/>
                </a:cubicBezTo>
                <a:cubicBezTo>
                  <a:pt x="700858" y="116762"/>
                  <a:pt x="712604" y="94587"/>
                  <a:pt x="735589" y="77779"/>
                </a:cubicBezTo>
                <a:lnTo>
                  <a:pt x="735690" y="77779"/>
                </a:lnTo>
                <a:cubicBezTo>
                  <a:pt x="733361" y="100359"/>
                  <a:pt x="731134" y="121420"/>
                  <a:pt x="728906" y="142481"/>
                </a:cubicBezTo>
                <a:cubicBezTo>
                  <a:pt x="730324" y="142785"/>
                  <a:pt x="731640" y="143088"/>
                  <a:pt x="732957" y="143392"/>
                </a:cubicBezTo>
                <a:cubicBezTo>
                  <a:pt x="734374" y="139545"/>
                  <a:pt x="735994" y="135697"/>
                  <a:pt x="737209" y="131748"/>
                </a:cubicBezTo>
                <a:cubicBezTo>
                  <a:pt x="742272" y="115244"/>
                  <a:pt x="746120" y="98232"/>
                  <a:pt x="752499" y="82234"/>
                </a:cubicBezTo>
                <a:cubicBezTo>
                  <a:pt x="762017" y="58439"/>
                  <a:pt x="778420" y="48921"/>
                  <a:pt x="804139" y="49427"/>
                </a:cubicBezTo>
                <a:close/>
                <a:moveTo>
                  <a:pt x="561936" y="6697"/>
                </a:moveTo>
                <a:cubicBezTo>
                  <a:pt x="575504" y="4368"/>
                  <a:pt x="589578" y="4570"/>
                  <a:pt x="604159" y="7203"/>
                </a:cubicBezTo>
                <a:cubicBezTo>
                  <a:pt x="622891" y="10545"/>
                  <a:pt x="636055" y="20974"/>
                  <a:pt x="642434" y="38592"/>
                </a:cubicBezTo>
                <a:cubicBezTo>
                  <a:pt x="653268" y="68969"/>
                  <a:pt x="646889" y="108054"/>
                  <a:pt x="613171" y="126078"/>
                </a:cubicBezTo>
                <a:cubicBezTo>
                  <a:pt x="608614" y="128507"/>
                  <a:pt x="604159" y="131140"/>
                  <a:pt x="597274" y="134988"/>
                </a:cubicBezTo>
                <a:cubicBezTo>
                  <a:pt x="645674" y="135291"/>
                  <a:pt x="671798" y="99346"/>
                  <a:pt x="665824" y="41427"/>
                </a:cubicBezTo>
                <a:cubicBezTo>
                  <a:pt x="684759" y="53579"/>
                  <a:pt x="700757" y="65324"/>
                  <a:pt x="707744" y="86082"/>
                </a:cubicBezTo>
                <a:cubicBezTo>
                  <a:pt x="688809" y="106737"/>
                  <a:pt x="679899" y="131342"/>
                  <a:pt x="675949" y="157062"/>
                </a:cubicBezTo>
                <a:cubicBezTo>
                  <a:pt x="668457" y="206272"/>
                  <a:pt x="662989" y="255685"/>
                  <a:pt x="657217" y="305098"/>
                </a:cubicBezTo>
                <a:cubicBezTo>
                  <a:pt x="652255" y="348132"/>
                  <a:pt x="648307" y="391367"/>
                  <a:pt x="643142" y="434401"/>
                </a:cubicBezTo>
                <a:cubicBezTo>
                  <a:pt x="642029" y="444021"/>
                  <a:pt x="638182" y="453437"/>
                  <a:pt x="634941" y="462651"/>
                </a:cubicBezTo>
                <a:cubicBezTo>
                  <a:pt x="624208" y="493434"/>
                  <a:pt x="596464" y="506698"/>
                  <a:pt x="564265" y="502951"/>
                </a:cubicBezTo>
                <a:cubicBezTo>
                  <a:pt x="550595" y="501331"/>
                  <a:pt x="537330" y="496673"/>
                  <a:pt x="524167" y="492320"/>
                </a:cubicBezTo>
                <a:cubicBezTo>
                  <a:pt x="511510" y="488168"/>
                  <a:pt x="499461" y="482396"/>
                  <a:pt x="487006" y="477739"/>
                </a:cubicBezTo>
                <a:cubicBezTo>
                  <a:pt x="437189" y="459006"/>
                  <a:pt x="425747" y="410808"/>
                  <a:pt x="461287" y="370812"/>
                </a:cubicBezTo>
                <a:cubicBezTo>
                  <a:pt x="475868" y="354510"/>
                  <a:pt x="489841" y="337499"/>
                  <a:pt x="503207" y="320083"/>
                </a:cubicBezTo>
                <a:cubicBezTo>
                  <a:pt x="529230" y="285960"/>
                  <a:pt x="540875" y="247382"/>
                  <a:pt x="535711" y="204551"/>
                </a:cubicBezTo>
                <a:cubicBezTo>
                  <a:pt x="532774" y="180148"/>
                  <a:pt x="523459" y="157871"/>
                  <a:pt x="500169" y="146227"/>
                </a:cubicBezTo>
                <a:lnTo>
                  <a:pt x="500372" y="146126"/>
                </a:lnTo>
                <a:cubicBezTo>
                  <a:pt x="488931" y="140355"/>
                  <a:pt x="475160" y="139038"/>
                  <a:pt x="460579" y="135291"/>
                </a:cubicBezTo>
                <a:cubicBezTo>
                  <a:pt x="454807" y="109370"/>
                  <a:pt x="461490" y="84360"/>
                  <a:pt x="477793" y="62185"/>
                </a:cubicBezTo>
                <a:cubicBezTo>
                  <a:pt x="489741" y="45883"/>
                  <a:pt x="504625" y="31910"/>
                  <a:pt x="522345" y="21480"/>
                </a:cubicBezTo>
                <a:cubicBezTo>
                  <a:pt x="535103" y="13886"/>
                  <a:pt x="548266" y="9026"/>
                  <a:pt x="561936" y="6697"/>
                </a:cubicBezTo>
                <a:close/>
                <a:moveTo>
                  <a:pt x="328946" y="723"/>
                </a:moveTo>
                <a:cubicBezTo>
                  <a:pt x="338868" y="-391"/>
                  <a:pt x="349096" y="-188"/>
                  <a:pt x="359323" y="1128"/>
                </a:cubicBezTo>
                <a:cubicBezTo>
                  <a:pt x="370865" y="2546"/>
                  <a:pt x="381295" y="6697"/>
                  <a:pt x="390306" y="15101"/>
                </a:cubicBezTo>
                <a:cubicBezTo>
                  <a:pt x="410558" y="34036"/>
                  <a:pt x="431518" y="52262"/>
                  <a:pt x="452883" y="71299"/>
                </a:cubicBezTo>
                <a:cubicBezTo>
                  <a:pt x="442048" y="92764"/>
                  <a:pt x="437694" y="114534"/>
                  <a:pt x="441643" y="138937"/>
                </a:cubicBezTo>
                <a:cubicBezTo>
                  <a:pt x="432935" y="140253"/>
                  <a:pt x="425037" y="142481"/>
                  <a:pt x="417241" y="142481"/>
                </a:cubicBezTo>
                <a:lnTo>
                  <a:pt x="417443" y="142380"/>
                </a:lnTo>
                <a:cubicBezTo>
                  <a:pt x="344944" y="141773"/>
                  <a:pt x="272547" y="140759"/>
                  <a:pt x="200148" y="139747"/>
                </a:cubicBezTo>
                <a:cubicBezTo>
                  <a:pt x="197921" y="139747"/>
                  <a:pt x="195693" y="138937"/>
                  <a:pt x="191845" y="138228"/>
                </a:cubicBezTo>
                <a:cubicBezTo>
                  <a:pt x="193364" y="121724"/>
                  <a:pt x="200047" y="108560"/>
                  <a:pt x="208857" y="96410"/>
                </a:cubicBezTo>
                <a:lnTo>
                  <a:pt x="238524" y="60261"/>
                </a:lnTo>
                <a:lnTo>
                  <a:pt x="248043" y="97118"/>
                </a:lnTo>
                <a:cubicBezTo>
                  <a:pt x="252599" y="105523"/>
                  <a:pt x="258978" y="110788"/>
                  <a:pt x="268395" y="115344"/>
                </a:cubicBezTo>
                <a:cubicBezTo>
                  <a:pt x="265965" y="108662"/>
                  <a:pt x="264446" y="103498"/>
                  <a:pt x="262218" y="98536"/>
                </a:cubicBezTo>
                <a:cubicBezTo>
                  <a:pt x="243992" y="57122"/>
                  <a:pt x="258978" y="26847"/>
                  <a:pt x="299683" y="8621"/>
                </a:cubicBezTo>
                <a:cubicBezTo>
                  <a:pt x="309100" y="4368"/>
                  <a:pt x="318921" y="1837"/>
                  <a:pt x="328946" y="723"/>
                </a:cubicBezTo>
                <a:close/>
              </a:path>
            </a:pathLst>
          </a:custGeom>
          <a:solidFill>
            <a:srgbClr val="CA511A"/>
          </a:solidFill>
          <a:ln w="12043" cap="flat">
            <a:noFill/>
            <a:prstDash val="solid"/>
            <a:miter/>
          </a:ln>
        </p:spPr>
        <p:txBody>
          <a:bodyPr wrap="square" rtlCol="0" anchor="ctr">
            <a:noAutofit/>
          </a:bodyPr>
          <a:lstStyle/>
          <a:p>
            <a:endParaRPr lang="en-US"/>
          </a:p>
        </p:txBody>
      </p:sp>
      <p:grpSp>
        <p:nvGrpSpPr>
          <p:cNvPr id="59" name="Group 58">
            <a:extLst>
              <a:ext uri="{FF2B5EF4-FFF2-40B4-BE49-F238E27FC236}">
                <a16:creationId xmlns:a16="http://schemas.microsoft.com/office/drawing/2014/main" id="{3D8B8861-D888-13DF-FF49-B975BAF35FDA}"/>
              </a:ext>
            </a:extLst>
          </p:cNvPr>
          <p:cNvGrpSpPr/>
          <p:nvPr/>
        </p:nvGrpSpPr>
        <p:grpSpPr>
          <a:xfrm>
            <a:off x="732299" y="3075055"/>
            <a:ext cx="3587073" cy="2541793"/>
            <a:chOff x="1957433" y="2918761"/>
            <a:chExt cx="3561510" cy="2523678"/>
          </a:xfrm>
        </p:grpSpPr>
        <p:sp>
          <p:nvSpPr>
            <p:cNvPr id="3" name="Freeform: Shape 2">
              <a:extLst>
                <a:ext uri="{FF2B5EF4-FFF2-40B4-BE49-F238E27FC236}">
                  <a16:creationId xmlns:a16="http://schemas.microsoft.com/office/drawing/2014/main" id="{BA421B5A-1260-D2ED-97D0-50F03CF4F192}"/>
                </a:ext>
              </a:extLst>
            </p:cNvPr>
            <p:cNvSpPr/>
            <p:nvPr/>
          </p:nvSpPr>
          <p:spPr>
            <a:xfrm>
              <a:off x="1957433" y="2918761"/>
              <a:ext cx="3561510" cy="2523678"/>
            </a:xfrm>
            <a:custGeom>
              <a:avLst/>
              <a:gdLst>
                <a:gd name="connsiteX0" fmla="*/ 1058009 w 3561510"/>
                <a:gd name="connsiteY0" fmla="*/ 1212157 h 2523678"/>
                <a:gd name="connsiteX1" fmla="*/ 1064910 w 3561510"/>
                <a:gd name="connsiteY1" fmla="*/ 1302263 h 2523678"/>
                <a:gd name="connsiteX2" fmla="*/ 1064974 w 3561510"/>
                <a:gd name="connsiteY2" fmla="*/ 1302263 h 2523678"/>
                <a:gd name="connsiteX3" fmla="*/ 1070546 w 3561510"/>
                <a:gd name="connsiteY3" fmla="*/ 1254836 h 2523678"/>
                <a:gd name="connsiteX4" fmla="*/ 1058009 w 3561510"/>
                <a:gd name="connsiteY4" fmla="*/ 1212157 h 2523678"/>
                <a:gd name="connsiteX5" fmla="*/ 1608951 w 3561510"/>
                <a:gd name="connsiteY5" fmla="*/ 1104962 h 2523678"/>
                <a:gd name="connsiteX6" fmla="*/ 1530955 w 3561510"/>
                <a:gd name="connsiteY6" fmla="*/ 1121355 h 2523678"/>
                <a:gd name="connsiteX7" fmla="*/ 1484034 w 3561510"/>
                <a:gd name="connsiteY7" fmla="*/ 1153205 h 2523678"/>
                <a:gd name="connsiteX8" fmla="*/ 1484034 w 3561510"/>
                <a:gd name="connsiteY8" fmla="*/ 1405287 h 2523678"/>
                <a:gd name="connsiteX9" fmla="*/ 1512212 w 3561510"/>
                <a:gd name="connsiteY9" fmla="*/ 1437454 h 2523678"/>
                <a:gd name="connsiteX10" fmla="*/ 1565908 w 3561510"/>
                <a:gd name="connsiteY10" fmla="*/ 1437454 h 2523678"/>
                <a:gd name="connsiteX11" fmla="*/ 1577686 w 3561510"/>
                <a:gd name="connsiteY11" fmla="*/ 1342536 h 2523678"/>
                <a:gd name="connsiteX12" fmla="*/ 1562805 w 3561510"/>
                <a:gd name="connsiteY12" fmla="*/ 1331138 h 2523678"/>
                <a:gd name="connsiteX13" fmla="*/ 1578826 w 3561510"/>
                <a:gd name="connsiteY13" fmla="*/ 1229634 h 2523678"/>
                <a:gd name="connsiteX14" fmla="*/ 1590793 w 3561510"/>
                <a:gd name="connsiteY14" fmla="*/ 1208675 h 2523678"/>
                <a:gd name="connsiteX15" fmla="*/ 1596176 w 3561510"/>
                <a:gd name="connsiteY15" fmla="*/ 1201836 h 2523678"/>
                <a:gd name="connsiteX16" fmla="*/ 1590920 w 3561510"/>
                <a:gd name="connsiteY16" fmla="*/ 1180370 h 2523678"/>
                <a:gd name="connsiteX17" fmla="*/ 1609093 w 3561510"/>
                <a:gd name="connsiteY17" fmla="*/ 1180750 h 2523678"/>
                <a:gd name="connsiteX18" fmla="*/ 1614349 w 3561510"/>
                <a:gd name="connsiteY18" fmla="*/ 1204179 h 2523678"/>
                <a:gd name="connsiteX19" fmla="*/ 1646642 w 3561510"/>
                <a:gd name="connsiteY19" fmla="*/ 1258952 h 2523678"/>
                <a:gd name="connsiteX20" fmla="*/ 1657534 w 3561510"/>
                <a:gd name="connsiteY20" fmla="*/ 1327845 h 2523678"/>
                <a:gd name="connsiteX21" fmla="*/ 1657407 w 3561510"/>
                <a:gd name="connsiteY21" fmla="*/ 1438404 h 2523678"/>
                <a:gd name="connsiteX22" fmla="*/ 1708634 w 3561510"/>
                <a:gd name="connsiteY22" fmla="*/ 1438404 h 2523678"/>
                <a:gd name="connsiteX23" fmla="*/ 1736369 w 3561510"/>
                <a:gd name="connsiteY23" fmla="*/ 1405350 h 2523678"/>
                <a:gd name="connsiteX24" fmla="*/ 1734596 w 3561510"/>
                <a:gd name="connsiteY24" fmla="*/ 1150483 h 2523678"/>
                <a:gd name="connsiteX25" fmla="*/ 1688941 w 3561510"/>
                <a:gd name="connsiteY25" fmla="*/ 1121671 h 2523678"/>
                <a:gd name="connsiteX26" fmla="*/ 1608951 w 3561510"/>
                <a:gd name="connsiteY26" fmla="*/ 1104962 h 2523678"/>
                <a:gd name="connsiteX27" fmla="*/ 734374 w 3561510"/>
                <a:gd name="connsiteY27" fmla="*/ 663099 h 2523678"/>
                <a:gd name="connsiteX28" fmla="*/ 673079 w 3561510"/>
                <a:gd name="connsiteY28" fmla="*/ 730410 h 2523678"/>
                <a:gd name="connsiteX29" fmla="*/ 740263 w 3561510"/>
                <a:gd name="connsiteY29" fmla="*/ 791261 h 2523678"/>
                <a:gd name="connsiteX30" fmla="*/ 740263 w 3561510"/>
                <a:gd name="connsiteY30" fmla="*/ 791198 h 2523678"/>
                <a:gd name="connsiteX31" fmla="*/ 799721 w 3561510"/>
                <a:gd name="connsiteY31" fmla="*/ 726167 h 2523678"/>
                <a:gd name="connsiteX32" fmla="*/ 734374 w 3561510"/>
                <a:gd name="connsiteY32" fmla="*/ 663099 h 2523678"/>
                <a:gd name="connsiteX33" fmla="*/ 2304360 w 3561510"/>
                <a:gd name="connsiteY33" fmla="*/ 580592 h 2523678"/>
                <a:gd name="connsiteX34" fmla="*/ 2282514 w 3561510"/>
                <a:gd name="connsiteY34" fmla="*/ 582998 h 2523678"/>
                <a:gd name="connsiteX35" fmla="*/ 2282514 w 3561510"/>
                <a:gd name="connsiteY35" fmla="*/ 625613 h 2523678"/>
                <a:gd name="connsiteX36" fmla="*/ 2304360 w 3561510"/>
                <a:gd name="connsiteY36" fmla="*/ 625613 h 2523678"/>
                <a:gd name="connsiteX37" fmla="*/ 2304360 w 3561510"/>
                <a:gd name="connsiteY37" fmla="*/ 625550 h 2523678"/>
                <a:gd name="connsiteX38" fmla="*/ 695621 w 3561510"/>
                <a:gd name="connsiteY38" fmla="*/ 500871 h 2523678"/>
                <a:gd name="connsiteX39" fmla="*/ 696888 w 3561510"/>
                <a:gd name="connsiteY39" fmla="*/ 526579 h 2523678"/>
                <a:gd name="connsiteX40" fmla="*/ 778699 w 3561510"/>
                <a:gd name="connsiteY40" fmla="*/ 526579 h 2523678"/>
                <a:gd name="connsiteX41" fmla="*/ 777179 w 3561510"/>
                <a:gd name="connsiteY41" fmla="*/ 500871 h 2523678"/>
                <a:gd name="connsiteX42" fmla="*/ 626791 w 3561510"/>
                <a:gd name="connsiteY42" fmla="*/ 500111 h 2523678"/>
                <a:gd name="connsiteX43" fmla="*/ 589875 w 3561510"/>
                <a:gd name="connsiteY43" fmla="*/ 501820 h 2523678"/>
                <a:gd name="connsiteX44" fmla="*/ 588862 w 3561510"/>
                <a:gd name="connsiteY44" fmla="*/ 525123 h 2523678"/>
                <a:gd name="connsiteX45" fmla="*/ 626791 w 3561510"/>
                <a:gd name="connsiteY45" fmla="*/ 527592 h 2523678"/>
                <a:gd name="connsiteX46" fmla="*/ 626791 w 3561510"/>
                <a:gd name="connsiteY46" fmla="*/ 527529 h 2523678"/>
                <a:gd name="connsiteX47" fmla="*/ 883939 w 3561510"/>
                <a:gd name="connsiteY47" fmla="*/ 500047 h 2523678"/>
                <a:gd name="connsiteX48" fmla="*/ 845819 w 3561510"/>
                <a:gd name="connsiteY48" fmla="*/ 502074 h 2523678"/>
                <a:gd name="connsiteX49" fmla="*/ 845819 w 3561510"/>
                <a:gd name="connsiteY49" fmla="*/ 526516 h 2523678"/>
                <a:gd name="connsiteX50" fmla="*/ 886345 w 3561510"/>
                <a:gd name="connsiteY50" fmla="*/ 526516 h 2523678"/>
                <a:gd name="connsiteX51" fmla="*/ 883939 w 3561510"/>
                <a:gd name="connsiteY51" fmla="*/ 500047 h 2523678"/>
                <a:gd name="connsiteX52" fmla="*/ 694165 w 3561510"/>
                <a:gd name="connsiteY52" fmla="*/ 438309 h 2523678"/>
                <a:gd name="connsiteX53" fmla="*/ 692772 w 3561510"/>
                <a:gd name="connsiteY53" fmla="*/ 455786 h 2523678"/>
                <a:gd name="connsiteX54" fmla="*/ 694165 w 3561510"/>
                <a:gd name="connsiteY54" fmla="*/ 482001 h 2523678"/>
                <a:gd name="connsiteX55" fmla="*/ 778825 w 3561510"/>
                <a:gd name="connsiteY55" fmla="*/ 482001 h 2523678"/>
                <a:gd name="connsiteX56" fmla="*/ 778192 w 3561510"/>
                <a:gd name="connsiteY56" fmla="*/ 438309 h 2523678"/>
                <a:gd name="connsiteX57" fmla="*/ 735451 w 3561510"/>
                <a:gd name="connsiteY57" fmla="*/ 0 h 2523678"/>
                <a:gd name="connsiteX58" fmla="*/ 740389 w 3561510"/>
                <a:gd name="connsiteY58" fmla="*/ 633 h 2523678"/>
                <a:gd name="connsiteX59" fmla="*/ 751850 w 3561510"/>
                <a:gd name="connsiteY59" fmla="*/ 57622 h 2523678"/>
                <a:gd name="connsiteX60" fmla="*/ 743746 w 3561510"/>
                <a:gd name="connsiteY60" fmla="*/ 71363 h 2523678"/>
                <a:gd name="connsiteX61" fmla="*/ 748621 w 3561510"/>
                <a:gd name="connsiteY61" fmla="*/ 78898 h 2523678"/>
                <a:gd name="connsiteX62" fmla="*/ 783511 w 3561510"/>
                <a:gd name="connsiteY62" fmla="*/ 110622 h 2523678"/>
                <a:gd name="connsiteX63" fmla="*/ 821441 w 3561510"/>
                <a:gd name="connsiteY63" fmla="*/ 166408 h 2523678"/>
                <a:gd name="connsiteX64" fmla="*/ 837777 w 3561510"/>
                <a:gd name="connsiteY64" fmla="*/ 262846 h 2523678"/>
                <a:gd name="connsiteX65" fmla="*/ 855317 w 3561510"/>
                <a:gd name="connsiteY65" fmla="*/ 298686 h 2523678"/>
                <a:gd name="connsiteX66" fmla="*/ 837588 w 3561510"/>
                <a:gd name="connsiteY66" fmla="*/ 310084 h 2523678"/>
                <a:gd name="connsiteX67" fmla="*/ 837588 w 3561510"/>
                <a:gd name="connsiteY67" fmla="*/ 483521 h 2523678"/>
                <a:gd name="connsiteX68" fmla="*/ 908191 w 3561510"/>
                <a:gd name="connsiteY68" fmla="*/ 483521 h 2523678"/>
                <a:gd name="connsiteX69" fmla="*/ 911483 w 3561510"/>
                <a:gd name="connsiteY69" fmla="*/ 543359 h 2523678"/>
                <a:gd name="connsiteX70" fmla="*/ 893437 w 3561510"/>
                <a:gd name="connsiteY70" fmla="*/ 610733 h 2523678"/>
                <a:gd name="connsiteX71" fmla="*/ 887548 w 3561510"/>
                <a:gd name="connsiteY71" fmla="*/ 805952 h 2523678"/>
                <a:gd name="connsiteX72" fmla="*/ 888941 w 3561510"/>
                <a:gd name="connsiteY72" fmla="*/ 882824 h 2523678"/>
                <a:gd name="connsiteX73" fmla="*/ 892677 w 3561510"/>
                <a:gd name="connsiteY73" fmla="*/ 960962 h 2523678"/>
                <a:gd name="connsiteX74" fmla="*/ 896920 w 3561510"/>
                <a:gd name="connsiteY74" fmla="*/ 978945 h 2523678"/>
                <a:gd name="connsiteX75" fmla="*/ 892614 w 3561510"/>
                <a:gd name="connsiteY75" fmla="*/ 1033148 h 2523678"/>
                <a:gd name="connsiteX76" fmla="*/ 891347 w 3561510"/>
                <a:gd name="connsiteY76" fmla="*/ 1457337 h 2523678"/>
                <a:gd name="connsiteX77" fmla="*/ 895400 w 3561510"/>
                <a:gd name="connsiteY77" fmla="*/ 1497039 h 2523678"/>
                <a:gd name="connsiteX78" fmla="*/ 942321 w 3561510"/>
                <a:gd name="connsiteY78" fmla="*/ 1423080 h 2523678"/>
                <a:gd name="connsiteX79" fmla="*/ 961697 w 3561510"/>
                <a:gd name="connsiteY79" fmla="*/ 1381162 h 2523678"/>
                <a:gd name="connsiteX80" fmla="*/ 997663 w 3561510"/>
                <a:gd name="connsiteY80" fmla="*/ 1437074 h 2523678"/>
                <a:gd name="connsiteX81" fmla="*/ 1024512 w 3561510"/>
                <a:gd name="connsiteY81" fmla="*/ 1497989 h 2523678"/>
                <a:gd name="connsiteX82" fmla="*/ 1039139 w 3561510"/>
                <a:gd name="connsiteY82" fmla="*/ 1407250 h 2523678"/>
                <a:gd name="connsiteX83" fmla="*/ 1019953 w 3561510"/>
                <a:gd name="connsiteY83" fmla="*/ 1393826 h 2523678"/>
                <a:gd name="connsiteX84" fmla="*/ 1043508 w 3561510"/>
                <a:gd name="connsiteY84" fmla="*/ 1379895 h 2523678"/>
                <a:gd name="connsiteX85" fmla="*/ 1043761 w 3561510"/>
                <a:gd name="connsiteY85" fmla="*/ 1334494 h 2523678"/>
                <a:gd name="connsiteX86" fmla="*/ 1045471 w 3561510"/>
                <a:gd name="connsiteY86" fmla="*/ 1285230 h 2523678"/>
                <a:gd name="connsiteX87" fmla="*/ 1043635 w 3561510"/>
                <a:gd name="connsiteY87" fmla="*/ 1206902 h 2523678"/>
                <a:gd name="connsiteX88" fmla="*/ 1055856 w 3561510"/>
                <a:gd name="connsiteY88" fmla="*/ 1169099 h 2523678"/>
                <a:gd name="connsiteX89" fmla="*/ 1062441 w 3561510"/>
                <a:gd name="connsiteY89" fmla="*/ 1186702 h 2523678"/>
                <a:gd name="connsiteX90" fmla="*/ 1064594 w 3561510"/>
                <a:gd name="connsiteY90" fmla="*/ 1184676 h 2523678"/>
                <a:gd name="connsiteX91" fmla="*/ 1131208 w 3561510"/>
                <a:gd name="connsiteY91" fmla="*/ 1088618 h 2523678"/>
                <a:gd name="connsiteX92" fmla="*/ 1172873 w 3561510"/>
                <a:gd name="connsiteY92" fmla="*/ 1017002 h 2523678"/>
                <a:gd name="connsiteX93" fmla="*/ 1173000 w 3561510"/>
                <a:gd name="connsiteY93" fmla="*/ 980275 h 2523678"/>
                <a:gd name="connsiteX94" fmla="*/ 1179395 w 3561510"/>
                <a:gd name="connsiteY94" fmla="*/ 979325 h 2523678"/>
                <a:gd name="connsiteX95" fmla="*/ 1185221 w 3561510"/>
                <a:gd name="connsiteY95" fmla="*/ 1011429 h 2523678"/>
                <a:gd name="connsiteX96" fmla="*/ 1186360 w 3561510"/>
                <a:gd name="connsiteY96" fmla="*/ 1044483 h 2523678"/>
                <a:gd name="connsiteX97" fmla="*/ 1215362 w 3561510"/>
                <a:gd name="connsiteY97" fmla="*/ 1083425 h 2523678"/>
                <a:gd name="connsiteX98" fmla="*/ 1261523 w 3561510"/>
                <a:gd name="connsiteY98" fmla="*/ 1115593 h 2523678"/>
                <a:gd name="connsiteX99" fmla="*/ 1296160 w 3561510"/>
                <a:gd name="connsiteY99" fmla="*/ 1171505 h 2523678"/>
                <a:gd name="connsiteX100" fmla="*/ 1304328 w 3561510"/>
                <a:gd name="connsiteY100" fmla="*/ 1168276 h 2523678"/>
                <a:gd name="connsiteX101" fmla="*/ 1315409 w 3561510"/>
                <a:gd name="connsiteY101" fmla="*/ 1204939 h 2523678"/>
                <a:gd name="connsiteX102" fmla="*/ 1308761 w 3561510"/>
                <a:gd name="connsiteY102" fmla="*/ 1251480 h 2523678"/>
                <a:gd name="connsiteX103" fmla="*/ 1317372 w 3561510"/>
                <a:gd name="connsiteY103" fmla="*/ 1362608 h 2523678"/>
                <a:gd name="connsiteX104" fmla="*/ 1313066 w 3561510"/>
                <a:gd name="connsiteY104" fmla="*/ 1379895 h 2523678"/>
                <a:gd name="connsiteX105" fmla="*/ 1337572 w 3561510"/>
                <a:gd name="connsiteY105" fmla="*/ 1392813 h 2523678"/>
                <a:gd name="connsiteX106" fmla="*/ 1314966 w 3561510"/>
                <a:gd name="connsiteY106" fmla="*/ 1408770 h 2523678"/>
                <a:gd name="connsiteX107" fmla="*/ 1324211 w 3561510"/>
                <a:gd name="connsiteY107" fmla="*/ 1504765 h 2523678"/>
                <a:gd name="connsiteX108" fmla="*/ 1332063 w 3561510"/>
                <a:gd name="connsiteY108" fmla="*/ 1486148 h 2523678"/>
                <a:gd name="connsiteX109" fmla="*/ 1368852 w 3561510"/>
                <a:gd name="connsiteY109" fmla="*/ 1429286 h 2523678"/>
                <a:gd name="connsiteX110" fmla="*/ 1393864 w 3561510"/>
                <a:gd name="connsiteY110" fmla="*/ 1383251 h 2523678"/>
                <a:gd name="connsiteX111" fmla="*/ 1425525 w 3561510"/>
                <a:gd name="connsiteY111" fmla="*/ 1431122 h 2523678"/>
                <a:gd name="connsiteX112" fmla="*/ 1451423 w 3561510"/>
                <a:gd name="connsiteY112" fmla="*/ 1401108 h 2523678"/>
                <a:gd name="connsiteX113" fmla="*/ 1449967 w 3561510"/>
                <a:gd name="connsiteY113" fmla="*/ 1152319 h 2523678"/>
                <a:gd name="connsiteX114" fmla="*/ 1410581 w 3561510"/>
                <a:gd name="connsiteY114" fmla="*/ 1133323 h 2523678"/>
                <a:gd name="connsiteX115" fmla="*/ 1404376 w 3561510"/>
                <a:gd name="connsiteY115" fmla="*/ 1113820 h 2523678"/>
                <a:gd name="connsiteX116" fmla="*/ 1380187 w 3561510"/>
                <a:gd name="connsiteY116" fmla="*/ 1110337 h 2523678"/>
                <a:gd name="connsiteX117" fmla="*/ 1326048 w 3561510"/>
                <a:gd name="connsiteY117" fmla="*/ 1014975 h 2523678"/>
                <a:gd name="connsiteX118" fmla="*/ 1425082 w 3561510"/>
                <a:gd name="connsiteY118" fmla="*/ 991926 h 2523678"/>
                <a:gd name="connsiteX119" fmla="*/ 1451487 w 3561510"/>
                <a:gd name="connsiteY119" fmla="*/ 959822 h 2523678"/>
                <a:gd name="connsiteX120" fmla="*/ 1448637 w 3561510"/>
                <a:gd name="connsiteY120" fmla="*/ 889979 h 2523678"/>
                <a:gd name="connsiteX121" fmla="*/ 1467887 w 3561510"/>
                <a:gd name="connsiteY121" fmla="*/ 855976 h 2523678"/>
                <a:gd name="connsiteX122" fmla="*/ 1474726 w 3561510"/>
                <a:gd name="connsiteY122" fmla="*/ 871553 h 2523678"/>
                <a:gd name="connsiteX123" fmla="*/ 1519747 w 3561510"/>
                <a:gd name="connsiteY123" fmla="*/ 782333 h 2523678"/>
                <a:gd name="connsiteX124" fmla="*/ 1587817 w 3561510"/>
                <a:gd name="connsiteY124" fmla="*/ 738578 h 2523678"/>
                <a:gd name="connsiteX125" fmla="*/ 1598202 w 3561510"/>
                <a:gd name="connsiteY125" fmla="*/ 719455 h 2523678"/>
                <a:gd name="connsiteX126" fmla="*/ 1600418 w 3561510"/>
                <a:gd name="connsiteY126" fmla="*/ 693114 h 2523678"/>
                <a:gd name="connsiteX127" fmla="*/ 1600672 w 3561510"/>
                <a:gd name="connsiteY127" fmla="*/ 672914 h 2523678"/>
                <a:gd name="connsiteX128" fmla="*/ 1603394 w 3561510"/>
                <a:gd name="connsiteY128" fmla="*/ 655374 h 2523678"/>
                <a:gd name="connsiteX129" fmla="*/ 1610866 w 3561510"/>
                <a:gd name="connsiteY129" fmla="*/ 621307 h 2523678"/>
                <a:gd name="connsiteX130" fmla="*/ 1617831 w 3561510"/>
                <a:gd name="connsiteY130" fmla="*/ 657844 h 2523678"/>
                <a:gd name="connsiteX131" fmla="*/ 1624860 w 3561510"/>
                <a:gd name="connsiteY131" fmla="*/ 686212 h 2523678"/>
                <a:gd name="connsiteX132" fmla="*/ 1631255 w 3561510"/>
                <a:gd name="connsiteY132" fmla="*/ 734589 h 2523678"/>
                <a:gd name="connsiteX133" fmla="*/ 1744284 w 3561510"/>
                <a:gd name="connsiteY133" fmla="*/ 868703 h 2523678"/>
                <a:gd name="connsiteX134" fmla="*/ 1749983 w 3561510"/>
                <a:gd name="connsiteY134" fmla="*/ 864967 h 2523678"/>
                <a:gd name="connsiteX135" fmla="*/ 1755238 w 3561510"/>
                <a:gd name="connsiteY135" fmla="*/ 859142 h 2523678"/>
                <a:gd name="connsiteX136" fmla="*/ 1769802 w 3561510"/>
                <a:gd name="connsiteY136" fmla="*/ 885293 h 2523678"/>
                <a:gd name="connsiteX137" fmla="*/ 1770689 w 3561510"/>
                <a:gd name="connsiteY137" fmla="*/ 971727 h 2523678"/>
                <a:gd name="connsiteX138" fmla="*/ 1789495 w 3561510"/>
                <a:gd name="connsiteY138" fmla="*/ 989457 h 2523678"/>
                <a:gd name="connsiteX139" fmla="*/ 1899611 w 3561510"/>
                <a:gd name="connsiteY139" fmla="*/ 1006617 h 2523678"/>
                <a:gd name="connsiteX140" fmla="*/ 1842178 w 3561510"/>
                <a:gd name="connsiteY140" fmla="*/ 1110147 h 2523678"/>
                <a:gd name="connsiteX141" fmla="*/ 1816280 w 3561510"/>
                <a:gd name="connsiteY141" fmla="*/ 1113440 h 2523678"/>
                <a:gd name="connsiteX142" fmla="*/ 1771765 w 3561510"/>
                <a:gd name="connsiteY142" fmla="*/ 1152636 h 2523678"/>
                <a:gd name="connsiteX143" fmla="*/ 1769739 w 3561510"/>
                <a:gd name="connsiteY143" fmla="*/ 1405540 h 2523678"/>
                <a:gd name="connsiteX144" fmla="*/ 1793928 w 3561510"/>
                <a:gd name="connsiteY144" fmla="*/ 1433718 h 2523678"/>
                <a:gd name="connsiteX145" fmla="*/ 1785443 w 3561510"/>
                <a:gd name="connsiteY145" fmla="*/ 1481652 h 2523678"/>
                <a:gd name="connsiteX146" fmla="*/ 1802666 w 3561510"/>
                <a:gd name="connsiteY146" fmla="*/ 1494886 h 2523678"/>
                <a:gd name="connsiteX147" fmla="*/ 1837366 w 3561510"/>
                <a:gd name="connsiteY147" fmla="*/ 1494886 h 2523678"/>
                <a:gd name="connsiteX148" fmla="*/ 1837366 w 3561510"/>
                <a:gd name="connsiteY148" fmla="*/ 1452588 h 2523678"/>
                <a:gd name="connsiteX149" fmla="*/ 1801399 w 3561510"/>
                <a:gd name="connsiteY149" fmla="*/ 1428209 h 2523678"/>
                <a:gd name="connsiteX150" fmla="*/ 1830907 w 3561510"/>
                <a:gd name="connsiteY150" fmla="*/ 1413899 h 2523678"/>
                <a:gd name="connsiteX151" fmla="*/ 1845914 w 3561510"/>
                <a:gd name="connsiteY151" fmla="*/ 1321133 h 2523678"/>
                <a:gd name="connsiteX152" fmla="*/ 1862441 w 3561510"/>
                <a:gd name="connsiteY152" fmla="*/ 1365078 h 2523678"/>
                <a:gd name="connsiteX153" fmla="*/ 1873459 w 3561510"/>
                <a:gd name="connsiteY153" fmla="*/ 1348235 h 2523678"/>
                <a:gd name="connsiteX154" fmla="*/ 1882767 w 3561510"/>
                <a:gd name="connsiteY154" fmla="*/ 1260218 h 2523678"/>
                <a:gd name="connsiteX155" fmla="*/ 1843381 w 3561510"/>
                <a:gd name="connsiteY155" fmla="*/ 1204749 h 2523678"/>
                <a:gd name="connsiteX156" fmla="*/ 1874156 w 3561510"/>
                <a:gd name="connsiteY156" fmla="*/ 1190438 h 2523678"/>
                <a:gd name="connsiteX157" fmla="*/ 1879791 w 3561510"/>
                <a:gd name="connsiteY157" fmla="*/ 1144150 h 2523678"/>
                <a:gd name="connsiteX158" fmla="*/ 1886060 w 3561510"/>
                <a:gd name="connsiteY158" fmla="*/ 1143391 h 2523678"/>
                <a:gd name="connsiteX159" fmla="*/ 1898091 w 3561510"/>
                <a:gd name="connsiteY159" fmla="*/ 1162450 h 2523678"/>
                <a:gd name="connsiteX160" fmla="*/ 1900814 w 3561510"/>
                <a:gd name="connsiteY160" fmla="*/ 1158904 h 2523678"/>
                <a:gd name="connsiteX161" fmla="*/ 1895495 w 3561510"/>
                <a:gd name="connsiteY161" fmla="*/ 1134336 h 2523678"/>
                <a:gd name="connsiteX162" fmla="*/ 1909552 w 3561510"/>
                <a:gd name="connsiteY162" fmla="*/ 1091151 h 2523678"/>
                <a:gd name="connsiteX163" fmla="*/ 1950078 w 3561510"/>
                <a:gd name="connsiteY163" fmla="*/ 1027386 h 2523678"/>
                <a:gd name="connsiteX164" fmla="*/ 1993389 w 3561510"/>
                <a:gd name="connsiteY164" fmla="*/ 1090834 h 2523678"/>
                <a:gd name="connsiteX165" fmla="*/ 2007890 w 3561510"/>
                <a:gd name="connsiteY165" fmla="*/ 1133829 h 2523678"/>
                <a:gd name="connsiteX166" fmla="*/ 2001748 w 3561510"/>
                <a:gd name="connsiteY166" fmla="*/ 1161627 h 2523678"/>
                <a:gd name="connsiteX167" fmla="*/ 2022200 w 3561510"/>
                <a:gd name="connsiteY167" fmla="*/ 1137945 h 2523678"/>
                <a:gd name="connsiteX168" fmla="*/ 2029293 w 3561510"/>
                <a:gd name="connsiteY168" fmla="*/ 1190375 h 2523678"/>
                <a:gd name="connsiteX169" fmla="*/ 2058230 w 3561510"/>
                <a:gd name="connsiteY169" fmla="*/ 1202533 h 2523678"/>
                <a:gd name="connsiteX170" fmla="*/ 2052848 w 3561510"/>
                <a:gd name="connsiteY170" fmla="*/ 1209625 h 2523678"/>
                <a:gd name="connsiteX171" fmla="*/ 2021251 w 3561510"/>
                <a:gd name="connsiteY171" fmla="*/ 1249644 h 2523678"/>
                <a:gd name="connsiteX172" fmla="*/ 2021251 w 3561510"/>
                <a:gd name="connsiteY172" fmla="*/ 1302707 h 2523678"/>
                <a:gd name="connsiteX173" fmla="*/ 2066145 w 3561510"/>
                <a:gd name="connsiteY173" fmla="*/ 1308216 h 2523678"/>
                <a:gd name="connsiteX174" fmla="*/ 2065639 w 3561510"/>
                <a:gd name="connsiteY174" fmla="*/ 1176001 h 2523678"/>
                <a:gd name="connsiteX175" fmla="*/ 2054621 w 3561510"/>
                <a:gd name="connsiteY175" fmla="*/ 1153585 h 2523678"/>
                <a:gd name="connsiteX176" fmla="*/ 2069311 w 3561510"/>
                <a:gd name="connsiteY176" fmla="*/ 1144657 h 2523678"/>
                <a:gd name="connsiteX177" fmla="*/ 2073554 w 3561510"/>
                <a:gd name="connsiteY177" fmla="*/ 1083805 h 2523678"/>
                <a:gd name="connsiteX178" fmla="*/ 2080013 w 3561510"/>
                <a:gd name="connsiteY178" fmla="*/ 1082729 h 2523678"/>
                <a:gd name="connsiteX179" fmla="*/ 2088751 w 3561510"/>
                <a:gd name="connsiteY179" fmla="*/ 1103752 h 2523678"/>
                <a:gd name="connsiteX180" fmla="*/ 2091854 w 3561510"/>
                <a:gd name="connsiteY180" fmla="*/ 1103435 h 2523678"/>
                <a:gd name="connsiteX181" fmla="*/ 2092994 w 3561510"/>
                <a:gd name="connsiteY181" fmla="*/ 1046699 h 2523678"/>
                <a:gd name="connsiteX182" fmla="*/ 2126744 w 3561510"/>
                <a:gd name="connsiteY182" fmla="*/ 998385 h 2523678"/>
                <a:gd name="connsiteX183" fmla="*/ 2135039 w 3561510"/>
                <a:gd name="connsiteY183" fmla="*/ 956846 h 2523678"/>
                <a:gd name="connsiteX184" fmla="*/ 2174931 w 3561510"/>
                <a:gd name="connsiteY184" fmla="*/ 1022447 h 2523678"/>
                <a:gd name="connsiteX185" fmla="*/ 2174868 w 3561510"/>
                <a:gd name="connsiteY185" fmla="*/ 956973 h 2523678"/>
                <a:gd name="connsiteX186" fmla="*/ 2152452 w 3561510"/>
                <a:gd name="connsiteY186" fmla="*/ 901820 h 2523678"/>
                <a:gd name="connsiteX187" fmla="*/ 2177464 w 3561510"/>
                <a:gd name="connsiteY187" fmla="*/ 891246 h 2523678"/>
                <a:gd name="connsiteX188" fmla="*/ 2178984 w 3561510"/>
                <a:gd name="connsiteY188" fmla="*/ 848884 h 2523678"/>
                <a:gd name="connsiteX189" fmla="*/ 2178984 w 3561510"/>
                <a:gd name="connsiteY189" fmla="*/ 805762 h 2523678"/>
                <a:gd name="connsiteX190" fmla="*/ 2194814 w 3561510"/>
                <a:gd name="connsiteY190" fmla="*/ 792908 h 2523678"/>
                <a:gd name="connsiteX191" fmla="*/ 2194244 w 3561510"/>
                <a:gd name="connsiteY191" fmla="*/ 726231 h 2523678"/>
                <a:gd name="connsiteX192" fmla="*/ 2198930 w 3561510"/>
                <a:gd name="connsiteY192" fmla="*/ 691277 h 2523678"/>
                <a:gd name="connsiteX193" fmla="*/ 2239962 w 3561510"/>
                <a:gd name="connsiteY193" fmla="*/ 669748 h 2523678"/>
                <a:gd name="connsiteX194" fmla="*/ 2242748 w 3561510"/>
                <a:gd name="connsiteY194" fmla="*/ 569891 h 2523678"/>
                <a:gd name="connsiteX195" fmla="*/ 2262948 w 3561510"/>
                <a:gd name="connsiteY195" fmla="*/ 523729 h 2523678"/>
                <a:gd name="connsiteX196" fmla="*/ 2263391 w 3561510"/>
                <a:gd name="connsiteY196" fmla="*/ 520627 h 2523678"/>
                <a:gd name="connsiteX197" fmla="*/ 2296128 w 3561510"/>
                <a:gd name="connsiteY197" fmla="*/ 454646 h 2523678"/>
                <a:gd name="connsiteX198" fmla="*/ 2305500 w 3561510"/>
                <a:gd name="connsiteY198" fmla="*/ 480228 h 2523678"/>
                <a:gd name="connsiteX199" fmla="*/ 2311135 w 3561510"/>
                <a:gd name="connsiteY199" fmla="*/ 497261 h 2523678"/>
                <a:gd name="connsiteX200" fmla="*/ 2325256 w 3561510"/>
                <a:gd name="connsiteY200" fmla="*/ 543929 h 2523678"/>
                <a:gd name="connsiteX201" fmla="*/ 2345138 w 3561510"/>
                <a:gd name="connsiteY201" fmla="*/ 569511 h 2523678"/>
                <a:gd name="connsiteX202" fmla="*/ 2348621 w 3561510"/>
                <a:gd name="connsiteY202" fmla="*/ 669685 h 2523678"/>
                <a:gd name="connsiteX203" fmla="*/ 2389463 w 3561510"/>
                <a:gd name="connsiteY203" fmla="*/ 691657 h 2523678"/>
                <a:gd name="connsiteX204" fmla="*/ 2396049 w 3561510"/>
                <a:gd name="connsiteY204" fmla="*/ 706095 h 2523678"/>
                <a:gd name="connsiteX205" fmla="*/ 2393643 w 3561510"/>
                <a:gd name="connsiteY205" fmla="*/ 770429 h 2523678"/>
                <a:gd name="connsiteX206" fmla="*/ 2391490 w 3561510"/>
                <a:gd name="connsiteY206" fmla="*/ 825771 h 2523678"/>
                <a:gd name="connsiteX207" fmla="*/ 2397569 w 3561510"/>
                <a:gd name="connsiteY207" fmla="*/ 826278 h 2523678"/>
                <a:gd name="connsiteX208" fmla="*/ 2405357 w 3561510"/>
                <a:gd name="connsiteY208" fmla="*/ 796960 h 2523678"/>
                <a:gd name="connsiteX209" fmla="*/ 2410043 w 3561510"/>
                <a:gd name="connsiteY209" fmla="*/ 809245 h 2523678"/>
                <a:gd name="connsiteX210" fmla="*/ 2409853 w 3561510"/>
                <a:gd name="connsiteY210" fmla="*/ 862941 h 2523678"/>
                <a:gd name="connsiteX211" fmla="*/ 2412956 w 3561510"/>
                <a:gd name="connsiteY211" fmla="*/ 893272 h 2523678"/>
                <a:gd name="connsiteX212" fmla="*/ 2429799 w 3561510"/>
                <a:gd name="connsiteY212" fmla="*/ 898844 h 2523678"/>
                <a:gd name="connsiteX213" fmla="*/ 2427266 w 3561510"/>
                <a:gd name="connsiteY213" fmla="*/ 907329 h 2523678"/>
                <a:gd name="connsiteX214" fmla="*/ 2413019 w 3561510"/>
                <a:gd name="connsiteY214" fmla="*/ 949058 h 2523678"/>
                <a:gd name="connsiteX215" fmla="*/ 2413399 w 3561510"/>
                <a:gd name="connsiteY215" fmla="*/ 1022067 h 2523678"/>
                <a:gd name="connsiteX216" fmla="*/ 2454114 w 3561510"/>
                <a:gd name="connsiteY216" fmla="*/ 956466 h 2523678"/>
                <a:gd name="connsiteX217" fmla="*/ 2463613 w 3561510"/>
                <a:gd name="connsiteY217" fmla="*/ 997372 h 2523678"/>
                <a:gd name="connsiteX218" fmla="*/ 2488941 w 3561510"/>
                <a:gd name="connsiteY218" fmla="*/ 1032895 h 2523678"/>
                <a:gd name="connsiteX219" fmla="*/ 2497109 w 3561510"/>
                <a:gd name="connsiteY219" fmla="*/ 1072091 h 2523678"/>
                <a:gd name="connsiteX220" fmla="*/ 2498312 w 3561510"/>
                <a:gd name="connsiteY220" fmla="*/ 1104131 h 2523678"/>
                <a:gd name="connsiteX221" fmla="*/ 2507051 w 3561510"/>
                <a:gd name="connsiteY221" fmla="*/ 1082476 h 2523678"/>
                <a:gd name="connsiteX222" fmla="*/ 2513763 w 3561510"/>
                <a:gd name="connsiteY222" fmla="*/ 1085135 h 2523678"/>
                <a:gd name="connsiteX223" fmla="*/ 2516992 w 3561510"/>
                <a:gd name="connsiteY223" fmla="*/ 1124648 h 2523678"/>
                <a:gd name="connsiteX224" fmla="*/ 2530163 w 3561510"/>
                <a:gd name="connsiteY224" fmla="*/ 1151496 h 2523678"/>
                <a:gd name="connsiteX225" fmla="*/ 2522248 w 3561510"/>
                <a:gd name="connsiteY225" fmla="*/ 1194554 h 2523678"/>
                <a:gd name="connsiteX226" fmla="*/ 2521868 w 3561510"/>
                <a:gd name="connsiteY226" fmla="*/ 1306253 h 2523678"/>
                <a:gd name="connsiteX227" fmla="*/ 2567143 w 3561510"/>
                <a:gd name="connsiteY227" fmla="*/ 1304036 h 2523678"/>
                <a:gd name="connsiteX228" fmla="*/ 2567080 w 3561510"/>
                <a:gd name="connsiteY228" fmla="*/ 1243818 h 2523678"/>
                <a:gd name="connsiteX229" fmla="*/ 2539028 w 3561510"/>
                <a:gd name="connsiteY229" fmla="*/ 1210701 h 2523678"/>
                <a:gd name="connsiteX230" fmla="*/ 2528137 w 3561510"/>
                <a:gd name="connsiteY230" fmla="*/ 1204116 h 2523678"/>
                <a:gd name="connsiteX231" fmla="*/ 2558911 w 3561510"/>
                <a:gd name="connsiteY231" fmla="*/ 1190122 h 2523678"/>
                <a:gd name="connsiteX232" fmla="*/ 2571322 w 3561510"/>
                <a:gd name="connsiteY232" fmla="*/ 1141744 h 2523678"/>
                <a:gd name="connsiteX233" fmla="*/ 2583733 w 3561510"/>
                <a:gd name="connsiteY233" fmla="*/ 1161247 h 2523678"/>
                <a:gd name="connsiteX234" fmla="*/ 2586836 w 3561510"/>
                <a:gd name="connsiteY234" fmla="*/ 1160297 h 2523678"/>
                <a:gd name="connsiteX235" fmla="*/ 2581580 w 3561510"/>
                <a:gd name="connsiteY235" fmla="*/ 1137628 h 2523678"/>
                <a:gd name="connsiteX236" fmla="*/ 2596777 w 3561510"/>
                <a:gd name="connsiteY236" fmla="*/ 1089378 h 2523678"/>
                <a:gd name="connsiteX237" fmla="*/ 2631984 w 3561510"/>
                <a:gd name="connsiteY237" fmla="*/ 1024473 h 2523678"/>
                <a:gd name="connsiteX238" fmla="*/ 2639266 w 3561510"/>
                <a:gd name="connsiteY238" fmla="*/ 1026373 h 2523678"/>
                <a:gd name="connsiteX239" fmla="*/ 2641925 w 3561510"/>
                <a:gd name="connsiteY239" fmla="*/ 1038594 h 2523678"/>
                <a:gd name="connsiteX240" fmla="*/ 2663138 w 3561510"/>
                <a:gd name="connsiteY240" fmla="*/ 1077600 h 2523678"/>
                <a:gd name="connsiteX241" fmla="*/ 2691949 w 3561510"/>
                <a:gd name="connsiteY241" fmla="*/ 1145037 h 2523678"/>
                <a:gd name="connsiteX242" fmla="*/ 2709616 w 3561510"/>
                <a:gd name="connsiteY242" fmla="*/ 1145037 h 2523678"/>
                <a:gd name="connsiteX243" fmla="*/ 2713035 w 3561510"/>
                <a:gd name="connsiteY243" fmla="*/ 1189298 h 2523678"/>
                <a:gd name="connsiteX244" fmla="*/ 2741973 w 3561510"/>
                <a:gd name="connsiteY244" fmla="*/ 1202533 h 2523678"/>
                <a:gd name="connsiteX245" fmla="*/ 2738807 w 3561510"/>
                <a:gd name="connsiteY245" fmla="*/ 1208168 h 2523678"/>
                <a:gd name="connsiteX246" fmla="*/ 2706069 w 3561510"/>
                <a:gd name="connsiteY246" fmla="*/ 1254836 h 2523678"/>
                <a:gd name="connsiteX247" fmla="*/ 2714934 w 3561510"/>
                <a:gd name="connsiteY247" fmla="*/ 1308596 h 2523678"/>
                <a:gd name="connsiteX248" fmla="*/ 2715251 w 3561510"/>
                <a:gd name="connsiteY248" fmla="*/ 1336140 h 2523678"/>
                <a:gd name="connsiteX249" fmla="*/ 2727029 w 3561510"/>
                <a:gd name="connsiteY249" fmla="*/ 1363052 h 2523678"/>
                <a:gd name="connsiteX250" fmla="*/ 2740263 w 3561510"/>
                <a:gd name="connsiteY250" fmla="*/ 1327022 h 2523678"/>
                <a:gd name="connsiteX251" fmla="*/ 2758309 w 3561510"/>
                <a:gd name="connsiteY251" fmla="*/ 1413392 h 2523678"/>
                <a:gd name="connsiteX252" fmla="*/ 2787311 w 3561510"/>
                <a:gd name="connsiteY252" fmla="*/ 1427196 h 2523678"/>
                <a:gd name="connsiteX253" fmla="*/ 2751154 w 3561510"/>
                <a:gd name="connsiteY253" fmla="*/ 1452651 h 2523678"/>
                <a:gd name="connsiteX254" fmla="*/ 2751154 w 3561510"/>
                <a:gd name="connsiteY254" fmla="*/ 1494317 h 2523678"/>
                <a:gd name="connsiteX255" fmla="*/ 2804597 w 3561510"/>
                <a:gd name="connsiteY255" fmla="*/ 1494317 h 2523678"/>
                <a:gd name="connsiteX256" fmla="*/ 2814729 w 3561510"/>
                <a:gd name="connsiteY256" fmla="*/ 1462719 h 2523678"/>
                <a:gd name="connsiteX257" fmla="*/ 2819731 w 3561510"/>
                <a:gd name="connsiteY257" fmla="*/ 1462149 h 2523678"/>
                <a:gd name="connsiteX258" fmla="*/ 2831066 w 3561510"/>
                <a:gd name="connsiteY258" fmla="*/ 1498559 h 2523678"/>
                <a:gd name="connsiteX259" fmla="*/ 2854051 w 3561510"/>
                <a:gd name="connsiteY259" fmla="*/ 1485768 h 2523678"/>
                <a:gd name="connsiteX260" fmla="*/ 2835435 w 3561510"/>
                <a:gd name="connsiteY260" fmla="*/ 1462846 h 2523678"/>
                <a:gd name="connsiteX261" fmla="*/ 2867095 w 3561510"/>
                <a:gd name="connsiteY261" fmla="*/ 1443216 h 2523678"/>
                <a:gd name="connsiteX262" fmla="*/ 2852658 w 3561510"/>
                <a:gd name="connsiteY262" fmla="*/ 1430172 h 2523678"/>
                <a:gd name="connsiteX263" fmla="*/ 2865069 w 3561510"/>
                <a:gd name="connsiteY263" fmla="*/ 1425486 h 2523678"/>
                <a:gd name="connsiteX264" fmla="*/ 2867729 w 3561510"/>
                <a:gd name="connsiteY264" fmla="*/ 1421624 h 2523678"/>
                <a:gd name="connsiteX265" fmla="*/ 2869628 w 3561510"/>
                <a:gd name="connsiteY265" fmla="*/ 1351844 h 2523678"/>
                <a:gd name="connsiteX266" fmla="*/ 2879696 w 3561510"/>
                <a:gd name="connsiteY266" fmla="*/ 1318157 h 2523678"/>
                <a:gd name="connsiteX267" fmla="*/ 2874124 w 3561510"/>
                <a:gd name="connsiteY267" fmla="*/ 1304353 h 2523678"/>
                <a:gd name="connsiteX268" fmla="*/ 2898503 w 3561510"/>
                <a:gd name="connsiteY268" fmla="*/ 1288269 h 2523678"/>
                <a:gd name="connsiteX269" fmla="*/ 2890904 w 3561510"/>
                <a:gd name="connsiteY269" fmla="*/ 1279088 h 2523678"/>
                <a:gd name="connsiteX270" fmla="*/ 2901352 w 3561510"/>
                <a:gd name="connsiteY270" fmla="*/ 1239829 h 2523678"/>
                <a:gd name="connsiteX271" fmla="*/ 2910914 w 3561510"/>
                <a:gd name="connsiteY271" fmla="*/ 1184359 h 2523678"/>
                <a:gd name="connsiteX272" fmla="*/ 2908444 w 3561510"/>
                <a:gd name="connsiteY272" fmla="*/ 1163020 h 2523678"/>
                <a:gd name="connsiteX273" fmla="*/ 2931493 w 3561510"/>
                <a:gd name="connsiteY273" fmla="*/ 1150926 h 2523678"/>
                <a:gd name="connsiteX274" fmla="*/ 2924021 w 3561510"/>
                <a:gd name="connsiteY274" fmla="*/ 1140414 h 2523678"/>
                <a:gd name="connsiteX275" fmla="*/ 2932633 w 3561510"/>
                <a:gd name="connsiteY275" fmla="*/ 1097103 h 2523678"/>
                <a:gd name="connsiteX276" fmla="*/ 2943714 w 3561510"/>
                <a:gd name="connsiteY276" fmla="*/ 1051512 h 2523678"/>
                <a:gd name="connsiteX277" fmla="*/ 2931936 w 3561510"/>
                <a:gd name="connsiteY277" fmla="*/ 1037834 h 2523678"/>
                <a:gd name="connsiteX278" fmla="*/ 2949413 w 3561510"/>
                <a:gd name="connsiteY278" fmla="*/ 1025740 h 2523678"/>
                <a:gd name="connsiteX279" fmla="*/ 2953782 w 3561510"/>
                <a:gd name="connsiteY279" fmla="*/ 974450 h 2523678"/>
                <a:gd name="connsiteX280" fmla="*/ 2955112 w 3561510"/>
                <a:gd name="connsiteY280" fmla="*/ 926705 h 2523678"/>
                <a:gd name="connsiteX281" fmla="*/ 2976071 w 3561510"/>
                <a:gd name="connsiteY281" fmla="*/ 916827 h 2523678"/>
                <a:gd name="connsiteX282" fmla="*/ 2965813 w 3561510"/>
                <a:gd name="connsiteY282" fmla="*/ 865537 h 2523678"/>
                <a:gd name="connsiteX283" fmla="*/ 2980820 w 3561510"/>
                <a:gd name="connsiteY283" fmla="*/ 854583 h 2523678"/>
                <a:gd name="connsiteX284" fmla="*/ 2966509 w 3561510"/>
                <a:gd name="connsiteY284" fmla="*/ 818173 h 2523678"/>
                <a:gd name="connsiteX285" fmla="*/ 2992345 w 3561510"/>
                <a:gd name="connsiteY285" fmla="*/ 807155 h 2523678"/>
                <a:gd name="connsiteX286" fmla="*/ 2978224 w 3561510"/>
                <a:gd name="connsiteY286" fmla="*/ 736869 h 2523678"/>
                <a:gd name="connsiteX287" fmla="*/ 2990508 w 3561510"/>
                <a:gd name="connsiteY287" fmla="*/ 732436 h 2523678"/>
                <a:gd name="connsiteX288" fmla="*/ 2969422 w 3561510"/>
                <a:gd name="connsiteY288" fmla="*/ 700966 h 2523678"/>
                <a:gd name="connsiteX289" fmla="*/ 2982846 w 3561510"/>
                <a:gd name="connsiteY289" fmla="*/ 693494 h 2523678"/>
                <a:gd name="connsiteX290" fmla="*/ 2970182 w 3561510"/>
                <a:gd name="connsiteY290" fmla="*/ 666962 h 2523678"/>
                <a:gd name="connsiteX291" fmla="*/ 2983290 w 3561510"/>
                <a:gd name="connsiteY291" fmla="*/ 660250 h 2523678"/>
                <a:gd name="connsiteX292" fmla="*/ 2989875 w 3561510"/>
                <a:gd name="connsiteY292" fmla="*/ 605414 h 2523678"/>
                <a:gd name="connsiteX293" fmla="*/ 3003553 w 3561510"/>
                <a:gd name="connsiteY293" fmla="*/ 543739 h 2523678"/>
                <a:gd name="connsiteX294" fmla="*/ 3021662 w 3561510"/>
                <a:gd name="connsiteY294" fmla="*/ 551274 h 2523678"/>
                <a:gd name="connsiteX295" fmla="*/ 3087073 w 3561510"/>
                <a:gd name="connsiteY295" fmla="*/ 452556 h 2523678"/>
                <a:gd name="connsiteX296" fmla="*/ 3088593 w 3561510"/>
                <a:gd name="connsiteY296" fmla="*/ 468703 h 2523678"/>
                <a:gd name="connsiteX297" fmla="*/ 3065480 w 3561510"/>
                <a:gd name="connsiteY297" fmla="*/ 511065 h 2523678"/>
                <a:gd name="connsiteX298" fmla="*/ 3089796 w 3561510"/>
                <a:gd name="connsiteY298" fmla="*/ 579579 h 2523678"/>
                <a:gd name="connsiteX299" fmla="*/ 3103030 w 3561510"/>
                <a:gd name="connsiteY299" fmla="*/ 559253 h 2523678"/>
                <a:gd name="connsiteX300" fmla="*/ 3089986 w 3561510"/>
                <a:gd name="connsiteY300" fmla="*/ 531898 h 2523678"/>
                <a:gd name="connsiteX301" fmla="*/ 3112718 w 3561510"/>
                <a:gd name="connsiteY301" fmla="*/ 459459 h 2523678"/>
                <a:gd name="connsiteX302" fmla="*/ 3120380 w 3561510"/>
                <a:gd name="connsiteY302" fmla="*/ 497831 h 2523678"/>
                <a:gd name="connsiteX303" fmla="*/ 3134184 w 3561510"/>
                <a:gd name="connsiteY303" fmla="*/ 526389 h 2523678"/>
                <a:gd name="connsiteX304" fmla="*/ 3148811 w 3561510"/>
                <a:gd name="connsiteY304" fmla="*/ 496311 h 2523678"/>
                <a:gd name="connsiteX305" fmla="*/ 3156916 w 3561510"/>
                <a:gd name="connsiteY305" fmla="*/ 461485 h 2523678"/>
                <a:gd name="connsiteX306" fmla="*/ 3166414 w 3561510"/>
                <a:gd name="connsiteY306" fmla="*/ 502137 h 2523678"/>
                <a:gd name="connsiteX307" fmla="*/ 3180029 w 3561510"/>
                <a:gd name="connsiteY307" fmla="*/ 527529 h 2523678"/>
                <a:gd name="connsiteX308" fmla="*/ 3205990 w 3561510"/>
                <a:gd name="connsiteY308" fmla="*/ 461232 h 2523678"/>
                <a:gd name="connsiteX309" fmla="*/ 3214982 w 3561510"/>
                <a:gd name="connsiteY309" fmla="*/ 497894 h 2523678"/>
                <a:gd name="connsiteX310" fmla="*/ 3228469 w 3561510"/>
                <a:gd name="connsiteY310" fmla="*/ 526262 h 2523678"/>
                <a:gd name="connsiteX311" fmla="*/ 3255128 w 3561510"/>
                <a:gd name="connsiteY311" fmla="*/ 461675 h 2523678"/>
                <a:gd name="connsiteX312" fmla="*/ 3260573 w 3561510"/>
                <a:gd name="connsiteY312" fmla="*/ 501504 h 2523678"/>
                <a:gd name="connsiteX313" fmla="*/ 3274251 w 3561510"/>
                <a:gd name="connsiteY313" fmla="*/ 529048 h 2523678"/>
                <a:gd name="connsiteX314" fmla="*/ 3288371 w 3561510"/>
                <a:gd name="connsiteY314" fmla="*/ 494792 h 2523678"/>
                <a:gd name="connsiteX315" fmla="*/ 3296286 w 3561510"/>
                <a:gd name="connsiteY315" fmla="*/ 461168 h 2523678"/>
                <a:gd name="connsiteX316" fmla="*/ 3322691 w 3561510"/>
                <a:gd name="connsiteY316" fmla="*/ 526009 h 2523678"/>
                <a:gd name="connsiteX317" fmla="*/ 3336432 w 3561510"/>
                <a:gd name="connsiteY317" fmla="*/ 496185 h 2523678"/>
                <a:gd name="connsiteX318" fmla="*/ 3343208 w 3561510"/>
                <a:gd name="connsiteY318" fmla="*/ 461801 h 2523678"/>
                <a:gd name="connsiteX319" fmla="*/ 3349729 w 3561510"/>
                <a:gd name="connsiteY319" fmla="*/ 461738 h 2523678"/>
                <a:gd name="connsiteX320" fmla="*/ 3357138 w 3561510"/>
                <a:gd name="connsiteY320" fmla="*/ 495235 h 2523678"/>
                <a:gd name="connsiteX321" fmla="*/ 3367776 w 3561510"/>
                <a:gd name="connsiteY321" fmla="*/ 525819 h 2523678"/>
                <a:gd name="connsiteX322" fmla="*/ 3382846 w 3561510"/>
                <a:gd name="connsiteY322" fmla="*/ 495742 h 2523678"/>
                <a:gd name="connsiteX323" fmla="*/ 3390825 w 3561510"/>
                <a:gd name="connsiteY323" fmla="*/ 459838 h 2523678"/>
                <a:gd name="connsiteX324" fmla="*/ 3416533 w 3561510"/>
                <a:gd name="connsiteY324" fmla="*/ 529808 h 2523678"/>
                <a:gd name="connsiteX325" fmla="*/ 3400766 w 3561510"/>
                <a:gd name="connsiteY325" fmla="*/ 557416 h 2523678"/>
                <a:gd name="connsiteX326" fmla="*/ 3414570 w 3561510"/>
                <a:gd name="connsiteY326" fmla="*/ 578439 h 2523678"/>
                <a:gd name="connsiteX327" fmla="*/ 3439582 w 3561510"/>
                <a:gd name="connsiteY327" fmla="*/ 522526 h 2523678"/>
                <a:gd name="connsiteX328" fmla="*/ 3422612 w 3561510"/>
                <a:gd name="connsiteY328" fmla="*/ 474402 h 2523678"/>
                <a:gd name="connsiteX329" fmla="*/ 3419383 w 3561510"/>
                <a:gd name="connsiteY329" fmla="*/ 452936 h 2523678"/>
                <a:gd name="connsiteX330" fmla="*/ 3480045 w 3561510"/>
                <a:gd name="connsiteY330" fmla="*/ 552097 h 2523678"/>
                <a:gd name="connsiteX331" fmla="*/ 3499611 w 3561510"/>
                <a:gd name="connsiteY331" fmla="*/ 543866 h 2523678"/>
                <a:gd name="connsiteX332" fmla="*/ 3507589 w 3561510"/>
                <a:gd name="connsiteY332" fmla="*/ 600665 h 2523678"/>
                <a:gd name="connsiteX333" fmla="*/ 3516138 w 3561510"/>
                <a:gd name="connsiteY333" fmla="*/ 605034 h 2523678"/>
                <a:gd name="connsiteX334" fmla="*/ 3521583 w 3561510"/>
                <a:gd name="connsiteY334" fmla="*/ 659807 h 2523678"/>
                <a:gd name="connsiteX335" fmla="*/ 3533424 w 3561510"/>
                <a:gd name="connsiteY335" fmla="*/ 665949 h 2523678"/>
                <a:gd name="connsiteX336" fmla="*/ 3523799 w 3561510"/>
                <a:gd name="connsiteY336" fmla="*/ 692290 h 2523678"/>
                <a:gd name="connsiteX337" fmla="*/ 3535514 w 3561510"/>
                <a:gd name="connsiteY337" fmla="*/ 701155 h 2523678"/>
                <a:gd name="connsiteX338" fmla="*/ 3513478 w 3561510"/>
                <a:gd name="connsiteY338" fmla="*/ 732689 h 2523678"/>
                <a:gd name="connsiteX339" fmla="*/ 3525889 w 3561510"/>
                <a:gd name="connsiteY339" fmla="*/ 739401 h 2523678"/>
                <a:gd name="connsiteX340" fmla="*/ 3513035 w 3561510"/>
                <a:gd name="connsiteY340" fmla="*/ 806459 h 2523678"/>
                <a:gd name="connsiteX341" fmla="*/ 3538110 w 3561510"/>
                <a:gd name="connsiteY341" fmla="*/ 817920 h 2523678"/>
                <a:gd name="connsiteX342" fmla="*/ 3523610 w 3561510"/>
                <a:gd name="connsiteY342" fmla="*/ 854013 h 2523678"/>
                <a:gd name="connsiteX343" fmla="*/ 3540326 w 3561510"/>
                <a:gd name="connsiteY343" fmla="*/ 866804 h 2523678"/>
                <a:gd name="connsiteX344" fmla="*/ 3526712 w 3561510"/>
                <a:gd name="connsiteY344" fmla="*/ 914485 h 2523678"/>
                <a:gd name="connsiteX345" fmla="*/ 3544759 w 3561510"/>
                <a:gd name="connsiteY345" fmla="*/ 924869 h 2523678"/>
                <a:gd name="connsiteX346" fmla="*/ 3555080 w 3561510"/>
                <a:gd name="connsiteY346" fmla="*/ 1025550 h 2523678"/>
                <a:gd name="connsiteX347" fmla="*/ 3561510 w 3561510"/>
                <a:gd name="connsiteY347" fmla="*/ 1029500 h 2523678"/>
                <a:gd name="connsiteX348" fmla="*/ 3524251 w 3561510"/>
                <a:gd name="connsiteY348" fmla="*/ 1066759 h 2523678"/>
                <a:gd name="connsiteX349" fmla="*/ 3470111 w 3561510"/>
                <a:gd name="connsiteY349" fmla="*/ 1085811 h 2523678"/>
                <a:gd name="connsiteX350" fmla="*/ 3409789 w 3561510"/>
                <a:gd name="connsiteY350" fmla="*/ 1119333 h 2523678"/>
                <a:gd name="connsiteX351" fmla="*/ 3375162 w 3561510"/>
                <a:gd name="connsiteY351" fmla="*/ 1174682 h 2523678"/>
                <a:gd name="connsiteX352" fmla="*/ 3375070 w 3561510"/>
                <a:gd name="connsiteY352" fmla="*/ 1261987 h 2523678"/>
                <a:gd name="connsiteX353" fmla="*/ 3445061 w 3561510"/>
                <a:gd name="connsiteY353" fmla="*/ 1318901 h 2523678"/>
                <a:gd name="connsiteX354" fmla="*/ 3416881 w 3561510"/>
                <a:gd name="connsiteY354" fmla="*/ 1382354 h 2523678"/>
                <a:gd name="connsiteX355" fmla="*/ 3286567 w 3561510"/>
                <a:gd name="connsiteY355" fmla="*/ 1540848 h 2523678"/>
                <a:gd name="connsiteX356" fmla="*/ 3230758 w 3561510"/>
                <a:gd name="connsiteY356" fmla="*/ 1535783 h 2523678"/>
                <a:gd name="connsiteX357" fmla="*/ 3177712 w 3561510"/>
                <a:gd name="connsiteY357" fmla="*/ 1465423 h 2523678"/>
                <a:gd name="connsiteX358" fmla="*/ 3139124 w 3561510"/>
                <a:gd name="connsiteY358" fmla="*/ 1481816 h 2523678"/>
                <a:gd name="connsiteX359" fmla="*/ 3099432 w 3561510"/>
                <a:gd name="connsiteY359" fmla="*/ 1450320 h 2523678"/>
                <a:gd name="connsiteX360" fmla="*/ 3056608 w 3561510"/>
                <a:gd name="connsiteY360" fmla="*/ 1424718 h 2523678"/>
                <a:gd name="connsiteX361" fmla="*/ 3002180 w 3561510"/>
                <a:gd name="connsiteY361" fmla="*/ 1487157 h 2523678"/>
                <a:gd name="connsiteX362" fmla="*/ 2938359 w 3561510"/>
                <a:gd name="connsiteY362" fmla="*/ 1500327 h 2523678"/>
                <a:gd name="connsiteX363" fmla="*/ 2914322 w 3561510"/>
                <a:gd name="connsiteY363" fmla="*/ 1508892 h 2523678"/>
                <a:gd name="connsiteX364" fmla="*/ 2826188 w 3561510"/>
                <a:gd name="connsiteY364" fmla="*/ 1539559 h 2523678"/>
                <a:gd name="connsiteX365" fmla="*/ 2762735 w 3561510"/>
                <a:gd name="connsiteY365" fmla="*/ 1552176 h 2523678"/>
                <a:gd name="connsiteX366" fmla="*/ 2683718 w 3561510"/>
                <a:gd name="connsiteY366" fmla="*/ 1589290 h 2523678"/>
                <a:gd name="connsiteX367" fmla="*/ 2634540 w 3561510"/>
                <a:gd name="connsiteY367" fmla="*/ 1615168 h 2523678"/>
                <a:gd name="connsiteX368" fmla="*/ 2502661 w 3561510"/>
                <a:gd name="connsiteY368" fmla="*/ 1618668 h 2523678"/>
                <a:gd name="connsiteX369" fmla="*/ 2405962 w 3561510"/>
                <a:gd name="connsiteY369" fmla="*/ 1665820 h 2523678"/>
                <a:gd name="connsiteX370" fmla="*/ 2391319 w 3561510"/>
                <a:gd name="connsiteY370" fmla="*/ 1703026 h 2523678"/>
                <a:gd name="connsiteX371" fmla="*/ 2381373 w 3561510"/>
                <a:gd name="connsiteY371" fmla="*/ 1769610 h 2523678"/>
                <a:gd name="connsiteX372" fmla="*/ 2391595 w 3561510"/>
                <a:gd name="connsiteY372" fmla="*/ 1876992 h 2523678"/>
                <a:gd name="connsiteX373" fmla="*/ 2368756 w 3561510"/>
                <a:gd name="connsiteY373" fmla="*/ 2041288 h 2523678"/>
                <a:gd name="connsiteX374" fmla="*/ 2303001 w 3561510"/>
                <a:gd name="connsiteY374" fmla="*/ 2052064 h 2523678"/>
                <a:gd name="connsiteX375" fmla="*/ 2241758 w 3561510"/>
                <a:gd name="connsiteY375" fmla="*/ 2040552 h 2523678"/>
                <a:gd name="connsiteX376" fmla="*/ 2188067 w 3561510"/>
                <a:gd name="connsiteY376" fmla="*/ 2020107 h 2523678"/>
                <a:gd name="connsiteX377" fmla="*/ 2130508 w 3561510"/>
                <a:gd name="connsiteY377" fmla="*/ 2027382 h 2523678"/>
                <a:gd name="connsiteX378" fmla="*/ 2075620 w 3561510"/>
                <a:gd name="connsiteY378" fmla="*/ 2066522 h 2523678"/>
                <a:gd name="connsiteX379" fmla="*/ 2030494 w 3561510"/>
                <a:gd name="connsiteY379" fmla="*/ 2160090 h 2523678"/>
                <a:gd name="connsiteX380" fmla="*/ 2033993 w 3561510"/>
                <a:gd name="connsiteY380" fmla="*/ 2186982 h 2523678"/>
                <a:gd name="connsiteX381" fmla="*/ 2013180 w 3561510"/>
                <a:gd name="connsiteY381" fmla="*/ 2213505 h 2523678"/>
                <a:gd name="connsiteX382" fmla="*/ 1985276 w 3561510"/>
                <a:gd name="connsiteY382" fmla="*/ 2197941 h 2523678"/>
                <a:gd name="connsiteX383" fmla="*/ 1950832 w 3561510"/>
                <a:gd name="connsiteY383" fmla="*/ 2127581 h 2523678"/>
                <a:gd name="connsiteX384" fmla="*/ 1928085 w 3561510"/>
                <a:gd name="connsiteY384" fmla="*/ 2156590 h 2523678"/>
                <a:gd name="connsiteX385" fmla="*/ 1924678 w 3561510"/>
                <a:gd name="connsiteY385" fmla="*/ 2192692 h 2523678"/>
                <a:gd name="connsiteX386" fmla="*/ 1870895 w 3561510"/>
                <a:gd name="connsiteY386" fmla="*/ 2297218 h 2523678"/>
                <a:gd name="connsiteX387" fmla="*/ 1747396 w 3561510"/>
                <a:gd name="connsiteY387" fmla="*/ 2284233 h 2523678"/>
                <a:gd name="connsiteX388" fmla="*/ 1693613 w 3561510"/>
                <a:gd name="connsiteY388" fmla="*/ 2227503 h 2523678"/>
                <a:gd name="connsiteX389" fmla="*/ 1643330 w 3561510"/>
                <a:gd name="connsiteY389" fmla="*/ 2230082 h 2523678"/>
                <a:gd name="connsiteX390" fmla="*/ 1545894 w 3561510"/>
                <a:gd name="connsiteY390" fmla="*/ 2253197 h 2523678"/>
                <a:gd name="connsiteX391" fmla="*/ 1387860 w 3561510"/>
                <a:gd name="connsiteY391" fmla="*/ 2243527 h 2523678"/>
                <a:gd name="connsiteX392" fmla="*/ 1325973 w 3561510"/>
                <a:gd name="connsiteY392" fmla="*/ 2271800 h 2523678"/>
                <a:gd name="connsiteX393" fmla="*/ 1237010 w 3561510"/>
                <a:gd name="connsiteY393" fmla="*/ 2296389 h 2523678"/>
                <a:gd name="connsiteX394" fmla="*/ 1241246 w 3561510"/>
                <a:gd name="connsiteY394" fmla="*/ 2361960 h 2523678"/>
                <a:gd name="connsiteX395" fmla="*/ 1206895 w 3561510"/>
                <a:gd name="connsiteY395" fmla="*/ 2414086 h 2523678"/>
                <a:gd name="connsiteX396" fmla="*/ 1173741 w 3561510"/>
                <a:gd name="connsiteY396" fmla="*/ 2433426 h 2523678"/>
                <a:gd name="connsiteX397" fmla="*/ 1095553 w 3561510"/>
                <a:gd name="connsiteY397" fmla="*/ 2475421 h 2523678"/>
                <a:gd name="connsiteX398" fmla="*/ 1046283 w 3561510"/>
                <a:gd name="connsiteY398" fmla="*/ 2523678 h 2523678"/>
                <a:gd name="connsiteX399" fmla="*/ 987895 w 3561510"/>
                <a:gd name="connsiteY399" fmla="*/ 2478736 h 2523678"/>
                <a:gd name="connsiteX400" fmla="*/ 945624 w 3561510"/>
                <a:gd name="connsiteY400" fmla="*/ 2414639 h 2523678"/>
                <a:gd name="connsiteX401" fmla="*/ 924902 w 3561510"/>
                <a:gd name="connsiteY401" fmla="*/ 2495129 h 2523678"/>
                <a:gd name="connsiteX402" fmla="*/ 818165 w 3561510"/>
                <a:gd name="connsiteY402" fmla="*/ 2466303 h 2523678"/>
                <a:gd name="connsiteX403" fmla="*/ 742464 w 3561510"/>
                <a:gd name="connsiteY403" fmla="*/ 2472105 h 2523678"/>
                <a:gd name="connsiteX404" fmla="*/ 644844 w 3561510"/>
                <a:gd name="connsiteY404" fmla="*/ 2489051 h 2523678"/>
                <a:gd name="connsiteX405" fmla="*/ 614729 w 3561510"/>
                <a:gd name="connsiteY405" fmla="*/ 2477815 h 2523678"/>
                <a:gd name="connsiteX406" fmla="*/ 545935 w 3561510"/>
                <a:gd name="connsiteY406" fmla="*/ 2480394 h 2523678"/>
                <a:gd name="connsiteX407" fmla="*/ 485981 w 3561510"/>
                <a:gd name="connsiteY407" fmla="*/ 2471000 h 2523678"/>
                <a:gd name="connsiteX408" fmla="*/ 393611 w 3561510"/>
                <a:gd name="connsiteY408" fmla="*/ 2427716 h 2523678"/>
                <a:gd name="connsiteX409" fmla="*/ 348853 w 3561510"/>
                <a:gd name="connsiteY409" fmla="*/ 2418506 h 2523678"/>
                <a:gd name="connsiteX410" fmla="*/ 317633 w 3561510"/>
                <a:gd name="connsiteY410" fmla="*/ 2372275 h 2523678"/>
                <a:gd name="connsiteX411" fmla="*/ 301517 w 3561510"/>
                <a:gd name="connsiteY411" fmla="*/ 2293719 h 2523678"/>
                <a:gd name="connsiteX412" fmla="*/ 295530 w 3561510"/>
                <a:gd name="connsiteY412" fmla="*/ 2245093 h 2523678"/>
                <a:gd name="connsiteX413" fmla="*/ 279414 w 3561510"/>
                <a:gd name="connsiteY413" fmla="*/ 2196467 h 2523678"/>
                <a:gd name="connsiteX414" fmla="*/ 315239 w 3561510"/>
                <a:gd name="connsiteY414" fmla="*/ 2177312 h 2523678"/>
                <a:gd name="connsiteX415" fmla="*/ 269468 w 3561510"/>
                <a:gd name="connsiteY415" fmla="*/ 2147749 h 2523678"/>
                <a:gd name="connsiteX416" fmla="*/ 304832 w 3561510"/>
                <a:gd name="connsiteY416" fmla="*/ 2025817 h 2523678"/>
                <a:gd name="connsiteX417" fmla="*/ 266060 w 3561510"/>
                <a:gd name="connsiteY417" fmla="*/ 2004911 h 2523678"/>
                <a:gd name="connsiteX418" fmla="*/ 323895 w 3561510"/>
                <a:gd name="connsiteY418" fmla="*/ 1968350 h 2523678"/>
                <a:gd name="connsiteX419" fmla="*/ 366996 w 3561510"/>
                <a:gd name="connsiteY419" fmla="*/ 1945326 h 2523678"/>
                <a:gd name="connsiteX420" fmla="*/ 418016 w 3561510"/>
                <a:gd name="connsiteY420" fmla="*/ 1944405 h 2523678"/>
                <a:gd name="connsiteX421" fmla="*/ 397295 w 3561510"/>
                <a:gd name="connsiteY421" fmla="*/ 1894582 h 2523678"/>
                <a:gd name="connsiteX422" fmla="*/ 347011 w 3561510"/>
                <a:gd name="connsiteY422" fmla="*/ 1873216 h 2523678"/>
                <a:gd name="connsiteX423" fmla="*/ 225999 w 3561510"/>
                <a:gd name="connsiteY423" fmla="*/ 1857653 h 2523678"/>
                <a:gd name="connsiteX424" fmla="*/ 182347 w 3561510"/>
                <a:gd name="connsiteY424" fmla="*/ 1855074 h 2523678"/>
                <a:gd name="connsiteX425" fmla="*/ 146246 w 3561510"/>
                <a:gd name="connsiteY425" fmla="*/ 1865112 h 2523678"/>
                <a:gd name="connsiteX426" fmla="*/ 0 w 3561510"/>
                <a:gd name="connsiteY426" fmla="*/ 1713985 h 2523678"/>
                <a:gd name="connsiteX427" fmla="*/ 52310 w 3561510"/>
                <a:gd name="connsiteY427" fmla="*/ 1715275 h 2523678"/>
                <a:gd name="connsiteX428" fmla="*/ 75701 w 3561510"/>
                <a:gd name="connsiteY428" fmla="*/ 1686265 h 2523678"/>
                <a:gd name="connsiteX429" fmla="*/ 114657 w 3561510"/>
                <a:gd name="connsiteY429" fmla="*/ 1711315 h 2523678"/>
                <a:gd name="connsiteX430" fmla="*/ 208593 w 3561510"/>
                <a:gd name="connsiteY430" fmla="*/ 1638284 h 2523678"/>
                <a:gd name="connsiteX431" fmla="*/ 176821 w 3561510"/>
                <a:gd name="connsiteY431" fmla="*/ 1597762 h 2523678"/>
                <a:gd name="connsiteX432" fmla="*/ 265416 w 3561510"/>
                <a:gd name="connsiteY432" fmla="*/ 1565898 h 2523678"/>
                <a:gd name="connsiteX433" fmla="*/ 261179 w 3561510"/>
                <a:gd name="connsiteY433" fmla="*/ 1514509 h 2523678"/>
                <a:gd name="connsiteX434" fmla="*/ 220013 w 3561510"/>
                <a:gd name="connsiteY434" fmla="*/ 1478685 h 2523678"/>
                <a:gd name="connsiteX435" fmla="*/ 273612 w 3561510"/>
                <a:gd name="connsiteY435" fmla="*/ 1457319 h 2523678"/>
                <a:gd name="connsiteX436" fmla="*/ 273612 w 3561510"/>
                <a:gd name="connsiteY436" fmla="*/ 1424073 h 2523678"/>
                <a:gd name="connsiteX437" fmla="*/ 247918 w 3561510"/>
                <a:gd name="connsiteY437" fmla="*/ 1427020 h 2523678"/>
                <a:gd name="connsiteX438" fmla="*/ 213751 w 3561510"/>
                <a:gd name="connsiteY438" fmla="*/ 1413390 h 2523678"/>
                <a:gd name="connsiteX439" fmla="*/ 222131 w 3561510"/>
                <a:gd name="connsiteY439" fmla="*/ 1386038 h 2523678"/>
                <a:gd name="connsiteX440" fmla="*/ 235669 w 3561510"/>
                <a:gd name="connsiteY440" fmla="*/ 1329860 h 2523678"/>
                <a:gd name="connsiteX441" fmla="*/ 257864 w 3561510"/>
                <a:gd name="connsiteY441" fmla="*/ 1331334 h 2523678"/>
                <a:gd name="connsiteX442" fmla="*/ 277756 w 3561510"/>
                <a:gd name="connsiteY442" fmla="*/ 1302324 h 2523678"/>
                <a:gd name="connsiteX443" fmla="*/ 266060 w 3561510"/>
                <a:gd name="connsiteY443" fmla="*/ 1255172 h 2523678"/>
                <a:gd name="connsiteX444" fmla="*/ 259706 w 3561510"/>
                <a:gd name="connsiteY444" fmla="*/ 1219808 h 2523678"/>
                <a:gd name="connsiteX445" fmla="*/ 255838 w 3561510"/>
                <a:gd name="connsiteY445" fmla="*/ 1193745 h 2523678"/>
                <a:gd name="connsiteX446" fmla="*/ 266337 w 3561510"/>
                <a:gd name="connsiteY446" fmla="*/ 1125319 h 2523678"/>
                <a:gd name="connsiteX447" fmla="*/ 285826 w 3561510"/>
                <a:gd name="connsiteY447" fmla="*/ 1078489 h 2523678"/>
                <a:gd name="connsiteX448" fmla="*/ 291693 w 3561510"/>
                <a:gd name="connsiteY448" fmla="*/ 1032992 h 2523678"/>
                <a:gd name="connsiteX449" fmla="*/ 327156 w 3561510"/>
                <a:gd name="connsiteY449" fmla="*/ 1010353 h 2523678"/>
                <a:gd name="connsiteX450" fmla="*/ 332854 w 3561510"/>
                <a:gd name="connsiteY450" fmla="*/ 946082 h 2523678"/>
                <a:gd name="connsiteX451" fmla="*/ 335640 w 3561510"/>
                <a:gd name="connsiteY451" fmla="*/ 946208 h 2523678"/>
                <a:gd name="connsiteX452" fmla="*/ 338933 w 3561510"/>
                <a:gd name="connsiteY452" fmla="*/ 1004147 h 2523678"/>
                <a:gd name="connsiteX453" fmla="*/ 370467 w 3561510"/>
                <a:gd name="connsiteY453" fmla="*/ 1031439 h 2523678"/>
                <a:gd name="connsiteX454" fmla="*/ 425683 w 3561510"/>
                <a:gd name="connsiteY454" fmla="*/ 1133829 h 2523678"/>
                <a:gd name="connsiteX455" fmla="*/ 410423 w 3561510"/>
                <a:gd name="connsiteY455" fmla="*/ 1195314 h 2523678"/>
                <a:gd name="connsiteX456" fmla="*/ 434421 w 3561510"/>
                <a:gd name="connsiteY456" fmla="*/ 1208865 h 2523678"/>
                <a:gd name="connsiteX457" fmla="*/ 437968 w 3561510"/>
                <a:gd name="connsiteY457" fmla="*/ 1152192 h 2523678"/>
                <a:gd name="connsiteX458" fmla="*/ 460827 w 3561510"/>
                <a:gd name="connsiteY458" fmla="*/ 1218553 h 2523678"/>
                <a:gd name="connsiteX459" fmla="*/ 483559 w 3561510"/>
                <a:gd name="connsiteY459" fmla="*/ 1135539 h 2523678"/>
                <a:gd name="connsiteX460" fmla="*/ 488055 w 3561510"/>
                <a:gd name="connsiteY460" fmla="*/ 1162640 h 2523678"/>
                <a:gd name="connsiteX461" fmla="*/ 505911 w 3561510"/>
                <a:gd name="connsiteY461" fmla="*/ 1223619 h 2523678"/>
                <a:gd name="connsiteX462" fmla="*/ 511483 w 3561510"/>
                <a:gd name="connsiteY462" fmla="*/ 1294982 h 2523678"/>
                <a:gd name="connsiteX463" fmla="*/ 546627 w 3561510"/>
                <a:gd name="connsiteY463" fmla="*/ 1297831 h 2523678"/>
                <a:gd name="connsiteX464" fmla="*/ 509204 w 3561510"/>
                <a:gd name="connsiteY464" fmla="*/ 1329871 h 2523678"/>
                <a:gd name="connsiteX465" fmla="*/ 509204 w 3561510"/>
                <a:gd name="connsiteY465" fmla="*/ 1495646 h 2523678"/>
                <a:gd name="connsiteX466" fmla="*/ 573475 w 3561510"/>
                <a:gd name="connsiteY466" fmla="*/ 1495646 h 2523678"/>
                <a:gd name="connsiteX467" fmla="*/ 583353 w 3561510"/>
                <a:gd name="connsiteY467" fmla="*/ 1329302 h 2523678"/>
                <a:gd name="connsiteX468" fmla="*/ 583416 w 3561510"/>
                <a:gd name="connsiteY468" fmla="*/ 1028526 h 2523678"/>
                <a:gd name="connsiteX469" fmla="*/ 577021 w 3561510"/>
                <a:gd name="connsiteY469" fmla="*/ 981225 h 2523678"/>
                <a:gd name="connsiteX470" fmla="*/ 583226 w 3561510"/>
                <a:gd name="connsiteY470" fmla="*/ 965015 h 2523678"/>
                <a:gd name="connsiteX471" fmla="*/ 586329 w 3561510"/>
                <a:gd name="connsiteY471" fmla="*/ 886560 h 2523678"/>
                <a:gd name="connsiteX472" fmla="*/ 587089 w 3561510"/>
                <a:gd name="connsiteY472" fmla="*/ 787842 h 2523678"/>
                <a:gd name="connsiteX473" fmla="*/ 586456 w 3561510"/>
                <a:gd name="connsiteY473" fmla="*/ 689758 h 2523678"/>
                <a:gd name="connsiteX474" fmla="*/ 579554 w 3561510"/>
                <a:gd name="connsiteY474" fmla="*/ 587431 h 2523678"/>
                <a:gd name="connsiteX475" fmla="*/ 561697 w 3561510"/>
                <a:gd name="connsiteY475" fmla="*/ 535444 h 2523678"/>
                <a:gd name="connsiteX476" fmla="*/ 566510 w 3561510"/>
                <a:gd name="connsiteY476" fmla="*/ 485294 h 2523678"/>
                <a:gd name="connsiteX477" fmla="*/ 637619 w 3561510"/>
                <a:gd name="connsiteY477" fmla="*/ 485294 h 2523678"/>
                <a:gd name="connsiteX478" fmla="*/ 637619 w 3561510"/>
                <a:gd name="connsiteY478" fmla="*/ 309261 h 2523678"/>
                <a:gd name="connsiteX479" fmla="*/ 618180 w 3561510"/>
                <a:gd name="connsiteY479" fmla="*/ 299509 h 2523678"/>
                <a:gd name="connsiteX480" fmla="*/ 638506 w 3561510"/>
                <a:gd name="connsiteY480" fmla="*/ 263859 h 2523678"/>
                <a:gd name="connsiteX481" fmla="*/ 643635 w 3561510"/>
                <a:gd name="connsiteY481" fmla="*/ 194966 h 2523678"/>
                <a:gd name="connsiteX482" fmla="*/ 694102 w 3561510"/>
                <a:gd name="connsiteY482" fmla="*/ 108533 h 2523678"/>
                <a:gd name="connsiteX483" fmla="*/ 731018 w 3561510"/>
                <a:gd name="connsiteY483" fmla="*/ 74529 h 2523678"/>
                <a:gd name="connsiteX484" fmla="*/ 722153 w 3561510"/>
                <a:gd name="connsiteY484" fmla="*/ 55913 h 2523678"/>
                <a:gd name="connsiteX485" fmla="*/ 735451 w 3561510"/>
                <a:gd name="connsiteY485" fmla="*/ 0 h 252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3561510" h="2523678">
                  <a:moveTo>
                    <a:pt x="1058009" y="1212157"/>
                  </a:moveTo>
                  <a:cubicBezTo>
                    <a:pt x="1060415" y="1244135"/>
                    <a:pt x="1062694" y="1273199"/>
                    <a:pt x="1064910" y="1302263"/>
                  </a:cubicBezTo>
                  <a:lnTo>
                    <a:pt x="1064974" y="1302263"/>
                  </a:lnTo>
                  <a:cubicBezTo>
                    <a:pt x="1072572" y="1287130"/>
                    <a:pt x="1077448" y="1271363"/>
                    <a:pt x="1070546" y="1254836"/>
                  </a:cubicBezTo>
                  <a:cubicBezTo>
                    <a:pt x="1065227" y="1242108"/>
                    <a:pt x="1084477" y="1223682"/>
                    <a:pt x="1058009" y="1212157"/>
                  </a:cubicBezTo>
                  <a:close/>
                  <a:moveTo>
                    <a:pt x="1608951" y="1104962"/>
                  </a:moveTo>
                  <a:cubicBezTo>
                    <a:pt x="1582767" y="1105145"/>
                    <a:pt x="1556917" y="1110844"/>
                    <a:pt x="1530955" y="1121355"/>
                  </a:cubicBezTo>
                  <a:cubicBezTo>
                    <a:pt x="1523356" y="1140414"/>
                    <a:pt x="1501447" y="1142567"/>
                    <a:pt x="1484034" y="1153205"/>
                  </a:cubicBezTo>
                  <a:lnTo>
                    <a:pt x="1484034" y="1405287"/>
                  </a:lnTo>
                  <a:cubicBezTo>
                    <a:pt x="1494038" y="1416748"/>
                    <a:pt x="1503727" y="1427766"/>
                    <a:pt x="1512212" y="1437454"/>
                  </a:cubicBezTo>
                  <a:lnTo>
                    <a:pt x="1565908" y="1437454"/>
                  </a:lnTo>
                  <a:cubicBezTo>
                    <a:pt x="1570024" y="1404147"/>
                    <a:pt x="1573950" y="1372803"/>
                    <a:pt x="1577686" y="1342536"/>
                  </a:cubicBezTo>
                  <a:cubicBezTo>
                    <a:pt x="1571417" y="1337723"/>
                    <a:pt x="1566541" y="1333987"/>
                    <a:pt x="1562805" y="1331138"/>
                  </a:cubicBezTo>
                  <a:cubicBezTo>
                    <a:pt x="1568188" y="1295931"/>
                    <a:pt x="1572810" y="1262688"/>
                    <a:pt x="1578826" y="1229634"/>
                  </a:cubicBezTo>
                  <a:cubicBezTo>
                    <a:pt x="1580219" y="1222162"/>
                    <a:pt x="1586551" y="1215577"/>
                    <a:pt x="1590793" y="1208675"/>
                  </a:cubicBezTo>
                  <a:cubicBezTo>
                    <a:pt x="1592376" y="1206079"/>
                    <a:pt x="1594529" y="1203862"/>
                    <a:pt x="1596176" y="1201836"/>
                  </a:cubicBezTo>
                  <a:cubicBezTo>
                    <a:pt x="1594593" y="1195377"/>
                    <a:pt x="1593199" y="1189615"/>
                    <a:pt x="1590920" y="1180370"/>
                  </a:cubicBezTo>
                  <a:cubicBezTo>
                    <a:pt x="1598835" y="1180370"/>
                    <a:pt x="1607827" y="1178471"/>
                    <a:pt x="1609093" y="1180750"/>
                  </a:cubicBezTo>
                  <a:cubicBezTo>
                    <a:pt x="1612449" y="1187082"/>
                    <a:pt x="1612576" y="1195124"/>
                    <a:pt x="1614349" y="1204179"/>
                  </a:cubicBezTo>
                  <a:cubicBezTo>
                    <a:pt x="1639361" y="1212221"/>
                    <a:pt x="1641577" y="1237043"/>
                    <a:pt x="1646642" y="1258952"/>
                  </a:cubicBezTo>
                  <a:cubicBezTo>
                    <a:pt x="1651835" y="1281304"/>
                    <a:pt x="1653988" y="1304416"/>
                    <a:pt x="1657534" y="1327845"/>
                  </a:cubicBezTo>
                  <a:cubicBezTo>
                    <a:pt x="1635055" y="1363938"/>
                    <a:pt x="1651138" y="1400411"/>
                    <a:pt x="1657407" y="1438404"/>
                  </a:cubicBezTo>
                  <a:lnTo>
                    <a:pt x="1708634" y="1438404"/>
                  </a:lnTo>
                  <a:cubicBezTo>
                    <a:pt x="1718449" y="1426690"/>
                    <a:pt x="1727124" y="1416368"/>
                    <a:pt x="1736369" y="1405350"/>
                  </a:cubicBezTo>
                  <a:cubicBezTo>
                    <a:pt x="1734912" y="1320563"/>
                    <a:pt x="1742764" y="1235396"/>
                    <a:pt x="1734596" y="1150483"/>
                  </a:cubicBezTo>
                  <a:cubicBezTo>
                    <a:pt x="1714333" y="1143834"/>
                    <a:pt x="1695906" y="1137058"/>
                    <a:pt x="1688941" y="1121671"/>
                  </a:cubicBezTo>
                  <a:cubicBezTo>
                    <a:pt x="1661650" y="1110115"/>
                    <a:pt x="1635134" y="1104780"/>
                    <a:pt x="1608951" y="1104962"/>
                  </a:cubicBezTo>
                  <a:close/>
                  <a:moveTo>
                    <a:pt x="734374" y="663099"/>
                  </a:moveTo>
                  <a:cubicBezTo>
                    <a:pt x="700054" y="664746"/>
                    <a:pt x="671749" y="695836"/>
                    <a:pt x="673079" y="730410"/>
                  </a:cubicBezTo>
                  <a:cubicBezTo>
                    <a:pt x="674409" y="765426"/>
                    <a:pt x="704676" y="792781"/>
                    <a:pt x="740263" y="791261"/>
                  </a:cubicBezTo>
                  <a:lnTo>
                    <a:pt x="740263" y="791198"/>
                  </a:lnTo>
                  <a:cubicBezTo>
                    <a:pt x="773316" y="789805"/>
                    <a:pt x="800355" y="760234"/>
                    <a:pt x="799721" y="726167"/>
                  </a:cubicBezTo>
                  <a:cubicBezTo>
                    <a:pt x="799152" y="691784"/>
                    <a:pt x="767744" y="661516"/>
                    <a:pt x="734374" y="663099"/>
                  </a:cubicBezTo>
                  <a:close/>
                  <a:moveTo>
                    <a:pt x="2304360" y="580592"/>
                  </a:moveTo>
                  <a:cubicBezTo>
                    <a:pt x="2296128" y="581542"/>
                    <a:pt x="2289669" y="582238"/>
                    <a:pt x="2282514" y="582998"/>
                  </a:cubicBezTo>
                  <a:lnTo>
                    <a:pt x="2282514" y="625613"/>
                  </a:lnTo>
                  <a:lnTo>
                    <a:pt x="2304360" y="625613"/>
                  </a:lnTo>
                  <a:lnTo>
                    <a:pt x="2304360" y="625550"/>
                  </a:lnTo>
                  <a:close/>
                  <a:moveTo>
                    <a:pt x="695621" y="500871"/>
                  </a:moveTo>
                  <a:cubicBezTo>
                    <a:pt x="696128" y="510495"/>
                    <a:pt x="696508" y="519170"/>
                    <a:pt x="696888" y="526579"/>
                  </a:cubicBezTo>
                  <a:lnTo>
                    <a:pt x="778699" y="526579"/>
                  </a:lnTo>
                  <a:cubicBezTo>
                    <a:pt x="778129" y="517271"/>
                    <a:pt x="777686" y="509356"/>
                    <a:pt x="777179" y="500871"/>
                  </a:cubicBezTo>
                  <a:close/>
                  <a:moveTo>
                    <a:pt x="626791" y="500111"/>
                  </a:moveTo>
                  <a:cubicBezTo>
                    <a:pt x="613684" y="500744"/>
                    <a:pt x="602033" y="501250"/>
                    <a:pt x="589875" y="501820"/>
                  </a:cubicBezTo>
                  <a:cubicBezTo>
                    <a:pt x="589558" y="509672"/>
                    <a:pt x="589242" y="515941"/>
                    <a:pt x="588862" y="525123"/>
                  </a:cubicBezTo>
                  <a:cubicBezTo>
                    <a:pt x="601526" y="525946"/>
                    <a:pt x="613747" y="526769"/>
                    <a:pt x="626791" y="527592"/>
                  </a:cubicBezTo>
                  <a:lnTo>
                    <a:pt x="626791" y="527529"/>
                  </a:lnTo>
                  <a:close/>
                  <a:moveTo>
                    <a:pt x="883939" y="500047"/>
                  </a:moveTo>
                  <a:cubicBezTo>
                    <a:pt x="869818" y="500807"/>
                    <a:pt x="857977" y="501440"/>
                    <a:pt x="845819" y="502074"/>
                  </a:cubicBezTo>
                  <a:lnTo>
                    <a:pt x="845819" y="526516"/>
                  </a:lnTo>
                  <a:lnTo>
                    <a:pt x="886345" y="526516"/>
                  </a:lnTo>
                  <a:cubicBezTo>
                    <a:pt x="885458" y="516701"/>
                    <a:pt x="884762" y="508976"/>
                    <a:pt x="883939" y="500047"/>
                  </a:cubicBezTo>
                  <a:close/>
                  <a:moveTo>
                    <a:pt x="694165" y="438309"/>
                  </a:moveTo>
                  <a:cubicBezTo>
                    <a:pt x="693722" y="443628"/>
                    <a:pt x="692772" y="449707"/>
                    <a:pt x="692772" y="455786"/>
                  </a:cubicBezTo>
                  <a:cubicBezTo>
                    <a:pt x="692835" y="463891"/>
                    <a:pt x="693595" y="472059"/>
                    <a:pt x="694165" y="482001"/>
                  </a:cubicBezTo>
                  <a:lnTo>
                    <a:pt x="778825" y="482001"/>
                  </a:lnTo>
                  <a:cubicBezTo>
                    <a:pt x="779965" y="465221"/>
                    <a:pt x="782498" y="450340"/>
                    <a:pt x="778192" y="438309"/>
                  </a:cubicBezTo>
                  <a:close/>
                  <a:moveTo>
                    <a:pt x="735451" y="0"/>
                  </a:moveTo>
                  <a:cubicBezTo>
                    <a:pt x="737097" y="190"/>
                    <a:pt x="738743" y="443"/>
                    <a:pt x="740389" y="633"/>
                  </a:cubicBezTo>
                  <a:cubicBezTo>
                    <a:pt x="743999" y="18680"/>
                    <a:pt x="747671" y="36790"/>
                    <a:pt x="751850" y="57622"/>
                  </a:cubicBezTo>
                  <a:cubicBezTo>
                    <a:pt x="750331" y="60155"/>
                    <a:pt x="747165" y="65537"/>
                    <a:pt x="743746" y="71363"/>
                  </a:cubicBezTo>
                  <a:cubicBezTo>
                    <a:pt x="745265" y="73769"/>
                    <a:pt x="746468" y="76872"/>
                    <a:pt x="748621" y="78898"/>
                  </a:cubicBezTo>
                  <a:cubicBezTo>
                    <a:pt x="760083" y="89726"/>
                    <a:pt x="770657" y="101820"/>
                    <a:pt x="783511" y="110622"/>
                  </a:cubicBezTo>
                  <a:cubicBezTo>
                    <a:pt x="803901" y="124553"/>
                    <a:pt x="813906" y="143169"/>
                    <a:pt x="821441" y="166408"/>
                  </a:cubicBezTo>
                  <a:cubicBezTo>
                    <a:pt x="831699" y="198132"/>
                    <a:pt x="839740" y="229603"/>
                    <a:pt x="837777" y="262846"/>
                  </a:cubicBezTo>
                  <a:cubicBezTo>
                    <a:pt x="845503" y="273484"/>
                    <a:pt x="865512" y="276080"/>
                    <a:pt x="855317" y="298686"/>
                  </a:cubicBezTo>
                  <a:cubicBezTo>
                    <a:pt x="851835" y="300902"/>
                    <a:pt x="845059" y="305271"/>
                    <a:pt x="837588" y="310084"/>
                  </a:cubicBezTo>
                  <a:lnTo>
                    <a:pt x="837588" y="483521"/>
                  </a:lnTo>
                  <a:lnTo>
                    <a:pt x="908191" y="483521"/>
                  </a:lnTo>
                  <a:cubicBezTo>
                    <a:pt x="909330" y="503847"/>
                    <a:pt x="910217" y="520753"/>
                    <a:pt x="911483" y="543359"/>
                  </a:cubicBezTo>
                  <a:cubicBezTo>
                    <a:pt x="894830" y="558303"/>
                    <a:pt x="897553" y="584771"/>
                    <a:pt x="893437" y="610733"/>
                  </a:cubicBezTo>
                  <a:cubicBezTo>
                    <a:pt x="883116" y="675827"/>
                    <a:pt x="891600" y="740984"/>
                    <a:pt x="887548" y="805952"/>
                  </a:cubicBezTo>
                  <a:cubicBezTo>
                    <a:pt x="885965" y="831660"/>
                    <a:pt x="892170" y="856672"/>
                    <a:pt x="888941" y="882824"/>
                  </a:cubicBezTo>
                  <a:cubicBezTo>
                    <a:pt x="885775" y="908342"/>
                    <a:pt x="890587" y="934937"/>
                    <a:pt x="892677" y="960962"/>
                  </a:cubicBezTo>
                  <a:cubicBezTo>
                    <a:pt x="893310" y="968941"/>
                    <a:pt x="896349" y="976729"/>
                    <a:pt x="896920" y="978945"/>
                  </a:cubicBezTo>
                  <a:cubicBezTo>
                    <a:pt x="895146" y="1000475"/>
                    <a:pt x="892677" y="1016811"/>
                    <a:pt x="892614" y="1033148"/>
                  </a:cubicBezTo>
                  <a:cubicBezTo>
                    <a:pt x="891980" y="1174545"/>
                    <a:pt x="891664" y="1315941"/>
                    <a:pt x="891347" y="1457337"/>
                  </a:cubicBezTo>
                  <a:cubicBezTo>
                    <a:pt x="891347" y="1470254"/>
                    <a:pt x="891727" y="1483235"/>
                    <a:pt x="895400" y="1497039"/>
                  </a:cubicBezTo>
                  <a:cubicBezTo>
                    <a:pt x="898376" y="1463352"/>
                    <a:pt x="917056" y="1441063"/>
                    <a:pt x="942321" y="1423080"/>
                  </a:cubicBezTo>
                  <a:cubicBezTo>
                    <a:pt x="956505" y="1413012"/>
                    <a:pt x="955808" y="1396169"/>
                    <a:pt x="961697" y="1381162"/>
                  </a:cubicBezTo>
                  <a:cubicBezTo>
                    <a:pt x="965750" y="1405604"/>
                    <a:pt x="978541" y="1422194"/>
                    <a:pt x="997663" y="1437074"/>
                  </a:cubicBezTo>
                  <a:cubicBezTo>
                    <a:pt x="1015774" y="1451132"/>
                    <a:pt x="1025398" y="1472851"/>
                    <a:pt x="1024512" y="1497989"/>
                  </a:cubicBezTo>
                  <a:cubicBezTo>
                    <a:pt x="1043128" y="1488174"/>
                    <a:pt x="1043825" y="1483172"/>
                    <a:pt x="1039139" y="1407250"/>
                  </a:cubicBezTo>
                  <a:cubicBezTo>
                    <a:pt x="1033947" y="1403577"/>
                    <a:pt x="1028058" y="1399461"/>
                    <a:pt x="1019953" y="1393826"/>
                  </a:cubicBezTo>
                  <a:cubicBezTo>
                    <a:pt x="1028058" y="1389013"/>
                    <a:pt x="1034643" y="1385151"/>
                    <a:pt x="1043508" y="1379895"/>
                  </a:cubicBezTo>
                  <a:cubicBezTo>
                    <a:pt x="1035910" y="1365521"/>
                    <a:pt x="1043571" y="1350198"/>
                    <a:pt x="1043761" y="1334494"/>
                  </a:cubicBezTo>
                  <a:cubicBezTo>
                    <a:pt x="1043951" y="1318094"/>
                    <a:pt x="1045471" y="1301630"/>
                    <a:pt x="1045471" y="1285230"/>
                  </a:cubicBezTo>
                  <a:cubicBezTo>
                    <a:pt x="1045344" y="1259205"/>
                    <a:pt x="1050600" y="1233370"/>
                    <a:pt x="1043635" y="1206902"/>
                  </a:cubicBezTo>
                  <a:cubicBezTo>
                    <a:pt x="1040722" y="1195821"/>
                    <a:pt x="1048004" y="1182143"/>
                    <a:pt x="1055856" y="1169099"/>
                  </a:cubicBezTo>
                  <a:cubicBezTo>
                    <a:pt x="1058009" y="1174861"/>
                    <a:pt x="1060161" y="1180623"/>
                    <a:pt x="1062441" y="1186702"/>
                  </a:cubicBezTo>
                  <a:cubicBezTo>
                    <a:pt x="1062821" y="1186322"/>
                    <a:pt x="1064594" y="1185499"/>
                    <a:pt x="1064594" y="1184676"/>
                  </a:cubicBezTo>
                  <a:cubicBezTo>
                    <a:pt x="1064784" y="1137375"/>
                    <a:pt x="1093405" y="1106854"/>
                    <a:pt x="1131208" y="1088618"/>
                  </a:cubicBezTo>
                  <a:cubicBezTo>
                    <a:pt x="1164452" y="1072598"/>
                    <a:pt x="1171353" y="1047902"/>
                    <a:pt x="1172873" y="1017002"/>
                  </a:cubicBezTo>
                  <a:cubicBezTo>
                    <a:pt x="1173506" y="1004780"/>
                    <a:pt x="1173000" y="992496"/>
                    <a:pt x="1173000" y="980275"/>
                  </a:cubicBezTo>
                  <a:cubicBezTo>
                    <a:pt x="1175090" y="979959"/>
                    <a:pt x="1177243" y="979642"/>
                    <a:pt x="1179395" y="979325"/>
                  </a:cubicBezTo>
                  <a:cubicBezTo>
                    <a:pt x="1181422" y="990027"/>
                    <a:pt x="1184144" y="1000665"/>
                    <a:pt x="1185221" y="1011429"/>
                  </a:cubicBezTo>
                  <a:cubicBezTo>
                    <a:pt x="1186360" y="1022384"/>
                    <a:pt x="1183955" y="1033972"/>
                    <a:pt x="1186360" y="1044483"/>
                  </a:cubicBezTo>
                  <a:cubicBezTo>
                    <a:pt x="1190160" y="1061136"/>
                    <a:pt x="1199658" y="1074371"/>
                    <a:pt x="1215362" y="1083425"/>
                  </a:cubicBezTo>
                  <a:cubicBezTo>
                    <a:pt x="1231635" y="1092797"/>
                    <a:pt x="1249365" y="1101979"/>
                    <a:pt x="1261523" y="1115593"/>
                  </a:cubicBezTo>
                  <a:cubicBezTo>
                    <a:pt x="1275644" y="1131423"/>
                    <a:pt x="1284508" y="1152066"/>
                    <a:pt x="1296160" y="1171505"/>
                  </a:cubicBezTo>
                  <a:cubicBezTo>
                    <a:pt x="1297490" y="1170999"/>
                    <a:pt x="1300972" y="1169606"/>
                    <a:pt x="1304328" y="1168276"/>
                  </a:cubicBezTo>
                  <a:cubicBezTo>
                    <a:pt x="1307874" y="1179990"/>
                    <a:pt x="1311420" y="1191768"/>
                    <a:pt x="1315409" y="1204939"/>
                  </a:cubicBezTo>
                  <a:cubicBezTo>
                    <a:pt x="1304012" y="1217793"/>
                    <a:pt x="1307368" y="1234763"/>
                    <a:pt x="1308761" y="1251480"/>
                  </a:cubicBezTo>
                  <a:cubicBezTo>
                    <a:pt x="1311800" y="1288523"/>
                    <a:pt x="1314903" y="1325566"/>
                    <a:pt x="1317372" y="1362608"/>
                  </a:cubicBezTo>
                  <a:cubicBezTo>
                    <a:pt x="1317752" y="1368307"/>
                    <a:pt x="1314586" y="1374196"/>
                    <a:pt x="1313066" y="1379895"/>
                  </a:cubicBezTo>
                  <a:cubicBezTo>
                    <a:pt x="1321868" y="1384518"/>
                    <a:pt x="1329087" y="1388317"/>
                    <a:pt x="1337572" y="1392813"/>
                  </a:cubicBezTo>
                  <a:cubicBezTo>
                    <a:pt x="1329530" y="1398512"/>
                    <a:pt x="1322755" y="1403261"/>
                    <a:pt x="1314966" y="1408770"/>
                  </a:cubicBezTo>
                  <a:cubicBezTo>
                    <a:pt x="1318449" y="1438341"/>
                    <a:pt x="1308507" y="1468671"/>
                    <a:pt x="1324211" y="1504765"/>
                  </a:cubicBezTo>
                  <a:cubicBezTo>
                    <a:pt x="1328833" y="1494000"/>
                    <a:pt x="1330986" y="1490264"/>
                    <a:pt x="1332063" y="1486148"/>
                  </a:cubicBezTo>
                  <a:cubicBezTo>
                    <a:pt x="1338015" y="1463036"/>
                    <a:pt x="1348336" y="1442836"/>
                    <a:pt x="1368852" y="1429286"/>
                  </a:cubicBezTo>
                  <a:cubicBezTo>
                    <a:pt x="1384809" y="1418774"/>
                    <a:pt x="1390445" y="1402564"/>
                    <a:pt x="1393864" y="1383251"/>
                  </a:cubicBezTo>
                  <a:cubicBezTo>
                    <a:pt x="1402603" y="1401741"/>
                    <a:pt x="1404122" y="1422700"/>
                    <a:pt x="1425525" y="1431122"/>
                  </a:cubicBezTo>
                  <a:cubicBezTo>
                    <a:pt x="1432744" y="1422764"/>
                    <a:pt x="1440215" y="1414152"/>
                    <a:pt x="1451423" y="1401108"/>
                  </a:cubicBezTo>
                  <a:cubicBezTo>
                    <a:pt x="1449650" y="1322843"/>
                    <a:pt x="1459212" y="1237613"/>
                    <a:pt x="1449967" y="1152319"/>
                  </a:cubicBezTo>
                  <a:cubicBezTo>
                    <a:pt x="1436416" y="1145797"/>
                    <a:pt x="1423435" y="1139528"/>
                    <a:pt x="1410581" y="1133323"/>
                  </a:cubicBezTo>
                  <a:cubicBezTo>
                    <a:pt x="1408555" y="1126990"/>
                    <a:pt x="1406719" y="1121102"/>
                    <a:pt x="1404376" y="1113820"/>
                  </a:cubicBezTo>
                  <a:cubicBezTo>
                    <a:pt x="1397410" y="1112806"/>
                    <a:pt x="1390382" y="1111793"/>
                    <a:pt x="1380187" y="1110337"/>
                  </a:cubicBezTo>
                  <a:cubicBezTo>
                    <a:pt x="1362520" y="1079310"/>
                    <a:pt x="1343967" y="1046573"/>
                    <a:pt x="1326048" y="1014975"/>
                  </a:cubicBezTo>
                  <a:cubicBezTo>
                    <a:pt x="1360368" y="1006933"/>
                    <a:pt x="1392661" y="998955"/>
                    <a:pt x="1425082" y="991926"/>
                  </a:cubicBezTo>
                  <a:cubicBezTo>
                    <a:pt x="1442875" y="988064"/>
                    <a:pt x="1452500" y="980085"/>
                    <a:pt x="1451487" y="959822"/>
                  </a:cubicBezTo>
                  <a:cubicBezTo>
                    <a:pt x="1450410" y="936837"/>
                    <a:pt x="1452563" y="913661"/>
                    <a:pt x="1448637" y="889979"/>
                  </a:cubicBezTo>
                  <a:cubicBezTo>
                    <a:pt x="1454969" y="878771"/>
                    <a:pt x="1461302" y="867627"/>
                    <a:pt x="1467887" y="855976"/>
                  </a:cubicBezTo>
                  <a:cubicBezTo>
                    <a:pt x="1469850" y="860472"/>
                    <a:pt x="1471496" y="864207"/>
                    <a:pt x="1474726" y="871553"/>
                  </a:cubicBezTo>
                  <a:cubicBezTo>
                    <a:pt x="1483970" y="836536"/>
                    <a:pt x="1492455" y="803356"/>
                    <a:pt x="1519747" y="782333"/>
                  </a:cubicBezTo>
                  <a:cubicBezTo>
                    <a:pt x="1540896" y="766060"/>
                    <a:pt x="1558310" y="743011"/>
                    <a:pt x="1587817" y="738578"/>
                  </a:cubicBezTo>
                  <a:cubicBezTo>
                    <a:pt x="1591236" y="732183"/>
                    <a:pt x="1594213" y="725534"/>
                    <a:pt x="1598202" y="719455"/>
                  </a:cubicBezTo>
                  <a:cubicBezTo>
                    <a:pt x="1603838" y="710907"/>
                    <a:pt x="1606624" y="702232"/>
                    <a:pt x="1600418" y="693114"/>
                  </a:cubicBezTo>
                  <a:cubicBezTo>
                    <a:pt x="1595606" y="685958"/>
                    <a:pt x="1596239" y="680259"/>
                    <a:pt x="1600672" y="672914"/>
                  </a:cubicBezTo>
                  <a:cubicBezTo>
                    <a:pt x="1603584" y="668102"/>
                    <a:pt x="1605737" y="659553"/>
                    <a:pt x="1603394" y="655374"/>
                  </a:cubicBezTo>
                  <a:cubicBezTo>
                    <a:pt x="1595416" y="641064"/>
                    <a:pt x="1608650" y="632895"/>
                    <a:pt x="1610866" y="621307"/>
                  </a:cubicBezTo>
                  <a:cubicBezTo>
                    <a:pt x="1615995" y="633148"/>
                    <a:pt x="1624037" y="642963"/>
                    <a:pt x="1617831" y="657844"/>
                  </a:cubicBezTo>
                  <a:cubicBezTo>
                    <a:pt x="1615109" y="664429"/>
                    <a:pt x="1621757" y="674877"/>
                    <a:pt x="1624860" y="686212"/>
                  </a:cubicBezTo>
                  <a:cubicBezTo>
                    <a:pt x="1606244" y="703942"/>
                    <a:pt x="1624163" y="719899"/>
                    <a:pt x="1631255" y="734589"/>
                  </a:cubicBezTo>
                  <a:cubicBezTo>
                    <a:pt x="1689258" y="764160"/>
                    <a:pt x="1736622" y="799493"/>
                    <a:pt x="1744284" y="868703"/>
                  </a:cubicBezTo>
                  <a:cubicBezTo>
                    <a:pt x="1746753" y="867120"/>
                    <a:pt x="1748526" y="866234"/>
                    <a:pt x="1749983" y="864967"/>
                  </a:cubicBezTo>
                  <a:cubicBezTo>
                    <a:pt x="1751376" y="863764"/>
                    <a:pt x="1752516" y="862181"/>
                    <a:pt x="1755238" y="859142"/>
                  </a:cubicBezTo>
                  <a:cubicBezTo>
                    <a:pt x="1761317" y="870033"/>
                    <a:pt x="1766890" y="880038"/>
                    <a:pt x="1769802" y="885293"/>
                  </a:cubicBezTo>
                  <a:cubicBezTo>
                    <a:pt x="1769802" y="917461"/>
                    <a:pt x="1768536" y="944752"/>
                    <a:pt x="1770689" y="971727"/>
                  </a:cubicBezTo>
                  <a:cubicBezTo>
                    <a:pt x="1771259" y="978312"/>
                    <a:pt x="1781960" y="987747"/>
                    <a:pt x="1789495" y="989457"/>
                  </a:cubicBezTo>
                  <a:cubicBezTo>
                    <a:pt x="1823942" y="997435"/>
                    <a:pt x="1856679" y="1014975"/>
                    <a:pt x="1899611" y="1006617"/>
                  </a:cubicBezTo>
                  <a:cubicBezTo>
                    <a:pt x="1878778" y="1044230"/>
                    <a:pt x="1860668" y="1076840"/>
                    <a:pt x="1842178" y="1110147"/>
                  </a:cubicBezTo>
                  <a:cubicBezTo>
                    <a:pt x="1833820" y="1111223"/>
                    <a:pt x="1825842" y="1112237"/>
                    <a:pt x="1816280" y="1113440"/>
                  </a:cubicBezTo>
                  <a:cubicBezTo>
                    <a:pt x="1814697" y="1140731"/>
                    <a:pt x="1790255" y="1141618"/>
                    <a:pt x="1771765" y="1152636"/>
                  </a:cubicBezTo>
                  <a:cubicBezTo>
                    <a:pt x="1763154" y="1236473"/>
                    <a:pt x="1771132" y="1321386"/>
                    <a:pt x="1769739" y="1405540"/>
                  </a:cubicBezTo>
                  <a:cubicBezTo>
                    <a:pt x="1778541" y="1415735"/>
                    <a:pt x="1786646" y="1425233"/>
                    <a:pt x="1793928" y="1433718"/>
                  </a:cubicBezTo>
                  <a:cubicBezTo>
                    <a:pt x="1791078" y="1449865"/>
                    <a:pt x="1788545" y="1464049"/>
                    <a:pt x="1785443" y="1481652"/>
                  </a:cubicBezTo>
                  <a:cubicBezTo>
                    <a:pt x="1791711" y="1486465"/>
                    <a:pt x="1798297" y="1491530"/>
                    <a:pt x="1802666" y="1494886"/>
                  </a:cubicBezTo>
                  <a:lnTo>
                    <a:pt x="1837366" y="1494886"/>
                  </a:lnTo>
                  <a:lnTo>
                    <a:pt x="1837366" y="1452588"/>
                  </a:lnTo>
                  <a:cubicBezTo>
                    <a:pt x="1822106" y="1451385"/>
                    <a:pt x="1807098" y="1447522"/>
                    <a:pt x="1801399" y="1428209"/>
                  </a:cubicBezTo>
                  <a:cubicBezTo>
                    <a:pt x="1810391" y="1423840"/>
                    <a:pt x="1819636" y="1419344"/>
                    <a:pt x="1830907" y="1413899"/>
                  </a:cubicBezTo>
                  <a:cubicBezTo>
                    <a:pt x="1835530" y="1385214"/>
                    <a:pt x="1840342" y="1355517"/>
                    <a:pt x="1845914" y="1321133"/>
                  </a:cubicBezTo>
                  <a:cubicBezTo>
                    <a:pt x="1852120" y="1337597"/>
                    <a:pt x="1856426" y="1349058"/>
                    <a:pt x="1862441" y="1365078"/>
                  </a:cubicBezTo>
                  <a:cubicBezTo>
                    <a:pt x="1867887" y="1357100"/>
                    <a:pt x="1873839" y="1352350"/>
                    <a:pt x="1873459" y="1348235"/>
                  </a:cubicBezTo>
                  <a:cubicBezTo>
                    <a:pt x="1870610" y="1318220"/>
                    <a:pt x="1883971" y="1290169"/>
                    <a:pt x="1882767" y="1260218"/>
                  </a:cubicBezTo>
                  <a:cubicBezTo>
                    <a:pt x="1881121" y="1220136"/>
                    <a:pt x="1882324" y="1220073"/>
                    <a:pt x="1843381" y="1204749"/>
                  </a:cubicBezTo>
                  <a:cubicBezTo>
                    <a:pt x="1854463" y="1199556"/>
                    <a:pt x="1863391" y="1195441"/>
                    <a:pt x="1874156" y="1190438"/>
                  </a:cubicBezTo>
                  <a:cubicBezTo>
                    <a:pt x="1875929" y="1175874"/>
                    <a:pt x="1877828" y="1160044"/>
                    <a:pt x="1879791" y="1144150"/>
                  </a:cubicBezTo>
                  <a:cubicBezTo>
                    <a:pt x="1881881" y="1143897"/>
                    <a:pt x="1883971" y="1143644"/>
                    <a:pt x="1886060" y="1143391"/>
                  </a:cubicBezTo>
                  <a:cubicBezTo>
                    <a:pt x="1890049" y="1149723"/>
                    <a:pt x="1894038" y="1156055"/>
                    <a:pt x="1898091" y="1162450"/>
                  </a:cubicBezTo>
                  <a:cubicBezTo>
                    <a:pt x="1898914" y="1161374"/>
                    <a:pt x="1901004" y="1159917"/>
                    <a:pt x="1900814" y="1158904"/>
                  </a:cubicBezTo>
                  <a:cubicBezTo>
                    <a:pt x="1899231" y="1150673"/>
                    <a:pt x="1896888" y="1142567"/>
                    <a:pt x="1895495" y="1134336"/>
                  </a:cubicBezTo>
                  <a:cubicBezTo>
                    <a:pt x="1892582" y="1117556"/>
                    <a:pt x="1896698" y="1101599"/>
                    <a:pt x="1909552" y="1091151"/>
                  </a:cubicBezTo>
                  <a:cubicBezTo>
                    <a:pt x="1929815" y="1074687"/>
                    <a:pt x="1949761" y="1059047"/>
                    <a:pt x="1950078" y="1027386"/>
                  </a:cubicBezTo>
                  <a:cubicBezTo>
                    <a:pt x="1955967" y="1056767"/>
                    <a:pt x="1971797" y="1075067"/>
                    <a:pt x="1993389" y="1090834"/>
                  </a:cubicBezTo>
                  <a:cubicBezTo>
                    <a:pt x="2006497" y="1100396"/>
                    <a:pt x="2010613" y="1116986"/>
                    <a:pt x="2007890" y="1133829"/>
                  </a:cubicBezTo>
                  <a:cubicBezTo>
                    <a:pt x="2006560" y="1141934"/>
                    <a:pt x="2004344" y="1149913"/>
                    <a:pt x="2001748" y="1161627"/>
                  </a:cubicBezTo>
                  <a:cubicBezTo>
                    <a:pt x="2008776" y="1153459"/>
                    <a:pt x="2013272" y="1148266"/>
                    <a:pt x="2022200" y="1137945"/>
                  </a:cubicBezTo>
                  <a:cubicBezTo>
                    <a:pt x="2025050" y="1158778"/>
                    <a:pt x="2027076" y="1173785"/>
                    <a:pt x="2029293" y="1190375"/>
                  </a:cubicBezTo>
                  <a:cubicBezTo>
                    <a:pt x="2038094" y="1194048"/>
                    <a:pt x="2047592" y="1198037"/>
                    <a:pt x="2058230" y="1202533"/>
                  </a:cubicBezTo>
                  <a:cubicBezTo>
                    <a:pt x="2056077" y="1205509"/>
                    <a:pt x="2054874" y="1208991"/>
                    <a:pt x="2052848" y="1209625"/>
                  </a:cubicBezTo>
                  <a:cubicBezTo>
                    <a:pt x="2021631" y="1218869"/>
                    <a:pt x="2021504" y="1218806"/>
                    <a:pt x="2021251" y="1249644"/>
                  </a:cubicBezTo>
                  <a:cubicBezTo>
                    <a:pt x="2021124" y="1266360"/>
                    <a:pt x="2021251" y="1283077"/>
                    <a:pt x="2021251" y="1302707"/>
                  </a:cubicBezTo>
                  <a:cubicBezTo>
                    <a:pt x="2036448" y="1304543"/>
                    <a:pt x="2049302" y="1306126"/>
                    <a:pt x="2066145" y="1308216"/>
                  </a:cubicBezTo>
                  <a:cubicBezTo>
                    <a:pt x="2066145" y="1261801"/>
                    <a:pt x="2066652" y="1218869"/>
                    <a:pt x="2065639" y="1176001"/>
                  </a:cubicBezTo>
                  <a:cubicBezTo>
                    <a:pt x="2065512" y="1168719"/>
                    <a:pt x="2058737" y="1161564"/>
                    <a:pt x="2054621" y="1153585"/>
                  </a:cubicBezTo>
                  <a:cubicBezTo>
                    <a:pt x="2059244" y="1150736"/>
                    <a:pt x="2064246" y="1147760"/>
                    <a:pt x="2069311" y="1144657"/>
                  </a:cubicBezTo>
                  <a:cubicBezTo>
                    <a:pt x="2070705" y="1124141"/>
                    <a:pt x="2072161" y="1103942"/>
                    <a:pt x="2073554" y="1083805"/>
                  </a:cubicBezTo>
                  <a:cubicBezTo>
                    <a:pt x="2075707" y="1083425"/>
                    <a:pt x="2077860" y="1083109"/>
                    <a:pt x="2080013" y="1082729"/>
                  </a:cubicBezTo>
                  <a:cubicBezTo>
                    <a:pt x="2082926" y="1089758"/>
                    <a:pt x="2085839" y="1096723"/>
                    <a:pt x="2088751" y="1103752"/>
                  </a:cubicBezTo>
                  <a:cubicBezTo>
                    <a:pt x="2089764" y="1103625"/>
                    <a:pt x="2090841" y="1103562"/>
                    <a:pt x="2091854" y="1103435"/>
                  </a:cubicBezTo>
                  <a:cubicBezTo>
                    <a:pt x="2091854" y="1084439"/>
                    <a:pt x="2087675" y="1064112"/>
                    <a:pt x="2092994" y="1046699"/>
                  </a:cubicBezTo>
                  <a:cubicBezTo>
                    <a:pt x="2098503" y="1028589"/>
                    <a:pt x="2113193" y="1013202"/>
                    <a:pt x="2126744" y="998385"/>
                  </a:cubicBezTo>
                  <a:lnTo>
                    <a:pt x="2135039" y="956846"/>
                  </a:lnTo>
                  <a:cubicBezTo>
                    <a:pt x="2143967" y="981605"/>
                    <a:pt x="2145044" y="1007820"/>
                    <a:pt x="2174931" y="1022447"/>
                  </a:cubicBezTo>
                  <a:cubicBezTo>
                    <a:pt x="2174931" y="999778"/>
                    <a:pt x="2175185" y="978376"/>
                    <a:pt x="2174868" y="956973"/>
                  </a:cubicBezTo>
                  <a:cubicBezTo>
                    <a:pt x="2174615" y="936710"/>
                    <a:pt x="2180503" y="914485"/>
                    <a:pt x="2152452" y="901820"/>
                  </a:cubicBezTo>
                  <a:cubicBezTo>
                    <a:pt x="2163787" y="897008"/>
                    <a:pt x="2169232" y="894728"/>
                    <a:pt x="2177464" y="891246"/>
                  </a:cubicBezTo>
                  <a:cubicBezTo>
                    <a:pt x="2177971" y="877822"/>
                    <a:pt x="2178731" y="863384"/>
                    <a:pt x="2178984" y="848884"/>
                  </a:cubicBezTo>
                  <a:cubicBezTo>
                    <a:pt x="2179174" y="834193"/>
                    <a:pt x="2178984" y="819503"/>
                    <a:pt x="2178984" y="805762"/>
                  </a:cubicBezTo>
                  <a:cubicBezTo>
                    <a:pt x="2186456" y="799747"/>
                    <a:pt x="2192725" y="794617"/>
                    <a:pt x="2194814" y="792908"/>
                  </a:cubicBezTo>
                  <a:cubicBezTo>
                    <a:pt x="2194814" y="767579"/>
                    <a:pt x="2196587" y="746683"/>
                    <a:pt x="2194244" y="726231"/>
                  </a:cubicBezTo>
                  <a:cubicBezTo>
                    <a:pt x="2192598" y="711413"/>
                    <a:pt x="2193991" y="698813"/>
                    <a:pt x="2198930" y="691277"/>
                  </a:cubicBezTo>
                  <a:cubicBezTo>
                    <a:pt x="2215584" y="682539"/>
                    <a:pt x="2227868" y="676080"/>
                    <a:pt x="2239962" y="669748"/>
                  </a:cubicBezTo>
                  <a:cubicBezTo>
                    <a:pt x="2249017" y="636125"/>
                    <a:pt x="2266304" y="604147"/>
                    <a:pt x="2242748" y="569891"/>
                  </a:cubicBezTo>
                  <a:cubicBezTo>
                    <a:pt x="2254273" y="556910"/>
                    <a:pt x="2268520" y="544499"/>
                    <a:pt x="2262948" y="523729"/>
                  </a:cubicBezTo>
                  <a:cubicBezTo>
                    <a:pt x="2262695" y="522780"/>
                    <a:pt x="2262821" y="521323"/>
                    <a:pt x="2263391" y="520627"/>
                  </a:cubicBezTo>
                  <a:cubicBezTo>
                    <a:pt x="2278271" y="501250"/>
                    <a:pt x="2283590" y="477505"/>
                    <a:pt x="2296128" y="454646"/>
                  </a:cubicBezTo>
                  <a:cubicBezTo>
                    <a:pt x="2299294" y="463194"/>
                    <a:pt x="2302523" y="471679"/>
                    <a:pt x="2305500" y="480228"/>
                  </a:cubicBezTo>
                  <a:cubicBezTo>
                    <a:pt x="2307463" y="485927"/>
                    <a:pt x="2307209" y="494095"/>
                    <a:pt x="2311135" y="497261"/>
                  </a:cubicBezTo>
                  <a:cubicBezTo>
                    <a:pt x="2326585" y="509735"/>
                    <a:pt x="2326396" y="526262"/>
                    <a:pt x="2325256" y="543929"/>
                  </a:cubicBezTo>
                  <a:cubicBezTo>
                    <a:pt x="2331651" y="552161"/>
                    <a:pt x="2338110" y="560456"/>
                    <a:pt x="2345138" y="569511"/>
                  </a:cubicBezTo>
                  <a:cubicBezTo>
                    <a:pt x="2329498" y="601741"/>
                    <a:pt x="2336147" y="634605"/>
                    <a:pt x="2348621" y="669685"/>
                  </a:cubicBezTo>
                  <a:cubicBezTo>
                    <a:pt x="2360399" y="676017"/>
                    <a:pt x="2373823" y="683236"/>
                    <a:pt x="2389463" y="691657"/>
                  </a:cubicBezTo>
                  <a:cubicBezTo>
                    <a:pt x="2390983" y="695013"/>
                    <a:pt x="2393896" y="701345"/>
                    <a:pt x="2396049" y="706095"/>
                  </a:cubicBezTo>
                  <a:cubicBezTo>
                    <a:pt x="2395416" y="728130"/>
                    <a:pt x="2396619" y="749596"/>
                    <a:pt x="2393643" y="770429"/>
                  </a:cubicBezTo>
                  <a:cubicBezTo>
                    <a:pt x="2390920" y="789299"/>
                    <a:pt x="2394023" y="807282"/>
                    <a:pt x="2391490" y="825771"/>
                  </a:cubicBezTo>
                  <a:cubicBezTo>
                    <a:pt x="2393516" y="825961"/>
                    <a:pt x="2395542" y="826088"/>
                    <a:pt x="2397569" y="826278"/>
                  </a:cubicBezTo>
                  <a:cubicBezTo>
                    <a:pt x="2399532" y="818870"/>
                    <a:pt x="2401495" y="811524"/>
                    <a:pt x="2405357" y="796960"/>
                  </a:cubicBezTo>
                  <a:cubicBezTo>
                    <a:pt x="2407953" y="803672"/>
                    <a:pt x="2410043" y="806459"/>
                    <a:pt x="2410043" y="809245"/>
                  </a:cubicBezTo>
                  <a:cubicBezTo>
                    <a:pt x="2410169" y="827165"/>
                    <a:pt x="2409473" y="845084"/>
                    <a:pt x="2409853" y="862941"/>
                  </a:cubicBezTo>
                  <a:cubicBezTo>
                    <a:pt x="2410106" y="873199"/>
                    <a:pt x="2411879" y="883457"/>
                    <a:pt x="2412956" y="893272"/>
                  </a:cubicBezTo>
                  <a:cubicBezTo>
                    <a:pt x="2419794" y="895551"/>
                    <a:pt x="2424670" y="897134"/>
                    <a:pt x="2429799" y="898844"/>
                  </a:cubicBezTo>
                  <a:cubicBezTo>
                    <a:pt x="2429039" y="901757"/>
                    <a:pt x="2429102" y="905556"/>
                    <a:pt x="2427266" y="907329"/>
                  </a:cubicBezTo>
                  <a:cubicBezTo>
                    <a:pt x="2415235" y="918917"/>
                    <a:pt x="2412069" y="932594"/>
                    <a:pt x="2413019" y="949058"/>
                  </a:cubicBezTo>
                  <a:cubicBezTo>
                    <a:pt x="2414412" y="973120"/>
                    <a:pt x="2413399" y="997372"/>
                    <a:pt x="2413399" y="1022067"/>
                  </a:cubicBezTo>
                  <a:cubicBezTo>
                    <a:pt x="2444933" y="1010226"/>
                    <a:pt x="2442843" y="980592"/>
                    <a:pt x="2454114" y="956466"/>
                  </a:cubicBezTo>
                  <a:cubicBezTo>
                    <a:pt x="2457091" y="970207"/>
                    <a:pt x="2457787" y="984961"/>
                    <a:pt x="2463613" y="997372"/>
                  </a:cubicBezTo>
                  <a:cubicBezTo>
                    <a:pt x="2469692" y="1010289"/>
                    <a:pt x="2482799" y="1019978"/>
                    <a:pt x="2488941" y="1032895"/>
                  </a:cubicBezTo>
                  <a:cubicBezTo>
                    <a:pt x="2494513" y="1044610"/>
                    <a:pt x="2495970" y="1058793"/>
                    <a:pt x="2497109" y="1072091"/>
                  </a:cubicBezTo>
                  <a:cubicBezTo>
                    <a:pt x="2497996" y="1082159"/>
                    <a:pt x="2495590" y="1092544"/>
                    <a:pt x="2498312" y="1104131"/>
                  </a:cubicBezTo>
                  <a:cubicBezTo>
                    <a:pt x="2501225" y="1096913"/>
                    <a:pt x="2504138" y="1089694"/>
                    <a:pt x="2507051" y="1082476"/>
                  </a:cubicBezTo>
                  <a:cubicBezTo>
                    <a:pt x="2510470" y="1083742"/>
                    <a:pt x="2513700" y="1084312"/>
                    <a:pt x="2513763" y="1085135"/>
                  </a:cubicBezTo>
                  <a:cubicBezTo>
                    <a:pt x="2515156" y="1098243"/>
                    <a:pt x="2517309" y="1111477"/>
                    <a:pt x="2516992" y="1124648"/>
                  </a:cubicBezTo>
                  <a:cubicBezTo>
                    <a:pt x="2516612" y="1138388"/>
                    <a:pt x="2517246" y="1150229"/>
                    <a:pt x="2530163" y="1151496"/>
                  </a:cubicBezTo>
                  <a:cubicBezTo>
                    <a:pt x="2527124" y="1167263"/>
                    <a:pt x="2522628" y="1180877"/>
                    <a:pt x="2522248" y="1194554"/>
                  </a:cubicBezTo>
                  <a:cubicBezTo>
                    <a:pt x="2521172" y="1230331"/>
                    <a:pt x="2521868" y="1266170"/>
                    <a:pt x="2521868" y="1306253"/>
                  </a:cubicBezTo>
                  <a:cubicBezTo>
                    <a:pt x="2537128" y="1305493"/>
                    <a:pt x="2550743" y="1304860"/>
                    <a:pt x="2567143" y="1304036"/>
                  </a:cubicBezTo>
                  <a:cubicBezTo>
                    <a:pt x="2567143" y="1281431"/>
                    <a:pt x="2567523" y="1262624"/>
                    <a:pt x="2567080" y="1243818"/>
                  </a:cubicBezTo>
                  <a:cubicBezTo>
                    <a:pt x="2566510" y="1219439"/>
                    <a:pt x="2564293" y="1217350"/>
                    <a:pt x="2539028" y="1210701"/>
                  </a:cubicBezTo>
                  <a:cubicBezTo>
                    <a:pt x="2536242" y="1209941"/>
                    <a:pt x="2533836" y="1207662"/>
                    <a:pt x="2528137" y="1204116"/>
                  </a:cubicBezTo>
                  <a:cubicBezTo>
                    <a:pt x="2540105" y="1198670"/>
                    <a:pt x="2549793" y="1194301"/>
                    <a:pt x="2558911" y="1190122"/>
                  </a:cubicBezTo>
                  <a:cubicBezTo>
                    <a:pt x="2570562" y="1176191"/>
                    <a:pt x="2554035" y="1156118"/>
                    <a:pt x="2571322" y="1141744"/>
                  </a:cubicBezTo>
                  <a:cubicBezTo>
                    <a:pt x="2575881" y="1148963"/>
                    <a:pt x="2579807" y="1155105"/>
                    <a:pt x="2583733" y="1161247"/>
                  </a:cubicBezTo>
                  <a:cubicBezTo>
                    <a:pt x="2584746" y="1160931"/>
                    <a:pt x="2585822" y="1160614"/>
                    <a:pt x="2586836" y="1160297"/>
                  </a:cubicBezTo>
                  <a:cubicBezTo>
                    <a:pt x="2585126" y="1152699"/>
                    <a:pt x="2583796" y="1145037"/>
                    <a:pt x="2581580" y="1137628"/>
                  </a:cubicBezTo>
                  <a:cubicBezTo>
                    <a:pt x="2575691" y="1117999"/>
                    <a:pt x="2582213" y="1100839"/>
                    <a:pt x="2596777" y="1089378"/>
                  </a:cubicBezTo>
                  <a:cubicBezTo>
                    <a:pt x="2617737" y="1072851"/>
                    <a:pt x="2635403" y="1055817"/>
                    <a:pt x="2631984" y="1024473"/>
                  </a:cubicBezTo>
                  <a:cubicBezTo>
                    <a:pt x="2634453" y="1025107"/>
                    <a:pt x="2636859" y="1025740"/>
                    <a:pt x="2639266" y="1026373"/>
                  </a:cubicBezTo>
                  <a:cubicBezTo>
                    <a:pt x="2640216" y="1030426"/>
                    <a:pt x="2641735" y="1034478"/>
                    <a:pt x="2641925" y="1038594"/>
                  </a:cubicBezTo>
                  <a:cubicBezTo>
                    <a:pt x="2642685" y="1055121"/>
                    <a:pt x="2649903" y="1069621"/>
                    <a:pt x="2663138" y="1077600"/>
                  </a:cubicBezTo>
                  <a:cubicBezTo>
                    <a:pt x="2689416" y="1093493"/>
                    <a:pt x="2697648" y="1115783"/>
                    <a:pt x="2691949" y="1145037"/>
                  </a:cubicBezTo>
                  <a:lnTo>
                    <a:pt x="2709616" y="1145037"/>
                  </a:lnTo>
                  <a:cubicBezTo>
                    <a:pt x="2710755" y="1159981"/>
                    <a:pt x="2711895" y="1174291"/>
                    <a:pt x="2713035" y="1189298"/>
                  </a:cubicBezTo>
                  <a:cubicBezTo>
                    <a:pt x="2723103" y="1193858"/>
                    <a:pt x="2732538" y="1198227"/>
                    <a:pt x="2741973" y="1202533"/>
                  </a:cubicBezTo>
                  <a:cubicBezTo>
                    <a:pt x="2740770" y="1204749"/>
                    <a:pt x="2740200" y="1207662"/>
                    <a:pt x="2738807" y="1208168"/>
                  </a:cubicBezTo>
                  <a:cubicBezTo>
                    <a:pt x="2705880" y="1219629"/>
                    <a:pt x="2705120" y="1219629"/>
                    <a:pt x="2706069" y="1254836"/>
                  </a:cubicBezTo>
                  <a:cubicBezTo>
                    <a:pt x="2706513" y="1272756"/>
                    <a:pt x="2700180" y="1291689"/>
                    <a:pt x="2714934" y="1308596"/>
                  </a:cubicBezTo>
                  <a:cubicBezTo>
                    <a:pt x="2719494" y="1313851"/>
                    <a:pt x="2715251" y="1326769"/>
                    <a:pt x="2715251" y="1336140"/>
                  </a:cubicBezTo>
                  <a:cubicBezTo>
                    <a:pt x="2715314" y="1345322"/>
                    <a:pt x="2713984" y="1355137"/>
                    <a:pt x="2727029" y="1363052"/>
                  </a:cubicBezTo>
                  <a:cubicBezTo>
                    <a:pt x="2731841" y="1350008"/>
                    <a:pt x="2736274" y="1337977"/>
                    <a:pt x="2740263" y="1327022"/>
                  </a:cubicBezTo>
                  <a:cubicBezTo>
                    <a:pt x="2755966" y="1352350"/>
                    <a:pt x="2748115" y="1383948"/>
                    <a:pt x="2758309" y="1413392"/>
                  </a:cubicBezTo>
                  <a:cubicBezTo>
                    <a:pt x="2766985" y="1417508"/>
                    <a:pt x="2776293" y="1421940"/>
                    <a:pt x="2787311" y="1427196"/>
                  </a:cubicBezTo>
                  <a:cubicBezTo>
                    <a:pt x="2781675" y="1445116"/>
                    <a:pt x="2768757" y="1451322"/>
                    <a:pt x="2751154" y="1452651"/>
                  </a:cubicBezTo>
                  <a:lnTo>
                    <a:pt x="2751154" y="1494317"/>
                  </a:lnTo>
                  <a:lnTo>
                    <a:pt x="2804597" y="1494317"/>
                  </a:lnTo>
                  <a:cubicBezTo>
                    <a:pt x="2807827" y="1484312"/>
                    <a:pt x="2811246" y="1473484"/>
                    <a:pt x="2814729" y="1462719"/>
                  </a:cubicBezTo>
                  <a:cubicBezTo>
                    <a:pt x="2816375" y="1462529"/>
                    <a:pt x="2818085" y="1462339"/>
                    <a:pt x="2819731" y="1462149"/>
                  </a:cubicBezTo>
                  <a:cubicBezTo>
                    <a:pt x="2823277" y="1473547"/>
                    <a:pt x="2826823" y="1484945"/>
                    <a:pt x="2831066" y="1498559"/>
                  </a:cubicBezTo>
                  <a:cubicBezTo>
                    <a:pt x="2838284" y="1494570"/>
                    <a:pt x="2844996" y="1490771"/>
                    <a:pt x="2854051" y="1485768"/>
                  </a:cubicBezTo>
                  <a:cubicBezTo>
                    <a:pt x="2847656" y="1477916"/>
                    <a:pt x="2842843" y="1471964"/>
                    <a:pt x="2835435" y="1462846"/>
                  </a:cubicBezTo>
                  <a:cubicBezTo>
                    <a:pt x="2846389" y="1456007"/>
                    <a:pt x="2856457" y="1449802"/>
                    <a:pt x="2867095" y="1443216"/>
                  </a:cubicBezTo>
                  <a:cubicBezTo>
                    <a:pt x="2862726" y="1439227"/>
                    <a:pt x="2858167" y="1435175"/>
                    <a:pt x="2852658" y="1430172"/>
                  </a:cubicBezTo>
                  <a:cubicBezTo>
                    <a:pt x="2857091" y="1428463"/>
                    <a:pt x="2860700" y="1427133"/>
                    <a:pt x="2865069" y="1425486"/>
                  </a:cubicBezTo>
                  <a:cubicBezTo>
                    <a:pt x="2865702" y="1424663"/>
                    <a:pt x="2867729" y="1423207"/>
                    <a:pt x="2867729" y="1421624"/>
                  </a:cubicBezTo>
                  <a:cubicBezTo>
                    <a:pt x="2868362" y="1398385"/>
                    <a:pt x="2868045" y="1375019"/>
                    <a:pt x="2869628" y="1351844"/>
                  </a:cubicBezTo>
                  <a:cubicBezTo>
                    <a:pt x="2870262" y="1342472"/>
                    <a:pt x="2874947" y="1333417"/>
                    <a:pt x="2879696" y="1318157"/>
                  </a:cubicBezTo>
                  <a:cubicBezTo>
                    <a:pt x="2879696" y="1318220"/>
                    <a:pt x="2877100" y="1311825"/>
                    <a:pt x="2874124" y="1304353"/>
                  </a:cubicBezTo>
                  <a:cubicBezTo>
                    <a:pt x="2882546" y="1298844"/>
                    <a:pt x="2890081" y="1293778"/>
                    <a:pt x="2898503" y="1288269"/>
                  </a:cubicBezTo>
                  <a:cubicBezTo>
                    <a:pt x="2895716" y="1284913"/>
                    <a:pt x="2893310" y="1282001"/>
                    <a:pt x="2890904" y="1279088"/>
                  </a:cubicBezTo>
                  <a:cubicBezTo>
                    <a:pt x="2903568" y="1268450"/>
                    <a:pt x="2902302" y="1253949"/>
                    <a:pt x="2901352" y="1239829"/>
                  </a:cubicBezTo>
                  <a:cubicBezTo>
                    <a:pt x="2900022" y="1220516"/>
                    <a:pt x="2896160" y="1201456"/>
                    <a:pt x="2910914" y="1184359"/>
                  </a:cubicBezTo>
                  <a:cubicBezTo>
                    <a:pt x="2913890" y="1180940"/>
                    <a:pt x="2909584" y="1171252"/>
                    <a:pt x="2908444" y="1163020"/>
                  </a:cubicBezTo>
                  <a:cubicBezTo>
                    <a:pt x="2915726" y="1159221"/>
                    <a:pt x="2922944" y="1155422"/>
                    <a:pt x="2931493" y="1150926"/>
                  </a:cubicBezTo>
                  <a:cubicBezTo>
                    <a:pt x="2929214" y="1147760"/>
                    <a:pt x="2926997" y="1144594"/>
                    <a:pt x="2924021" y="1140414"/>
                  </a:cubicBezTo>
                  <a:cubicBezTo>
                    <a:pt x="2935862" y="1128763"/>
                    <a:pt x="2934152" y="1112870"/>
                    <a:pt x="2932633" y="1097103"/>
                  </a:cubicBezTo>
                  <a:cubicBezTo>
                    <a:pt x="2931050" y="1080449"/>
                    <a:pt x="2930290" y="1064049"/>
                    <a:pt x="2943714" y="1051512"/>
                  </a:cubicBezTo>
                  <a:cubicBezTo>
                    <a:pt x="2939598" y="1046762"/>
                    <a:pt x="2936305" y="1042900"/>
                    <a:pt x="2931936" y="1037834"/>
                  </a:cubicBezTo>
                  <a:cubicBezTo>
                    <a:pt x="2938268" y="1033465"/>
                    <a:pt x="2943207" y="1030046"/>
                    <a:pt x="2949413" y="1025740"/>
                  </a:cubicBezTo>
                  <a:cubicBezTo>
                    <a:pt x="2945550" y="1009276"/>
                    <a:pt x="2961380" y="993826"/>
                    <a:pt x="2953782" y="974450"/>
                  </a:cubicBezTo>
                  <a:cubicBezTo>
                    <a:pt x="2948083" y="960012"/>
                    <a:pt x="2965180" y="944435"/>
                    <a:pt x="2955112" y="926705"/>
                  </a:cubicBezTo>
                  <a:cubicBezTo>
                    <a:pt x="2961254" y="923856"/>
                    <a:pt x="2967650" y="920817"/>
                    <a:pt x="2976071" y="916827"/>
                  </a:cubicBezTo>
                  <a:cubicBezTo>
                    <a:pt x="2972968" y="901250"/>
                    <a:pt x="2969739" y="885104"/>
                    <a:pt x="2965813" y="865537"/>
                  </a:cubicBezTo>
                  <a:cubicBezTo>
                    <a:pt x="2967396" y="864397"/>
                    <a:pt x="2972715" y="860472"/>
                    <a:pt x="2980820" y="854583"/>
                  </a:cubicBezTo>
                  <a:cubicBezTo>
                    <a:pt x="2962077" y="848251"/>
                    <a:pt x="2963027" y="835460"/>
                    <a:pt x="2966509" y="818173"/>
                  </a:cubicBezTo>
                  <a:cubicBezTo>
                    <a:pt x="2974171" y="814944"/>
                    <a:pt x="2983796" y="810828"/>
                    <a:pt x="2992345" y="807155"/>
                  </a:cubicBezTo>
                  <a:cubicBezTo>
                    <a:pt x="2987849" y="784993"/>
                    <a:pt x="2983037" y="760804"/>
                    <a:pt x="2978224" y="736869"/>
                  </a:cubicBezTo>
                  <a:cubicBezTo>
                    <a:pt x="2982973" y="735159"/>
                    <a:pt x="2986266" y="733956"/>
                    <a:pt x="2990508" y="732436"/>
                  </a:cubicBezTo>
                  <a:cubicBezTo>
                    <a:pt x="2983543" y="722051"/>
                    <a:pt x="2977211" y="712617"/>
                    <a:pt x="2969422" y="700966"/>
                  </a:cubicBezTo>
                  <a:cubicBezTo>
                    <a:pt x="2974108" y="698369"/>
                    <a:pt x="2977971" y="696216"/>
                    <a:pt x="2982846" y="693494"/>
                  </a:cubicBezTo>
                  <a:cubicBezTo>
                    <a:pt x="2978984" y="685452"/>
                    <a:pt x="2975121" y="677283"/>
                    <a:pt x="2970182" y="666962"/>
                  </a:cubicBezTo>
                  <a:cubicBezTo>
                    <a:pt x="2975311" y="664303"/>
                    <a:pt x="2979427" y="662213"/>
                    <a:pt x="2983290" y="660250"/>
                  </a:cubicBezTo>
                  <a:cubicBezTo>
                    <a:pt x="2985063" y="642013"/>
                    <a:pt x="2981643" y="620611"/>
                    <a:pt x="2989875" y="605414"/>
                  </a:cubicBezTo>
                  <a:cubicBezTo>
                    <a:pt x="3000323" y="586038"/>
                    <a:pt x="3002096" y="566978"/>
                    <a:pt x="3003553" y="543739"/>
                  </a:cubicBezTo>
                  <a:cubicBezTo>
                    <a:pt x="3010011" y="546398"/>
                    <a:pt x="3014950" y="548488"/>
                    <a:pt x="3021662" y="551274"/>
                  </a:cubicBezTo>
                  <a:cubicBezTo>
                    <a:pt x="3026665" y="508532"/>
                    <a:pt x="3034010" y="466930"/>
                    <a:pt x="3087073" y="452556"/>
                  </a:cubicBezTo>
                  <a:cubicBezTo>
                    <a:pt x="3087770" y="458825"/>
                    <a:pt x="3090683" y="467120"/>
                    <a:pt x="3088593" y="468703"/>
                  </a:cubicBezTo>
                  <a:cubicBezTo>
                    <a:pt x="3074092" y="479468"/>
                    <a:pt x="3065671" y="492259"/>
                    <a:pt x="3065480" y="511065"/>
                  </a:cubicBezTo>
                  <a:cubicBezTo>
                    <a:pt x="3065164" y="535254"/>
                    <a:pt x="3071496" y="556720"/>
                    <a:pt x="3089796" y="579579"/>
                  </a:cubicBezTo>
                  <a:cubicBezTo>
                    <a:pt x="3094102" y="572930"/>
                    <a:pt x="3097838" y="567231"/>
                    <a:pt x="3103030" y="559253"/>
                  </a:cubicBezTo>
                  <a:cubicBezTo>
                    <a:pt x="3099801" y="552477"/>
                    <a:pt x="3095432" y="543296"/>
                    <a:pt x="3089986" y="531898"/>
                  </a:cubicBezTo>
                  <a:cubicBezTo>
                    <a:pt x="3111452" y="514295"/>
                    <a:pt x="3092392" y="483710"/>
                    <a:pt x="3112718" y="459459"/>
                  </a:cubicBezTo>
                  <a:cubicBezTo>
                    <a:pt x="3116391" y="474022"/>
                    <a:pt x="3125572" y="483077"/>
                    <a:pt x="3120380" y="497831"/>
                  </a:cubicBezTo>
                  <a:cubicBezTo>
                    <a:pt x="3116074" y="509989"/>
                    <a:pt x="3123293" y="519424"/>
                    <a:pt x="3134184" y="526389"/>
                  </a:cubicBezTo>
                  <a:cubicBezTo>
                    <a:pt x="3144126" y="518854"/>
                    <a:pt x="3152357" y="512458"/>
                    <a:pt x="3148811" y="496311"/>
                  </a:cubicBezTo>
                  <a:cubicBezTo>
                    <a:pt x="3146469" y="485610"/>
                    <a:pt x="3152421" y="473073"/>
                    <a:pt x="3156916" y="461485"/>
                  </a:cubicBezTo>
                  <a:cubicBezTo>
                    <a:pt x="3163312" y="474529"/>
                    <a:pt x="3176039" y="484470"/>
                    <a:pt x="3166414" y="502137"/>
                  </a:cubicBezTo>
                  <a:cubicBezTo>
                    <a:pt x="3163882" y="506759"/>
                    <a:pt x="3175089" y="518854"/>
                    <a:pt x="3180029" y="527529"/>
                  </a:cubicBezTo>
                  <a:cubicBezTo>
                    <a:pt x="3208967" y="511192"/>
                    <a:pt x="3184714" y="479785"/>
                    <a:pt x="3205990" y="461232"/>
                  </a:cubicBezTo>
                  <a:cubicBezTo>
                    <a:pt x="3210866" y="473389"/>
                    <a:pt x="3219541" y="482824"/>
                    <a:pt x="3214982" y="497894"/>
                  </a:cubicBezTo>
                  <a:cubicBezTo>
                    <a:pt x="3211309" y="510052"/>
                    <a:pt x="3217008" y="519994"/>
                    <a:pt x="3228469" y="526262"/>
                  </a:cubicBezTo>
                  <a:cubicBezTo>
                    <a:pt x="3257090" y="512838"/>
                    <a:pt x="3229483" y="477378"/>
                    <a:pt x="3255128" y="461675"/>
                  </a:cubicBezTo>
                  <a:cubicBezTo>
                    <a:pt x="3255064" y="474909"/>
                    <a:pt x="3269628" y="484724"/>
                    <a:pt x="3260573" y="501504"/>
                  </a:cubicBezTo>
                  <a:cubicBezTo>
                    <a:pt x="3257977" y="506316"/>
                    <a:pt x="3268552" y="518221"/>
                    <a:pt x="3274251" y="529048"/>
                  </a:cubicBezTo>
                  <a:cubicBezTo>
                    <a:pt x="3286218" y="517081"/>
                    <a:pt x="3293437" y="510369"/>
                    <a:pt x="3288371" y="494792"/>
                  </a:cubicBezTo>
                  <a:cubicBezTo>
                    <a:pt x="3285458" y="485863"/>
                    <a:pt x="3293057" y="473389"/>
                    <a:pt x="3296286" y="461168"/>
                  </a:cubicBezTo>
                  <a:cubicBezTo>
                    <a:pt x="3321425" y="477505"/>
                    <a:pt x="3295273" y="511952"/>
                    <a:pt x="3322691" y="526009"/>
                  </a:cubicBezTo>
                  <a:cubicBezTo>
                    <a:pt x="3333519" y="519170"/>
                    <a:pt x="3339535" y="511825"/>
                    <a:pt x="3336432" y="496185"/>
                  </a:cubicBezTo>
                  <a:cubicBezTo>
                    <a:pt x="3334279" y="485610"/>
                    <a:pt x="3340675" y="473326"/>
                    <a:pt x="3343208" y="461801"/>
                  </a:cubicBezTo>
                  <a:cubicBezTo>
                    <a:pt x="3345424" y="461738"/>
                    <a:pt x="3347577" y="461738"/>
                    <a:pt x="3349729" y="461738"/>
                  </a:cubicBezTo>
                  <a:cubicBezTo>
                    <a:pt x="3352516" y="473009"/>
                    <a:pt x="3359544" y="485230"/>
                    <a:pt x="3357138" y="495235"/>
                  </a:cubicBezTo>
                  <a:cubicBezTo>
                    <a:pt x="3353845" y="508976"/>
                    <a:pt x="3358974" y="516321"/>
                    <a:pt x="3367776" y="525819"/>
                  </a:cubicBezTo>
                  <a:cubicBezTo>
                    <a:pt x="3380694" y="519487"/>
                    <a:pt x="3385759" y="511825"/>
                    <a:pt x="3382846" y="495742"/>
                  </a:cubicBezTo>
                  <a:cubicBezTo>
                    <a:pt x="3380883" y="485040"/>
                    <a:pt x="3387659" y="472756"/>
                    <a:pt x="3390825" y="459838"/>
                  </a:cubicBezTo>
                  <a:cubicBezTo>
                    <a:pt x="3413810" y="480734"/>
                    <a:pt x="3390255" y="513535"/>
                    <a:pt x="3416533" y="529808"/>
                  </a:cubicBezTo>
                  <a:cubicBezTo>
                    <a:pt x="3410835" y="539750"/>
                    <a:pt x="3406212" y="547855"/>
                    <a:pt x="3400766" y="557416"/>
                  </a:cubicBezTo>
                  <a:cubicBezTo>
                    <a:pt x="3405009" y="563875"/>
                    <a:pt x="3409252" y="570334"/>
                    <a:pt x="3414570" y="578439"/>
                  </a:cubicBezTo>
                  <a:cubicBezTo>
                    <a:pt x="3430654" y="561026"/>
                    <a:pt x="3437239" y="542536"/>
                    <a:pt x="3439582" y="522526"/>
                  </a:cubicBezTo>
                  <a:cubicBezTo>
                    <a:pt x="3441798" y="504037"/>
                    <a:pt x="3439266" y="486307"/>
                    <a:pt x="3422612" y="474402"/>
                  </a:cubicBezTo>
                  <a:cubicBezTo>
                    <a:pt x="3414254" y="468387"/>
                    <a:pt x="3411024" y="462498"/>
                    <a:pt x="3419383" y="452936"/>
                  </a:cubicBezTo>
                  <a:cubicBezTo>
                    <a:pt x="3469343" y="466550"/>
                    <a:pt x="3480424" y="504923"/>
                    <a:pt x="3480045" y="552097"/>
                  </a:cubicBezTo>
                  <a:cubicBezTo>
                    <a:pt x="3486946" y="549185"/>
                    <a:pt x="3492329" y="546905"/>
                    <a:pt x="3499611" y="543866"/>
                  </a:cubicBezTo>
                  <a:cubicBezTo>
                    <a:pt x="3502333" y="563242"/>
                    <a:pt x="3504930" y="581985"/>
                    <a:pt x="3507589" y="600665"/>
                  </a:cubicBezTo>
                  <a:cubicBezTo>
                    <a:pt x="3511262" y="602564"/>
                    <a:pt x="3514935" y="604401"/>
                    <a:pt x="3516138" y="605034"/>
                  </a:cubicBezTo>
                  <a:cubicBezTo>
                    <a:pt x="3518037" y="623967"/>
                    <a:pt x="3519684" y="640684"/>
                    <a:pt x="3521583" y="659807"/>
                  </a:cubicBezTo>
                  <a:cubicBezTo>
                    <a:pt x="3522913" y="660503"/>
                    <a:pt x="3527409" y="662846"/>
                    <a:pt x="3533424" y="665949"/>
                  </a:cubicBezTo>
                  <a:cubicBezTo>
                    <a:pt x="3530258" y="674561"/>
                    <a:pt x="3527156" y="683046"/>
                    <a:pt x="3523799" y="692290"/>
                  </a:cubicBezTo>
                  <a:cubicBezTo>
                    <a:pt x="3527472" y="695077"/>
                    <a:pt x="3531525" y="698116"/>
                    <a:pt x="3535514" y="701155"/>
                  </a:cubicBezTo>
                  <a:cubicBezTo>
                    <a:pt x="3527789" y="712173"/>
                    <a:pt x="3521203" y="721608"/>
                    <a:pt x="3513478" y="732689"/>
                  </a:cubicBezTo>
                  <a:cubicBezTo>
                    <a:pt x="3517214" y="734716"/>
                    <a:pt x="3520444" y="736489"/>
                    <a:pt x="3525889" y="739401"/>
                  </a:cubicBezTo>
                  <a:cubicBezTo>
                    <a:pt x="3521583" y="761690"/>
                    <a:pt x="3517214" y="784676"/>
                    <a:pt x="3513035" y="806459"/>
                  </a:cubicBezTo>
                  <a:cubicBezTo>
                    <a:pt x="3520633" y="809941"/>
                    <a:pt x="3530322" y="814374"/>
                    <a:pt x="3538110" y="817920"/>
                  </a:cubicBezTo>
                  <a:cubicBezTo>
                    <a:pt x="3544189" y="835523"/>
                    <a:pt x="3542669" y="847681"/>
                    <a:pt x="3523610" y="854013"/>
                  </a:cubicBezTo>
                  <a:cubicBezTo>
                    <a:pt x="3530765" y="859522"/>
                    <a:pt x="3536147" y="863638"/>
                    <a:pt x="3540326" y="866804"/>
                  </a:cubicBezTo>
                  <a:cubicBezTo>
                    <a:pt x="3535704" y="882951"/>
                    <a:pt x="3531525" y="897768"/>
                    <a:pt x="3526712" y="914485"/>
                  </a:cubicBezTo>
                  <a:cubicBezTo>
                    <a:pt x="3532918" y="918094"/>
                    <a:pt x="3539756" y="922020"/>
                    <a:pt x="3544759" y="924869"/>
                  </a:cubicBezTo>
                  <a:cubicBezTo>
                    <a:pt x="3548241" y="959126"/>
                    <a:pt x="3551661" y="992053"/>
                    <a:pt x="3555080" y="1025550"/>
                  </a:cubicBezTo>
                  <a:lnTo>
                    <a:pt x="3561510" y="1029500"/>
                  </a:lnTo>
                  <a:lnTo>
                    <a:pt x="3524251" y="1066759"/>
                  </a:lnTo>
                  <a:cubicBezTo>
                    <a:pt x="3509159" y="1076993"/>
                    <a:pt x="3491661" y="1083785"/>
                    <a:pt x="3470111" y="1085811"/>
                  </a:cubicBezTo>
                  <a:cubicBezTo>
                    <a:pt x="3450403" y="1087653"/>
                    <a:pt x="3432260" y="1106256"/>
                    <a:pt x="3409789" y="1119333"/>
                  </a:cubicBezTo>
                  <a:cubicBezTo>
                    <a:pt x="3414486" y="1144383"/>
                    <a:pt x="3394225" y="1158565"/>
                    <a:pt x="3375162" y="1174682"/>
                  </a:cubicBezTo>
                  <a:cubicBezTo>
                    <a:pt x="3333443" y="1209954"/>
                    <a:pt x="3333904" y="1228004"/>
                    <a:pt x="3375070" y="1261987"/>
                  </a:cubicBezTo>
                  <a:cubicBezTo>
                    <a:pt x="3398462" y="1281327"/>
                    <a:pt x="3422130" y="1300298"/>
                    <a:pt x="3445061" y="1318901"/>
                  </a:cubicBezTo>
                  <a:cubicBezTo>
                    <a:pt x="3435484" y="1341188"/>
                    <a:pt x="3430234" y="1364856"/>
                    <a:pt x="3416881" y="1382354"/>
                  </a:cubicBezTo>
                  <a:cubicBezTo>
                    <a:pt x="3375346" y="1436690"/>
                    <a:pt x="3332430" y="1490196"/>
                    <a:pt x="3286567" y="1540848"/>
                  </a:cubicBezTo>
                  <a:cubicBezTo>
                    <a:pt x="3268701" y="1560557"/>
                    <a:pt x="3249177" y="1556689"/>
                    <a:pt x="3230758" y="1535783"/>
                  </a:cubicBezTo>
                  <a:cubicBezTo>
                    <a:pt x="3211787" y="1514233"/>
                    <a:pt x="3196039" y="1489920"/>
                    <a:pt x="3177712" y="1465423"/>
                  </a:cubicBezTo>
                  <a:cubicBezTo>
                    <a:pt x="3164542" y="1471041"/>
                    <a:pt x="3152294" y="1476198"/>
                    <a:pt x="3139124" y="1481816"/>
                  </a:cubicBezTo>
                  <a:cubicBezTo>
                    <a:pt x="3125310" y="1470765"/>
                    <a:pt x="3112970" y="1459805"/>
                    <a:pt x="3099432" y="1450320"/>
                  </a:cubicBezTo>
                  <a:cubicBezTo>
                    <a:pt x="3087091" y="1441663"/>
                    <a:pt x="3073553" y="1434756"/>
                    <a:pt x="3056608" y="1424718"/>
                  </a:cubicBezTo>
                  <a:cubicBezTo>
                    <a:pt x="3038650" y="1445347"/>
                    <a:pt x="3021060" y="1465423"/>
                    <a:pt x="3002180" y="1487157"/>
                  </a:cubicBezTo>
                  <a:cubicBezTo>
                    <a:pt x="2977407" y="1476198"/>
                    <a:pt x="2954567" y="1471594"/>
                    <a:pt x="2938359" y="1500327"/>
                  </a:cubicBezTo>
                  <a:cubicBezTo>
                    <a:pt x="2935136" y="1506037"/>
                    <a:pt x="2922427" y="1509352"/>
                    <a:pt x="2914322" y="1508892"/>
                  </a:cubicBezTo>
                  <a:cubicBezTo>
                    <a:pt x="2880340" y="1506866"/>
                    <a:pt x="2852619" y="1517456"/>
                    <a:pt x="2826188" y="1539559"/>
                  </a:cubicBezTo>
                  <a:cubicBezTo>
                    <a:pt x="2809703" y="1553281"/>
                    <a:pt x="2789166" y="1560925"/>
                    <a:pt x="2762735" y="1552176"/>
                  </a:cubicBezTo>
                  <a:cubicBezTo>
                    <a:pt x="2728660" y="1540940"/>
                    <a:pt x="2701492" y="1555675"/>
                    <a:pt x="2683718" y="1589290"/>
                  </a:cubicBezTo>
                  <a:cubicBezTo>
                    <a:pt x="2672299" y="1610840"/>
                    <a:pt x="2654893" y="1614524"/>
                    <a:pt x="2634540" y="1615168"/>
                  </a:cubicBezTo>
                  <a:cubicBezTo>
                    <a:pt x="2590611" y="1616458"/>
                    <a:pt x="2546590" y="1617010"/>
                    <a:pt x="2502661" y="1618668"/>
                  </a:cubicBezTo>
                  <a:cubicBezTo>
                    <a:pt x="2463705" y="1620141"/>
                    <a:pt x="2431840" y="1638468"/>
                    <a:pt x="2405962" y="1665820"/>
                  </a:cubicBezTo>
                  <a:cubicBezTo>
                    <a:pt x="2397397" y="1674845"/>
                    <a:pt x="2393990" y="1690041"/>
                    <a:pt x="2391319" y="1703026"/>
                  </a:cubicBezTo>
                  <a:cubicBezTo>
                    <a:pt x="2386807" y="1725037"/>
                    <a:pt x="2386346" y="1747876"/>
                    <a:pt x="2381373" y="1769610"/>
                  </a:cubicBezTo>
                  <a:cubicBezTo>
                    <a:pt x="2372716" y="1806909"/>
                    <a:pt x="2373453" y="1842826"/>
                    <a:pt x="2391595" y="1876992"/>
                  </a:cubicBezTo>
                  <a:cubicBezTo>
                    <a:pt x="2423644" y="1937406"/>
                    <a:pt x="2398502" y="1990268"/>
                    <a:pt x="2368756" y="2041288"/>
                  </a:cubicBezTo>
                  <a:cubicBezTo>
                    <a:pt x="2356231" y="2062747"/>
                    <a:pt x="2329524" y="2066983"/>
                    <a:pt x="2303001" y="2052064"/>
                  </a:cubicBezTo>
                  <a:cubicBezTo>
                    <a:pt x="2282924" y="2040736"/>
                    <a:pt x="2263769" y="2035855"/>
                    <a:pt x="2241758" y="2040552"/>
                  </a:cubicBezTo>
                  <a:cubicBezTo>
                    <a:pt x="2219287" y="2045341"/>
                    <a:pt x="2204552" y="2031434"/>
                    <a:pt x="2188067" y="2020107"/>
                  </a:cubicBezTo>
                  <a:cubicBezTo>
                    <a:pt x="2159150" y="2000399"/>
                    <a:pt x="2154545" y="2003162"/>
                    <a:pt x="2130508" y="2027382"/>
                  </a:cubicBezTo>
                  <a:cubicBezTo>
                    <a:pt x="2114852" y="2043130"/>
                    <a:pt x="2095328" y="2055931"/>
                    <a:pt x="2075620" y="2066522"/>
                  </a:cubicBezTo>
                  <a:cubicBezTo>
                    <a:pt x="2021561" y="2095624"/>
                    <a:pt x="2017969" y="2101518"/>
                    <a:pt x="2030494" y="2160090"/>
                  </a:cubicBezTo>
                  <a:cubicBezTo>
                    <a:pt x="2032428" y="2169023"/>
                    <a:pt x="2036756" y="2179430"/>
                    <a:pt x="2033993" y="2186982"/>
                  </a:cubicBezTo>
                  <a:cubicBezTo>
                    <a:pt x="2030218" y="2197204"/>
                    <a:pt x="2022482" y="2208532"/>
                    <a:pt x="2013180" y="2213505"/>
                  </a:cubicBezTo>
                  <a:cubicBezTo>
                    <a:pt x="1999826" y="2220688"/>
                    <a:pt x="1991078" y="2210374"/>
                    <a:pt x="1985276" y="2197941"/>
                  </a:cubicBezTo>
                  <a:cubicBezTo>
                    <a:pt x="1975145" y="2176391"/>
                    <a:pt x="1964370" y="2155209"/>
                    <a:pt x="1950832" y="2127581"/>
                  </a:cubicBezTo>
                  <a:cubicBezTo>
                    <a:pt x="1939689" y="2141303"/>
                    <a:pt x="1930940" y="2148026"/>
                    <a:pt x="1928085" y="2156590"/>
                  </a:cubicBezTo>
                  <a:cubicBezTo>
                    <a:pt x="1924309" y="2167918"/>
                    <a:pt x="1921546" y="2181732"/>
                    <a:pt x="1924678" y="2192692"/>
                  </a:cubicBezTo>
                  <a:cubicBezTo>
                    <a:pt x="1939597" y="2245185"/>
                    <a:pt x="1906903" y="2271985"/>
                    <a:pt x="1870895" y="2297218"/>
                  </a:cubicBezTo>
                  <a:cubicBezTo>
                    <a:pt x="1828071" y="2327241"/>
                    <a:pt x="1783037" y="2322176"/>
                    <a:pt x="1747396" y="2284233"/>
                  </a:cubicBezTo>
                  <a:cubicBezTo>
                    <a:pt x="1729530" y="2265261"/>
                    <a:pt x="1712953" y="2244909"/>
                    <a:pt x="1693613" y="2227503"/>
                  </a:cubicBezTo>
                  <a:cubicBezTo>
                    <a:pt x="1672892" y="2208808"/>
                    <a:pt x="1660828" y="2208716"/>
                    <a:pt x="1643330" y="2230082"/>
                  </a:cubicBezTo>
                  <a:cubicBezTo>
                    <a:pt x="1615794" y="2263788"/>
                    <a:pt x="1586231" y="2268301"/>
                    <a:pt x="1545894" y="2253197"/>
                  </a:cubicBezTo>
                  <a:cubicBezTo>
                    <a:pt x="1495242" y="2234226"/>
                    <a:pt x="1441367" y="2227227"/>
                    <a:pt x="1387860" y="2243527"/>
                  </a:cubicBezTo>
                  <a:cubicBezTo>
                    <a:pt x="1366218" y="2250158"/>
                    <a:pt x="1342274" y="2257434"/>
                    <a:pt x="1325973" y="2271800"/>
                  </a:cubicBezTo>
                  <a:cubicBezTo>
                    <a:pt x="1298989" y="2295561"/>
                    <a:pt x="1272650" y="2311125"/>
                    <a:pt x="1237010" y="2296389"/>
                  </a:cubicBezTo>
                  <a:cubicBezTo>
                    <a:pt x="1214815" y="2322268"/>
                    <a:pt x="1238852" y="2341424"/>
                    <a:pt x="1241246" y="2361960"/>
                  </a:cubicBezTo>
                  <a:cubicBezTo>
                    <a:pt x="1229919" y="2379643"/>
                    <a:pt x="1220341" y="2398430"/>
                    <a:pt x="1206895" y="2414086"/>
                  </a:cubicBezTo>
                  <a:cubicBezTo>
                    <a:pt x="1198791" y="2423480"/>
                    <a:pt x="1184608" y="2433978"/>
                    <a:pt x="1173741" y="2433426"/>
                  </a:cubicBezTo>
                  <a:cubicBezTo>
                    <a:pt x="1137916" y="2431676"/>
                    <a:pt x="1117472" y="2453871"/>
                    <a:pt x="1095553" y="2475421"/>
                  </a:cubicBezTo>
                  <a:cubicBezTo>
                    <a:pt x="1080450" y="2490340"/>
                    <a:pt x="1065254" y="2505167"/>
                    <a:pt x="1046283" y="2523678"/>
                  </a:cubicBezTo>
                  <a:cubicBezTo>
                    <a:pt x="1025377" y="2508022"/>
                    <a:pt x="1004196" y="2495774"/>
                    <a:pt x="987895" y="2478736"/>
                  </a:cubicBezTo>
                  <a:cubicBezTo>
                    <a:pt x="973160" y="2463356"/>
                    <a:pt x="963766" y="2442819"/>
                    <a:pt x="945624" y="2414639"/>
                  </a:cubicBezTo>
                  <a:cubicBezTo>
                    <a:pt x="936967" y="2448069"/>
                    <a:pt x="931165" y="2470632"/>
                    <a:pt x="924902" y="2495129"/>
                  </a:cubicBezTo>
                  <a:cubicBezTo>
                    <a:pt x="886039" y="2490708"/>
                    <a:pt x="849938" y="2487209"/>
                    <a:pt x="818165" y="2466303"/>
                  </a:cubicBezTo>
                  <a:cubicBezTo>
                    <a:pt x="791458" y="2448714"/>
                    <a:pt x="763830" y="2449911"/>
                    <a:pt x="742464" y="2472105"/>
                  </a:cubicBezTo>
                  <a:cubicBezTo>
                    <a:pt x="712809" y="2502957"/>
                    <a:pt x="679932" y="2499181"/>
                    <a:pt x="644844" y="2489051"/>
                  </a:cubicBezTo>
                  <a:cubicBezTo>
                    <a:pt x="634529" y="2486104"/>
                    <a:pt x="624031" y="2482972"/>
                    <a:pt x="614729" y="2477815"/>
                  </a:cubicBezTo>
                  <a:cubicBezTo>
                    <a:pt x="590877" y="2464461"/>
                    <a:pt x="569695" y="2465935"/>
                    <a:pt x="545935" y="2480394"/>
                  </a:cubicBezTo>
                  <a:cubicBezTo>
                    <a:pt x="519043" y="2496786"/>
                    <a:pt x="505782" y="2496142"/>
                    <a:pt x="485981" y="2471000"/>
                  </a:cubicBezTo>
                  <a:cubicBezTo>
                    <a:pt x="461300" y="2439688"/>
                    <a:pt x="429159" y="2432321"/>
                    <a:pt x="393611" y="2427716"/>
                  </a:cubicBezTo>
                  <a:cubicBezTo>
                    <a:pt x="378507" y="2425782"/>
                    <a:pt x="363220" y="2423203"/>
                    <a:pt x="348853" y="2418506"/>
                  </a:cubicBezTo>
                  <a:cubicBezTo>
                    <a:pt x="318094" y="2408468"/>
                    <a:pt x="319107" y="2404232"/>
                    <a:pt x="317633" y="2372275"/>
                  </a:cubicBezTo>
                  <a:cubicBezTo>
                    <a:pt x="316436" y="2345936"/>
                    <a:pt x="306766" y="2319965"/>
                    <a:pt x="301517" y="2293719"/>
                  </a:cubicBezTo>
                  <a:cubicBezTo>
                    <a:pt x="298293" y="2277418"/>
                    <a:pt x="289821" y="2257894"/>
                    <a:pt x="295530" y="2245093"/>
                  </a:cubicBezTo>
                  <a:cubicBezTo>
                    <a:pt x="304740" y="2224280"/>
                    <a:pt x="291847" y="2214886"/>
                    <a:pt x="279414" y="2196467"/>
                  </a:cubicBezTo>
                  <a:cubicBezTo>
                    <a:pt x="290189" y="2190665"/>
                    <a:pt x="300964" y="2184956"/>
                    <a:pt x="315239" y="2177312"/>
                  </a:cubicBezTo>
                  <a:cubicBezTo>
                    <a:pt x="296820" y="2165432"/>
                    <a:pt x="285676" y="2158248"/>
                    <a:pt x="269468" y="2147749"/>
                  </a:cubicBezTo>
                  <a:cubicBezTo>
                    <a:pt x="280980" y="2107965"/>
                    <a:pt x="292676" y="2067719"/>
                    <a:pt x="304832" y="2025817"/>
                  </a:cubicBezTo>
                  <a:cubicBezTo>
                    <a:pt x="296451" y="2021304"/>
                    <a:pt x="285216" y="2015226"/>
                    <a:pt x="266060" y="2004911"/>
                  </a:cubicBezTo>
                  <a:cubicBezTo>
                    <a:pt x="288992" y="1990360"/>
                    <a:pt x="306213" y="1979033"/>
                    <a:pt x="323895" y="1968350"/>
                  </a:cubicBezTo>
                  <a:cubicBezTo>
                    <a:pt x="337894" y="1959877"/>
                    <a:pt x="351616" y="1949194"/>
                    <a:pt x="366996" y="1945326"/>
                  </a:cubicBezTo>
                  <a:cubicBezTo>
                    <a:pt x="383020" y="1941366"/>
                    <a:pt x="400794" y="1944405"/>
                    <a:pt x="418016" y="1944405"/>
                  </a:cubicBezTo>
                  <a:cubicBezTo>
                    <a:pt x="423726" y="1914475"/>
                    <a:pt x="419950" y="1904621"/>
                    <a:pt x="397295" y="1894582"/>
                  </a:cubicBezTo>
                  <a:cubicBezTo>
                    <a:pt x="380626" y="1887215"/>
                    <a:pt x="362391" y="1882518"/>
                    <a:pt x="347011" y="1873216"/>
                  </a:cubicBezTo>
                  <a:cubicBezTo>
                    <a:pt x="308700" y="1849917"/>
                    <a:pt x="266613" y="1858481"/>
                    <a:pt x="225999" y="1857653"/>
                  </a:cubicBezTo>
                  <a:cubicBezTo>
                    <a:pt x="211356" y="1857376"/>
                    <a:pt x="198095" y="1862165"/>
                    <a:pt x="182347" y="1855074"/>
                  </a:cubicBezTo>
                  <a:cubicBezTo>
                    <a:pt x="173598" y="1851114"/>
                    <a:pt x="158494" y="1861336"/>
                    <a:pt x="146246" y="1865112"/>
                  </a:cubicBezTo>
                  <a:cubicBezTo>
                    <a:pt x="43837" y="1789963"/>
                    <a:pt x="11143" y="1756165"/>
                    <a:pt x="0" y="1713985"/>
                  </a:cubicBezTo>
                  <a:cubicBezTo>
                    <a:pt x="15472" y="1708828"/>
                    <a:pt x="32908" y="1709261"/>
                    <a:pt x="52310" y="1715275"/>
                  </a:cubicBezTo>
                  <a:cubicBezTo>
                    <a:pt x="59125" y="1706802"/>
                    <a:pt x="66492" y="1697685"/>
                    <a:pt x="75701" y="1686265"/>
                  </a:cubicBezTo>
                  <a:cubicBezTo>
                    <a:pt x="88779" y="1694646"/>
                    <a:pt x="100935" y="1702566"/>
                    <a:pt x="114657" y="1711315"/>
                  </a:cubicBezTo>
                  <a:cubicBezTo>
                    <a:pt x="145509" y="1687370"/>
                    <a:pt x="175440" y="1664070"/>
                    <a:pt x="208593" y="1638284"/>
                  </a:cubicBezTo>
                  <a:cubicBezTo>
                    <a:pt x="200581" y="1628062"/>
                    <a:pt x="190083" y="1614708"/>
                    <a:pt x="176821" y="1597762"/>
                  </a:cubicBezTo>
                  <a:cubicBezTo>
                    <a:pt x="207673" y="1586619"/>
                    <a:pt x="234748" y="1576857"/>
                    <a:pt x="265416" y="1565898"/>
                  </a:cubicBezTo>
                  <a:cubicBezTo>
                    <a:pt x="264218" y="1551808"/>
                    <a:pt x="262837" y="1534770"/>
                    <a:pt x="261179" y="1514509"/>
                  </a:cubicBezTo>
                  <a:cubicBezTo>
                    <a:pt x="233367" y="1520035"/>
                    <a:pt x="225078" y="1501432"/>
                    <a:pt x="220013" y="1478685"/>
                  </a:cubicBezTo>
                  <a:cubicBezTo>
                    <a:pt x="228578" y="1452254"/>
                    <a:pt x="252983" y="1463581"/>
                    <a:pt x="273612" y="1457319"/>
                  </a:cubicBezTo>
                  <a:lnTo>
                    <a:pt x="273612" y="1424073"/>
                  </a:lnTo>
                  <a:cubicBezTo>
                    <a:pt x="262653" y="1425178"/>
                    <a:pt x="254733" y="1424625"/>
                    <a:pt x="247918" y="1427020"/>
                  </a:cubicBezTo>
                  <a:cubicBezTo>
                    <a:pt x="231985" y="1432545"/>
                    <a:pt x="218908" y="1427388"/>
                    <a:pt x="213751" y="1413390"/>
                  </a:cubicBezTo>
                  <a:cubicBezTo>
                    <a:pt x="211172" y="1406299"/>
                    <a:pt x="219645" y="1395431"/>
                    <a:pt x="222131" y="1386038"/>
                  </a:cubicBezTo>
                  <a:cubicBezTo>
                    <a:pt x="226828" y="1368079"/>
                    <a:pt x="230788" y="1350029"/>
                    <a:pt x="235669" y="1329860"/>
                  </a:cubicBezTo>
                  <a:cubicBezTo>
                    <a:pt x="243313" y="1330413"/>
                    <a:pt x="250588" y="1331058"/>
                    <a:pt x="257864" y="1331334"/>
                  </a:cubicBezTo>
                  <a:cubicBezTo>
                    <a:pt x="281900" y="1332255"/>
                    <a:pt x="286321" y="1324519"/>
                    <a:pt x="277756" y="1302324"/>
                  </a:cubicBezTo>
                  <a:cubicBezTo>
                    <a:pt x="271954" y="1287313"/>
                    <a:pt x="269468" y="1271012"/>
                    <a:pt x="266060" y="1255172"/>
                  </a:cubicBezTo>
                  <a:cubicBezTo>
                    <a:pt x="263482" y="1243476"/>
                    <a:pt x="261824" y="1231596"/>
                    <a:pt x="259706" y="1219808"/>
                  </a:cubicBezTo>
                  <a:cubicBezTo>
                    <a:pt x="258140" y="1210967"/>
                    <a:pt x="252246" y="1199271"/>
                    <a:pt x="255838" y="1193745"/>
                  </a:cubicBezTo>
                  <a:cubicBezTo>
                    <a:pt x="269744" y="1171919"/>
                    <a:pt x="271033" y="1149356"/>
                    <a:pt x="266337" y="1125319"/>
                  </a:cubicBezTo>
                  <a:cubicBezTo>
                    <a:pt x="281671" y="1112104"/>
                    <a:pt x="284825" y="1095642"/>
                    <a:pt x="285826" y="1078489"/>
                  </a:cubicBezTo>
                  <a:lnTo>
                    <a:pt x="291693" y="1032992"/>
                  </a:lnTo>
                  <a:lnTo>
                    <a:pt x="327156" y="1010353"/>
                  </a:lnTo>
                  <a:cubicBezTo>
                    <a:pt x="329245" y="986671"/>
                    <a:pt x="331018" y="966345"/>
                    <a:pt x="332854" y="946082"/>
                  </a:cubicBezTo>
                  <a:cubicBezTo>
                    <a:pt x="333804" y="946145"/>
                    <a:pt x="334690" y="946208"/>
                    <a:pt x="335640" y="946208"/>
                  </a:cubicBezTo>
                  <a:cubicBezTo>
                    <a:pt x="336717" y="965078"/>
                    <a:pt x="337793" y="983948"/>
                    <a:pt x="338933" y="1004147"/>
                  </a:cubicBezTo>
                  <a:cubicBezTo>
                    <a:pt x="346152" y="1015798"/>
                    <a:pt x="356030" y="1024853"/>
                    <a:pt x="370467" y="1031439"/>
                  </a:cubicBezTo>
                  <a:cubicBezTo>
                    <a:pt x="414032" y="1051258"/>
                    <a:pt x="434675" y="1087225"/>
                    <a:pt x="425683" y="1133829"/>
                  </a:cubicBezTo>
                  <a:cubicBezTo>
                    <a:pt x="421757" y="1153965"/>
                    <a:pt x="430242" y="1176888"/>
                    <a:pt x="410423" y="1195314"/>
                  </a:cubicBezTo>
                  <a:cubicBezTo>
                    <a:pt x="418465" y="1199873"/>
                    <a:pt x="424037" y="1202976"/>
                    <a:pt x="434421" y="1208865"/>
                  </a:cubicBezTo>
                  <a:cubicBezTo>
                    <a:pt x="435751" y="1186956"/>
                    <a:pt x="436891" y="1169606"/>
                    <a:pt x="437968" y="1152192"/>
                  </a:cubicBezTo>
                  <a:cubicBezTo>
                    <a:pt x="454431" y="1172392"/>
                    <a:pt x="436258" y="1201773"/>
                    <a:pt x="460827" y="1218553"/>
                  </a:cubicBezTo>
                  <a:cubicBezTo>
                    <a:pt x="485838" y="1194237"/>
                    <a:pt x="466589" y="1161817"/>
                    <a:pt x="483559" y="1135539"/>
                  </a:cubicBezTo>
                  <a:cubicBezTo>
                    <a:pt x="485142" y="1144594"/>
                    <a:pt x="488118" y="1153649"/>
                    <a:pt x="488055" y="1162640"/>
                  </a:cubicBezTo>
                  <a:cubicBezTo>
                    <a:pt x="487738" y="1193288"/>
                    <a:pt x="490651" y="1204939"/>
                    <a:pt x="505911" y="1223619"/>
                  </a:cubicBezTo>
                  <a:cubicBezTo>
                    <a:pt x="491917" y="1247744"/>
                    <a:pt x="508444" y="1269716"/>
                    <a:pt x="511483" y="1294982"/>
                  </a:cubicBezTo>
                  <a:cubicBezTo>
                    <a:pt x="522185" y="1295868"/>
                    <a:pt x="533329" y="1296754"/>
                    <a:pt x="546627" y="1297831"/>
                  </a:cubicBezTo>
                  <a:cubicBezTo>
                    <a:pt x="539915" y="1316194"/>
                    <a:pt x="520222" y="1316131"/>
                    <a:pt x="509204" y="1329871"/>
                  </a:cubicBezTo>
                  <a:lnTo>
                    <a:pt x="509204" y="1495646"/>
                  </a:lnTo>
                  <a:lnTo>
                    <a:pt x="573475" y="1495646"/>
                  </a:lnTo>
                  <a:cubicBezTo>
                    <a:pt x="590825" y="1442077"/>
                    <a:pt x="582720" y="1385341"/>
                    <a:pt x="583353" y="1329302"/>
                  </a:cubicBezTo>
                  <a:cubicBezTo>
                    <a:pt x="584429" y="1229064"/>
                    <a:pt x="583923" y="1128763"/>
                    <a:pt x="583416" y="1028526"/>
                  </a:cubicBezTo>
                  <a:cubicBezTo>
                    <a:pt x="583353" y="1014342"/>
                    <a:pt x="579680" y="1000285"/>
                    <a:pt x="577021" y="981225"/>
                  </a:cubicBezTo>
                  <a:cubicBezTo>
                    <a:pt x="577717" y="979452"/>
                    <a:pt x="582656" y="972423"/>
                    <a:pt x="583226" y="965015"/>
                  </a:cubicBezTo>
                  <a:cubicBezTo>
                    <a:pt x="585316" y="938927"/>
                    <a:pt x="589305" y="912268"/>
                    <a:pt x="586329" y="886560"/>
                  </a:cubicBezTo>
                  <a:cubicBezTo>
                    <a:pt x="582466" y="853316"/>
                    <a:pt x="588989" y="820769"/>
                    <a:pt x="587089" y="787842"/>
                  </a:cubicBezTo>
                  <a:cubicBezTo>
                    <a:pt x="585252" y="755232"/>
                    <a:pt x="587532" y="722431"/>
                    <a:pt x="586456" y="689758"/>
                  </a:cubicBezTo>
                  <a:cubicBezTo>
                    <a:pt x="585316" y="655628"/>
                    <a:pt x="583669" y="621307"/>
                    <a:pt x="579554" y="587431"/>
                  </a:cubicBezTo>
                  <a:cubicBezTo>
                    <a:pt x="577591" y="571664"/>
                    <a:pt x="569232" y="556657"/>
                    <a:pt x="561697" y="535444"/>
                  </a:cubicBezTo>
                  <a:cubicBezTo>
                    <a:pt x="562710" y="524553"/>
                    <a:pt x="564483" y="506379"/>
                    <a:pt x="566510" y="485294"/>
                  </a:cubicBezTo>
                  <a:lnTo>
                    <a:pt x="637619" y="485294"/>
                  </a:lnTo>
                  <a:lnTo>
                    <a:pt x="637619" y="309261"/>
                  </a:lnTo>
                  <a:cubicBezTo>
                    <a:pt x="631540" y="306221"/>
                    <a:pt x="624258" y="302549"/>
                    <a:pt x="618180" y="299509"/>
                  </a:cubicBezTo>
                  <a:cubicBezTo>
                    <a:pt x="609061" y="279120"/>
                    <a:pt x="624258" y="272218"/>
                    <a:pt x="638506" y="263859"/>
                  </a:cubicBezTo>
                  <a:cubicBezTo>
                    <a:pt x="628121" y="239417"/>
                    <a:pt x="638189" y="215989"/>
                    <a:pt x="643635" y="194966"/>
                  </a:cubicBezTo>
                  <a:cubicBezTo>
                    <a:pt x="651803" y="163305"/>
                    <a:pt x="658832" y="127339"/>
                    <a:pt x="694102" y="108533"/>
                  </a:cubicBezTo>
                  <a:cubicBezTo>
                    <a:pt x="708349" y="100997"/>
                    <a:pt x="718734" y="86180"/>
                    <a:pt x="731018" y="74529"/>
                  </a:cubicBezTo>
                  <a:cubicBezTo>
                    <a:pt x="727092" y="66234"/>
                    <a:pt x="723989" y="59775"/>
                    <a:pt x="722153" y="55913"/>
                  </a:cubicBezTo>
                  <a:cubicBezTo>
                    <a:pt x="726965" y="35523"/>
                    <a:pt x="731208" y="17730"/>
                    <a:pt x="735451" y="0"/>
                  </a:cubicBezTo>
                  <a:close/>
                </a:path>
              </a:pathLst>
            </a:custGeom>
            <a:solidFill>
              <a:srgbClr val="260202"/>
            </a:solidFill>
            <a:ln w="9198" cap="flat">
              <a:noFill/>
              <a:prstDash val="solid"/>
              <a:miter/>
            </a:ln>
          </p:spPr>
          <p:txBody>
            <a:bodyPr wrap="square" rtlCol="0" anchor="ctr">
              <a:noAutofit/>
            </a:bodyPr>
            <a:lstStyle/>
            <a:p>
              <a:endParaRPr lang="en-US" dirty="0"/>
            </a:p>
          </p:txBody>
        </p:sp>
        <p:sp>
          <p:nvSpPr>
            <p:cNvPr id="58" name="Freeform: Shape 57">
              <a:extLst>
                <a:ext uri="{FF2B5EF4-FFF2-40B4-BE49-F238E27FC236}">
                  <a16:creationId xmlns:a16="http://schemas.microsoft.com/office/drawing/2014/main" id="{9BE9161B-748C-40EC-EADD-1D455C2A5338}"/>
                </a:ext>
              </a:extLst>
            </p:cNvPr>
            <p:cNvSpPr/>
            <p:nvPr/>
          </p:nvSpPr>
          <p:spPr>
            <a:xfrm>
              <a:off x="1957433" y="3946631"/>
              <a:ext cx="2406529" cy="1495808"/>
            </a:xfrm>
            <a:custGeom>
              <a:avLst/>
              <a:gdLst>
                <a:gd name="connsiteX0" fmla="*/ 975025 w 2406529"/>
                <a:gd name="connsiteY0" fmla="*/ 292929 h 1495808"/>
                <a:gd name="connsiteX1" fmla="*/ 975421 w 2406529"/>
                <a:gd name="connsiteY1" fmla="*/ 301131 h 1495808"/>
                <a:gd name="connsiteX2" fmla="*/ 975223 w 2406529"/>
                <a:gd name="connsiteY2" fmla="*/ 292929 h 1495808"/>
                <a:gd name="connsiteX3" fmla="*/ 1596760 w 2406529"/>
                <a:gd name="connsiteY3" fmla="*/ 244503 h 1495808"/>
                <a:gd name="connsiteX4" fmla="*/ 1602098 w 2406529"/>
                <a:gd name="connsiteY4" fmla="*/ 273461 h 1495808"/>
                <a:gd name="connsiteX5" fmla="*/ 1607137 w 2406529"/>
                <a:gd name="connsiteY5" fmla="*/ 284727 h 1495808"/>
                <a:gd name="connsiteX6" fmla="*/ 1628781 w 2406529"/>
                <a:gd name="connsiteY6" fmla="*/ 326927 h 1495808"/>
                <a:gd name="connsiteX7" fmla="*/ 1639257 w 2406529"/>
                <a:gd name="connsiteY7" fmla="*/ 326927 h 1495808"/>
                <a:gd name="connsiteX8" fmla="*/ 1639257 w 2406529"/>
                <a:gd name="connsiteY8" fmla="*/ 340762 h 1495808"/>
                <a:gd name="connsiteX9" fmla="*/ 1628781 w 2406529"/>
                <a:gd name="connsiteY9" fmla="*/ 340762 h 1495808"/>
                <a:gd name="connsiteX10" fmla="*/ 1628781 w 2406529"/>
                <a:gd name="connsiteY10" fmla="*/ 357465 h 1495808"/>
                <a:gd name="connsiteX11" fmla="*/ 1625125 w 2406529"/>
                <a:gd name="connsiteY11" fmla="*/ 368830 h 1495808"/>
                <a:gd name="connsiteX12" fmla="*/ 1625125 w 2406529"/>
                <a:gd name="connsiteY12" fmla="*/ 413402 h 1495808"/>
                <a:gd name="connsiteX13" fmla="*/ 1628781 w 2406529"/>
                <a:gd name="connsiteY13" fmla="*/ 413402 h 1495808"/>
                <a:gd name="connsiteX14" fmla="*/ 1628781 w 2406529"/>
                <a:gd name="connsiteY14" fmla="*/ 425953 h 1495808"/>
                <a:gd name="connsiteX15" fmla="*/ 1648349 w 2406529"/>
                <a:gd name="connsiteY15" fmla="*/ 439592 h 1495808"/>
                <a:gd name="connsiteX16" fmla="*/ 1624137 w 2406529"/>
                <a:gd name="connsiteY16" fmla="*/ 472304 h 1495808"/>
                <a:gd name="connsiteX17" fmla="*/ 1628584 w 2406529"/>
                <a:gd name="connsiteY17" fmla="*/ 472304 h 1495808"/>
                <a:gd name="connsiteX18" fmla="*/ 1628584 w 2406529"/>
                <a:gd name="connsiteY18" fmla="*/ 486140 h 1495808"/>
                <a:gd name="connsiteX19" fmla="*/ 1624137 w 2406529"/>
                <a:gd name="connsiteY19" fmla="*/ 486140 h 1495808"/>
                <a:gd name="connsiteX20" fmla="*/ 1624137 w 2406529"/>
                <a:gd name="connsiteY20" fmla="*/ 573901 h 1495808"/>
                <a:gd name="connsiteX21" fmla="*/ 1627991 w 2406529"/>
                <a:gd name="connsiteY21" fmla="*/ 573208 h 1495808"/>
                <a:gd name="connsiteX22" fmla="*/ 1633031 w 2406529"/>
                <a:gd name="connsiteY22" fmla="*/ 574394 h 1495808"/>
                <a:gd name="connsiteX23" fmla="*/ 1700235 w 2406529"/>
                <a:gd name="connsiteY23" fmla="*/ 524289 h 1495808"/>
                <a:gd name="connsiteX24" fmla="*/ 1764967 w 2406529"/>
                <a:gd name="connsiteY24" fmla="*/ 460346 h 1495808"/>
                <a:gd name="connsiteX25" fmla="*/ 1764967 w 2406529"/>
                <a:gd name="connsiteY25" fmla="*/ 450265 h 1495808"/>
                <a:gd name="connsiteX26" fmla="*/ 1762794 w 2406529"/>
                <a:gd name="connsiteY26" fmla="*/ 450265 h 1495808"/>
                <a:gd name="connsiteX27" fmla="*/ 1759631 w 2406529"/>
                <a:gd name="connsiteY27" fmla="*/ 447400 h 1495808"/>
                <a:gd name="connsiteX28" fmla="*/ 1762596 w 2406529"/>
                <a:gd name="connsiteY28" fmla="*/ 444533 h 1495808"/>
                <a:gd name="connsiteX29" fmla="*/ 1764967 w 2406529"/>
                <a:gd name="connsiteY29" fmla="*/ 444533 h 1495808"/>
                <a:gd name="connsiteX30" fmla="*/ 1764967 w 2406529"/>
                <a:gd name="connsiteY30" fmla="*/ 422395 h 1495808"/>
                <a:gd name="connsiteX31" fmla="*/ 1764177 w 2406529"/>
                <a:gd name="connsiteY31" fmla="*/ 422395 h 1495808"/>
                <a:gd name="connsiteX32" fmla="*/ 1761904 w 2406529"/>
                <a:gd name="connsiteY32" fmla="*/ 420320 h 1495808"/>
                <a:gd name="connsiteX33" fmla="*/ 1763980 w 2406529"/>
                <a:gd name="connsiteY33" fmla="*/ 418244 h 1495808"/>
                <a:gd name="connsiteX34" fmla="*/ 1764967 w 2406529"/>
                <a:gd name="connsiteY34" fmla="*/ 418244 h 1495808"/>
                <a:gd name="connsiteX35" fmla="*/ 1767735 w 2406529"/>
                <a:gd name="connsiteY35" fmla="*/ 374068 h 1495808"/>
                <a:gd name="connsiteX36" fmla="*/ 1770503 w 2406529"/>
                <a:gd name="connsiteY36" fmla="*/ 418244 h 1495808"/>
                <a:gd name="connsiteX37" fmla="*/ 1771490 w 2406529"/>
                <a:gd name="connsiteY37" fmla="*/ 418244 h 1495808"/>
                <a:gd name="connsiteX38" fmla="*/ 1773566 w 2406529"/>
                <a:gd name="connsiteY38" fmla="*/ 420320 h 1495808"/>
                <a:gd name="connsiteX39" fmla="*/ 1771292 w 2406529"/>
                <a:gd name="connsiteY39" fmla="*/ 422395 h 1495808"/>
                <a:gd name="connsiteX40" fmla="*/ 1770503 w 2406529"/>
                <a:gd name="connsiteY40" fmla="*/ 422395 h 1495808"/>
                <a:gd name="connsiteX41" fmla="*/ 1770503 w 2406529"/>
                <a:gd name="connsiteY41" fmla="*/ 444533 h 1495808"/>
                <a:gd name="connsiteX42" fmla="*/ 1772874 w 2406529"/>
                <a:gd name="connsiteY42" fmla="*/ 444533 h 1495808"/>
                <a:gd name="connsiteX43" fmla="*/ 1775839 w 2406529"/>
                <a:gd name="connsiteY43" fmla="*/ 447400 h 1495808"/>
                <a:gd name="connsiteX44" fmla="*/ 1772676 w 2406529"/>
                <a:gd name="connsiteY44" fmla="*/ 450265 h 1495808"/>
                <a:gd name="connsiteX45" fmla="*/ 1770503 w 2406529"/>
                <a:gd name="connsiteY45" fmla="*/ 450265 h 1495808"/>
                <a:gd name="connsiteX46" fmla="*/ 1770503 w 2406529"/>
                <a:gd name="connsiteY46" fmla="*/ 460346 h 1495808"/>
                <a:gd name="connsiteX47" fmla="*/ 1835235 w 2406529"/>
                <a:gd name="connsiteY47" fmla="*/ 524289 h 1495808"/>
                <a:gd name="connsiteX48" fmla="*/ 1902439 w 2406529"/>
                <a:gd name="connsiteY48" fmla="*/ 574394 h 1495808"/>
                <a:gd name="connsiteX49" fmla="*/ 1907577 w 2406529"/>
                <a:gd name="connsiteY49" fmla="*/ 573208 h 1495808"/>
                <a:gd name="connsiteX50" fmla="*/ 1910939 w 2406529"/>
                <a:gd name="connsiteY50" fmla="*/ 573703 h 1495808"/>
                <a:gd name="connsiteX51" fmla="*/ 1910939 w 2406529"/>
                <a:gd name="connsiteY51" fmla="*/ 486140 h 1495808"/>
                <a:gd name="connsiteX52" fmla="*/ 1906491 w 2406529"/>
                <a:gd name="connsiteY52" fmla="*/ 486140 h 1495808"/>
                <a:gd name="connsiteX53" fmla="*/ 1906491 w 2406529"/>
                <a:gd name="connsiteY53" fmla="*/ 472304 h 1495808"/>
                <a:gd name="connsiteX54" fmla="*/ 1910939 w 2406529"/>
                <a:gd name="connsiteY54" fmla="*/ 472304 h 1495808"/>
                <a:gd name="connsiteX55" fmla="*/ 1886725 w 2406529"/>
                <a:gd name="connsiteY55" fmla="*/ 439592 h 1495808"/>
                <a:gd name="connsiteX56" fmla="*/ 1906293 w 2406529"/>
                <a:gd name="connsiteY56" fmla="*/ 425953 h 1495808"/>
                <a:gd name="connsiteX57" fmla="*/ 1906293 w 2406529"/>
                <a:gd name="connsiteY57" fmla="*/ 413402 h 1495808"/>
                <a:gd name="connsiteX58" fmla="*/ 1912914 w 2406529"/>
                <a:gd name="connsiteY58" fmla="*/ 413402 h 1495808"/>
                <a:gd name="connsiteX59" fmla="*/ 1912914 w 2406529"/>
                <a:gd name="connsiteY59" fmla="*/ 368830 h 1495808"/>
                <a:gd name="connsiteX60" fmla="*/ 1909061 w 2406529"/>
                <a:gd name="connsiteY60" fmla="*/ 357465 h 1495808"/>
                <a:gd name="connsiteX61" fmla="*/ 1906293 w 2406529"/>
                <a:gd name="connsiteY61" fmla="*/ 357465 h 1495808"/>
                <a:gd name="connsiteX62" fmla="*/ 1906293 w 2406529"/>
                <a:gd name="connsiteY62" fmla="*/ 340762 h 1495808"/>
                <a:gd name="connsiteX63" fmla="*/ 1895817 w 2406529"/>
                <a:gd name="connsiteY63" fmla="*/ 340762 h 1495808"/>
                <a:gd name="connsiteX64" fmla="*/ 1895817 w 2406529"/>
                <a:gd name="connsiteY64" fmla="*/ 326927 h 1495808"/>
                <a:gd name="connsiteX65" fmla="*/ 1906293 w 2406529"/>
                <a:gd name="connsiteY65" fmla="*/ 326927 h 1495808"/>
                <a:gd name="connsiteX66" fmla="*/ 1927937 w 2406529"/>
                <a:gd name="connsiteY66" fmla="*/ 284727 h 1495808"/>
                <a:gd name="connsiteX67" fmla="*/ 1932977 w 2406529"/>
                <a:gd name="connsiteY67" fmla="*/ 273461 h 1495808"/>
                <a:gd name="connsiteX68" fmla="*/ 1938314 w 2406529"/>
                <a:gd name="connsiteY68" fmla="*/ 244503 h 1495808"/>
                <a:gd name="connsiteX69" fmla="*/ 1943651 w 2406529"/>
                <a:gd name="connsiteY69" fmla="*/ 273461 h 1495808"/>
                <a:gd name="connsiteX70" fmla="*/ 1948691 w 2406529"/>
                <a:gd name="connsiteY70" fmla="*/ 284727 h 1495808"/>
                <a:gd name="connsiteX71" fmla="*/ 1970335 w 2406529"/>
                <a:gd name="connsiteY71" fmla="*/ 326927 h 1495808"/>
                <a:gd name="connsiteX72" fmla="*/ 1980810 w 2406529"/>
                <a:gd name="connsiteY72" fmla="*/ 326927 h 1495808"/>
                <a:gd name="connsiteX73" fmla="*/ 1980810 w 2406529"/>
                <a:gd name="connsiteY73" fmla="*/ 340762 h 1495808"/>
                <a:gd name="connsiteX74" fmla="*/ 1970335 w 2406529"/>
                <a:gd name="connsiteY74" fmla="*/ 340762 h 1495808"/>
                <a:gd name="connsiteX75" fmla="*/ 1970335 w 2406529"/>
                <a:gd name="connsiteY75" fmla="*/ 357465 h 1495808"/>
                <a:gd name="connsiteX76" fmla="*/ 1966678 w 2406529"/>
                <a:gd name="connsiteY76" fmla="*/ 368830 h 1495808"/>
                <a:gd name="connsiteX77" fmla="*/ 1966678 w 2406529"/>
                <a:gd name="connsiteY77" fmla="*/ 413402 h 1495808"/>
                <a:gd name="connsiteX78" fmla="*/ 1970335 w 2406529"/>
                <a:gd name="connsiteY78" fmla="*/ 413402 h 1495808"/>
                <a:gd name="connsiteX79" fmla="*/ 1970335 w 2406529"/>
                <a:gd name="connsiteY79" fmla="*/ 425953 h 1495808"/>
                <a:gd name="connsiteX80" fmla="*/ 1989903 w 2406529"/>
                <a:gd name="connsiteY80" fmla="*/ 439592 h 1495808"/>
                <a:gd name="connsiteX81" fmla="*/ 1965689 w 2406529"/>
                <a:gd name="connsiteY81" fmla="*/ 472304 h 1495808"/>
                <a:gd name="connsiteX82" fmla="*/ 1970137 w 2406529"/>
                <a:gd name="connsiteY82" fmla="*/ 472304 h 1495808"/>
                <a:gd name="connsiteX83" fmla="*/ 1970137 w 2406529"/>
                <a:gd name="connsiteY83" fmla="*/ 486140 h 1495808"/>
                <a:gd name="connsiteX84" fmla="*/ 1965689 w 2406529"/>
                <a:gd name="connsiteY84" fmla="*/ 486140 h 1495808"/>
                <a:gd name="connsiteX85" fmla="*/ 1965689 w 2406529"/>
                <a:gd name="connsiteY85" fmla="*/ 583190 h 1495808"/>
                <a:gd name="connsiteX86" fmla="*/ 1965789 w 2406529"/>
                <a:gd name="connsiteY86" fmla="*/ 584969 h 1495808"/>
                <a:gd name="connsiteX87" fmla="*/ 1965789 w 2406529"/>
                <a:gd name="connsiteY87" fmla="*/ 607601 h 1495808"/>
                <a:gd name="connsiteX88" fmla="*/ 1569583 w 2406529"/>
                <a:gd name="connsiteY88" fmla="*/ 607601 h 1495808"/>
                <a:gd name="connsiteX89" fmla="*/ 1569583 w 2406529"/>
                <a:gd name="connsiteY89" fmla="*/ 584969 h 1495808"/>
                <a:gd name="connsiteX90" fmla="*/ 1569188 w 2406529"/>
                <a:gd name="connsiteY90" fmla="*/ 486239 h 1495808"/>
                <a:gd name="connsiteX91" fmla="*/ 1564741 w 2406529"/>
                <a:gd name="connsiteY91" fmla="*/ 486239 h 1495808"/>
                <a:gd name="connsiteX92" fmla="*/ 1564741 w 2406529"/>
                <a:gd name="connsiteY92" fmla="*/ 472403 h 1495808"/>
                <a:gd name="connsiteX93" fmla="*/ 1569188 w 2406529"/>
                <a:gd name="connsiteY93" fmla="*/ 472403 h 1495808"/>
                <a:gd name="connsiteX94" fmla="*/ 1569385 w 2406529"/>
                <a:gd name="connsiteY94" fmla="*/ 472304 h 1495808"/>
                <a:gd name="connsiteX95" fmla="*/ 1545172 w 2406529"/>
                <a:gd name="connsiteY95" fmla="*/ 439592 h 1495808"/>
                <a:gd name="connsiteX96" fmla="*/ 1564741 w 2406529"/>
                <a:gd name="connsiteY96" fmla="*/ 425953 h 1495808"/>
                <a:gd name="connsiteX97" fmla="*/ 1564741 w 2406529"/>
                <a:gd name="connsiteY97" fmla="*/ 413402 h 1495808"/>
                <a:gd name="connsiteX98" fmla="*/ 1571361 w 2406529"/>
                <a:gd name="connsiteY98" fmla="*/ 413402 h 1495808"/>
                <a:gd name="connsiteX99" fmla="*/ 1571361 w 2406529"/>
                <a:gd name="connsiteY99" fmla="*/ 368830 h 1495808"/>
                <a:gd name="connsiteX100" fmla="*/ 1564741 w 2406529"/>
                <a:gd name="connsiteY100" fmla="*/ 354501 h 1495808"/>
                <a:gd name="connsiteX101" fmla="*/ 1564741 w 2406529"/>
                <a:gd name="connsiteY101" fmla="*/ 340762 h 1495808"/>
                <a:gd name="connsiteX102" fmla="*/ 1554264 w 2406529"/>
                <a:gd name="connsiteY102" fmla="*/ 340762 h 1495808"/>
                <a:gd name="connsiteX103" fmla="*/ 1554264 w 2406529"/>
                <a:gd name="connsiteY103" fmla="*/ 326927 h 1495808"/>
                <a:gd name="connsiteX104" fmla="*/ 1564741 w 2406529"/>
                <a:gd name="connsiteY104" fmla="*/ 326927 h 1495808"/>
                <a:gd name="connsiteX105" fmla="*/ 1586383 w 2406529"/>
                <a:gd name="connsiteY105" fmla="*/ 284727 h 1495808"/>
                <a:gd name="connsiteX106" fmla="*/ 1591423 w 2406529"/>
                <a:gd name="connsiteY106" fmla="*/ 273461 h 1495808"/>
                <a:gd name="connsiteX107" fmla="*/ 1596760 w 2406529"/>
                <a:gd name="connsiteY107" fmla="*/ 244503 h 1495808"/>
                <a:gd name="connsiteX108" fmla="*/ 954766 w 2406529"/>
                <a:gd name="connsiteY108" fmla="*/ 0 h 1495808"/>
                <a:gd name="connsiteX109" fmla="*/ 958125 w 2406529"/>
                <a:gd name="connsiteY109" fmla="*/ 91812 h 1495808"/>
                <a:gd name="connsiteX110" fmla="*/ 960103 w 2406529"/>
                <a:gd name="connsiteY110" fmla="*/ 114246 h 1495808"/>
                <a:gd name="connsiteX111" fmla="*/ 965439 w 2406529"/>
                <a:gd name="connsiteY111" fmla="*/ 129564 h 1495808"/>
                <a:gd name="connsiteX112" fmla="*/ 986885 w 2406529"/>
                <a:gd name="connsiteY112" fmla="*/ 181253 h 1495808"/>
                <a:gd name="connsiteX113" fmla="*/ 997361 w 2406529"/>
                <a:gd name="connsiteY113" fmla="*/ 181253 h 1495808"/>
                <a:gd name="connsiteX114" fmla="*/ 997361 w 2406529"/>
                <a:gd name="connsiteY114" fmla="*/ 195088 h 1495808"/>
                <a:gd name="connsiteX115" fmla="*/ 986885 w 2406529"/>
                <a:gd name="connsiteY115" fmla="*/ 195088 h 1495808"/>
                <a:gd name="connsiteX116" fmla="*/ 986885 w 2406529"/>
                <a:gd name="connsiteY116" fmla="*/ 207541 h 1495808"/>
                <a:gd name="connsiteX117" fmla="*/ 983229 w 2406529"/>
                <a:gd name="connsiteY117" fmla="*/ 218906 h 1495808"/>
                <a:gd name="connsiteX118" fmla="*/ 983229 w 2406529"/>
                <a:gd name="connsiteY118" fmla="*/ 263479 h 1495808"/>
                <a:gd name="connsiteX119" fmla="*/ 986885 w 2406529"/>
                <a:gd name="connsiteY119" fmla="*/ 263479 h 1495808"/>
                <a:gd name="connsiteX120" fmla="*/ 986885 w 2406529"/>
                <a:gd name="connsiteY120" fmla="*/ 271681 h 1495808"/>
                <a:gd name="connsiteX121" fmla="*/ 1006453 w 2406529"/>
                <a:gd name="connsiteY121" fmla="*/ 285319 h 1495808"/>
                <a:gd name="connsiteX122" fmla="*/ 982241 w 2406529"/>
                <a:gd name="connsiteY122" fmla="*/ 292929 h 1495808"/>
                <a:gd name="connsiteX123" fmla="*/ 983624 w 2406529"/>
                <a:gd name="connsiteY123" fmla="*/ 331571 h 1495808"/>
                <a:gd name="connsiteX124" fmla="*/ 987181 w 2406529"/>
                <a:gd name="connsiteY124" fmla="*/ 331571 h 1495808"/>
                <a:gd name="connsiteX125" fmla="*/ 992518 w 2406529"/>
                <a:gd name="connsiteY125" fmla="*/ 336908 h 1495808"/>
                <a:gd name="connsiteX126" fmla="*/ 987181 w 2406529"/>
                <a:gd name="connsiteY126" fmla="*/ 342245 h 1495808"/>
                <a:gd name="connsiteX127" fmla="*/ 984020 w 2406529"/>
                <a:gd name="connsiteY127" fmla="*/ 342245 h 1495808"/>
                <a:gd name="connsiteX128" fmla="*/ 989553 w 2406529"/>
                <a:gd name="connsiteY128" fmla="*/ 491279 h 1495808"/>
                <a:gd name="connsiteX129" fmla="*/ 1014557 w 2406529"/>
                <a:gd name="connsiteY129" fmla="*/ 504917 h 1495808"/>
                <a:gd name="connsiteX130" fmla="*/ 990345 w 2406529"/>
                <a:gd name="connsiteY130" fmla="*/ 512528 h 1495808"/>
                <a:gd name="connsiteX131" fmla="*/ 999041 w 2406529"/>
                <a:gd name="connsiteY131" fmla="*/ 748333 h 1495808"/>
                <a:gd name="connsiteX132" fmla="*/ 999437 w 2406529"/>
                <a:gd name="connsiteY132" fmla="*/ 748333 h 1495808"/>
                <a:gd name="connsiteX133" fmla="*/ 1036300 w 2406529"/>
                <a:gd name="connsiteY133" fmla="*/ 767605 h 1495808"/>
                <a:gd name="connsiteX134" fmla="*/ 1012087 w 2406529"/>
                <a:gd name="connsiteY134" fmla="*/ 769582 h 1495808"/>
                <a:gd name="connsiteX135" fmla="*/ 1012087 w 2406529"/>
                <a:gd name="connsiteY135" fmla="*/ 782726 h 1495808"/>
                <a:gd name="connsiteX136" fmla="*/ 1020487 w 2406529"/>
                <a:gd name="connsiteY136" fmla="*/ 782726 h 1495808"/>
                <a:gd name="connsiteX137" fmla="*/ 1023748 w 2406529"/>
                <a:gd name="connsiteY137" fmla="*/ 782231 h 1495808"/>
                <a:gd name="connsiteX138" fmla="*/ 1027009 w 2406529"/>
                <a:gd name="connsiteY138" fmla="*/ 782726 h 1495808"/>
                <a:gd name="connsiteX139" fmla="*/ 1043811 w 2406529"/>
                <a:gd name="connsiteY139" fmla="*/ 782726 h 1495808"/>
                <a:gd name="connsiteX140" fmla="*/ 1047072 w 2406529"/>
                <a:gd name="connsiteY140" fmla="*/ 782231 h 1495808"/>
                <a:gd name="connsiteX141" fmla="*/ 1050333 w 2406529"/>
                <a:gd name="connsiteY141" fmla="*/ 782726 h 1495808"/>
                <a:gd name="connsiteX142" fmla="*/ 1067035 w 2406529"/>
                <a:gd name="connsiteY142" fmla="*/ 782726 h 1495808"/>
                <a:gd name="connsiteX143" fmla="*/ 1070297 w 2406529"/>
                <a:gd name="connsiteY143" fmla="*/ 782231 h 1495808"/>
                <a:gd name="connsiteX144" fmla="*/ 1073558 w 2406529"/>
                <a:gd name="connsiteY144" fmla="*/ 782726 h 1495808"/>
                <a:gd name="connsiteX145" fmla="*/ 1090261 w 2406529"/>
                <a:gd name="connsiteY145" fmla="*/ 782726 h 1495808"/>
                <a:gd name="connsiteX146" fmla="*/ 1093523 w 2406529"/>
                <a:gd name="connsiteY146" fmla="*/ 782231 h 1495808"/>
                <a:gd name="connsiteX147" fmla="*/ 1096784 w 2406529"/>
                <a:gd name="connsiteY147" fmla="*/ 782726 h 1495808"/>
                <a:gd name="connsiteX148" fmla="*/ 1113486 w 2406529"/>
                <a:gd name="connsiteY148" fmla="*/ 782726 h 1495808"/>
                <a:gd name="connsiteX149" fmla="*/ 1116747 w 2406529"/>
                <a:gd name="connsiteY149" fmla="*/ 782231 h 1495808"/>
                <a:gd name="connsiteX150" fmla="*/ 1120009 w 2406529"/>
                <a:gd name="connsiteY150" fmla="*/ 782726 h 1495808"/>
                <a:gd name="connsiteX151" fmla="*/ 1136710 w 2406529"/>
                <a:gd name="connsiteY151" fmla="*/ 782726 h 1495808"/>
                <a:gd name="connsiteX152" fmla="*/ 1139972 w 2406529"/>
                <a:gd name="connsiteY152" fmla="*/ 782231 h 1495808"/>
                <a:gd name="connsiteX153" fmla="*/ 1143233 w 2406529"/>
                <a:gd name="connsiteY153" fmla="*/ 782726 h 1495808"/>
                <a:gd name="connsiteX154" fmla="*/ 1159935 w 2406529"/>
                <a:gd name="connsiteY154" fmla="*/ 782726 h 1495808"/>
                <a:gd name="connsiteX155" fmla="*/ 1163196 w 2406529"/>
                <a:gd name="connsiteY155" fmla="*/ 782231 h 1495808"/>
                <a:gd name="connsiteX156" fmla="*/ 1166457 w 2406529"/>
                <a:gd name="connsiteY156" fmla="*/ 782726 h 1495808"/>
                <a:gd name="connsiteX157" fmla="*/ 1183159 w 2406529"/>
                <a:gd name="connsiteY157" fmla="*/ 782726 h 1495808"/>
                <a:gd name="connsiteX158" fmla="*/ 1186421 w 2406529"/>
                <a:gd name="connsiteY158" fmla="*/ 782231 h 1495808"/>
                <a:gd name="connsiteX159" fmla="*/ 1189682 w 2406529"/>
                <a:gd name="connsiteY159" fmla="*/ 782726 h 1495808"/>
                <a:gd name="connsiteX160" fmla="*/ 1206385 w 2406529"/>
                <a:gd name="connsiteY160" fmla="*/ 782726 h 1495808"/>
                <a:gd name="connsiteX161" fmla="*/ 1209647 w 2406529"/>
                <a:gd name="connsiteY161" fmla="*/ 782231 h 1495808"/>
                <a:gd name="connsiteX162" fmla="*/ 1212908 w 2406529"/>
                <a:gd name="connsiteY162" fmla="*/ 782726 h 1495808"/>
                <a:gd name="connsiteX163" fmla="*/ 1229610 w 2406529"/>
                <a:gd name="connsiteY163" fmla="*/ 782726 h 1495808"/>
                <a:gd name="connsiteX164" fmla="*/ 1232871 w 2406529"/>
                <a:gd name="connsiteY164" fmla="*/ 782231 h 1495808"/>
                <a:gd name="connsiteX165" fmla="*/ 1236133 w 2406529"/>
                <a:gd name="connsiteY165" fmla="*/ 782726 h 1495808"/>
                <a:gd name="connsiteX166" fmla="*/ 1252834 w 2406529"/>
                <a:gd name="connsiteY166" fmla="*/ 782726 h 1495808"/>
                <a:gd name="connsiteX167" fmla="*/ 1254020 w 2406529"/>
                <a:gd name="connsiteY167" fmla="*/ 782429 h 1495808"/>
                <a:gd name="connsiteX168" fmla="*/ 1254020 w 2406529"/>
                <a:gd name="connsiteY168" fmla="*/ 774819 h 1495808"/>
                <a:gd name="connsiteX169" fmla="*/ 1250859 w 2406529"/>
                <a:gd name="connsiteY169" fmla="*/ 770075 h 1495808"/>
                <a:gd name="connsiteX170" fmla="*/ 1256095 w 2406529"/>
                <a:gd name="connsiteY170" fmla="*/ 764838 h 1495808"/>
                <a:gd name="connsiteX171" fmla="*/ 1259455 w 2406529"/>
                <a:gd name="connsiteY171" fmla="*/ 764838 h 1495808"/>
                <a:gd name="connsiteX172" fmla="*/ 1315887 w 2406529"/>
                <a:gd name="connsiteY172" fmla="*/ 638831 h 1495808"/>
                <a:gd name="connsiteX173" fmla="*/ 1353047 w 2406529"/>
                <a:gd name="connsiteY173" fmla="*/ 610071 h 1495808"/>
                <a:gd name="connsiteX174" fmla="*/ 1370342 w 2406529"/>
                <a:gd name="connsiteY174" fmla="*/ 590010 h 1495808"/>
                <a:gd name="connsiteX175" fmla="*/ 1370342 w 2406529"/>
                <a:gd name="connsiteY175" fmla="*/ 581510 h 1495808"/>
                <a:gd name="connsiteX176" fmla="*/ 1368465 w 2406529"/>
                <a:gd name="connsiteY176" fmla="*/ 581510 h 1495808"/>
                <a:gd name="connsiteX177" fmla="*/ 1365797 w 2406529"/>
                <a:gd name="connsiteY177" fmla="*/ 579040 h 1495808"/>
                <a:gd name="connsiteX178" fmla="*/ 1368267 w 2406529"/>
                <a:gd name="connsiteY178" fmla="*/ 576568 h 1495808"/>
                <a:gd name="connsiteX179" fmla="*/ 1370244 w 2406529"/>
                <a:gd name="connsiteY179" fmla="*/ 576568 h 1495808"/>
                <a:gd name="connsiteX180" fmla="*/ 1370244 w 2406529"/>
                <a:gd name="connsiteY180" fmla="*/ 557889 h 1495808"/>
                <a:gd name="connsiteX181" fmla="*/ 1369551 w 2406529"/>
                <a:gd name="connsiteY181" fmla="*/ 557889 h 1495808"/>
                <a:gd name="connsiteX182" fmla="*/ 1367674 w 2406529"/>
                <a:gd name="connsiteY182" fmla="*/ 556210 h 1495808"/>
                <a:gd name="connsiteX183" fmla="*/ 1369453 w 2406529"/>
                <a:gd name="connsiteY183" fmla="*/ 554431 h 1495808"/>
                <a:gd name="connsiteX184" fmla="*/ 1370244 w 2406529"/>
                <a:gd name="connsiteY184" fmla="*/ 554431 h 1495808"/>
                <a:gd name="connsiteX185" fmla="*/ 1370244 w 2406529"/>
                <a:gd name="connsiteY185" fmla="*/ 534566 h 1495808"/>
                <a:gd name="connsiteX186" fmla="*/ 1372516 w 2406529"/>
                <a:gd name="connsiteY186" fmla="*/ 531996 h 1495808"/>
                <a:gd name="connsiteX187" fmla="*/ 1374789 w 2406529"/>
                <a:gd name="connsiteY187" fmla="*/ 534566 h 1495808"/>
                <a:gd name="connsiteX188" fmla="*/ 1374789 w 2406529"/>
                <a:gd name="connsiteY188" fmla="*/ 554431 h 1495808"/>
                <a:gd name="connsiteX189" fmla="*/ 1375581 w 2406529"/>
                <a:gd name="connsiteY189" fmla="*/ 554431 h 1495808"/>
                <a:gd name="connsiteX190" fmla="*/ 1377359 w 2406529"/>
                <a:gd name="connsiteY190" fmla="*/ 556210 h 1495808"/>
                <a:gd name="connsiteX191" fmla="*/ 1375481 w 2406529"/>
                <a:gd name="connsiteY191" fmla="*/ 557889 h 1495808"/>
                <a:gd name="connsiteX192" fmla="*/ 1374789 w 2406529"/>
                <a:gd name="connsiteY192" fmla="*/ 557889 h 1495808"/>
                <a:gd name="connsiteX193" fmla="*/ 1374789 w 2406529"/>
                <a:gd name="connsiteY193" fmla="*/ 576568 h 1495808"/>
                <a:gd name="connsiteX194" fmla="*/ 1376767 w 2406529"/>
                <a:gd name="connsiteY194" fmla="*/ 576568 h 1495808"/>
                <a:gd name="connsiteX195" fmla="*/ 1379237 w 2406529"/>
                <a:gd name="connsiteY195" fmla="*/ 579040 h 1495808"/>
                <a:gd name="connsiteX196" fmla="*/ 1376569 w 2406529"/>
                <a:gd name="connsiteY196" fmla="*/ 581510 h 1495808"/>
                <a:gd name="connsiteX197" fmla="*/ 1374691 w 2406529"/>
                <a:gd name="connsiteY197" fmla="*/ 581510 h 1495808"/>
                <a:gd name="connsiteX198" fmla="*/ 1374691 w 2406529"/>
                <a:gd name="connsiteY198" fmla="*/ 590010 h 1495808"/>
                <a:gd name="connsiteX199" fmla="*/ 1392084 w 2406529"/>
                <a:gd name="connsiteY199" fmla="*/ 610071 h 1495808"/>
                <a:gd name="connsiteX200" fmla="*/ 1429244 w 2406529"/>
                <a:gd name="connsiteY200" fmla="*/ 638831 h 1495808"/>
                <a:gd name="connsiteX201" fmla="*/ 1428849 w 2406529"/>
                <a:gd name="connsiteY201" fmla="*/ 639127 h 1495808"/>
                <a:gd name="connsiteX202" fmla="*/ 1486170 w 2406529"/>
                <a:gd name="connsiteY202" fmla="*/ 764640 h 1495808"/>
                <a:gd name="connsiteX203" fmla="*/ 1483007 w 2406529"/>
                <a:gd name="connsiteY203" fmla="*/ 764640 h 1495808"/>
                <a:gd name="connsiteX204" fmla="*/ 1483007 w 2406529"/>
                <a:gd name="connsiteY204" fmla="*/ 764838 h 1495808"/>
                <a:gd name="connsiteX205" fmla="*/ 1489036 w 2406529"/>
                <a:gd name="connsiteY205" fmla="*/ 764838 h 1495808"/>
                <a:gd name="connsiteX206" fmla="*/ 1494275 w 2406529"/>
                <a:gd name="connsiteY206" fmla="*/ 770075 h 1495808"/>
                <a:gd name="connsiteX207" fmla="*/ 1491901 w 2406529"/>
                <a:gd name="connsiteY207" fmla="*/ 774326 h 1495808"/>
                <a:gd name="connsiteX208" fmla="*/ 1491901 w 2406529"/>
                <a:gd name="connsiteY208" fmla="*/ 782726 h 1495808"/>
                <a:gd name="connsiteX209" fmla="*/ 1492297 w 2406529"/>
                <a:gd name="connsiteY209" fmla="*/ 782824 h 1495808"/>
                <a:gd name="connsiteX210" fmla="*/ 1508999 w 2406529"/>
                <a:gd name="connsiteY210" fmla="*/ 782824 h 1495808"/>
                <a:gd name="connsiteX211" fmla="*/ 1512261 w 2406529"/>
                <a:gd name="connsiteY211" fmla="*/ 782331 h 1495808"/>
                <a:gd name="connsiteX212" fmla="*/ 1515522 w 2406529"/>
                <a:gd name="connsiteY212" fmla="*/ 782824 h 1495808"/>
                <a:gd name="connsiteX213" fmla="*/ 1532224 w 2406529"/>
                <a:gd name="connsiteY213" fmla="*/ 782824 h 1495808"/>
                <a:gd name="connsiteX214" fmla="*/ 1535485 w 2406529"/>
                <a:gd name="connsiteY214" fmla="*/ 782331 h 1495808"/>
                <a:gd name="connsiteX215" fmla="*/ 1538747 w 2406529"/>
                <a:gd name="connsiteY215" fmla="*/ 782824 h 1495808"/>
                <a:gd name="connsiteX216" fmla="*/ 1555450 w 2406529"/>
                <a:gd name="connsiteY216" fmla="*/ 782824 h 1495808"/>
                <a:gd name="connsiteX217" fmla="*/ 1558711 w 2406529"/>
                <a:gd name="connsiteY217" fmla="*/ 782331 h 1495808"/>
                <a:gd name="connsiteX218" fmla="*/ 1561973 w 2406529"/>
                <a:gd name="connsiteY218" fmla="*/ 782824 h 1495808"/>
                <a:gd name="connsiteX219" fmla="*/ 1570373 w 2406529"/>
                <a:gd name="connsiteY219" fmla="*/ 782824 h 1495808"/>
                <a:gd name="connsiteX220" fmla="*/ 1570373 w 2406529"/>
                <a:gd name="connsiteY220" fmla="*/ 607897 h 1495808"/>
                <a:gd name="connsiteX221" fmla="*/ 1966577 w 2406529"/>
                <a:gd name="connsiteY221" fmla="*/ 607897 h 1495808"/>
                <a:gd name="connsiteX222" fmla="*/ 1966577 w 2406529"/>
                <a:gd name="connsiteY222" fmla="*/ 782824 h 1495808"/>
                <a:gd name="connsiteX223" fmla="*/ 1973891 w 2406529"/>
                <a:gd name="connsiteY223" fmla="*/ 782824 h 1495808"/>
                <a:gd name="connsiteX224" fmla="*/ 1977351 w 2406529"/>
                <a:gd name="connsiteY224" fmla="*/ 782331 h 1495808"/>
                <a:gd name="connsiteX225" fmla="*/ 1980612 w 2406529"/>
                <a:gd name="connsiteY225" fmla="*/ 782824 h 1495808"/>
                <a:gd name="connsiteX226" fmla="*/ 1997314 w 2406529"/>
                <a:gd name="connsiteY226" fmla="*/ 782824 h 1495808"/>
                <a:gd name="connsiteX227" fmla="*/ 2000575 w 2406529"/>
                <a:gd name="connsiteY227" fmla="*/ 782331 h 1495808"/>
                <a:gd name="connsiteX228" fmla="*/ 2003837 w 2406529"/>
                <a:gd name="connsiteY228" fmla="*/ 782824 h 1495808"/>
                <a:gd name="connsiteX229" fmla="*/ 2020539 w 2406529"/>
                <a:gd name="connsiteY229" fmla="*/ 782824 h 1495808"/>
                <a:gd name="connsiteX230" fmla="*/ 2023800 w 2406529"/>
                <a:gd name="connsiteY230" fmla="*/ 782331 h 1495808"/>
                <a:gd name="connsiteX231" fmla="*/ 2027061 w 2406529"/>
                <a:gd name="connsiteY231" fmla="*/ 782824 h 1495808"/>
                <a:gd name="connsiteX232" fmla="*/ 2043764 w 2406529"/>
                <a:gd name="connsiteY232" fmla="*/ 782824 h 1495808"/>
                <a:gd name="connsiteX233" fmla="*/ 2047025 w 2406529"/>
                <a:gd name="connsiteY233" fmla="*/ 782331 h 1495808"/>
                <a:gd name="connsiteX234" fmla="*/ 2050286 w 2406529"/>
                <a:gd name="connsiteY234" fmla="*/ 782824 h 1495808"/>
                <a:gd name="connsiteX235" fmla="*/ 2051769 w 2406529"/>
                <a:gd name="connsiteY235" fmla="*/ 782824 h 1495808"/>
                <a:gd name="connsiteX236" fmla="*/ 2051769 w 2406529"/>
                <a:gd name="connsiteY236" fmla="*/ 775314 h 1495808"/>
                <a:gd name="connsiteX237" fmla="*/ 2047025 w 2406529"/>
                <a:gd name="connsiteY237" fmla="*/ 775314 h 1495808"/>
                <a:gd name="connsiteX238" fmla="*/ 2041787 w 2406529"/>
                <a:gd name="connsiteY238" fmla="*/ 770075 h 1495808"/>
                <a:gd name="connsiteX239" fmla="*/ 2047025 w 2406529"/>
                <a:gd name="connsiteY239" fmla="*/ 764838 h 1495808"/>
                <a:gd name="connsiteX240" fmla="*/ 2052955 w 2406529"/>
                <a:gd name="connsiteY240" fmla="*/ 764838 h 1495808"/>
                <a:gd name="connsiteX241" fmla="*/ 2052955 w 2406529"/>
                <a:gd name="connsiteY241" fmla="*/ 764640 h 1495808"/>
                <a:gd name="connsiteX242" fmla="*/ 2049891 w 2406529"/>
                <a:gd name="connsiteY242" fmla="*/ 764640 h 1495808"/>
                <a:gd name="connsiteX243" fmla="*/ 2098713 w 2406529"/>
                <a:gd name="connsiteY243" fmla="*/ 642487 h 1495808"/>
                <a:gd name="connsiteX244" fmla="*/ 2107113 w 2406529"/>
                <a:gd name="connsiteY244" fmla="*/ 638930 h 1495808"/>
                <a:gd name="connsiteX245" fmla="*/ 2106915 w 2406529"/>
                <a:gd name="connsiteY245" fmla="*/ 638732 h 1495808"/>
                <a:gd name="connsiteX246" fmla="*/ 2144076 w 2406529"/>
                <a:gd name="connsiteY246" fmla="*/ 609973 h 1495808"/>
                <a:gd name="connsiteX247" fmla="*/ 2161469 w 2406529"/>
                <a:gd name="connsiteY247" fmla="*/ 589910 h 1495808"/>
                <a:gd name="connsiteX248" fmla="*/ 2161469 w 2406529"/>
                <a:gd name="connsiteY248" fmla="*/ 581411 h 1495808"/>
                <a:gd name="connsiteX249" fmla="*/ 2159592 w 2406529"/>
                <a:gd name="connsiteY249" fmla="*/ 581411 h 1495808"/>
                <a:gd name="connsiteX250" fmla="*/ 2156923 w 2406529"/>
                <a:gd name="connsiteY250" fmla="*/ 578940 h 1495808"/>
                <a:gd name="connsiteX251" fmla="*/ 2159492 w 2406529"/>
                <a:gd name="connsiteY251" fmla="*/ 576470 h 1495808"/>
                <a:gd name="connsiteX252" fmla="*/ 2161469 w 2406529"/>
                <a:gd name="connsiteY252" fmla="*/ 576470 h 1495808"/>
                <a:gd name="connsiteX253" fmla="*/ 2161469 w 2406529"/>
                <a:gd name="connsiteY253" fmla="*/ 557791 h 1495808"/>
                <a:gd name="connsiteX254" fmla="*/ 2160778 w 2406529"/>
                <a:gd name="connsiteY254" fmla="*/ 557791 h 1495808"/>
                <a:gd name="connsiteX255" fmla="*/ 2158899 w 2406529"/>
                <a:gd name="connsiteY255" fmla="*/ 556110 h 1495808"/>
                <a:gd name="connsiteX256" fmla="*/ 2160678 w 2406529"/>
                <a:gd name="connsiteY256" fmla="*/ 554331 h 1495808"/>
                <a:gd name="connsiteX257" fmla="*/ 2161469 w 2406529"/>
                <a:gd name="connsiteY257" fmla="*/ 554331 h 1495808"/>
                <a:gd name="connsiteX258" fmla="*/ 2161469 w 2406529"/>
                <a:gd name="connsiteY258" fmla="*/ 534468 h 1495808"/>
                <a:gd name="connsiteX259" fmla="*/ 2163743 w 2406529"/>
                <a:gd name="connsiteY259" fmla="*/ 531898 h 1495808"/>
                <a:gd name="connsiteX260" fmla="*/ 2166015 w 2406529"/>
                <a:gd name="connsiteY260" fmla="*/ 534468 h 1495808"/>
                <a:gd name="connsiteX261" fmla="*/ 2166015 w 2406529"/>
                <a:gd name="connsiteY261" fmla="*/ 554331 h 1495808"/>
                <a:gd name="connsiteX262" fmla="*/ 2166806 w 2406529"/>
                <a:gd name="connsiteY262" fmla="*/ 554331 h 1495808"/>
                <a:gd name="connsiteX263" fmla="*/ 2168585 w 2406529"/>
                <a:gd name="connsiteY263" fmla="*/ 556110 h 1495808"/>
                <a:gd name="connsiteX264" fmla="*/ 2166707 w 2406529"/>
                <a:gd name="connsiteY264" fmla="*/ 557791 h 1495808"/>
                <a:gd name="connsiteX265" fmla="*/ 2166015 w 2406529"/>
                <a:gd name="connsiteY265" fmla="*/ 557791 h 1495808"/>
                <a:gd name="connsiteX266" fmla="*/ 2166015 w 2406529"/>
                <a:gd name="connsiteY266" fmla="*/ 576470 h 1495808"/>
                <a:gd name="connsiteX267" fmla="*/ 2167992 w 2406529"/>
                <a:gd name="connsiteY267" fmla="*/ 576470 h 1495808"/>
                <a:gd name="connsiteX268" fmla="*/ 2170462 w 2406529"/>
                <a:gd name="connsiteY268" fmla="*/ 578940 h 1495808"/>
                <a:gd name="connsiteX269" fmla="*/ 2167794 w 2406529"/>
                <a:gd name="connsiteY269" fmla="*/ 581411 h 1495808"/>
                <a:gd name="connsiteX270" fmla="*/ 2165917 w 2406529"/>
                <a:gd name="connsiteY270" fmla="*/ 581411 h 1495808"/>
                <a:gd name="connsiteX271" fmla="*/ 2165917 w 2406529"/>
                <a:gd name="connsiteY271" fmla="*/ 589910 h 1495808"/>
                <a:gd name="connsiteX272" fmla="*/ 2183211 w 2406529"/>
                <a:gd name="connsiteY272" fmla="*/ 609973 h 1495808"/>
                <a:gd name="connsiteX273" fmla="*/ 2220372 w 2406529"/>
                <a:gd name="connsiteY273" fmla="*/ 638732 h 1495808"/>
                <a:gd name="connsiteX274" fmla="*/ 2276803 w 2406529"/>
                <a:gd name="connsiteY274" fmla="*/ 764739 h 1495808"/>
                <a:gd name="connsiteX275" fmla="*/ 2280063 w 2406529"/>
                <a:gd name="connsiteY275" fmla="*/ 764739 h 1495808"/>
                <a:gd name="connsiteX276" fmla="*/ 2285302 w 2406529"/>
                <a:gd name="connsiteY276" fmla="*/ 769977 h 1495808"/>
                <a:gd name="connsiteX277" fmla="*/ 2280063 w 2406529"/>
                <a:gd name="connsiteY277" fmla="*/ 775215 h 1495808"/>
                <a:gd name="connsiteX278" fmla="*/ 2277889 w 2406529"/>
                <a:gd name="connsiteY278" fmla="*/ 775215 h 1495808"/>
                <a:gd name="connsiteX279" fmla="*/ 2277889 w 2406529"/>
                <a:gd name="connsiteY279" fmla="*/ 782429 h 1495808"/>
                <a:gd name="connsiteX280" fmla="*/ 2280063 w 2406529"/>
                <a:gd name="connsiteY280" fmla="*/ 782231 h 1495808"/>
                <a:gd name="connsiteX281" fmla="*/ 2283326 w 2406529"/>
                <a:gd name="connsiteY281" fmla="*/ 782726 h 1495808"/>
                <a:gd name="connsiteX282" fmla="*/ 2300028 w 2406529"/>
                <a:gd name="connsiteY282" fmla="*/ 782726 h 1495808"/>
                <a:gd name="connsiteX283" fmla="*/ 2303289 w 2406529"/>
                <a:gd name="connsiteY283" fmla="*/ 782231 h 1495808"/>
                <a:gd name="connsiteX284" fmla="*/ 2306551 w 2406529"/>
                <a:gd name="connsiteY284" fmla="*/ 782726 h 1495808"/>
                <a:gd name="connsiteX285" fmla="*/ 2323252 w 2406529"/>
                <a:gd name="connsiteY285" fmla="*/ 782726 h 1495808"/>
                <a:gd name="connsiteX286" fmla="*/ 2326514 w 2406529"/>
                <a:gd name="connsiteY286" fmla="*/ 782231 h 1495808"/>
                <a:gd name="connsiteX287" fmla="*/ 2329775 w 2406529"/>
                <a:gd name="connsiteY287" fmla="*/ 782726 h 1495808"/>
                <a:gd name="connsiteX288" fmla="*/ 2346477 w 2406529"/>
                <a:gd name="connsiteY288" fmla="*/ 782726 h 1495808"/>
                <a:gd name="connsiteX289" fmla="*/ 2349738 w 2406529"/>
                <a:gd name="connsiteY289" fmla="*/ 782231 h 1495808"/>
                <a:gd name="connsiteX290" fmla="*/ 2352999 w 2406529"/>
                <a:gd name="connsiteY290" fmla="*/ 782726 h 1495808"/>
                <a:gd name="connsiteX291" fmla="*/ 2369701 w 2406529"/>
                <a:gd name="connsiteY291" fmla="*/ 782726 h 1495808"/>
                <a:gd name="connsiteX292" fmla="*/ 2372964 w 2406529"/>
                <a:gd name="connsiteY292" fmla="*/ 782231 h 1495808"/>
                <a:gd name="connsiteX293" fmla="*/ 2376224 w 2406529"/>
                <a:gd name="connsiteY293" fmla="*/ 782726 h 1495808"/>
                <a:gd name="connsiteX294" fmla="*/ 2378255 w 2406529"/>
                <a:gd name="connsiteY294" fmla="*/ 782726 h 1495808"/>
                <a:gd name="connsiteX295" fmla="*/ 2376434 w 2406529"/>
                <a:gd name="connsiteY295" fmla="*/ 802957 h 1495808"/>
                <a:gd name="connsiteX296" fmla="*/ 2391595 w 2406529"/>
                <a:gd name="connsiteY296" fmla="*/ 855473 h 1495808"/>
                <a:gd name="connsiteX297" fmla="*/ 2368756 w 2406529"/>
                <a:gd name="connsiteY297" fmla="*/ 1019769 h 1495808"/>
                <a:gd name="connsiteX298" fmla="*/ 2303001 w 2406529"/>
                <a:gd name="connsiteY298" fmla="*/ 1030545 h 1495808"/>
                <a:gd name="connsiteX299" fmla="*/ 2241758 w 2406529"/>
                <a:gd name="connsiteY299" fmla="*/ 1019033 h 1495808"/>
                <a:gd name="connsiteX300" fmla="*/ 2188067 w 2406529"/>
                <a:gd name="connsiteY300" fmla="*/ 998588 h 1495808"/>
                <a:gd name="connsiteX301" fmla="*/ 2130508 w 2406529"/>
                <a:gd name="connsiteY301" fmla="*/ 1005863 h 1495808"/>
                <a:gd name="connsiteX302" fmla="*/ 2075620 w 2406529"/>
                <a:gd name="connsiteY302" fmla="*/ 1045003 h 1495808"/>
                <a:gd name="connsiteX303" fmla="*/ 2030494 w 2406529"/>
                <a:gd name="connsiteY303" fmla="*/ 1138571 h 1495808"/>
                <a:gd name="connsiteX304" fmla="*/ 2033993 w 2406529"/>
                <a:gd name="connsiteY304" fmla="*/ 1165463 h 1495808"/>
                <a:gd name="connsiteX305" fmla="*/ 2013180 w 2406529"/>
                <a:gd name="connsiteY305" fmla="*/ 1191986 h 1495808"/>
                <a:gd name="connsiteX306" fmla="*/ 1985276 w 2406529"/>
                <a:gd name="connsiteY306" fmla="*/ 1176422 h 1495808"/>
                <a:gd name="connsiteX307" fmla="*/ 1950832 w 2406529"/>
                <a:gd name="connsiteY307" fmla="*/ 1106062 h 1495808"/>
                <a:gd name="connsiteX308" fmla="*/ 1928085 w 2406529"/>
                <a:gd name="connsiteY308" fmla="*/ 1135071 h 1495808"/>
                <a:gd name="connsiteX309" fmla="*/ 1924678 w 2406529"/>
                <a:gd name="connsiteY309" fmla="*/ 1171173 h 1495808"/>
                <a:gd name="connsiteX310" fmla="*/ 1870895 w 2406529"/>
                <a:gd name="connsiteY310" fmla="*/ 1275699 h 1495808"/>
                <a:gd name="connsiteX311" fmla="*/ 1747396 w 2406529"/>
                <a:gd name="connsiteY311" fmla="*/ 1262714 h 1495808"/>
                <a:gd name="connsiteX312" fmla="*/ 1693613 w 2406529"/>
                <a:gd name="connsiteY312" fmla="*/ 1205984 h 1495808"/>
                <a:gd name="connsiteX313" fmla="*/ 1643330 w 2406529"/>
                <a:gd name="connsiteY313" fmla="*/ 1208563 h 1495808"/>
                <a:gd name="connsiteX314" fmla="*/ 1545894 w 2406529"/>
                <a:gd name="connsiteY314" fmla="*/ 1231678 h 1495808"/>
                <a:gd name="connsiteX315" fmla="*/ 1387860 w 2406529"/>
                <a:gd name="connsiteY315" fmla="*/ 1222008 h 1495808"/>
                <a:gd name="connsiteX316" fmla="*/ 1325973 w 2406529"/>
                <a:gd name="connsiteY316" fmla="*/ 1250281 h 1495808"/>
                <a:gd name="connsiteX317" fmla="*/ 1237010 w 2406529"/>
                <a:gd name="connsiteY317" fmla="*/ 1274870 h 1495808"/>
                <a:gd name="connsiteX318" fmla="*/ 1241246 w 2406529"/>
                <a:gd name="connsiteY318" fmla="*/ 1340441 h 1495808"/>
                <a:gd name="connsiteX319" fmla="*/ 1206895 w 2406529"/>
                <a:gd name="connsiteY319" fmla="*/ 1392567 h 1495808"/>
                <a:gd name="connsiteX320" fmla="*/ 1173741 w 2406529"/>
                <a:gd name="connsiteY320" fmla="*/ 1411907 h 1495808"/>
                <a:gd name="connsiteX321" fmla="*/ 1095553 w 2406529"/>
                <a:gd name="connsiteY321" fmla="*/ 1453902 h 1495808"/>
                <a:gd name="connsiteX322" fmla="*/ 1052767 w 2406529"/>
                <a:gd name="connsiteY322" fmla="*/ 1495808 h 1495808"/>
                <a:gd name="connsiteX323" fmla="*/ 1038032 w 2406529"/>
                <a:gd name="connsiteY323" fmla="*/ 1495808 h 1495808"/>
                <a:gd name="connsiteX324" fmla="*/ 987895 w 2406529"/>
                <a:gd name="connsiteY324" fmla="*/ 1457217 h 1495808"/>
                <a:gd name="connsiteX325" fmla="*/ 945624 w 2406529"/>
                <a:gd name="connsiteY325" fmla="*/ 1393120 h 1495808"/>
                <a:gd name="connsiteX326" fmla="*/ 924902 w 2406529"/>
                <a:gd name="connsiteY326" fmla="*/ 1473610 h 1495808"/>
                <a:gd name="connsiteX327" fmla="*/ 818165 w 2406529"/>
                <a:gd name="connsiteY327" fmla="*/ 1444784 h 1495808"/>
                <a:gd name="connsiteX328" fmla="*/ 742464 w 2406529"/>
                <a:gd name="connsiteY328" fmla="*/ 1450586 h 1495808"/>
                <a:gd name="connsiteX329" fmla="*/ 644844 w 2406529"/>
                <a:gd name="connsiteY329" fmla="*/ 1467532 h 1495808"/>
                <a:gd name="connsiteX330" fmla="*/ 614729 w 2406529"/>
                <a:gd name="connsiteY330" fmla="*/ 1456296 h 1495808"/>
                <a:gd name="connsiteX331" fmla="*/ 545935 w 2406529"/>
                <a:gd name="connsiteY331" fmla="*/ 1458875 h 1495808"/>
                <a:gd name="connsiteX332" fmla="*/ 485981 w 2406529"/>
                <a:gd name="connsiteY332" fmla="*/ 1449481 h 1495808"/>
                <a:gd name="connsiteX333" fmla="*/ 393611 w 2406529"/>
                <a:gd name="connsiteY333" fmla="*/ 1406197 h 1495808"/>
                <a:gd name="connsiteX334" fmla="*/ 348853 w 2406529"/>
                <a:gd name="connsiteY334" fmla="*/ 1396987 h 1495808"/>
                <a:gd name="connsiteX335" fmla="*/ 317633 w 2406529"/>
                <a:gd name="connsiteY335" fmla="*/ 1350756 h 1495808"/>
                <a:gd name="connsiteX336" fmla="*/ 301517 w 2406529"/>
                <a:gd name="connsiteY336" fmla="*/ 1272200 h 1495808"/>
                <a:gd name="connsiteX337" fmla="*/ 295530 w 2406529"/>
                <a:gd name="connsiteY337" fmla="*/ 1223574 h 1495808"/>
                <a:gd name="connsiteX338" fmla="*/ 279414 w 2406529"/>
                <a:gd name="connsiteY338" fmla="*/ 1174948 h 1495808"/>
                <a:gd name="connsiteX339" fmla="*/ 315239 w 2406529"/>
                <a:gd name="connsiteY339" fmla="*/ 1155793 h 1495808"/>
                <a:gd name="connsiteX340" fmla="*/ 269468 w 2406529"/>
                <a:gd name="connsiteY340" fmla="*/ 1126230 h 1495808"/>
                <a:gd name="connsiteX341" fmla="*/ 304832 w 2406529"/>
                <a:gd name="connsiteY341" fmla="*/ 1004298 h 1495808"/>
                <a:gd name="connsiteX342" fmla="*/ 266060 w 2406529"/>
                <a:gd name="connsiteY342" fmla="*/ 983392 h 1495808"/>
                <a:gd name="connsiteX343" fmla="*/ 323895 w 2406529"/>
                <a:gd name="connsiteY343" fmla="*/ 946831 h 1495808"/>
                <a:gd name="connsiteX344" fmla="*/ 366996 w 2406529"/>
                <a:gd name="connsiteY344" fmla="*/ 923807 h 1495808"/>
                <a:gd name="connsiteX345" fmla="*/ 418016 w 2406529"/>
                <a:gd name="connsiteY345" fmla="*/ 922886 h 1495808"/>
                <a:gd name="connsiteX346" fmla="*/ 397295 w 2406529"/>
                <a:gd name="connsiteY346" fmla="*/ 873063 h 1495808"/>
                <a:gd name="connsiteX347" fmla="*/ 347011 w 2406529"/>
                <a:gd name="connsiteY347" fmla="*/ 851697 h 1495808"/>
                <a:gd name="connsiteX348" fmla="*/ 225999 w 2406529"/>
                <a:gd name="connsiteY348" fmla="*/ 836134 h 1495808"/>
                <a:gd name="connsiteX349" fmla="*/ 182347 w 2406529"/>
                <a:gd name="connsiteY349" fmla="*/ 833555 h 1495808"/>
                <a:gd name="connsiteX350" fmla="*/ 146246 w 2406529"/>
                <a:gd name="connsiteY350" fmla="*/ 843593 h 1495808"/>
                <a:gd name="connsiteX351" fmla="*/ 0 w 2406529"/>
                <a:gd name="connsiteY351" fmla="*/ 692466 h 1495808"/>
                <a:gd name="connsiteX352" fmla="*/ 52310 w 2406529"/>
                <a:gd name="connsiteY352" fmla="*/ 693756 h 1495808"/>
                <a:gd name="connsiteX353" fmla="*/ 75701 w 2406529"/>
                <a:gd name="connsiteY353" fmla="*/ 664746 h 1495808"/>
                <a:gd name="connsiteX354" fmla="*/ 114657 w 2406529"/>
                <a:gd name="connsiteY354" fmla="*/ 689796 h 1495808"/>
                <a:gd name="connsiteX355" fmla="*/ 208593 w 2406529"/>
                <a:gd name="connsiteY355" fmla="*/ 616765 h 1495808"/>
                <a:gd name="connsiteX356" fmla="*/ 176821 w 2406529"/>
                <a:gd name="connsiteY356" fmla="*/ 576243 h 1495808"/>
                <a:gd name="connsiteX357" fmla="*/ 265416 w 2406529"/>
                <a:gd name="connsiteY357" fmla="*/ 544379 h 1495808"/>
                <a:gd name="connsiteX358" fmla="*/ 261179 w 2406529"/>
                <a:gd name="connsiteY358" fmla="*/ 492990 h 1495808"/>
                <a:gd name="connsiteX359" fmla="*/ 220013 w 2406529"/>
                <a:gd name="connsiteY359" fmla="*/ 457166 h 1495808"/>
                <a:gd name="connsiteX360" fmla="*/ 226007 w 2406529"/>
                <a:gd name="connsiteY360" fmla="*/ 448190 h 1495808"/>
                <a:gd name="connsiteX361" fmla="*/ 539684 w 2406529"/>
                <a:gd name="connsiteY361" fmla="*/ 448190 h 1495808"/>
                <a:gd name="connsiteX362" fmla="*/ 539684 w 2406529"/>
                <a:gd name="connsiteY362" fmla="*/ 396305 h 1495808"/>
                <a:gd name="connsiteX363" fmla="*/ 531086 w 2406529"/>
                <a:gd name="connsiteY363" fmla="*/ 387707 h 1495808"/>
                <a:gd name="connsiteX364" fmla="*/ 539684 w 2406529"/>
                <a:gd name="connsiteY364" fmla="*/ 379109 h 1495808"/>
                <a:gd name="connsiteX365" fmla="*/ 539684 w 2406529"/>
                <a:gd name="connsiteY365" fmla="*/ 373376 h 1495808"/>
                <a:gd name="connsiteX366" fmla="*/ 574966 w 2406529"/>
                <a:gd name="connsiteY366" fmla="*/ 312103 h 1495808"/>
                <a:gd name="connsiteX367" fmla="*/ 610248 w 2406529"/>
                <a:gd name="connsiteY367" fmla="*/ 373376 h 1495808"/>
                <a:gd name="connsiteX368" fmla="*/ 610248 w 2406529"/>
                <a:gd name="connsiteY368" fmla="*/ 379109 h 1495808"/>
                <a:gd name="connsiteX369" fmla="*/ 618847 w 2406529"/>
                <a:gd name="connsiteY369" fmla="*/ 387707 h 1495808"/>
                <a:gd name="connsiteX370" fmla="*/ 610248 w 2406529"/>
                <a:gd name="connsiteY370" fmla="*/ 396305 h 1495808"/>
                <a:gd name="connsiteX371" fmla="*/ 610248 w 2406529"/>
                <a:gd name="connsiteY371" fmla="*/ 467461 h 1495808"/>
                <a:gd name="connsiteX372" fmla="*/ 612324 w 2406529"/>
                <a:gd name="connsiteY372" fmla="*/ 467461 h 1495808"/>
                <a:gd name="connsiteX373" fmla="*/ 616771 w 2406529"/>
                <a:gd name="connsiteY373" fmla="*/ 471909 h 1495808"/>
                <a:gd name="connsiteX374" fmla="*/ 612324 w 2406529"/>
                <a:gd name="connsiteY374" fmla="*/ 476356 h 1495808"/>
                <a:gd name="connsiteX375" fmla="*/ 610248 w 2406529"/>
                <a:gd name="connsiteY375" fmla="*/ 476356 h 1495808"/>
                <a:gd name="connsiteX376" fmla="*/ 610248 w 2406529"/>
                <a:gd name="connsiteY376" fmla="*/ 488710 h 1495808"/>
                <a:gd name="connsiteX377" fmla="*/ 623195 w 2406529"/>
                <a:gd name="connsiteY377" fmla="*/ 488710 h 1495808"/>
                <a:gd name="connsiteX378" fmla="*/ 610248 w 2406529"/>
                <a:gd name="connsiteY378" fmla="*/ 507389 h 1495808"/>
                <a:gd name="connsiteX379" fmla="*/ 610248 w 2406529"/>
                <a:gd name="connsiteY379" fmla="*/ 566884 h 1495808"/>
                <a:gd name="connsiteX380" fmla="*/ 616869 w 2406529"/>
                <a:gd name="connsiteY380" fmla="*/ 566884 h 1495808"/>
                <a:gd name="connsiteX381" fmla="*/ 616869 w 2406529"/>
                <a:gd name="connsiteY381" fmla="*/ 575680 h 1495808"/>
                <a:gd name="connsiteX382" fmla="*/ 916742 w 2406529"/>
                <a:gd name="connsiteY382" fmla="*/ 575680 h 1495808"/>
                <a:gd name="connsiteX383" fmla="*/ 919089 w 2406529"/>
                <a:gd name="connsiteY383" fmla="*/ 512528 h 1495808"/>
                <a:gd name="connsiteX384" fmla="*/ 894875 w 2406529"/>
                <a:gd name="connsiteY384" fmla="*/ 504917 h 1495808"/>
                <a:gd name="connsiteX385" fmla="*/ 919880 w 2406529"/>
                <a:gd name="connsiteY385" fmla="*/ 491279 h 1495808"/>
                <a:gd name="connsiteX386" fmla="*/ 925413 w 2406529"/>
                <a:gd name="connsiteY386" fmla="*/ 342245 h 1495808"/>
                <a:gd name="connsiteX387" fmla="*/ 922252 w 2406529"/>
                <a:gd name="connsiteY387" fmla="*/ 342245 h 1495808"/>
                <a:gd name="connsiteX388" fmla="*/ 916914 w 2406529"/>
                <a:gd name="connsiteY388" fmla="*/ 336908 h 1495808"/>
                <a:gd name="connsiteX389" fmla="*/ 922252 w 2406529"/>
                <a:gd name="connsiteY389" fmla="*/ 331571 h 1495808"/>
                <a:gd name="connsiteX390" fmla="*/ 925809 w 2406529"/>
                <a:gd name="connsiteY390" fmla="*/ 331571 h 1495808"/>
                <a:gd name="connsiteX391" fmla="*/ 927291 w 2406529"/>
                <a:gd name="connsiteY391" fmla="*/ 292929 h 1495808"/>
                <a:gd name="connsiteX392" fmla="*/ 903078 w 2406529"/>
                <a:gd name="connsiteY392" fmla="*/ 285319 h 1495808"/>
                <a:gd name="connsiteX393" fmla="*/ 922647 w 2406529"/>
                <a:gd name="connsiteY393" fmla="*/ 271681 h 1495808"/>
                <a:gd name="connsiteX394" fmla="*/ 922647 w 2406529"/>
                <a:gd name="connsiteY394" fmla="*/ 263479 h 1495808"/>
                <a:gd name="connsiteX395" fmla="*/ 929268 w 2406529"/>
                <a:gd name="connsiteY395" fmla="*/ 263479 h 1495808"/>
                <a:gd name="connsiteX396" fmla="*/ 929268 w 2406529"/>
                <a:gd name="connsiteY396" fmla="*/ 218906 h 1495808"/>
                <a:gd name="connsiteX397" fmla="*/ 922647 w 2406529"/>
                <a:gd name="connsiteY397" fmla="*/ 204576 h 1495808"/>
                <a:gd name="connsiteX398" fmla="*/ 922647 w 2406529"/>
                <a:gd name="connsiteY398" fmla="*/ 195088 h 1495808"/>
                <a:gd name="connsiteX399" fmla="*/ 912171 w 2406529"/>
                <a:gd name="connsiteY399" fmla="*/ 195088 h 1495808"/>
                <a:gd name="connsiteX400" fmla="*/ 912171 w 2406529"/>
                <a:gd name="connsiteY400" fmla="*/ 181253 h 1495808"/>
                <a:gd name="connsiteX401" fmla="*/ 922647 w 2406529"/>
                <a:gd name="connsiteY401" fmla="*/ 181253 h 1495808"/>
                <a:gd name="connsiteX402" fmla="*/ 944092 w 2406529"/>
                <a:gd name="connsiteY402" fmla="*/ 129564 h 1495808"/>
                <a:gd name="connsiteX403" fmla="*/ 949429 w 2406529"/>
                <a:gd name="connsiteY403" fmla="*/ 114246 h 1495808"/>
                <a:gd name="connsiteX404" fmla="*/ 951406 w 2406529"/>
                <a:gd name="connsiteY404" fmla="*/ 91812 h 1495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Lst>
              <a:rect l="l" t="t" r="r" b="b"/>
              <a:pathLst>
                <a:path w="2406529" h="1495808">
                  <a:moveTo>
                    <a:pt x="975025" y="292929"/>
                  </a:moveTo>
                  <a:lnTo>
                    <a:pt x="975421" y="301131"/>
                  </a:lnTo>
                  <a:lnTo>
                    <a:pt x="975223" y="292929"/>
                  </a:lnTo>
                  <a:close/>
                  <a:moveTo>
                    <a:pt x="1596760" y="244503"/>
                  </a:moveTo>
                  <a:cubicBezTo>
                    <a:pt x="1603184" y="250928"/>
                    <a:pt x="1602098" y="273461"/>
                    <a:pt x="1602098" y="273461"/>
                  </a:cubicBezTo>
                  <a:cubicBezTo>
                    <a:pt x="1605458" y="276129"/>
                    <a:pt x="1606644" y="281169"/>
                    <a:pt x="1607137" y="284727"/>
                  </a:cubicBezTo>
                  <a:cubicBezTo>
                    <a:pt x="1631449" y="292336"/>
                    <a:pt x="1628781" y="326927"/>
                    <a:pt x="1628781" y="326927"/>
                  </a:cubicBezTo>
                  <a:lnTo>
                    <a:pt x="1639257" y="326927"/>
                  </a:lnTo>
                  <a:lnTo>
                    <a:pt x="1639257" y="340762"/>
                  </a:lnTo>
                  <a:lnTo>
                    <a:pt x="1628781" y="340762"/>
                  </a:lnTo>
                  <a:lnTo>
                    <a:pt x="1628781" y="357465"/>
                  </a:lnTo>
                  <a:cubicBezTo>
                    <a:pt x="1626805" y="360034"/>
                    <a:pt x="1625125" y="363692"/>
                    <a:pt x="1625125" y="368830"/>
                  </a:cubicBezTo>
                  <a:lnTo>
                    <a:pt x="1625125" y="413402"/>
                  </a:lnTo>
                  <a:lnTo>
                    <a:pt x="1628781" y="413402"/>
                  </a:lnTo>
                  <a:lnTo>
                    <a:pt x="1628781" y="425953"/>
                  </a:lnTo>
                  <a:cubicBezTo>
                    <a:pt x="1649733" y="430598"/>
                    <a:pt x="1648349" y="439592"/>
                    <a:pt x="1648349" y="439592"/>
                  </a:cubicBezTo>
                  <a:cubicBezTo>
                    <a:pt x="1629374" y="439592"/>
                    <a:pt x="1624137" y="472304"/>
                    <a:pt x="1624137" y="472304"/>
                  </a:cubicBezTo>
                  <a:lnTo>
                    <a:pt x="1628584" y="472304"/>
                  </a:lnTo>
                  <a:lnTo>
                    <a:pt x="1628584" y="486140"/>
                  </a:lnTo>
                  <a:lnTo>
                    <a:pt x="1624137" y="486140"/>
                  </a:lnTo>
                  <a:lnTo>
                    <a:pt x="1624137" y="573901"/>
                  </a:lnTo>
                  <a:cubicBezTo>
                    <a:pt x="1625323" y="573505"/>
                    <a:pt x="1626607" y="573208"/>
                    <a:pt x="1627991" y="573208"/>
                  </a:cubicBezTo>
                  <a:cubicBezTo>
                    <a:pt x="1629770" y="573208"/>
                    <a:pt x="1631449" y="573604"/>
                    <a:pt x="1633031" y="574394"/>
                  </a:cubicBezTo>
                  <a:cubicBezTo>
                    <a:pt x="1644396" y="555519"/>
                    <a:pt x="1664953" y="537531"/>
                    <a:pt x="1700235" y="524289"/>
                  </a:cubicBezTo>
                  <a:cubicBezTo>
                    <a:pt x="1700235" y="524289"/>
                    <a:pt x="1760322" y="487524"/>
                    <a:pt x="1764967" y="460346"/>
                  </a:cubicBezTo>
                  <a:lnTo>
                    <a:pt x="1764967" y="450265"/>
                  </a:lnTo>
                  <a:lnTo>
                    <a:pt x="1762794" y="450265"/>
                  </a:lnTo>
                  <a:cubicBezTo>
                    <a:pt x="1762794" y="450265"/>
                    <a:pt x="1759631" y="450265"/>
                    <a:pt x="1759631" y="447400"/>
                  </a:cubicBezTo>
                  <a:cubicBezTo>
                    <a:pt x="1759631" y="444533"/>
                    <a:pt x="1762596" y="444533"/>
                    <a:pt x="1762596" y="444533"/>
                  </a:cubicBezTo>
                  <a:lnTo>
                    <a:pt x="1764967" y="444533"/>
                  </a:lnTo>
                  <a:lnTo>
                    <a:pt x="1764967" y="422395"/>
                  </a:lnTo>
                  <a:lnTo>
                    <a:pt x="1764177" y="422395"/>
                  </a:lnTo>
                  <a:cubicBezTo>
                    <a:pt x="1764177" y="422395"/>
                    <a:pt x="1761904" y="422395"/>
                    <a:pt x="1761904" y="420320"/>
                  </a:cubicBezTo>
                  <a:cubicBezTo>
                    <a:pt x="1761904" y="418244"/>
                    <a:pt x="1763980" y="418244"/>
                    <a:pt x="1763980" y="418244"/>
                  </a:cubicBezTo>
                  <a:lnTo>
                    <a:pt x="1764967" y="418244"/>
                  </a:lnTo>
                  <a:lnTo>
                    <a:pt x="1767735" y="374068"/>
                  </a:lnTo>
                  <a:lnTo>
                    <a:pt x="1770503" y="418244"/>
                  </a:lnTo>
                  <a:lnTo>
                    <a:pt x="1771490" y="418244"/>
                  </a:lnTo>
                  <a:cubicBezTo>
                    <a:pt x="1771490" y="418244"/>
                    <a:pt x="1773566" y="418244"/>
                    <a:pt x="1773566" y="420320"/>
                  </a:cubicBezTo>
                  <a:cubicBezTo>
                    <a:pt x="1773566" y="422395"/>
                    <a:pt x="1771292" y="422395"/>
                    <a:pt x="1771292" y="422395"/>
                  </a:cubicBezTo>
                  <a:lnTo>
                    <a:pt x="1770503" y="422395"/>
                  </a:lnTo>
                  <a:lnTo>
                    <a:pt x="1770503" y="444533"/>
                  </a:lnTo>
                  <a:lnTo>
                    <a:pt x="1772874" y="444533"/>
                  </a:lnTo>
                  <a:cubicBezTo>
                    <a:pt x="1772874" y="444533"/>
                    <a:pt x="1775839" y="444533"/>
                    <a:pt x="1775839" y="447400"/>
                  </a:cubicBezTo>
                  <a:cubicBezTo>
                    <a:pt x="1775839" y="450265"/>
                    <a:pt x="1772676" y="450265"/>
                    <a:pt x="1772676" y="450265"/>
                  </a:cubicBezTo>
                  <a:lnTo>
                    <a:pt x="1770503" y="450265"/>
                  </a:lnTo>
                  <a:lnTo>
                    <a:pt x="1770503" y="460346"/>
                  </a:lnTo>
                  <a:cubicBezTo>
                    <a:pt x="1776234" y="484263"/>
                    <a:pt x="1835235" y="524289"/>
                    <a:pt x="1835235" y="524289"/>
                  </a:cubicBezTo>
                  <a:cubicBezTo>
                    <a:pt x="1870517" y="537531"/>
                    <a:pt x="1891074" y="555519"/>
                    <a:pt x="1902439" y="574394"/>
                  </a:cubicBezTo>
                  <a:cubicBezTo>
                    <a:pt x="1904021" y="573604"/>
                    <a:pt x="1905700" y="573208"/>
                    <a:pt x="1907577" y="573208"/>
                  </a:cubicBezTo>
                  <a:cubicBezTo>
                    <a:pt x="1908765" y="573208"/>
                    <a:pt x="1909851" y="573406"/>
                    <a:pt x="1910939" y="573703"/>
                  </a:cubicBezTo>
                  <a:lnTo>
                    <a:pt x="1910939" y="486140"/>
                  </a:lnTo>
                  <a:lnTo>
                    <a:pt x="1906491" y="486140"/>
                  </a:lnTo>
                  <a:lnTo>
                    <a:pt x="1906491" y="472304"/>
                  </a:lnTo>
                  <a:lnTo>
                    <a:pt x="1910939" y="472304"/>
                  </a:lnTo>
                  <a:cubicBezTo>
                    <a:pt x="1910939" y="472304"/>
                    <a:pt x="1905700" y="439592"/>
                    <a:pt x="1886725" y="439592"/>
                  </a:cubicBezTo>
                  <a:cubicBezTo>
                    <a:pt x="1886725" y="439592"/>
                    <a:pt x="1885341" y="430697"/>
                    <a:pt x="1906293" y="425953"/>
                  </a:cubicBezTo>
                  <a:lnTo>
                    <a:pt x="1906293" y="413402"/>
                  </a:lnTo>
                  <a:lnTo>
                    <a:pt x="1912914" y="413402"/>
                  </a:lnTo>
                  <a:lnTo>
                    <a:pt x="1912914" y="368830"/>
                  </a:lnTo>
                  <a:cubicBezTo>
                    <a:pt x="1912914" y="363692"/>
                    <a:pt x="1911037" y="360034"/>
                    <a:pt x="1909061" y="357465"/>
                  </a:cubicBezTo>
                  <a:lnTo>
                    <a:pt x="1906293" y="357465"/>
                  </a:lnTo>
                  <a:lnTo>
                    <a:pt x="1906293" y="340762"/>
                  </a:lnTo>
                  <a:lnTo>
                    <a:pt x="1895817" y="340762"/>
                  </a:lnTo>
                  <a:lnTo>
                    <a:pt x="1895817" y="326927"/>
                  </a:lnTo>
                  <a:lnTo>
                    <a:pt x="1906293" y="326927"/>
                  </a:lnTo>
                  <a:cubicBezTo>
                    <a:pt x="1906293" y="326927"/>
                    <a:pt x="1903625" y="292336"/>
                    <a:pt x="1927937" y="284727"/>
                  </a:cubicBezTo>
                  <a:cubicBezTo>
                    <a:pt x="1928431" y="281169"/>
                    <a:pt x="1929617" y="276129"/>
                    <a:pt x="1932977" y="273461"/>
                  </a:cubicBezTo>
                  <a:cubicBezTo>
                    <a:pt x="1932977" y="273461"/>
                    <a:pt x="1931889" y="250928"/>
                    <a:pt x="1938314" y="244503"/>
                  </a:cubicBezTo>
                  <a:cubicBezTo>
                    <a:pt x="1944738" y="250928"/>
                    <a:pt x="1943651" y="273461"/>
                    <a:pt x="1943651" y="273461"/>
                  </a:cubicBezTo>
                  <a:cubicBezTo>
                    <a:pt x="1947011" y="276129"/>
                    <a:pt x="1948197" y="281169"/>
                    <a:pt x="1948691" y="284727"/>
                  </a:cubicBezTo>
                  <a:cubicBezTo>
                    <a:pt x="1973003" y="292336"/>
                    <a:pt x="1970335" y="326927"/>
                    <a:pt x="1970335" y="326927"/>
                  </a:cubicBezTo>
                  <a:lnTo>
                    <a:pt x="1980810" y="326927"/>
                  </a:lnTo>
                  <a:lnTo>
                    <a:pt x="1980810" y="340762"/>
                  </a:lnTo>
                  <a:lnTo>
                    <a:pt x="1970335" y="340762"/>
                  </a:lnTo>
                  <a:lnTo>
                    <a:pt x="1970335" y="357465"/>
                  </a:lnTo>
                  <a:cubicBezTo>
                    <a:pt x="1968358" y="360034"/>
                    <a:pt x="1966678" y="363692"/>
                    <a:pt x="1966678" y="368830"/>
                  </a:cubicBezTo>
                  <a:lnTo>
                    <a:pt x="1966678" y="413402"/>
                  </a:lnTo>
                  <a:lnTo>
                    <a:pt x="1970335" y="413402"/>
                  </a:lnTo>
                  <a:lnTo>
                    <a:pt x="1970335" y="425953"/>
                  </a:lnTo>
                  <a:cubicBezTo>
                    <a:pt x="1991286" y="430598"/>
                    <a:pt x="1989903" y="439592"/>
                    <a:pt x="1989903" y="439592"/>
                  </a:cubicBezTo>
                  <a:cubicBezTo>
                    <a:pt x="1970927" y="439592"/>
                    <a:pt x="1965689" y="472304"/>
                    <a:pt x="1965689" y="472304"/>
                  </a:cubicBezTo>
                  <a:lnTo>
                    <a:pt x="1970137" y="472304"/>
                  </a:lnTo>
                  <a:lnTo>
                    <a:pt x="1970137" y="486140"/>
                  </a:lnTo>
                  <a:lnTo>
                    <a:pt x="1965689" y="486140"/>
                  </a:lnTo>
                  <a:cubicBezTo>
                    <a:pt x="1965689" y="486140"/>
                    <a:pt x="1965689" y="583190"/>
                    <a:pt x="1965689" y="583190"/>
                  </a:cubicBezTo>
                  <a:cubicBezTo>
                    <a:pt x="1965789" y="583783"/>
                    <a:pt x="1965789" y="584376"/>
                    <a:pt x="1965789" y="584969"/>
                  </a:cubicBezTo>
                  <a:lnTo>
                    <a:pt x="1965789" y="607601"/>
                  </a:lnTo>
                  <a:lnTo>
                    <a:pt x="1569583" y="607601"/>
                  </a:lnTo>
                  <a:lnTo>
                    <a:pt x="1569583" y="584969"/>
                  </a:lnTo>
                  <a:lnTo>
                    <a:pt x="1569188" y="486239"/>
                  </a:lnTo>
                  <a:lnTo>
                    <a:pt x="1564741" y="486239"/>
                  </a:lnTo>
                  <a:lnTo>
                    <a:pt x="1564741" y="472403"/>
                  </a:lnTo>
                  <a:lnTo>
                    <a:pt x="1569188" y="472403"/>
                  </a:lnTo>
                  <a:lnTo>
                    <a:pt x="1569385" y="472304"/>
                  </a:lnTo>
                  <a:cubicBezTo>
                    <a:pt x="1569385" y="472304"/>
                    <a:pt x="1564146" y="439592"/>
                    <a:pt x="1545172" y="439592"/>
                  </a:cubicBezTo>
                  <a:cubicBezTo>
                    <a:pt x="1545172" y="439592"/>
                    <a:pt x="1543788" y="430697"/>
                    <a:pt x="1564741" y="425953"/>
                  </a:cubicBezTo>
                  <a:lnTo>
                    <a:pt x="1564741" y="413402"/>
                  </a:lnTo>
                  <a:lnTo>
                    <a:pt x="1571361" y="413402"/>
                  </a:lnTo>
                  <a:lnTo>
                    <a:pt x="1571361" y="368830"/>
                  </a:lnTo>
                  <a:cubicBezTo>
                    <a:pt x="1571361" y="361320"/>
                    <a:pt x="1567507" y="356773"/>
                    <a:pt x="1564741" y="354501"/>
                  </a:cubicBezTo>
                  <a:lnTo>
                    <a:pt x="1564741" y="340762"/>
                  </a:lnTo>
                  <a:lnTo>
                    <a:pt x="1554264" y="340762"/>
                  </a:lnTo>
                  <a:lnTo>
                    <a:pt x="1554264" y="326927"/>
                  </a:lnTo>
                  <a:lnTo>
                    <a:pt x="1564741" y="326927"/>
                  </a:lnTo>
                  <a:cubicBezTo>
                    <a:pt x="1564741" y="326927"/>
                    <a:pt x="1562072" y="292336"/>
                    <a:pt x="1586383" y="284727"/>
                  </a:cubicBezTo>
                  <a:cubicBezTo>
                    <a:pt x="1586779" y="281169"/>
                    <a:pt x="1588063" y="276129"/>
                    <a:pt x="1591423" y="273461"/>
                  </a:cubicBezTo>
                  <a:cubicBezTo>
                    <a:pt x="1591423" y="273461"/>
                    <a:pt x="1590337" y="250928"/>
                    <a:pt x="1596760" y="244503"/>
                  </a:cubicBezTo>
                  <a:close/>
                  <a:moveTo>
                    <a:pt x="954766" y="0"/>
                  </a:moveTo>
                  <a:lnTo>
                    <a:pt x="958125" y="91812"/>
                  </a:lnTo>
                  <a:cubicBezTo>
                    <a:pt x="960695" y="100905"/>
                    <a:pt x="960103" y="114246"/>
                    <a:pt x="960103" y="114246"/>
                  </a:cubicBezTo>
                  <a:cubicBezTo>
                    <a:pt x="965637" y="118595"/>
                    <a:pt x="965439" y="129564"/>
                    <a:pt x="965439" y="129564"/>
                  </a:cubicBezTo>
                  <a:cubicBezTo>
                    <a:pt x="991729" y="147354"/>
                    <a:pt x="986885" y="181253"/>
                    <a:pt x="986885" y="181253"/>
                  </a:cubicBezTo>
                  <a:lnTo>
                    <a:pt x="997361" y="181253"/>
                  </a:lnTo>
                  <a:lnTo>
                    <a:pt x="997361" y="195088"/>
                  </a:lnTo>
                  <a:lnTo>
                    <a:pt x="986885" y="195088"/>
                  </a:lnTo>
                  <a:lnTo>
                    <a:pt x="986885" y="207541"/>
                  </a:lnTo>
                  <a:cubicBezTo>
                    <a:pt x="984909" y="210111"/>
                    <a:pt x="983229" y="213767"/>
                    <a:pt x="983229" y="218906"/>
                  </a:cubicBezTo>
                  <a:lnTo>
                    <a:pt x="983229" y="263479"/>
                  </a:lnTo>
                  <a:lnTo>
                    <a:pt x="986885" y="263479"/>
                  </a:lnTo>
                  <a:lnTo>
                    <a:pt x="986885" y="271681"/>
                  </a:lnTo>
                  <a:cubicBezTo>
                    <a:pt x="1007837" y="276326"/>
                    <a:pt x="1006453" y="285319"/>
                    <a:pt x="1006453" y="285319"/>
                  </a:cubicBezTo>
                  <a:cubicBezTo>
                    <a:pt x="987478" y="285319"/>
                    <a:pt x="982241" y="292929"/>
                    <a:pt x="982241" y="292929"/>
                  </a:cubicBezTo>
                  <a:lnTo>
                    <a:pt x="983624" y="331571"/>
                  </a:lnTo>
                  <a:lnTo>
                    <a:pt x="987181" y="331571"/>
                  </a:lnTo>
                  <a:cubicBezTo>
                    <a:pt x="990147" y="331571"/>
                    <a:pt x="992518" y="333943"/>
                    <a:pt x="992518" y="336908"/>
                  </a:cubicBezTo>
                  <a:cubicBezTo>
                    <a:pt x="992518" y="339873"/>
                    <a:pt x="990147" y="342245"/>
                    <a:pt x="987181" y="342245"/>
                  </a:cubicBezTo>
                  <a:lnTo>
                    <a:pt x="984020" y="342245"/>
                  </a:lnTo>
                  <a:lnTo>
                    <a:pt x="989553" y="491279"/>
                  </a:lnTo>
                  <a:cubicBezTo>
                    <a:pt x="1010506" y="495924"/>
                    <a:pt x="1014557" y="504917"/>
                    <a:pt x="1014557" y="504917"/>
                  </a:cubicBezTo>
                  <a:cubicBezTo>
                    <a:pt x="996176" y="504917"/>
                    <a:pt x="990345" y="512528"/>
                    <a:pt x="990345" y="512528"/>
                  </a:cubicBezTo>
                  <a:lnTo>
                    <a:pt x="999041" y="748333"/>
                  </a:lnTo>
                  <a:lnTo>
                    <a:pt x="999437" y="748333"/>
                  </a:lnTo>
                  <a:cubicBezTo>
                    <a:pt x="1030667" y="748333"/>
                    <a:pt x="1036300" y="767605"/>
                    <a:pt x="1036300" y="767605"/>
                  </a:cubicBezTo>
                  <a:cubicBezTo>
                    <a:pt x="1020783" y="759007"/>
                    <a:pt x="1012087" y="769582"/>
                    <a:pt x="1012087" y="769582"/>
                  </a:cubicBezTo>
                  <a:lnTo>
                    <a:pt x="1012087" y="782726"/>
                  </a:lnTo>
                  <a:lnTo>
                    <a:pt x="1020487" y="782726"/>
                  </a:lnTo>
                  <a:cubicBezTo>
                    <a:pt x="1021574" y="782429"/>
                    <a:pt x="1022562" y="782231"/>
                    <a:pt x="1023748" y="782231"/>
                  </a:cubicBezTo>
                  <a:cubicBezTo>
                    <a:pt x="1024934" y="782231"/>
                    <a:pt x="1025923" y="782429"/>
                    <a:pt x="1027009" y="782726"/>
                  </a:cubicBezTo>
                  <a:lnTo>
                    <a:pt x="1043811" y="782726"/>
                  </a:lnTo>
                  <a:cubicBezTo>
                    <a:pt x="1044799" y="782429"/>
                    <a:pt x="1045985" y="782231"/>
                    <a:pt x="1047072" y="782231"/>
                  </a:cubicBezTo>
                  <a:cubicBezTo>
                    <a:pt x="1048160" y="782231"/>
                    <a:pt x="1049246" y="782429"/>
                    <a:pt x="1050333" y="782726"/>
                  </a:cubicBezTo>
                  <a:lnTo>
                    <a:pt x="1067035" y="782726"/>
                  </a:lnTo>
                  <a:cubicBezTo>
                    <a:pt x="1068025" y="782429"/>
                    <a:pt x="1069211" y="782231"/>
                    <a:pt x="1070297" y="782231"/>
                  </a:cubicBezTo>
                  <a:cubicBezTo>
                    <a:pt x="1071384" y="782231"/>
                    <a:pt x="1072472" y="782429"/>
                    <a:pt x="1073558" y="782726"/>
                  </a:cubicBezTo>
                  <a:lnTo>
                    <a:pt x="1090261" y="782726"/>
                  </a:lnTo>
                  <a:cubicBezTo>
                    <a:pt x="1091249" y="782429"/>
                    <a:pt x="1092435" y="782231"/>
                    <a:pt x="1093523" y="782231"/>
                  </a:cubicBezTo>
                  <a:cubicBezTo>
                    <a:pt x="1094609" y="782231"/>
                    <a:pt x="1095697" y="782429"/>
                    <a:pt x="1096784" y="782726"/>
                  </a:cubicBezTo>
                  <a:lnTo>
                    <a:pt x="1113486" y="782726"/>
                  </a:lnTo>
                  <a:cubicBezTo>
                    <a:pt x="1114473" y="782429"/>
                    <a:pt x="1115659" y="782231"/>
                    <a:pt x="1116747" y="782231"/>
                  </a:cubicBezTo>
                  <a:cubicBezTo>
                    <a:pt x="1117833" y="782231"/>
                    <a:pt x="1118921" y="782429"/>
                    <a:pt x="1120009" y="782726"/>
                  </a:cubicBezTo>
                  <a:lnTo>
                    <a:pt x="1136710" y="782726"/>
                  </a:lnTo>
                  <a:cubicBezTo>
                    <a:pt x="1137698" y="782429"/>
                    <a:pt x="1138884" y="782231"/>
                    <a:pt x="1139972" y="782231"/>
                  </a:cubicBezTo>
                  <a:cubicBezTo>
                    <a:pt x="1141059" y="782231"/>
                    <a:pt x="1142145" y="782429"/>
                    <a:pt x="1143233" y="782726"/>
                  </a:cubicBezTo>
                  <a:lnTo>
                    <a:pt x="1159935" y="782726"/>
                  </a:lnTo>
                  <a:cubicBezTo>
                    <a:pt x="1160923" y="782429"/>
                    <a:pt x="1162109" y="782231"/>
                    <a:pt x="1163196" y="782231"/>
                  </a:cubicBezTo>
                  <a:cubicBezTo>
                    <a:pt x="1164284" y="782231"/>
                    <a:pt x="1165370" y="782429"/>
                    <a:pt x="1166457" y="782726"/>
                  </a:cubicBezTo>
                  <a:lnTo>
                    <a:pt x="1183159" y="782726"/>
                  </a:lnTo>
                  <a:cubicBezTo>
                    <a:pt x="1184149" y="782429"/>
                    <a:pt x="1185335" y="782231"/>
                    <a:pt x="1186421" y="782231"/>
                  </a:cubicBezTo>
                  <a:cubicBezTo>
                    <a:pt x="1187508" y="782231"/>
                    <a:pt x="1188596" y="782429"/>
                    <a:pt x="1189682" y="782726"/>
                  </a:cubicBezTo>
                  <a:lnTo>
                    <a:pt x="1206385" y="782726"/>
                  </a:lnTo>
                  <a:cubicBezTo>
                    <a:pt x="1207373" y="782429"/>
                    <a:pt x="1208559" y="782231"/>
                    <a:pt x="1209647" y="782231"/>
                  </a:cubicBezTo>
                  <a:cubicBezTo>
                    <a:pt x="1210733" y="782231"/>
                    <a:pt x="1211820" y="782429"/>
                    <a:pt x="1212908" y="782726"/>
                  </a:cubicBezTo>
                  <a:lnTo>
                    <a:pt x="1229610" y="782726"/>
                  </a:lnTo>
                  <a:cubicBezTo>
                    <a:pt x="1230597" y="782429"/>
                    <a:pt x="1231783" y="782231"/>
                    <a:pt x="1232871" y="782231"/>
                  </a:cubicBezTo>
                  <a:cubicBezTo>
                    <a:pt x="1233959" y="782231"/>
                    <a:pt x="1235045" y="782429"/>
                    <a:pt x="1236133" y="782726"/>
                  </a:cubicBezTo>
                  <a:lnTo>
                    <a:pt x="1252834" y="782726"/>
                  </a:lnTo>
                  <a:cubicBezTo>
                    <a:pt x="1253229" y="782627"/>
                    <a:pt x="1254020" y="782429"/>
                    <a:pt x="1254020" y="782429"/>
                  </a:cubicBezTo>
                  <a:lnTo>
                    <a:pt x="1254020" y="774819"/>
                  </a:lnTo>
                  <a:cubicBezTo>
                    <a:pt x="1252143" y="774029"/>
                    <a:pt x="1250859" y="772250"/>
                    <a:pt x="1250859" y="770075"/>
                  </a:cubicBezTo>
                  <a:cubicBezTo>
                    <a:pt x="1250859" y="767210"/>
                    <a:pt x="1253229" y="764838"/>
                    <a:pt x="1256095" y="764838"/>
                  </a:cubicBezTo>
                  <a:lnTo>
                    <a:pt x="1259455" y="764838"/>
                  </a:lnTo>
                  <a:cubicBezTo>
                    <a:pt x="1259455" y="764838"/>
                    <a:pt x="1212215" y="677869"/>
                    <a:pt x="1315887" y="638831"/>
                  </a:cubicBezTo>
                  <a:cubicBezTo>
                    <a:pt x="1315887" y="638831"/>
                    <a:pt x="1337927" y="625785"/>
                    <a:pt x="1353047" y="610071"/>
                  </a:cubicBezTo>
                  <a:cubicBezTo>
                    <a:pt x="1365005" y="597619"/>
                    <a:pt x="1366883" y="591294"/>
                    <a:pt x="1370342" y="590010"/>
                  </a:cubicBezTo>
                  <a:lnTo>
                    <a:pt x="1370342" y="581510"/>
                  </a:lnTo>
                  <a:lnTo>
                    <a:pt x="1368465" y="581510"/>
                  </a:lnTo>
                  <a:cubicBezTo>
                    <a:pt x="1368465" y="581510"/>
                    <a:pt x="1365797" y="581510"/>
                    <a:pt x="1365797" y="579040"/>
                  </a:cubicBezTo>
                  <a:cubicBezTo>
                    <a:pt x="1365797" y="576568"/>
                    <a:pt x="1368267" y="576568"/>
                    <a:pt x="1368267" y="576568"/>
                  </a:cubicBezTo>
                  <a:lnTo>
                    <a:pt x="1370244" y="576568"/>
                  </a:lnTo>
                  <a:lnTo>
                    <a:pt x="1370244" y="557889"/>
                  </a:lnTo>
                  <a:lnTo>
                    <a:pt x="1369551" y="557889"/>
                  </a:lnTo>
                  <a:cubicBezTo>
                    <a:pt x="1369551" y="557889"/>
                    <a:pt x="1367674" y="557989"/>
                    <a:pt x="1367674" y="556210"/>
                  </a:cubicBezTo>
                  <a:cubicBezTo>
                    <a:pt x="1367674" y="554431"/>
                    <a:pt x="1369453" y="554431"/>
                    <a:pt x="1369453" y="554431"/>
                  </a:cubicBezTo>
                  <a:lnTo>
                    <a:pt x="1370244" y="554431"/>
                  </a:lnTo>
                  <a:lnTo>
                    <a:pt x="1370244" y="534566"/>
                  </a:lnTo>
                  <a:cubicBezTo>
                    <a:pt x="1370244" y="533084"/>
                    <a:pt x="1371232" y="531996"/>
                    <a:pt x="1372516" y="531996"/>
                  </a:cubicBezTo>
                  <a:cubicBezTo>
                    <a:pt x="1373802" y="531996"/>
                    <a:pt x="1374789" y="533182"/>
                    <a:pt x="1374789" y="534566"/>
                  </a:cubicBezTo>
                  <a:lnTo>
                    <a:pt x="1374789" y="554431"/>
                  </a:lnTo>
                  <a:lnTo>
                    <a:pt x="1375581" y="554431"/>
                  </a:lnTo>
                  <a:cubicBezTo>
                    <a:pt x="1375581" y="554431"/>
                    <a:pt x="1377359" y="554529"/>
                    <a:pt x="1377359" y="556210"/>
                  </a:cubicBezTo>
                  <a:cubicBezTo>
                    <a:pt x="1377359" y="557889"/>
                    <a:pt x="1375481" y="557889"/>
                    <a:pt x="1375481" y="557889"/>
                  </a:cubicBezTo>
                  <a:lnTo>
                    <a:pt x="1374789" y="557889"/>
                  </a:lnTo>
                  <a:lnTo>
                    <a:pt x="1374789" y="576568"/>
                  </a:lnTo>
                  <a:lnTo>
                    <a:pt x="1376767" y="576568"/>
                  </a:lnTo>
                  <a:cubicBezTo>
                    <a:pt x="1376767" y="576568"/>
                    <a:pt x="1379237" y="576568"/>
                    <a:pt x="1379237" y="579040"/>
                  </a:cubicBezTo>
                  <a:cubicBezTo>
                    <a:pt x="1379237" y="581510"/>
                    <a:pt x="1376569" y="581510"/>
                    <a:pt x="1376569" y="581510"/>
                  </a:cubicBezTo>
                  <a:lnTo>
                    <a:pt x="1374691" y="581510"/>
                  </a:lnTo>
                  <a:lnTo>
                    <a:pt x="1374691" y="590010"/>
                  </a:lnTo>
                  <a:cubicBezTo>
                    <a:pt x="1378149" y="591294"/>
                    <a:pt x="1380028" y="597619"/>
                    <a:pt x="1392084" y="610071"/>
                  </a:cubicBezTo>
                  <a:cubicBezTo>
                    <a:pt x="1407205" y="625687"/>
                    <a:pt x="1429244" y="638831"/>
                    <a:pt x="1429244" y="638831"/>
                  </a:cubicBezTo>
                  <a:cubicBezTo>
                    <a:pt x="1429244" y="638831"/>
                    <a:pt x="1429047" y="638930"/>
                    <a:pt x="1428849" y="639127"/>
                  </a:cubicBezTo>
                  <a:cubicBezTo>
                    <a:pt x="1532719" y="677374"/>
                    <a:pt x="1486170" y="764640"/>
                    <a:pt x="1486170" y="764640"/>
                  </a:cubicBezTo>
                  <a:lnTo>
                    <a:pt x="1483007" y="764640"/>
                  </a:lnTo>
                  <a:cubicBezTo>
                    <a:pt x="1483007" y="764739"/>
                    <a:pt x="1483007" y="764838"/>
                    <a:pt x="1483007" y="764838"/>
                  </a:cubicBezTo>
                  <a:lnTo>
                    <a:pt x="1489036" y="764838"/>
                  </a:lnTo>
                  <a:cubicBezTo>
                    <a:pt x="1491901" y="764838"/>
                    <a:pt x="1494275" y="767210"/>
                    <a:pt x="1494275" y="770075"/>
                  </a:cubicBezTo>
                  <a:cubicBezTo>
                    <a:pt x="1494275" y="771854"/>
                    <a:pt x="1493285" y="773337"/>
                    <a:pt x="1491901" y="774326"/>
                  </a:cubicBezTo>
                  <a:lnTo>
                    <a:pt x="1491901" y="782726"/>
                  </a:lnTo>
                  <a:cubicBezTo>
                    <a:pt x="1492001" y="782824"/>
                    <a:pt x="1492297" y="782824"/>
                    <a:pt x="1492297" y="782824"/>
                  </a:cubicBezTo>
                  <a:lnTo>
                    <a:pt x="1508999" y="782824"/>
                  </a:lnTo>
                  <a:cubicBezTo>
                    <a:pt x="1509987" y="782528"/>
                    <a:pt x="1511173" y="782331"/>
                    <a:pt x="1512261" y="782331"/>
                  </a:cubicBezTo>
                  <a:cubicBezTo>
                    <a:pt x="1513348" y="782331"/>
                    <a:pt x="1514435" y="782528"/>
                    <a:pt x="1515522" y="782824"/>
                  </a:cubicBezTo>
                  <a:lnTo>
                    <a:pt x="1532224" y="782824"/>
                  </a:lnTo>
                  <a:cubicBezTo>
                    <a:pt x="1533213" y="782528"/>
                    <a:pt x="1534399" y="782331"/>
                    <a:pt x="1535485" y="782331"/>
                  </a:cubicBezTo>
                  <a:cubicBezTo>
                    <a:pt x="1536573" y="782331"/>
                    <a:pt x="1537660" y="782528"/>
                    <a:pt x="1538747" y="782824"/>
                  </a:cubicBezTo>
                  <a:lnTo>
                    <a:pt x="1555450" y="782824"/>
                  </a:lnTo>
                  <a:cubicBezTo>
                    <a:pt x="1556437" y="782528"/>
                    <a:pt x="1557623" y="782331"/>
                    <a:pt x="1558711" y="782331"/>
                  </a:cubicBezTo>
                  <a:cubicBezTo>
                    <a:pt x="1559797" y="782331"/>
                    <a:pt x="1560885" y="782528"/>
                    <a:pt x="1561973" y="782824"/>
                  </a:cubicBezTo>
                  <a:lnTo>
                    <a:pt x="1570373" y="782824"/>
                  </a:lnTo>
                  <a:lnTo>
                    <a:pt x="1570373" y="607897"/>
                  </a:lnTo>
                  <a:lnTo>
                    <a:pt x="1966577" y="607897"/>
                  </a:lnTo>
                  <a:lnTo>
                    <a:pt x="1966577" y="782824"/>
                  </a:lnTo>
                  <a:lnTo>
                    <a:pt x="1973891" y="782824"/>
                  </a:lnTo>
                  <a:cubicBezTo>
                    <a:pt x="1974979" y="782528"/>
                    <a:pt x="1976165" y="782331"/>
                    <a:pt x="1977351" y="782331"/>
                  </a:cubicBezTo>
                  <a:cubicBezTo>
                    <a:pt x="1978437" y="782331"/>
                    <a:pt x="1979525" y="782528"/>
                    <a:pt x="1980612" y="782824"/>
                  </a:cubicBezTo>
                  <a:lnTo>
                    <a:pt x="1997314" y="782824"/>
                  </a:lnTo>
                  <a:cubicBezTo>
                    <a:pt x="1998302" y="782528"/>
                    <a:pt x="1999488" y="782331"/>
                    <a:pt x="2000575" y="782331"/>
                  </a:cubicBezTo>
                  <a:cubicBezTo>
                    <a:pt x="2001663" y="782331"/>
                    <a:pt x="2002749" y="782528"/>
                    <a:pt x="2003837" y="782824"/>
                  </a:cubicBezTo>
                  <a:lnTo>
                    <a:pt x="2020539" y="782824"/>
                  </a:lnTo>
                  <a:cubicBezTo>
                    <a:pt x="2021527" y="782528"/>
                    <a:pt x="2022713" y="782331"/>
                    <a:pt x="2023800" y="782331"/>
                  </a:cubicBezTo>
                  <a:cubicBezTo>
                    <a:pt x="2024887" y="782331"/>
                    <a:pt x="2025975" y="782528"/>
                    <a:pt x="2027061" y="782824"/>
                  </a:cubicBezTo>
                  <a:lnTo>
                    <a:pt x="2043764" y="782824"/>
                  </a:lnTo>
                  <a:cubicBezTo>
                    <a:pt x="2044752" y="782528"/>
                    <a:pt x="2045938" y="782331"/>
                    <a:pt x="2047025" y="782331"/>
                  </a:cubicBezTo>
                  <a:cubicBezTo>
                    <a:pt x="2048112" y="782331"/>
                    <a:pt x="2049199" y="782528"/>
                    <a:pt x="2050286" y="782824"/>
                  </a:cubicBezTo>
                  <a:lnTo>
                    <a:pt x="2051769" y="782824"/>
                  </a:lnTo>
                  <a:lnTo>
                    <a:pt x="2051769" y="775314"/>
                  </a:lnTo>
                  <a:lnTo>
                    <a:pt x="2047025" y="775314"/>
                  </a:lnTo>
                  <a:cubicBezTo>
                    <a:pt x="2044159" y="775314"/>
                    <a:pt x="2041787" y="772942"/>
                    <a:pt x="2041787" y="770075"/>
                  </a:cubicBezTo>
                  <a:cubicBezTo>
                    <a:pt x="2041787" y="767210"/>
                    <a:pt x="2044159" y="764838"/>
                    <a:pt x="2047025" y="764838"/>
                  </a:cubicBezTo>
                  <a:lnTo>
                    <a:pt x="2052955" y="764838"/>
                  </a:lnTo>
                  <a:cubicBezTo>
                    <a:pt x="2052955" y="764739"/>
                    <a:pt x="2052955" y="764640"/>
                    <a:pt x="2052955" y="764640"/>
                  </a:cubicBezTo>
                  <a:lnTo>
                    <a:pt x="2049891" y="764640"/>
                  </a:lnTo>
                  <a:cubicBezTo>
                    <a:pt x="2049891" y="764640"/>
                    <a:pt x="2006011" y="682316"/>
                    <a:pt x="2098713" y="642487"/>
                  </a:cubicBezTo>
                  <a:cubicBezTo>
                    <a:pt x="2101777" y="641104"/>
                    <a:pt x="2104543" y="639918"/>
                    <a:pt x="2107113" y="638930"/>
                  </a:cubicBezTo>
                  <a:cubicBezTo>
                    <a:pt x="2107015" y="638831"/>
                    <a:pt x="2106915" y="638732"/>
                    <a:pt x="2106915" y="638732"/>
                  </a:cubicBezTo>
                  <a:cubicBezTo>
                    <a:pt x="2106915" y="638732"/>
                    <a:pt x="2128955" y="625687"/>
                    <a:pt x="2144076" y="609973"/>
                  </a:cubicBezTo>
                  <a:cubicBezTo>
                    <a:pt x="2156132" y="597520"/>
                    <a:pt x="2158009" y="591196"/>
                    <a:pt x="2161469" y="589910"/>
                  </a:cubicBezTo>
                  <a:lnTo>
                    <a:pt x="2161469" y="581411"/>
                  </a:lnTo>
                  <a:lnTo>
                    <a:pt x="2159592" y="581411"/>
                  </a:lnTo>
                  <a:cubicBezTo>
                    <a:pt x="2159592" y="581411"/>
                    <a:pt x="2156923" y="581411"/>
                    <a:pt x="2156923" y="578940"/>
                  </a:cubicBezTo>
                  <a:cubicBezTo>
                    <a:pt x="2156923" y="576470"/>
                    <a:pt x="2159492" y="576470"/>
                    <a:pt x="2159492" y="576470"/>
                  </a:cubicBezTo>
                  <a:lnTo>
                    <a:pt x="2161469" y="576470"/>
                  </a:lnTo>
                  <a:lnTo>
                    <a:pt x="2161469" y="557791"/>
                  </a:lnTo>
                  <a:lnTo>
                    <a:pt x="2160778" y="557791"/>
                  </a:lnTo>
                  <a:cubicBezTo>
                    <a:pt x="2160778" y="557791"/>
                    <a:pt x="2158899" y="557889"/>
                    <a:pt x="2158899" y="556110"/>
                  </a:cubicBezTo>
                  <a:cubicBezTo>
                    <a:pt x="2158899" y="554331"/>
                    <a:pt x="2160678" y="554331"/>
                    <a:pt x="2160678" y="554331"/>
                  </a:cubicBezTo>
                  <a:lnTo>
                    <a:pt x="2161469" y="554331"/>
                  </a:lnTo>
                  <a:lnTo>
                    <a:pt x="2161469" y="534468"/>
                  </a:lnTo>
                  <a:cubicBezTo>
                    <a:pt x="2161469" y="532985"/>
                    <a:pt x="2162557" y="531898"/>
                    <a:pt x="2163743" y="531898"/>
                  </a:cubicBezTo>
                  <a:cubicBezTo>
                    <a:pt x="2164929" y="531898"/>
                    <a:pt x="2166015" y="533084"/>
                    <a:pt x="2166015" y="534468"/>
                  </a:cubicBezTo>
                  <a:lnTo>
                    <a:pt x="2166015" y="554331"/>
                  </a:lnTo>
                  <a:lnTo>
                    <a:pt x="2166806" y="554331"/>
                  </a:lnTo>
                  <a:cubicBezTo>
                    <a:pt x="2166806" y="554331"/>
                    <a:pt x="2168585" y="554431"/>
                    <a:pt x="2168585" y="556110"/>
                  </a:cubicBezTo>
                  <a:cubicBezTo>
                    <a:pt x="2168585" y="557791"/>
                    <a:pt x="2166707" y="557791"/>
                    <a:pt x="2166707" y="557791"/>
                  </a:cubicBezTo>
                  <a:lnTo>
                    <a:pt x="2166015" y="557791"/>
                  </a:lnTo>
                  <a:lnTo>
                    <a:pt x="2166015" y="576470"/>
                  </a:lnTo>
                  <a:lnTo>
                    <a:pt x="2167992" y="576470"/>
                  </a:lnTo>
                  <a:cubicBezTo>
                    <a:pt x="2167992" y="576470"/>
                    <a:pt x="2170462" y="576470"/>
                    <a:pt x="2170462" y="578940"/>
                  </a:cubicBezTo>
                  <a:cubicBezTo>
                    <a:pt x="2170462" y="581411"/>
                    <a:pt x="2167794" y="581411"/>
                    <a:pt x="2167794" y="581411"/>
                  </a:cubicBezTo>
                  <a:lnTo>
                    <a:pt x="2165917" y="581411"/>
                  </a:lnTo>
                  <a:lnTo>
                    <a:pt x="2165917" y="589910"/>
                  </a:lnTo>
                  <a:cubicBezTo>
                    <a:pt x="2169276" y="591196"/>
                    <a:pt x="2171253" y="597520"/>
                    <a:pt x="2183211" y="609973"/>
                  </a:cubicBezTo>
                  <a:cubicBezTo>
                    <a:pt x="2198332" y="625588"/>
                    <a:pt x="2220372" y="638732"/>
                    <a:pt x="2220372" y="638732"/>
                  </a:cubicBezTo>
                  <a:cubicBezTo>
                    <a:pt x="2324043" y="677769"/>
                    <a:pt x="2276803" y="764739"/>
                    <a:pt x="2276803" y="764739"/>
                  </a:cubicBezTo>
                  <a:lnTo>
                    <a:pt x="2280063" y="764739"/>
                  </a:lnTo>
                  <a:cubicBezTo>
                    <a:pt x="2282930" y="764739"/>
                    <a:pt x="2285302" y="767110"/>
                    <a:pt x="2285302" y="769977"/>
                  </a:cubicBezTo>
                  <a:cubicBezTo>
                    <a:pt x="2285302" y="772843"/>
                    <a:pt x="2282930" y="775215"/>
                    <a:pt x="2280063" y="775215"/>
                  </a:cubicBezTo>
                  <a:lnTo>
                    <a:pt x="2277889" y="775215"/>
                  </a:lnTo>
                  <a:lnTo>
                    <a:pt x="2277889" y="782429"/>
                  </a:lnTo>
                  <a:cubicBezTo>
                    <a:pt x="2278581" y="782231"/>
                    <a:pt x="2279273" y="782231"/>
                    <a:pt x="2280063" y="782231"/>
                  </a:cubicBezTo>
                  <a:cubicBezTo>
                    <a:pt x="2281151" y="782231"/>
                    <a:pt x="2282239" y="782429"/>
                    <a:pt x="2283326" y="782726"/>
                  </a:cubicBezTo>
                  <a:lnTo>
                    <a:pt x="2300028" y="782726"/>
                  </a:lnTo>
                  <a:cubicBezTo>
                    <a:pt x="2301016" y="782429"/>
                    <a:pt x="2302201" y="782231"/>
                    <a:pt x="2303289" y="782231"/>
                  </a:cubicBezTo>
                  <a:cubicBezTo>
                    <a:pt x="2304377" y="782231"/>
                    <a:pt x="2305463" y="782429"/>
                    <a:pt x="2306551" y="782726"/>
                  </a:cubicBezTo>
                  <a:lnTo>
                    <a:pt x="2323252" y="782726"/>
                  </a:lnTo>
                  <a:cubicBezTo>
                    <a:pt x="2324240" y="782429"/>
                    <a:pt x="2325426" y="782231"/>
                    <a:pt x="2326514" y="782231"/>
                  </a:cubicBezTo>
                  <a:cubicBezTo>
                    <a:pt x="2327601" y="782231"/>
                    <a:pt x="2328687" y="782429"/>
                    <a:pt x="2329775" y="782726"/>
                  </a:cubicBezTo>
                  <a:lnTo>
                    <a:pt x="2346477" y="782726"/>
                  </a:lnTo>
                  <a:cubicBezTo>
                    <a:pt x="2347466" y="782429"/>
                    <a:pt x="2348651" y="782231"/>
                    <a:pt x="2349738" y="782231"/>
                  </a:cubicBezTo>
                  <a:cubicBezTo>
                    <a:pt x="2350826" y="782231"/>
                    <a:pt x="2351913" y="782429"/>
                    <a:pt x="2352999" y="782726"/>
                  </a:cubicBezTo>
                  <a:lnTo>
                    <a:pt x="2369701" y="782726"/>
                  </a:lnTo>
                  <a:cubicBezTo>
                    <a:pt x="2370691" y="782429"/>
                    <a:pt x="2371877" y="782231"/>
                    <a:pt x="2372964" y="782231"/>
                  </a:cubicBezTo>
                  <a:cubicBezTo>
                    <a:pt x="2374050" y="782231"/>
                    <a:pt x="2375138" y="782429"/>
                    <a:pt x="2376224" y="782726"/>
                  </a:cubicBezTo>
                  <a:lnTo>
                    <a:pt x="2378255" y="782726"/>
                  </a:lnTo>
                  <a:lnTo>
                    <a:pt x="2376434" y="802957"/>
                  </a:lnTo>
                  <a:cubicBezTo>
                    <a:pt x="2377804" y="820869"/>
                    <a:pt x="2382524" y="838390"/>
                    <a:pt x="2391595" y="855473"/>
                  </a:cubicBezTo>
                  <a:cubicBezTo>
                    <a:pt x="2423644" y="915887"/>
                    <a:pt x="2398502" y="968749"/>
                    <a:pt x="2368756" y="1019769"/>
                  </a:cubicBezTo>
                  <a:cubicBezTo>
                    <a:pt x="2356231" y="1041228"/>
                    <a:pt x="2329524" y="1045464"/>
                    <a:pt x="2303001" y="1030545"/>
                  </a:cubicBezTo>
                  <a:cubicBezTo>
                    <a:pt x="2282924" y="1019217"/>
                    <a:pt x="2263769" y="1014336"/>
                    <a:pt x="2241758" y="1019033"/>
                  </a:cubicBezTo>
                  <a:cubicBezTo>
                    <a:pt x="2219287" y="1023822"/>
                    <a:pt x="2204552" y="1009915"/>
                    <a:pt x="2188067" y="998588"/>
                  </a:cubicBezTo>
                  <a:cubicBezTo>
                    <a:pt x="2159150" y="978880"/>
                    <a:pt x="2154545" y="981643"/>
                    <a:pt x="2130508" y="1005863"/>
                  </a:cubicBezTo>
                  <a:cubicBezTo>
                    <a:pt x="2114852" y="1021611"/>
                    <a:pt x="2095328" y="1034412"/>
                    <a:pt x="2075620" y="1045003"/>
                  </a:cubicBezTo>
                  <a:cubicBezTo>
                    <a:pt x="2021561" y="1074105"/>
                    <a:pt x="2017969" y="1079999"/>
                    <a:pt x="2030494" y="1138571"/>
                  </a:cubicBezTo>
                  <a:cubicBezTo>
                    <a:pt x="2032428" y="1147504"/>
                    <a:pt x="2036756" y="1157911"/>
                    <a:pt x="2033993" y="1165463"/>
                  </a:cubicBezTo>
                  <a:cubicBezTo>
                    <a:pt x="2030218" y="1175685"/>
                    <a:pt x="2022482" y="1187013"/>
                    <a:pt x="2013180" y="1191986"/>
                  </a:cubicBezTo>
                  <a:cubicBezTo>
                    <a:pt x="1999826" y="1199169"/>
                    <a:pt x="1991078" y="1188855"/>
                    <a:pt x="1985276" y="1176422"/>
                  </a:cubicBezTo>
                  <a:cubicBezTo>
                    <a:pt x="1975145" y="1154872"/>
                    <a:pt x="1964370" y="1133690"/>
                    <a:pt x="1950832" y="1106062"/>
                  </a:cubicBezTo>
                  <a:cubicBezTo>
                    <a:pt x="1939689" y="1119784"/>
                    <a:pt x="1930940" y="1126507"/>
                    <a:pt x="1928085" y="1135071"/>
                  </a:cubicBezTo>
                  <a:cubicBezTo>
                    <a:pt x="1924309" y="1146399"/>
                    <a:pt x="1921546" y="1160213"/>
                    <a:pt x="1924678" y="1171173"/>
                  </a:cubicBezTo>
                  <a:cubicBezTo>
                    <a:pt x="1939597" y="1223666"/>
                    <a:pt x="1906903" y="1250466"/>
                    <a:pt x="1870895" y="1275699"/>
                  </a:cubicBezTo>
                  <a:cubicBezTo>
                    <a:pt x="1828071" y="1305722"/>
                    <a:pt x="1783037" y="1300657"/>
                    <a:pt x="1747396" y="1262714"/>
                  </a:cubicBezTo>
                  <a:cubicBezTo>
                    <a:pt x="1729530" y="1243742"/>
                    <a:pt x="1712953" y="1223390"/>
                    <a:pt x="1693613" y="1205984"/>
                  </a:cubicBezTo>
                  <a:cubicBezTo>
                    <a:pt x="1672892" y="1187289"/>
                    <a:pt x="1660828" y="1187197"/>
                    <a:pt x="1643330" y="1208563"/>
                  </a:cubicBezTo>
                  <a:cubicBezTo>
                    <a:pt x="1615794" y="1242269"/>
                    <a:pt x="1586231" y="1246782"/>
                    <a:pt x="1545894" y="1231678"/>
                  </a:cubicBezTo>
                  <a:cubicBezTo>
                    <a:pt x="1495242" y="1212707"/>
                    <a:pt x="1441367" y="1205708"/>
                    <a:pt x="1387860" y="1222008"/>
                  </a:cubicBezTo>
                  <a:cubicBezTo>
                    <a:pt x="1366218" y="1228639"/>
                    <a:pt x="1342274" y="1235915"/>
                    <a:pt x="1325973" y="1250281"/>
                  </a:cubicBezTo>
                  <a:cubicBezTo>
                    <a:pt x="1298989" y="1274042"/>
                    <a:pt x="1272650" y="1289606"/>
                    <a:pt x="1237010" y="1274870"/>
                  </a:cubicBezTo>
                  <a:cubicBezTo>
                    <a:pt x="1214815" y="1300749"/>
                    <a:pt x="1238852" y="1319905"/>
                    <a:pt x="1241246" y="1340441"/>
                  </a:cubicBezTo>
                  <a:cubicBezTo>
                    <a:pt x="1229919" y="1358124"/>
                    <a:pt x="1220341" y="1376911"/>
                    <a:pt x="1206895" y="1392567"/>
                  </a:cubicBezTo>
                  <a:cubicBezTo>
                    <a:pt x="1198791" y="1401961"/>
                    <a:pt x="1184608" y="1412459"/>
                    <a:pt x="1173741" y="1411907"/>
                  </a:cubicBezTo>
                  <a:cubicBezTo>
                    <a:pt x="1137916" y="1410157"/>
                    <a:pt x="1117472" y="1432352"/>
                    <a:pt x="1095553" y="1453902"/>
                  </a:cubicBezTo>
                  <a:lnTo>
                    <a:pt x="1052767" y="1495808"/>
                  </a:lnTo>
                  <a:lnTo>
                    <a:pt x="1038032" y="1495808"/>
                  </a:lnTo>
                  <a:lnTo>
                    <a:pt x="987895" y="1457217"/>
                  </a:lnTo>
                  <a:cubicBezTo>
                    <a:pt x="973160" y="1441837"/>
                    <a:pt x="963766" y="1421300"/>
                    <a:pt x="945624" y="1393120"/>
                  </a:cubicBezTo>
                  <a:cubicBezTo>
                    <a:pt x="936967" y="1426550"/>
                    <a:pt x="931165" y="1449113"/>
                    <a:pt x="924902" y="1473610"/>
                  </a:cubicBezTo>
                  <a:cubicBezTo>
                    <a:pt x="886039" y="1469189"/>
                    <a:pt x="849938" y="1465690"/>
                    <a:pt x="818165" y="1444784"/>
                  </a:cubicBezTo>
                  <a:cubicBezTo>
                    <a:pt x="791458" y="1427195"/>
                    <a:pt x="763830" y="1428392"/>
                    <a:pt x="742464" y="1450586"/>
                  </a:cubicBezTo>
                  <a:cubicBezTo>
                    <a:pt x="712809" y="1481438"/>
                    <a:pt x="679932" y="1477662"/>
                    <a:pt x="644844" y="1467532"/>
                  </a:cubicBezTo>
                  <a:cubicBezTo>
                    <a:pt x="634529" y="1464585"/>
                    <a:pt x="624031" y="1461453"/>
                    <a:pt x="614729" y="1456296"/>
                  </a:cubicBezTo>
                  <a:cubicBezTo>
                    <a:pt x="590877" y="1442942"/>
                    <a:pt x="569695" y="1444416"/>
                    <a:pt x="545935" y="1458875"/>
                  </a:cubicBezTo>
                  <a:cubicBezTo>
                    <a:pt x="519043" y="1475267"/>
                    <a:pt x="505782" y="1474623"/>
                    <a:pt x="485981" y="1449481"/>
                  </a:cubicBezTo>
                  <a:cubicBezTo>
                    <a:pt x="461300" y="1418169"/>
                    <a:pt x="429159" y="1410802"/>
                    <a:pt x="393611" y="1406197"/>
                  </a:cubicBezTo>
                  <a:cubicBezTo>
                    <a:pt x="378507" y="1404263"/>
                    <a:pt x="363220" y="1401684"/>
                    <a:pt x="348853" y="1396987"/>
                  </a:cubicBezTo>
                  <a:cubicBezTo>
                    <a:pt x="318094" y="1386949"/>
                    <a:pt x="319107" y="1382713"/>
                    <a:pt x="317633" y="1350756"/>
                  </a:cubicBezTo>
                  <a:cubicBezTo>
                    <a:pt x="316436" y="1324417"/>
                    <a:pt x="306766" y="1298446"/>
                    <a:pt x="301517" y="1272200"/>
                  </a:cubicBezTo>
                  <a:cubicBezTo>
                    <a:pt x="298293" y="1255899"/>
                    <a:pt x="289821" y="1236375"/>
                    <a:pt x="295530" y="1223574"/>
                  </a:cubicBezTo>
                  <a:cubicBezTo>
                    <a:pt x="304740" y="1202761"/>
                    <a:pt x="291847" y="1193367"/>
                    <a:pt x="279414" y="1174948"/>
                  </a:cubicBezTo>
                  <a:cubicBezTo>
                    <a:pt x="290189" y="1169146"/>
                    <a:pt x="300964" y="1163437"/>
                    <a:pt x="315239" y="1155793"/>
                  </a:cubicBezTo>
                  <a:cubicBezTo>
                    <a:pt x="296820" y="1143913"/>
                    <a:pt x="285676" y="1136729"/>
                    <a:pt x="269468" y="1126230"/>
                  </a:cubicBezTo>
                  <a:cubicBezTo>
                    <a:pt x="280980" y="1086446"/>
                    <a:pt x="292676" y="1046200"/>
                    <a:pt x="304832" y="1004298"/>
                  </a:cubicBezTo>
                  <a:cubicBezTo>
                    <a:pt x="296451" y="999785"/>
                    <a:pt x="285216" y="993707"/>
                    <a:pt x="266060" y="983392"/>
                  </a:cubicBezTo>
                  <a:cubicBezTo>
                    <a:pt x="288992" y="968841"/>
                    <a:pt x="306213" y="957514"/>
                    <a:pt x="323895" y="946831"/>
                  </a:cubicBezTo>
                  <a:cubicBezTo>
                    <a:pt x="337894" y="938358"/>
                    <a:pt x="351616" y="927675"/>
                    <a:pt x="366996" y="923807"/>
                  </a:cubicBezTo>
                  <a:cubicBezTo>
                    <a:pt x="383020" y="919847"/>
                    <a:pt x="400794" y="922886"/>
                    <a:pt x="418016" y="922886"/>
                  </a:cubicBezTo>
                  <a:cubicBezTo>
                    <a:pt x="423726" y="892956"/>
                    <a:pt x="419950" y="883102"/>
                    <a:pt x="397295" y="873063"/>
                  </a:cubicBezTo>
                  <a:cubicBezTo>
                    <a:pt x="380626" y="865696"/>
                    <a:pt x="362391" y="860999"/>
                    <a:pt x="347011" y="851697"/>
                  </a:cubicBezTo>
                  <a:cubicBezTo>
                    <a:pt x="308700" y="828398"/>
                    <a:pt x="266613" y="836962"/>
                    <a:pt x="225999" y="836134"/>
                  </a:cubicBezTo>
                  <a:cubicBezTo>
                    <a:pt x="211356" y="835857"/>
                    <a:pt x="198095" y="840646"/>
                    <a:pt x="182347" y="833555"/>
                  </a:cubicBezTo>
                  <a:cubicBezTo>
                    <a:pt x="173598" y="829595"/>
                    <a:pt x="158494" y="839817"/>
                    <a:pt x="146246" y="843593"/>
                  </a:cubicBezTo>
                  <a:cubicBezTo>
                    <a:pt x="43837" y="768444"/>
                    <a:pt x="11143" y="734646"/>
                    <a:pt x="0" y="692466"/>
                  </a:cubicBezTo>
                  <a:cubicBezTo>
                    <a:pt x="15472" y="687309"/>
                    <a:pt x="32908" y="687742"/>
                    <a:pt x="52310" y="693756"/>
                  </a:cubicBezTo>
                  <a:cubicBezTo>
                    <a:pt x="59125" y="685283"/>
                    <a:pt x="66492" y="676166"/>
                    <a:pt x="75701" y="664746"/>
                  </a:cubicBezTo>
                  <a:cubicBezTo>
                    <a:pt x="88779" y="673127"/>
                    <a:pt x="100935" y="681047"/>
                    <a:pt x="114657" y="689796"/>
                  </a:cubicBezTo>
                  <a:cubicBezTo>
                    <a:pt x="145509" y="665851"/>
                    <a:pt x="175440" y="642551"/>
                    <a:pt x="208593" y="616765"/>
                  </a:cubicBezTo>
                  <a:cubicBezTo>
                    <a:pt x="200581" y="606543"/>
                    <a:pt x="190083" y="593189"/>
                    <a:pt x="176821" y="576243"/>
                  </a:cubicBezTo>
                  <a:cubicBezTo>
                    <a:pt x="207673" y="565100"/>
                    <a:pt x="234748" y="555338"/>
                    <a:pt x="265416" y="544379"/>
                  </a:cubicBezTo>
                  <a:cubicBezTo>
                    <a:pt x="264218" y="530289"/>
                    <a:pt x="262837" y="513251"/>
                    <a:pt x="261179" y="492990"/>
                  </a:cubicBezTo>
                  <a:cubicBezTo>
                    <a:pt x="233367" y="498516"/>
                    <a:pt x="225078" y="479913"/>
                    <a:pt x="220013" y="457166"/>
                  </a:cubicBezTo>
                  <a:lnTo>
                    <a:pt x="226007" y="448190"/>
                  </a:lnTo>
                  <a:lnTo>
                    <a:pt x="539684" y="448190"/>
                  </a:lnTo>
                  <a:lnTo>
                    <a:pt x="539684" y="396305"/>
                  </a:lnTo>
                  <a:cubicBezTo>
                    <a:pt x="534940" y="396305"/>
                    <a:pt x="531086" y="392451"/>
                    <a:pt x="531086" y="387707"/>
                  </a:cubicBezTo>
                  <a:cubicBezTo>
                    <a:pt x="531086" y="382963"/>
                    <a:pt x="534940" y="379109"/>
                    <a:pt x="539684" y="379109"/>
                  </a:cubicBezTo>
                  <a:lnTo>
                    <a:pt x="539684" y="373376"/>
                  </a:lnTo>
                  <a:cubicBezTo>
                    <a:pt x="539684" y="355192"/>
                    <a:pt x="574966" y="312103"/>
                    <a:pt x="574966" y="312103"/>
                  </a:cubicBezTo>
                  <a:cubicBezTo>
                    <a:pt x="574966" y="312103"/>
                    <a:pt x="610248" y="355192"/>
                    <a:pt x="610248" y="373376"/>
                  </a:cubicBezTo>
                  <a:lnTo>
                    <a:pt x="610248" y="379109"/>
                  </a:lnTo>
                  <a:cubicBezTo>
                    <a:pt x="614992" y="379109"/>
                    <a:pt x="618847" y="382963"/>
                    <a:pt x="618847" y="387707"/>
                  </a:cubicBezTo>
                  <a:cubicBezTo>
                    <a:pt x="618847" y="392451"/>
                    <a:pt x="614992" y="396305"/>
                    <a:pt x="610248" y="396305"/>
                  </a:cubicBezTo>
                  <a:lnTo>
                    <a:pt x="610248" y="467461"/>
                  </a:lnTo>
                  <a:lnTo>
                    <a:pt x="612324" y="467461"/>
                  </a:lnTo>
                  <a:cubicBezTo>
                    <a:pt x="614794" y="467461"/>
                    <a:pt x="616771" y="469438"/>
                    <a:pt x="616771" y="471909"/>
                  </a:cubicBezTo>
                  <a:cubicBezTo>
                    <a:pt x="616771" y="474380"/>
                    <a:pt x="614794" y="476356"/>
                    <a:pt x="612324" y="476356"/>
                  </a:cubicBezTo>
                  <a:lnTo>
                    <a:pt x="610248" y="476356"/>
                  </a:lnTo>
                  <a:lnTo>
                    <a:pt x="610248" y="488710"/>
                  </a:lnTo>
                  <a:lnTo>
                    <a:pt x="623195" y="488710"/>
                  </a:lnTo>
                  <a:lnTo>
                    <a:pt x="610248" y="507389"/>
                  </a:lnTo>
                  <a:lnTo>
                    <a:pt x="610248" y="566884"/>
                  </a:lnTo>
                  <a:lnTo>
                    <a:pt x="616869" y="566884"/>
                  </a:lnTo>
                  <a:lnTo>
                    <a:pt x="616869" y="575680"/>
                  </a:lnTo>
                  <a:lnTo>
                    <a:pt x="916742" y="575680"/>
                  </a:lnTo>
                  <a:lnTo>
                    <a:pt x="919089" y="512528"/>
                  </a:lnTo>
                  <a:cubicBezTo>
                    <a:pt x="919089" y="512528"/>
                    <a:pt x="913850" y="504917"/>
                    <a:pt x="894875" y="504917"/>
                  </a:cubicBezTo>
                  <a:cubicBezTo>
                    <a:pt x="894875" y="504917"/>
                    <a:pt x="898927" y="496023"/>
                    <a:pt x="919880" y="491279"/>
                  </a:cubicBezTo>
                  <a:lnTo>
                    <a:pt x="925413" y="342245"/>
                  </a:lnTo>
                  <a:lnTo>
                    <a:pt x="922252" y="342245"/>
                  </a:lnTo>
                  <a:cubicBezTo>
                    <a:pt x="919287" y="342245"/>
                    <a:pt x="916914" y="339873"/>
                    <a:pt x="916914" y="336908"/>
                  </a:cubicBezTo>
                  <a:cubicBezTo>
                    <a:pt x="916914" y="333943"/>
                    <a:pt x="919287" y="331571"/>
                    <a:pt x="922252" y="331571"/>
                  </a:cubicBezTo>
                  <a:lnTo>
                    <a:pt x="925809" y="331571"/>
                  </a:lnTo>
                  <a:lnTo>
                    <a:pt x="927291" y="292929"/>
                  </a:lnTo>
                  <a:cubicBezTo>
                    <a:pt x="927291" y="292929"/>
                    <a:pt x="922053" y="285319"/>
                    <a:pt x="903078" y="285319"/>
                  </a:cubicBezTo>
                  <a:cubicBezTo>
                    <a:pt x="903078" y="285319"/>
                    <a:pt x="901694" y="276424"/>
                    <a:pt x="922647" y="271681"/>
                  </a:cubicBezTo>
                  <a:lnTo>
                    <a:pt x="922647" y="263479"/>
                  </a:lnTo>
                  <a:lnTo>
                    <a:pt x="929268" y="263479"/>
                  </a:lnTo>
                  <a:lnTo>
                    <a:pt x="929268" y="218906"/>
                  </a:lnTo>
                  <a:cubicBezTo>
                    <a:pt x="929268" y="211395"/>
                    <a:pt x="925413" y="206849"/>
                    <a:pt x="922647" y="204576"/>
                  </a:cubicBezTo>
                  <a:lnTo>
                    <a:pt x="922647" y="195088"/>
                  </a:lnTo>
                  <a:lnTo>
                    <a:pt x="912171" y="195088"/>
                  </a:lnTo>
                  <a:lnTo>
                    <a:pt x="912171" y="181253"/>
                  </a:lnTo>
                  <a:lnTo>
                    <a:pt x="922647" y="181253"/>
                  </a:lnTo>
                  <a:cubicBezTo>
                    <a:pt x="922647" y="181253"/>
                    <a:pt x="917804" y="147354"/>
                    <a:pt x="944092" y="129564"/>
                  </a:cubicBezTo>
                  <a:cubicBezTo>
                    <a:pt x="944092" y="129564"/>
                    <a:pt x="943894" y="118595"/>
                    <a:pt x="949429" y="114246"/>
                  </a:cubicBezTo>
                  <a:cubicBezTo>
                    <a:pt x="949429" y="114246"/>
                    <a:pt x="948836" y="100905"/>
                    <a:pt x="951406" y="91812"/>
                  </a:cubicBezTo>
                  <a:close/>
                </a:path>
              </a:pathLst>
            </a:custGeom>
            <a:solidFill>
              <a:srgbClr val="150101"/>
            </a:solidFill>
            <a:ln w="9198" cap="flat">
              <a:noFill/>
              <a:prstDash val="solid"/>
              <a:miter/>
            </a:ln>
            <a:effectLst/>
          </p:spPr>
          <p:txBody>
            <a:bodyPr wrap="square" rtlCol="0" anchor="ctr">
              <a:noAutofit/>
            </a:bodyPr>
            <a:lstStyle/>
            <a:p>
              <a:endParaRPr lang="en-US" dirty="0"/>
            </a:p>
          </p:txBody>
        </p:sp>
      </p:grpSp>
      <p:sp>
        <p:nvSpPr>
          <p:cNvPr id="4" name="TextBox 3">
            <a:extLst>
              <a:ext uri="{FF2B5EF4-FFF2-40B4-BE49-F238E27FC236}">
                <a16:creationId xmlns:a16="http://schemas.microsoft.com/office/drawing/2014/main" id="{4D2BF93D-5B83-A230-5513-FB64C7C9A66A}"/>
              </a:ext>
            </a:extLst>
          </p:cNvPr>
          <p:cNvSpPr txBox="1"/>
          <p:nvPr/>
        </p:nvSpPr>
        <p:spPr>
          <a:xfrm>
            <a:off x="6569696" y="397401"/>
            <a:ext cx="5146681" cy="5909310"/>
          </a:xfrm>
          <a:prstGeom prst="rect">
            <a:avLst/>
          </a:prstGeom>
          <a:noFill/>
        </p:spPr>
        <p:txBody>
          <a:bodyPr wrap="square">
            <a:spAutoFit/>
          </a:bodyPr>
          <a:lstStyle/>
          <a:p>
            <a:pPr algn="ctr"/>
            <a:r>
              <a:rPr lang="en-US" sz="7200" b="1" dirty="0">
                <a:solidFill>
                  <a:srgbClr val="CA511A"/>
                </a:solidFill>
                <a:latin typeface="Daytona Condensed" panose="020B0506030503040204" pitchFamily="34" charset="0"/>
              </a:rPr>
              <a:t>CODEBASICS RESUME CHALLENGE 7</a:t>
            </a:r>
            <a:r>
              <a:rPr lang="en-US" sz="6600" b="1" dirty="0">
                <a:solidFill>
                  <a:srgbClr val="CA511A"/>
                </a:solidFill>
                <a:latin typeface="Daytona Condensed" panose="020B0506030503040204" pitchFamily="34" charset="0"/>
              </a:rPr>
              <a:t> </a:t>
            </a:r>
            <a:r>
              <a:rPr lang="en-US" sz="5400" dirty="0">
                <a:solidFill>
                  <a:srgbClr val="CA511A"/>
                </a:solidFill>
                <a:latin typeface="Daytona Condensed" panose="020B0506030503040204" pitchFamily="34" charset="0"/>
              </a:rPr>
              <a:t>in association with</a:t>
            </a:r>
          </a:p>
          <a:p>
            <a:pPr algn="ctr"/>
            <a:r>
              <a:rPr lang="en-US" sz="5400" dirty="0">
                <a:solidFill>
                  <a:srgbClr val="CA511A"/>
                </a:solidFill>
                <a:latin typeface="Daytona Condensed" panose="020B0506030503040204" pitchFamily="34" charset="0"/>
              </a:rPr>
              <a:t>OPEN DATA TELANGANA</a:t>
            </a:r>
          </a:p>
        </p:txBody>
      </p:sp>
    </p:spTree>
    <p:extLst>
      <p:ext uri="{BB962C8B-B14F-4D97-AF65-F5344CB8AC3E}">
        <p14:creationId xmlns:p14="http://schemas.microsoft.com/office/powerpoint/2010/main" val="272135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down)">
                                      <p:cBhvr>
                                        <p:cTn id="11" dur="500"/>
                                        <p:tgtEl>
                                          <p:spTgt spid="59"/>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anim calcmode="lin" valueType="num">
                                      <p:cBhvr>
                                        <p:cTn id="16" dur="500" fill="hold"/>
                                        <p:tgtEl>
                                          <p:spTgt spid="30"/>
                                        </p:tgtEl>
                                        <p:attrNameLst>
                                          <p:attrName>ppt_x</p:attrName>
                                        </p:attrNameLst>
                                      </p:cBhvr>
                                      <p:tavLst>
                                        <p:tav tm="0">
                                          <p:val>
                                            <p:strVal val="#ppt_x"/>
                                          </p:val>
                                        </p:tav>
                                        <p:tav tm="100000">
                                          <p:val>
                                            <p:strVal val="#ppt_x"/>
                                          </p:val>
                                        </p:tav>
                                      </p:tavLst>
                                    </p:anim>
                                    <p:anim calcmode="lin" valueType="num">
                                      <p:cBhvr>
                                        <p:cTn id="17" dur="500" fill="hold"/>
                                        <p:tgtEl>
                                          <p:spTgt spid="30"/>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0" grpId="0" animBg="1"/>
      <p:bldP spid="8"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7C57B1-DF2F-469E-E3B8-024C50BDCCF3}"/>
              </a:ext>
            </a:extLst>
          </p:cNvPr>
          <p:cNvSpPr txBox="1"/>
          <p:nvPr/>
        </p:nvSpPr>
        <p:spPr>
          <a:xfrm>
            <a:off x="1354111" y="1645515"/>
            <a:ext cx="9483778" cy="2215991"/>
          </a:xfrm>
          <a:prstGeom prst="rect">
            <a:avLst/>
          </a:prstGeom>
          <a:noFill/>
        </p:spPr>
        <p:txBody>
          <a:bodyPr wrap="square">
            <a:spAutoFit/>
          </a:bodyPr>
          <a:lstStyle/>
          <a:p>
            <a:pPr algn="ctr"/>
            <a:r>
              <a:rPr lang="en-US" sz="13800" b="1" dirty="0">
                <a:solidFill>
                  <a:srgbClr val="CA511A"/>
                </a:solidFill>
                <a:latin typeface="Daytona Condensed" panose="020B0506030503040204" pitchFamily="34" charset="0"/>
              </a:rPr>
              <a:t>THANK YOU</a:t>
            </a:r>
            <a:endParaRPr lang="en-US" sz="8800" dirty="0">
              <a:solidFill>
                <a:srgbClr val="CA511A"/>
              </a:solidFill>
              <a:latin typeface="Daytona Condensed" panose="020B0506030503040204" pitchFamily="34" charset="0"/>
            </a:endParaRPr>
          </a:p>
        </p:txBody>
      </p:sp>
    </p:spTree>
    <p:extLst>
      <p:ext uri="{BB962C8B-B14F-4D97-AF65-F5344CB8AC3E}">
        <p14:creationId xmlns:p14="http://schemas.microsoft.com/office/powerpoint/2010/main" val="241213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476BC6-05FB-2312-9887-2AA16655A883}"/>
              </a:ext>
            </a:extLst>
          </p:cNvPr>
          <p:cNvSpPr>
            <a:spLocks noGrp="1"/>
          </p:cNvSpPr>
          <p:nvPr>
            <p:ph type="body" sz="quarter" idx="10"/>
          </p:nvPr>
        </p:nvSpPr>
        <p:spPr/>
        <p:txBody>
          <a:bodyPr/>
          <a:lstStyle/>
          <a:p>
            <a:r>
              <a:rPr lang="en-IN" b="1" dirty="0"/>
              <a:t>About the State: TELANGANA </a:t>
            </a:r>
          </a:p>
        </p:txBody>
      </p:sp>
      <p:sp>
        <p:nvSpPr>
          <p:cNvPr id="3" name="Rectangle: Rounded Corners 2">
            <a:extLst>
              <a:ext uri="{FF2B5EF4-FFF2-40B4-BE49-F238E27FC236}">
                <a16:creationId xmlns:a16="http://schemas.microsoft.com/office/drawing/2014/main" id="{889A9321-5FB2-6B57-D1A4-586B4E283F13}"/>
              </a:ext>
            </a:extLst>
          </p:cNvPr>
          <p:cNvSpPr/>
          <p:nvPr/>
        </p:nvSpPr>
        <p:spPr bwMode="auto">
          <a:xfrm>
            <a:off x="361741" y="964642"/>
            <a:ext cx="6541477" cy="4833257"/>
          </a:xfrm>
          <a:prstGeom prst="roundRect">
            <a:avLst/>
          </a:prstGeom>
          <a:noFill/>
          <a:ln>
            <a:noFill/>
          </a:ln>
        </p:spPr>
        <p:txBody>
          <a:bodyPr vert="horz" wrap="square" lIns="91440" tIns="45720" rIns="91440" bIns="45720" numCol="1" rtlCol="0" anchor="t" anchorCtr="0" compatLnSpc="1">
            <a:prstTxWarp prst="textNoShape">
              <a:avLst/>
            </a:prstTxWarp>
          </a:bodyPr>
          <a:lstStyle/>
          <a:p>
            <a:pPr algn="just"/>
            <a:r>
              <a:rPr lang="en-IN" sz="1600" b="1" i="0" dirty="0">
                <a:effectLst/>
              </a:rPr>
              <a:t>Telangana</a:t>
            </a:r>
            <a:r>
              <a:rPr lang="en-IN" sz="1600" b="0" i="0" dirty="0">
                <a:effectLst/>
              </a:rPr>
              <a:t> is a state in southern India, known for its rich cultural heritage and historical significance. It was officially recognized as India's 29th state on June 2, 2014, following a long-standing demand for statehood. Hyderabad, one of the major cities in India, serves as the joint capital of Telangana and Andhra Pradesh.</a:t>
            </a:r>
          </a:p>
          <a:p>
            <a:pPr algn="just"/>
            <a:r>
              <a:rPr lang="en-IN" sz="1600" b="0" i="0" dirty="0">
                <a:effectLst/>
              </a:rPr>
              <a:t>Telangana's economy is diverse, with agriculture, information technology, and manufacturing sectors playing significant roles. The state is known for its agricultural products like rice, cotton, and red chillies. Hyderabad, in particular, is a major hub for the IT industry, housing several multinational companies and research institutions.</a:t>
            </a:r>
          </a:p>
          <a:p>
            <a:pPr algn="just"/>
            <a:r>
              <a:rPr lang="en-IN" sz="1600" b="0" i="0" dirty="0">
                <a:effectLst/>
              </a:rPr>
              <a:t>Culturally rich and economically vibrant, Telangana continues to thrive as an integral part of India's growth story.</a:t>
            </a:r>
          </a:p>
        </p:txBody>
      </p:sp>
      <p:pic>
        <p:nvPicPr>
          <p:cNvPr id="5" name="Picture 4">
            <a:extLst>
              <a:ext uri="{FF2B5EF4-FFF2-40B4-BE49-F238E27FC236}">
                <a16:creationId xmlns:a16="http://schemas.microsoft.com/office/drawing/2014/main" id="{6DD62889-C31F-8F85-07DE-024E4A41563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527" b="89983" l="4883" r="94727">
                        <a14:foregroundMark x1="30566" y1="9154" x2="42676" y2="9585"/>
                        <a14:foregroundMark x1="42676" y1="9585" x2="27832" y2="8549"/>
                        <a14:foregroundMark x1="27832" y1="8549" x2="29004" y2="8549"/>
                        <a14:foregroundMark x1="30859" y1="6649" x2="31543" y2="5613"/>
                        <a14:foregroundMark x1="9375" y1="50518" x2="10547" y2="51727"/>
                        <a14:foregroundMark x1="9668" y1="59240" x2="7813" y2="58808"/>
                        <a14:foregroundMark x1="7813" y1="61313" x2="7520" y2="61917"/>
                        <a14:foregroundMark x1="4980" y1="77375" x2="7324" y2="78411"/>
                        <a14:foregroundMark x1="90332" y1="57340" x2="89355" y2="57772"/>
                        <a14:foregroundMark x1="94727" y1="57340" x2="94043" y2="60708"/>
                      </a14:backgroundRemoval>
                    </a14:imgEffect>
                  </a14:imgLayer>
                </a14:imgProps>
              </a:ext>
              <a:ext uri="{28A0092B-C50C-407E-A947-70E740481C1C}">
                <a14:useLocalDpi xmlns:a14="http://schemas.microsoft.com/office/drawing/2010/main" val="0"/>
              </a:ext>
            </a:extLst>
          </a:blip>
          <a:stretch>
            <a:fillRect/>
          </a:stretch>
        </p:blipFill>
        <p:spPr>
          <a:xfrm>
            <a:off x="7357718" y="964641"/>
            <a:ext cx="4358660" cy="4833257"/>
          </a:xfrm>
          <a:prstGeom prst="rect">
            <a:avLst/>
          </a:prstGeom>
        </p:spPr>
      </p:pic>
    </p:spTree>
    <p:extLst>
      <p:ext uri="{BB962C8B-B14F-4D97-AF65-F5344CB8AC3E}">
        <p14:creationId xmlns:p14="http://schemas.microsoft.com/office/powerpoint/2010/main" val="209033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476BC6-05FB-2312-9887-2AA16655A883}"/>
              </a:ext>
            </a:extLst>
          </p:cNvPr>
          <p:cNvSpPr>
            <a:spLocks noGrp="1"/>
          </p:cNvSpPr>
          <p:nvPr>
            <p:ph type="body" sz="quarter" idx="10"/>
          </p:nvPr>
        </p:nvSpPr>
        <p:spPr/>
        <p:txBody>
          <a:bodyPr/>
          <a:lstStyle/>
          <a:p>
            <a:r>
              <a:rPr lang="en-IN" b="1" dirty="0"/>
              <a:t>PRIMARY INSIGHTS : Stamp Registration</a:t>
            </a:r>
          </a:p>
        </p:txBody>
      </p:sp>
      <p:sp>
        <p:nvSpPr>
          <p:cNvPr id="3" name="Rectangle: Rounded Corners 2">
            <a:extLst>
              <a:ext uri="{FF2B5EF4-FFF2-40B4-BE49-F238E27FC236}">
                <a16:creationId xmlns:a16="http://schemas.microsoft.com/office/drawing/2014/main" id="{889A9321-5FB2-6B57-D1A4-586B4E283F13}"/>
              </a:ext>
            </a:extLst>
          </p:cNvPr>
          <p:cNvSpPr/>
          <p:nvPr/>
        </p:nvSpPr>
        <p:spPr bwMode="auto">
          <a:xfrm>
            <a:off x="448827" y="1012372"/>
            <a:ext cx="11294347" cy="4833257"/>
          </a:xfrm>
          <a:prstGeom prst="roundRect">
            <a:avLst/>
          </a:prstGeom>
          <a:noFill/>
          <a:ln>
            <a:noFill/>
          </a:ln>
        </p:spPr>
        <p:txBody>
          <a:bodyPr vert="horz" wrap="square" lIns="91440" tIns="45720" rIns="91440" bIns="45720" numCol="1" rtlCol="0" anchor="t" anchorCtr="0" compatLnSpc="1">
            <a:prstTxWarp prst="textNoShape">
              <a:avLst/>
            </a:prstTxWarp>
          </a:bodyPr>
          <a:lstStyle/>
          <a:p>
            <a:pPr algn="just"/>
            <a:endParaRPr lang="en-IN" b="0" i="0" dirty="0">
              <a:effectLst/>
              <a:latin typeface="Söhne"/>
            </a:endParaRPr>
          </a:p>
        </p:txBody>
      </p:sp>
      <p:sp>
        <p:nvSpPr>
          <p:cNvPr id="6" name="TextBox 5">
            <a:extLst>
              <a:ext uri="{FF2B5EF4-FFF2-40B4-BE49-F238E27FC236}">
                <a16:creationId xmlns:a16="http://schemas.microsoft.com/office/drawing/2014/main" id="{A78129F6-BBEB-B999-FB30-ED761278C252}"/>
              </a:ext>
            </a:extLst>
          </p:cNvPr>
          <p:cNvSpPr txBox="1"/>
          <p:nvPr/>
        </p:nvSpPr>
        <p:spPr>
          <a:xfrm>
            <a:off x="505487" y="1012371"/>
            <a:ext cx="11237686" cy="5175776"/>
          </a:xfrm>
          <a:prstGeom prst="rect">
            <a:avLst/>
          </a:prstGeom>
          <a:noFill/>
        </p:spPr>
        <p:txBody>
          <a:bodyPr wrap="square">
            <a:spAutoFit/>
          </a:bodyPr>
          <a:lstStyle/>
          <a:p>
            <a:pPr algn="just">
              <a:spcAft>
                <a:spcPts val="10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1. </a:t>
            </a:r>
            <a:r>
              <a:rPr lang="en-IN" sz="1600" u="sng" kern="100" dirty="0">
                <a:effectLst/>
                <a:latin typeface="Calibri" panose="020F0502020204030204" pitchFamily="34" charset="0"/>
                <a:ea typeface="Calibri" panose="020F0502020204030204" pitchFamily="34" charset="0"/>
                <a:cs typeface="Times New Roman" panose="02020603050405020304" pitchFamily="18" charset="0"/>
              </a:rPr>
              <a:t>Mulugu, Adilabad, Karimnagar, Mancherial, Wanaparthy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are the top 5 districts that showed the highest document registration revenue growth between FY 2019 and 2022.</a:t>
            </a:r>
          </a:p>
          <a:p>
            <a:pPr algn="just">
              <a:spcAft>
                <a:spcPts val="10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2.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In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FY 2022</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u="sng" kern="100" dirty="0">
                <a:effectLst/>
                <a:latin typeface="Calibri" panose="020F0502020204030204" pitchFamily="34" charset="0"/>
                <a:ea typeface="Calibri" panose="020F0502020204030204" pitchFamily="34" charset="0"/>
                <a:cs typeface="Times New Roman" panose="02020603050405020304" pitchFamily="18" charset="0"/>
              </a:rPr>
              <a:t>Medchal Malkajgir, Hyderabad, Hanumakonda, Yadadri Bhuvanagiri, Khammam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are the top 5 districts where e-stamps revenue contributes significantly more to the revenue than the documents in FY 2022.</a:t>
            </a:r>
          </a:p>
          <a:p>
            <a:pPr algn="just">
              <a:spcAft>
                <a:spcPts val="10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3.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The e-Stamp challan count has shown a steep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increase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pattern since its implementation, and for the years 2021, 2022, 2023, its count is more than the document registration count.</a:t>
            </a:r>
          </a:p>
          <a:p>
            <a:pPr algn="just">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Note: E-stamp challans and document registration are closely related because documents that require registration often need to have the appropriate stamp duty paid before they can be registered. The e-stamp challan provides proof that the necessary stamp duty has been paid, ensuring that the document is legally valid and can be registered. The e-stamp certificate is often attached to the document being registered to demonstrate that the stamp duty has been properly paid.</a:t>
            </a:r>
          </a:p>
          <a:p>
            <a:pPr algn="just">
              <a:spcAft>
                <a:spcPts val="10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4.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Categorization of districts into segments based on their stamp registration revenue generation during the fiscal year 2021 to 2022:</a:t>
            </a:r>
          </a:p>
          <a:p>
            <a:pPr algn="just">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High Revenue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-&gt; Medchal Malkajgiri, Hyderabad, Sangareddy, Rangareddy, Hanumakonda, Khammam, Yadadri Bhuvanagiri, Nalgonda, Nizamabad, Karimnagar</a:t>
            </a:r>
          </a:p>
          <a:p>
            <a:pPr algn="just">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Moderate Revenue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-&gt; Mahabubnagar, Suryapet, Siddipet, Peddapalli, Medak, Mancherial, Jagtial, Vikarabad, Kamareddy, Nagarkurnool, Adilabad, Wanaparthy</a:t>
            </a:r>
          </a:p>
          <a:p>
            <a:pPr algn="just">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Low Revenue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-&gt; Rajanna Sircilla, Nirmal, Jogulamba Gadwal, Mahabubabad, Jangoan, Bhadradri Kothagudem, Narayanpet, Warangal, Mulugu, Kumurambheem Asifabad</a:t>
            </a:r>
          </a:p>
        </p:txBody>
      </p:sp>
    </p:spTree>
    <p:extLst>
      <p:ext uri="{BB962C8B-B14F-4D97-AF65-F5344CB8AC3E}">
        <p14:creationId xmlns:p14="http://schemas.microsoft.com/office/powerpoint/2010/main" val="57838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476BC6-05FB-2312-9887-2AA16655A883}"/>
              </a:ext>
            </a:extLst>
          </p:cNvPr>
          <p:cNvSpPr>
            <a:spLocks noGrp="1"/>
          </p:cNvSpPr>
          <p:nvPr>
            <p:ph type="body" sz="quarter" idx="10"/>
          </p:nvPr>
        </p:nvSpPr>
        <p:spPr/>
        <p:txBody>
          <a:bodyPr/>
          <a:lstStyle/>
          <a:p>
            <a:r>
              <a:rPr lang="en-IN" b="1" dirty="0"/>
              <a:t>PRIMARY INSIGHTS : Transportation</a:t>
            </a:r>
          </a:p>
        </p:txBody>
      </p:sp>
      <p:sp>
        <p:nvSpPr>
          <p:cNvPr id="3" name="Rectangle: Rounded Corners 2">
            <a:extLst>
              <a:ext uri="{FF2B5EF4-FFF2-40B4-BE49-F238E27FC236}">
                <a16:creationId xmlns:a16="http://schemas.microsoft.com/office/drawing/2014/main" id="{889A9321-5FB2-6B57-D1A4-586B4E283F13}"/>
              </a:ext>
            </a:extLst>
          </p:cNvPr>
          <p:cNvSpPr/>
          <p:nvPr/>
        </p:nvSpPr>
        <p:spPr bwMode="auto">
          <a:xfrm>
            <a:off x="448827" y="1012372"/>
            <a:ext cx="11527955" cy="4833257"/>
          </a:xfrm>
          <a:prstGeom prst="roundRect">
            <a:avLst/>
          </a:prstGeom>
          <a:noFill/>
          <a:ln>
            <a:noFill/>
          </a:ln>
        </p:spPr>
        <p:txBody>
          <a:bodyPr vert="horz" wrap="square" lIns="91440" tIns="45720" rIns="91440" bIns="45720" numCol="1" rtlCol="0" anchor="t" anchorCtr="0" compatLnSpc="1">
            <a:prstTxWarp prst="textNoShape">
              <a:avLst/>
            </a:prstTxWarp>
          </a:bodyPr>
          <a:lstStyle/>
          <a:p>
            <a:pPr algn="just"/>
            <a:endParaRPr lang="en-IN" b="0" i="0" dirty="0">
              <a:effectLst/>
              <a:latin typeface="Söhne"/>
            </a:endParaRPr>
          </a:p>
        </p:txBody>
      </p:sp>
      <p:sp>
        <p:nvSpPr>
          <p:cNvPr id="6" name="TextBox 5">
            <a:extLst>
              <a:ext uri="{FF2B5EF4-FFF2-40B4-BE49-F238E27FC236}">
                <a16:creationId xmlns:a16="http://schemas.microsoft.com/office/drawing/2014/main" id="{A78129F6-BBEB-B999-FB30-ED761278C252}"/>
              </a:ext>
            </a:extLst>
          </p:cNvPr>
          <p:cNvSpPr txBox="1"/>
          <p:nvPr/>
        </p:nvSpPr>
        <p:spPr>
          <a:xfrm>
            <a:off x="505487" y="1151454"/>
            <a:ext cx="5835023" cy="4555093"/>
          </a:xfrm>
          <a:prstGeom prst="rect">
            <a:avLst/>
          </a:prstGeom>
          <a:noFill/>
        </p:spPr>
        <p:txBody>
          <a:bodyPr wrap="square">
            <a:spAutoFit/>
          </a:bodyPr>
          <a:lstStyle/>
          <a:p>
            <a:pPr algn="just">
              <a:spcAft>
                <a:spcPts val="10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5.</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For the month of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October</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vehicle sales go up as consumers drive home their dream vehicles amid festive fervor after muted celebrations in the past two years on account of the pandemic.</a:t>
            </a:r>
          </a:p>
          <a:p>
            <a:pPr algn="just">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6. </a:t>
            </a:r>
            <a:r>
              <a:rPr lang="en-IN" sz="1600" u="sng" kern="100" dirty="0">
                <a:effectLst/>
                <a:latin typeface="Calibri" panose="020F0502020204030204" pitchFamily="34" charset="0"/>
                <a:ea typeface="Calibri" panose="020F0502020204030204" pitchFamily="34" charset="0"/>
                <a:cs typeface="Times New Roman" panose="02020603050405020304" pitchFamily="18" charset="0"/>
              </a:rPr>
              <a:t>Nalgonda, Siddipet, Suryapet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are the districts which have shown a predominant preference towards agricultural vehicles.</a:t>
            </a:r>
          </a:p>
          <a:p>
            <a:pPr algn="just">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Nalgonda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district is an agricultural district with good sources of irrigation and favorable climatic conditions.</a:t>
            </a:r>
          </a:p>
          <a:p>
            <a:pPr algn="just">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Siddipet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district is a major agriculture-producing district in Telangana, India.</a:t>
            </a:r>
          </a:p>
          <a:p>
            <a:pPr algn="just">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Suryapet's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economy is predominantly agricultural.</a:t>
            </a:r>
          </a:p>
          <a:p>
            <a:pPr algn="just">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7. </a:t>
            </a:r>
            <a:r>
              <a:rPr lang="en-IN" sz="1600" u="sng" kern="100" dirty="0">
                <a:effectLst/>
                <a:latin typeface="Calibri" panose="020F0502020204030204" pitchFamily="34" charset="0"/>
                <a:ea typeface="Calibri" panose="020F0502020204030204" pitchFamily="34" charset="0"/>
                <a:cs typeface="Times New Roman" panose="02020603050405020304" pitchFamily="18" charset="0"/>
              </a:rPr>
              <a:t>Rangareddy, Karimnagar, Hyderabad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are the top 3, and Mahabubabad, Jagtial, Warangal are the bottom 3 districts that have shown the highest and lowest vehicle sales growth during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FY 2022</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compared to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FY 2021</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a:spcAft>
                <a:spcPts val="10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8A854F4A-A656-DB59-6AD0-38E36887E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4157" y="1151454"/>
            <a:ext cx="1807890" cy="1552874"/>
          </a:xfrm>
          <a:prstGeom prst="rect">
            <a:avLst/>
          </a:prstGeom>
        </p:spPr>
      </p:pic>
      <p:pic>
        <p:nvPicPr>
          <p:cNvPr id="16" name="Picture 15">
            <a:extLst>
              <a:ext uri="{FF2B5EF4-FFF2-40B4-BE49-F238E27FC236}">
                <a16:creationId xmlns:a16="http://schemas.microsoft.com/office/drawing/2014/main" id="{CA671FDE-B2E8-2C8A-B503-9F2B0E50C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4574" y="1012370"/>
            <a:ext cx="2085260" cy="1801167"/>
          </a:xfrm>
          <a:prstGeom prst="rect">
            <a:avLst/>
          </a:prstGeom>
        </p:spPr>
      </p:pic>
      <p:pic>
        <p:nvPicPr>
          <p:cNvPr id="18" name="Picture 17">
            <a:extLst>
              <a:ext uri="{FF2B5EF4-FFF2-40B4-BE49-F238E27FC236}">
                <a16:creationId xmlns:a16="http://schemas.microsoft.com/office/drawing/2014/main" id="{912A8F60-4AB5-5DE9-5303-37AC8A7A51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3267" y="3155181"/>
            <a:ext cx="2141720" cy="2180494"/>
          </a:xfrm>
          <a:prstGeom prst="rect">
            <a:avLst/>
          </a:prstGeom>
        </p:spPr>
      </p:pic>
      <p:pic>
        <p:nvPicPr>
          <p:cNvPr id="20" name="Picture 19">
            <a:extLst>
              <a:ext uri="{FF2B5EF4-FFF2-40B4-BE49-F238E27FC236}">
                <a16:creationId xmlns:a16="http://schemas.microsoft.com/office/drawing/2014/main" id="{04188ACB-FA7F-462A-EE7D-0689ABCE93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1607" y="3155182"/>
            <a:ext cx="2205175" cy="2180493"/>
          </a:xfrm>
          <a:prstGeom prst="rect">
            <a:avLst/>
          </a:prstGeom>
        </p:spPr>
      </p:pic>
    </p:spTree>
    <p:extLst>
      <p:ext uri="{BB962C8B-B14F-4D97-AF65-F5344CB8AC3E}">
        <p14:creationId xmlns:p14="http://schemas.microsoft.com/office/powerpoint/2010/main" val="333757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476BC6-05FB-2312-9887-2AA16655A883}"/>
              </a:ext>
            </a:extLst>
          </p:cNvPr>
          <p:cNvSpPr>
            <a:spLocks noGrp="1"/>
          </p:cNvSpPr>
          <p:nvPr>
            <p:ph type="body" sz="quarter" idx="10"/>
          </p:nvPr>
        </p:nvSpPr>
        <p:spPr/>
        <p:txBody>
          <a:bodyPr/>
          <a:lstStyle/>
          <a:p>
            <a:r>
              <a:rPr lang="en-IN" b="1" dirty="0"/>
              <a:t>PRIMARY INSIGHTS : TS-</a:t>
            </a:r>
            <a:r>
              <a:rPr lang="en-IN" b="1" dirty="0" err="1"/>
              <a:t>iPASS</a:t>
            </a:r>
            <a:endParaRPr lang="en-IN" b="1" dirty="0"/>
          </a:p>
        </p:txBody>
      </p:sp>
      <p:sp>
        <p:nvSpPr>
          <p:cNvPr id="3" name="Rectangle: Rounded Corners 2">
            <a:extLst>
              <a:ext uri="{FF2B5EF4-FFF2-40B4-BE49-F238E27FC236}">
                <a16:creationId xmlns:a16="http://schemas.microsoft.com/office/drawing/2014/main" id="{889A9321-5FB2-6B57-D1A4-586B4E283F13}"/>
              </a:ext>
            </a:extLst>
          </p:cNvPr>
          <p:cNvSpPr/>
          <p:nvPr/>
        </p:nvSpPr>
        <p:spPr bwMode="auto">
          <a:xfrm>
            <a:off x="448827" y="1012372"/>
            <a:ext cx="11527955" cy="4833257"/>
          </a:xfrm>
          <a:prstGeom prst="roundRect">
            <a:avLst/>
          </a:prstGeom>
          <a:noFill/>
          <a:ln>
            <a:noFill/>
          </a:ln>
        </p:spPr>
        <p:txBody>
          <a:bodyPr vert="horz" wrap="square" lIns="91440" tIns="45720" rIns="91440" bIns="45720" numCol="1" rtlCol="0" anchor="t" anchorCtr="0" compatLnSpc="1">
            <a:prstTxWarp prst="textNoShape">
              <a:avLst/>
            </a:prstTxWarp>
          </a:bodyPr>
          <a:lstStyle/>
          <a:p>
            <a:pPr algn="just"/>
            <a:endParaRPr lang="en-IN" b="0" i="0" dirty="0">
              <a:effectLst/>
              <a:latin typeface="Söhne"/>
            </a:endParaRPr>
          </a:p>
        </p:txBody>
      </p:sp>
      <p:sp>
        <p:nvSpPr>
          <p:cNvPr id="6" name="TextBox 5">
            <a:extLst>
              <a:ext uri="{FF2B5EF4-FFF2-40B4-BE49-F238E27FC236}">
                <a16:creationId xmlns:a16="http://schemas.microsoft.com/office/drawing/2014/main" id="{A78129F6-BBEB-B999-FB30-ED761278C252}"/>
              </a:ext>
            </a:extLst>
          </p:cNvPr>
          <p:cNvSpPr txBox="1"/>
          <p:nvPr/>
        </p:nvSpPr>
        <p:spPr>
          <a:xfrm>
            <a:off x="477157" y="1274564"/>
            <a:ext cx="11237686" cy="4308872"/>
          </a:xfrm>
          <a:prstGeom prst="rect">
            <a:avLst/>
          </a:prstGeom>
          <a:noFill/>
        </p:spPr>
        <p:txBody>
          <a:bodyPr wrap="square">
            <a:spAutoFit/>
          </a:bodyPr>
          <a:lstStyle/>
          <a:p>
            <a:pPr algn="just">
              <a:spcAft>
                <a:spcPts val="10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8. </a:t>
            </a:r>
            <a:r>
              <a:rPr lang="en-IN" sz="1600" u="sng" kern="100" dirty="0">
                <a:effectLst/>
                <a:latin typeface="Calibri" panose="020F0502020204030204" pitchFamily="34" charset="0"/>
                <a:ea typeface="Calibri" panose="020F0502020204030204" pitchFamily="34" charset="0"/>
                <a:cs typeface="Times New Roman" panose="02020603050405020304" pitchFamily="18" charset="0"/>
              </a:rPr>
              <a:t>Plastic and Rubber, Pharmaceuticals and Chemicals, Real Estate, Industrial Parks, and IT Buildings, Solar and Other Renewable Energy, Engineering</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are the top 5 sectors that have witnessed the most significant investments in</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FY 2022</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algn="just">
              <a:spcAft>
                <a:spcPts val="10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9. </a:t>
            </a:r>
            <a:r>
              <a:rPr lang="en-IN" sz="1600" u="sng" kern="100" dirty="0">
                <a:effectLst/>
                <a:latin typeface="Calibri" panose="020F0502020204030204" pitchFamily="34" charset="0"/>
                <a:ea typeface="Calibri" panose="020F0502020204030204" pitchFamily="34" charset="0"/>
                <a:cs typeface="Times New Roman" panose="02020603050405020304" pitchFamily="18" charset="0"/>
              </a:rPr>
              <a:t>Rangareddy, Sangareddy, Medchal Malkajgiri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are the top 3 districts that have attracted the most significant sector investments during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FY 2019 to 2022</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algn="just">
              <a:spcAft>
                <a:spcPts val="10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10.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Based on the provided data, there appears to be a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positive correlation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between district investments and both vehicle sales and stamp revenue within the same district in the state of Telangana, India. This means that as district investments increase, both vehicle sales and stamps revenue tend to increase as well.</a:t>
            </a:r>
          </a:p>
          <a:p>
            <a:pPr algn="just">
              <a:spcAft>
                <a:spcPts val="10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11.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Top 3 sectors that have shown substantial investment in multiple districts:</a:t>
            </a:r>
          </a:p>
          <a:p>
            <a:pPr algn="just">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 </a:t>
            </a:r>
            <a:r>
              <a:rPr lang="en-IN" sz="1600" u="sng" kern="100" dirty="0">
                <a:effectLst/>
                <a:latin typeface="Calibri" panose="020F0502020204030204" pitchFamily="34" charset="0"/>
                <a:ea typeface="Calibri" panose="020F0502020204030204" pitchFamily="34" charset="0"/>
                <a:cs typeface="Times New Roman" panose="02020603050405020304" pitchFamily="18" charset="0"/>
              </a:rPr>
              <a:t>Food Processing</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This sector has received substantial investments in the highest number of districts across Telangana, indicating its importance and potential for economic growth.</a:t>
            </a:r>
          </a:p>
          <a:p>
            <a:pPr algn="just">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b) </a:t>
            </a:r>
            <a:r>
              <a:rPr lang="en-IN" sz="1600" u="sng" kern="100" dirty="0">
                <a:effectLst/>
                <a:latin typeface="Calibri" panose="020F0502020204030204" pitchFamily="34" charset="0"/>
                <a:ea typeface="Calibri" panose="020F0502020204030204" pitchFamily="34" charset="0"/>
                <a:cs typeface="Times New Roman" panose="02020603050405020304" pitchFamily="18" charset="0"/>
              </a:rPr>
              <a:t>Engineering</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The Engineering sector has also attracted significant investments in multiple districts, highlighting its contribution to the economic development of the region.</a:t>
            </a:r>
          </a:p>
          <a:p>
            <a:pPr algn="just">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c) </a:t>
            </a:r>
            <a:r>
              <a:rPr lang="en-IN" sz="1600" u="sng" kern="100" dirty="0">
                <a:effectLst/>
                <a:latin typeface="Calibri" panose="020F0502020204030204" pitchFamily="34" charset="0"/>
                <a:ea typeface="Calibri" panose="020F0502020204030204" pitchFamily="34" charset="0"/>
                <a:cs typeface="Times New Roman" panose="02020603050405020304" pitchFamily="18" charset="0"/>
              </a:rPr>
              <a:t>Pharmaceuticals and Chemicals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The Pharmaceuticals and Chemicals sector ranks third in terms of substantial investments in various districts, reflecting its significance in the industrial landscape of Telangana.</a:t>
            </a:r>
          </a:p>
        </p:txBody>
      </p:sp>
    </p:spTree>
    <p:extLst>
      <p:ext uri="{BB962C8B-B14F-4D97-AF65-F5344CB8AC3E}">
        <p14:creationId xmlns:p14="http://schemas.microsoft.com/office/powerpoint/2010/main" val="117945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476BC6-05FB-2312-9887-2AA16655A883}"/>
              </a:ext>
            </a:extLst>
          </p:cNvPr>
          <p:cNvSpPr>
            <a:spLocks noGrp="1"/>
          </p:cNvSpPr>
          <p:nvPr>
            <p:ph type="body" sz="quarter" idx="10"/>
          </p:nvPr>
        </p:nvSpPr>
        <p:spPr/>
        <p:txBody>
          <a:bodyPr/>
          <a:lstStyle/>
          <a:p>
            <a:r>
              <a:rPr lang="en-IN" b="1" dirty="0"/>
              <a:t>PRIMARY INSIGHTS : TS-</a:t>
            </a:r>
            <a:r>
              <a:rPr lang="en-IN" b="1" dirty="0" err="1"/>
              <a:t>iPASS</a:t>
            </a:r>
            <a:endParaRPr lang="en-IN" b="1" dirty="0"/>
          </a:p>
        </p:txBody>
      </p:sp>
      <p:sp>
        <p:nvSpPr>
          <p:cNvPr id="3" name="Rectangle: Rounded Corners 2">
            <a:extLst>
              <a:ext uri="{FF2B5EF4-FFF2-40B4-BE49-F238E27FC236}">
                <a16:creationId xmlns:a16="http://schemas.microsoft.com/office/drawing/2014/main" id="{889A9321-5FB2-6B57-D1A4-586B4E283F13}"/>
              </a:ext>
            </a:extLst>
          </p:cNvPr>
          <p:cNvSpPr/>
          <p:nvPr/>
        </p:nvSpPr>
        <p:spPr bwMode="auto">
          <a:xfrm>
            <a:off x="448827" y="1012372"/>
            <a:ext cx="11527955" cy="4833257"/>
          </a:xfrm>
          <a:prstGeom prst="roundRect">
            <a:avLst/>
          </a:prstGeom>
          <a:noFill/>
          <a:ln>
            <a:noFill/>
          </a:ln>
        </p:spPr>
        <p:txBody>
          <a:bodyPr vert="horz" wrap="square" lIns="91440" tIns="45720" rIns="91440" bIns="45720" numCol="1" rtlCol="0" anchor="t" anchorCtr="0" compatLnSpc="1">
            <a:prstTxWarp prst="textNoShape">
              <a:avLst/>
            </a:prstTxWarp>
          </a:bodyPr>
          <a:lstStyle/>
          <a:p>
            <a:pPr algn="just"/>
            <a:endParaRPr lang="en-IN" b="0" i="0" dirty="0">
              <a:effectLst/>
              <a:latin typeface="Söhne"/>
            </a:endParaRPr>
          </a:p>
        </p:txBody>
      </p:sp>
      <p:sp>
        <p:nvSpPr>
          <p:cNvPr id="6" name="TextBox 5">
            <a:extLst>
              <a:ext uri="{FF2B5EF4-FFF2-40B4-BE49-F238E27FC236}">
                <a16:creationId xmlns:a16="http://schemas.microsoft.com/office/drawing/2014/main" id="{A78129F6-BBEB-B999-FB30-ED761278C252}"/>
              </a:ext>
            </a:extLst>
          </p:cNvPr>
          <p:cNvSpPr txBox="1"/>
          <p:nvPr/>
        </p:nvSpPr>
        <p:spPr>
          <a:xfrm>
            <a:off x="477157" y="1274564"/>
            <a:ext cx="6265287" cy="3806170"/>
          </a:xfrm>
          <a:prstGeom prst="rect">
            <a:avLst/>
          </a:prstGeom>
          <a:noFill/>
        </p:spPr>
        <p:txBody>
          <a:bodyPr wrap="square">
            <a:spAutoFit/>
          </a:bodyPr>
          <a:lstStyle/>
          <a:p>
            <a:pPr algn="just">
              <a:spcAft>
                <a:spcPts val="10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12.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After analysing the investment trends for specific sectors, we can identify some seasonal patterns or cyclicality in the investment trends. Here are the observations for certain sectors that experience higher investments during particular months:</a:t>
            </a:r>
          </a:p>
          <a:p>
            <a:pPr algn="just">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600" u="sng" kern="100" dirty="0">
                <a:effectLst/>
                <a:latin typeface="Calibri" panose="020F0502020204030204" pitchFamily="34" charset="0"/>
                <a:ea typeface="Calibri" panose="020F0502020204030204" pitchFamily="34" charset="0"/>
                <a:cs typeface="Times New Roman" panose="02020603050405020304" pitchFamily="18" charset="0"/>
              </a:rPr>
              <a:t>Wood and Leather</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This sector experiences higher investments in September and October, followed by a decrease in November and December. This seasonal pattern indicates notable cyclicality.</a:t>
            </a:r>
          </a:p>
          <a:p>
            <a:pPr algn="just">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600" u="sng" kern="100" dirty="0">
                <a:effectLst/>
                <a:latin typeface="Calibri" panose="020F0502020204030204" pitchFamily="34" charset="0"/>
                <a:ea typeface="Calibri" panose="020F0502020204030204" pitchFamily="34" charset="0"/>
                <a:cs typeface="Times New Roman" panose="02020603050405020304" pitchFamily="18" charset="0"/>
              </a:rPr>
              <a:t>Textiles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Textiles see a substantial increase in investment in September, suggesting a strong seasonal pattern likely related to textile production cycles.</a:t>
            </a:r>
          </a:p>
          <a:p>
            <a:pPr algn="just">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600" u="sng" kern="100" dirty="0">
                <a:effectLst/>
                <a:latin typeface="Calibri" panose="020F0502020204030204" pitchFamily="34" charset="0"/>
                <a:ea typeface="Calibri" panose="020F0502020204030204" pitchFamily="34" charset="0"/>
                <a:cs typeface="Times New Roman" panose="02020603050405020304" pitchFamily="18" charset="0"/>
              </a:rPr>
              <a:t>Paper and Printing</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There is a significant increase in investment in July, indicating a strong seasonality in this sector.</a:t>
            </a:r>
          </a:p>
          <a:p>
            <a:pPr algn="just">
              <a:spcAft>
                <a:spcPts val="10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TS-iPASS failed on single-point approval">
            <a:extLst>
              <a:ext uri="{FF2B5EF4-FFF2-40B4-BE49-F238E27FC236}">
                <a16:creationId xmlns:a16="http://schemas.microsoft.com/office/drawing/2014/main" id="{99AEE0D4-4527-4FA1-0BA3-F2DA88CCA8A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361" b="92517" l="9913" r="89796">
                        <a14:foregroundMark x1="39067" y1="89116" x2="55977" y2="88435"/>
                        <a14:foregroundMark x1="55977" y1="88435" x2="42566" y2="92517"/>
                        <a14:foregroundMark x1="42566" y1="92517" x2="54519" y2="93197"/>
                        <a14:foregroundMark x1="54519" y1="93197" x2="58309" y2="91156"/>
                        <a14:foregroundMark x1="30128" y1="41627" x2="35860" y2="18367"/>
                        <a14:foregroundMark x1="43528" y1="9847" x2="48105" y2="4762"/>
                        <a14:foregroundMark x1="35860" y1="18367" x2="39581" y2="14233"/>
                        <a14:foregroundMark x1="48105" y1="4762" x2="63557" y2="20408"/>
                        <a14:foregroundMark x1="63557" y1="20408" x2="70262" y2="34014"/>
                        <a14:foregroundMark x1="68805" y1="31973" x2="70262" y2="34694"/>
                        <a14:foregroundMark x1="45145" y1="3245" x2="45773" y2="2721"/>
                        <a14:foregroundMark x1="41291" y1="7248" x2="40816" y2="7483"/>
                        <a14:foregroundMark x1="50437" y1="2721" x2="44561" y2="5630"/>
                        <a14:foregroundMark x1="39359" y1="8844" x2="50729" y2="1361"/>
                        <a14:foregroundMark x1="50729" y1="1361" x2="47522" y2="3401"/>
                        <a14:backgroundMark x1="27988" y1="46259" x2="29155" y2="48299"/>
                        <a14:backgroundMark x1="69971" y1="34694" x2="69388" y2="24490"/>
                      </a14:backgroundRemoval>
                    </a14:imgEffect>
                  </a14:imgLayer>
                </a14:imgProps>
              </a:ext>
              <a:ext uri="{28A0092B-C50C-407E-A947-70E740481C1C}">
                <a14:useLocalDpi xmlns:a14="http://schemas.microsoft.com/office/drawing/2010/main" val="0"/>
              </a:ext>
            </a:extLst>
          </a:blip>
          <a:srcRect/>
          <a:stretch>
            <a:fillRect/>
          </a:stretch>
        </p:blipFill>
        <p:spPr bwMode="auto">
          <a:xfrm>
            <a:off x="6852975" y="1848897"/>
            <a:ext cx="4890197" cy="2260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47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476BC6-05FB-2312-9887-2AA16655A883}"/>
              </a:ext>
            </a:extLst>
          </p:cNvPr>
          <p:cNvSpPr>
            <a:spLocks noGrp="1"/>
          </p:cNvSpPr>
          <p:nvPr>
            <p:ph type="body" sz="quarter" idx="10"/>
          </p:nvPr>
        </p:nvSpPr>
        <p:spPr/>
        <p:txBody>
          <a:bodyPr/>
          <a:lstStyle/>
          <a:p>
            <a:r>
              <a:rPr lang="en-IN" b="1" dirty="0"/>
              <a:t>SECONDARY INSIGHTS : </a:t>
            </a:r>
          </a:p>
        </p:txBody>
      </p:sp>
      <p:sp>
        <p:nvSpPr>
          <p:cNvPr id="3" name="Rectangle: Rounded Corners 2">
            <a:extLst>
              <a:ext uri="{FF2B5EF4-FFF2-40B4-BE49-F238E27FC236}">
                <a16:creationId xmlns:a16="http://schemas.microsoft.com/office/drawing/2014/main" id="{889A9321-5FB2-6B57-D1A4-586B4E283F13}"/>
              </a:ext>
            </a:extLst>
          </p:cNvPr>
          <p:cNvSpPr/>
          <p:nvPr/>
        </p:nvSpPr>
        <p:spPr bwMode="auto">
          <a:xfrm>
            <a:off x="448827" y="1012372"/>
            <a:ext cx="11527955" cy="4833257"/>
          </a:xfrm>
          <a:prstGeom prst="roundRect">
            <a:avLst/>
          </a:prstGeom>
          <a:noFill/>
          <a:ln>
            <a:noFill/>
          </a:ln>
        </p:spPr>
        <p:txBody>
          <a:bodyPr vert="horz" wrap="square" lIns="91440" tIns="45720" rIns="91440" bIns="45720" numCol="1" rtlCol="0" anchor="t" anchorCtr="0" compatLnSpc="1">
            <a:prstTxWarp prst="textNoShape">
              <a:avLst/>
            </a:prstTxWarp>
          </a:bodyPr>
          <a:lstStyle/>
          <a:p>
            <a:pPr algn="just"/>
            <a:endParaRPr lang="en-IN" b="0" i="0" dirty="0">
              <a:effectLst/>
              <a:latin typeface="Söhne"/>
            </a:endParaRPr>
          </a:p>
        </p:txBody>
      </p:sp>
      <p:sp>
        <p:nvSpPr>
          <p:cNvPr id="6" name="TextBox 5">
            <a:extLst>
              <a:ext uri="{FF2B5EF4-FFF2-40B4-BE49-F238E27FC236}">
                <a16:creationId xmlns:a16="http://schemas.microsoft.com/office/drawing/2014/main" id="{A78129F6-BBEB-B999-FB30-ED761278C252}"/>
              </a:ext>
            </a:extLst>
          </p:cNvPr>
          <p:cNvSpPr txBox="1"/>
          <p:nvPr/>
        </p:nvSpPr>
        <p:spPr>
          <a:xfrm>
            <a:off x="516583" y="1200184"/>
            <a:ext cx="11158834" cy="4457631"/>
          </a:xfrm>
          <a:prstGeom prst="rect">
            <a:avLst/>
          </a:prstGeom>
          <a:noFill/>
        </p:spPr>
        <p:txBody>
          <a:bodyPr wrap="square">
            <a:spAutoFit/>
          </a:bodyPr>
          <a:lstStyle/>
          <a:p>
            <a:pPr algn="just">
              <a:spcAft>
                <a:spcPts val="10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13. </a:t>
            </a:r>
            <a:r>
              <a:rPr lang="en-IN" sz="1600" u="sng" kern="100" dirty="0">
                <a:effectLst/>
                <a:latin typeface="Calibri" panose="020F0502020204030204" pitchFamily="34" charset="0"/>
                <a:ea typeface="Calibri" panose="020F0502020204030204" pitchFamily="34" charset="0"/>
                <a:cs typeface="Times New Roman" panose="02020603050405020304" pitchFamily="18" charset="0"/>
              </a:rPr>
              <a:t>Hyderabad, Medchal Malkajgiri, Rangareddy, Sangareddy, Nizamabad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are the top 5 districts to buy commercial properties in Telangana. This depends on two factors - purchasing power of that district and the investment made in that district.</a:t>
            </a:r>
          </a:p>
          <a:p>
            <a:pPr algn="just">
              <a:spcAft>
                <a:spcPts val="10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14.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Policies and Sectors:</a:t>
            </a:r>
          </a:p>
          <a:p>
            <a:pPr algn="just">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Electric Vehicle &amp; Energy Storage Policy 2020-2030</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It is clear from the data that there is an increase in investments with the years for this sector. To create a policy framework for the accelerated development of an Electric Vehicle and Energy Storage Systems' ecosystem, comprehensively addressing both the demand and supply side gaps and laying emphasis on charging infrastructure creation.</a:t>
            </a:r>
          </a:p>
          <a:p>
            <a:pPr algn="just">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T-FAPP 2021</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Policy for the development of a world-class ecosystem for a quality-focused and globally competitive food processing and preservation industry in Telangana state. The Food Processing sector has received increased investment in the coming years from FY 2019-2022. Creation of 10,000 acres of special food processing zones across the state to support the additional 53 lakh acres area brought under irrigation till 2024-25.</a:t>
            </a:r>
          </a:p>
          <a:p>
            <a:pPr algn="just">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Solar Power Policy</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Solar and Other Renewable Resources sector comes fourth in terms of investment during FY 2019-2022. Realize and harness the vast solar power potential of the state. Contribute to the long-term energy security of the state and promote a sustainable fuel mix in generation through the higher contribution of solar energy. To promote solar parks.</a:t>
            </a:r>
          </a:p>
          <a:p>
            <a:pPr algn="just">
              <a:spcAft>
                <a:spcPts val="10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6931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Shape 55">
            <a:extLst>
              <a:ext uri="{FF2B5EF4-FFF2-40B4-BE49-F238E27FC236}">
                <a16:creationId xmlns:a16="http://schemas.microsoft.com/office/drawing/2014/main" id="{A2AA287E-8573-CD9E-5B82-769118B417A4}"/>
              </a:ext>
            </a:extLst>
          </p:cNvPr>
          <p:cNvSpPr/>
          <p:nvPr/>
        </p:nvSpPr>
        <p:spPr bwMode="auto">
          <a:xfrm>
            <a:off x="2402684" y="3467404"/>
            <a:ext cx="1836623" cy="31800"/>
          </a:xfrm>
          <a:custGeom>
            <a:avLst/>
            <a:gdLst>
              <a:gd name="connsiteX0" fmla="*/ 0 w 1636274"/>
              <a:gd name="connsiteY0" fmla="*/ 0 h 28331"/>
              <a:gd name="connsiteX1" fmla="*/ 1636274 w 1636274"/>
              <a:gd name="connsiteY1" fmla="*/ 0 h 28331"/>
              <a:gd name="connsiteX2" fmla="*/ 1636274 w 1636274"/>
              <a:gd name="connsiteY2" fmla="*/ 28331 h 28331"/>
              <a:gd name="connsiteX3" fmla="*/ 0 w 1636274"/>
              <a:gd name="connsiteY3" fmla="*/ 28331 h 28331"/>
              <a:gd name="connsiteX4" fmla="*/ 0 w 1636274"/>
              <a:gd name="connsiteY4" fmla="*/ 0 h 28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6274" h="28331">
                <a:moveTo>
                  <a:pt x="0" y="0"/>
                </a:moveTo>
                <a:lnTo>
                  <a:pt x="1636274" y="0"/>
                </a:lnTo>
                <a:lnTo>
                  <a:pt x="1636274" y="28331"/>
                </a:lnTo>
                <a:lnTo>
                  <a:pt x="0" y="28331"/>
                </a:lnTo>
                <a:lnTo>
                  <a:pt x="0" y="0"/>
                </a:lnTo>
                <a:close/>
              </a:path>
            </a:pathLst>
          </a:custGeom>
          <a:solidFill>
            <a:srgbClr val="688557"/>
          </a:solidFill>
          <a:ln>
            <a:noFill/>
          </a:ln>
        </p:spPr>
        <p:txBody>
          <a:bodyPr vert="horz" wrap="square" lIns="91440" tIns="45720" rIns="91440" bIns="45720" numCol="1" rtlCol="0" anchor="t" anchorCtr="0" compatLnSpc="1">
            <a:prstTxWarp prst="textNoShape">
              <a:avLst/>
            </a:prstTxWarp>
            <a:noAutofit/>
          </a:bodyPr>
          <a:lstStyle/>
          <a:p>
            <a:pPr algn="ctr"/>
            <a:endParaRPr lang="en-US" sz="2000"/>
          </a:p>
        </p:txBody>
      </p:sp>
      <p:sp>
        <p:nvSpPr>
          <p:cNvPr id="55" name="Freeform: Shape 54">
            <a:extLst>
              <a:ext uri="{FF2B5EF4-FFF2-40B4-BE49-F238E27FC236}">
                <a16:creationId xmlns:a16="http://schemas.microsoft.com/office/drawing/2014/main" id="{DC1B629F-4BEF-8418-172B-3AE5796EB0CF}"/>
              </a:ext>
            </a:extLst>
          </p:cNvPr>
          <p:cNvSpPr/>
          <p:nvPr/>
        </p:nvSpPr>
        <p:spPr bwMode="auto">
          <a:xfrm>
            <a:off x="4257681" y="3467404"/>
            <a:ext cx="1832002" cy="31800"/>
          </a:xfrm>
          <a:custGeom>
            <a:avLst/>
            <a:gdLst>
              <a:gd name="connsiteX0" fmla="*/ 0 w 1632157"/>
              <a:gd name="connsiteY0" fmla="*/ 0 h 28331"/>
              <a:gd name="connsiteX1" fmla="*/ 1632157 w 1632157"/>
              <a:gd name="connsiteY1" fmla="*/ 0 h 28331"/>
              <a:gd name="connsiteX2" fmla="*/ 1632157 w 1632157"/>
              <a:gd name="connsiteY2" fmla="*/ 28331 h 28331"/>
              <a:gd name="connsiteX3" fmla="*/ 0 w 1632157"/>
              <a:gd name="connsiteY3" fmla="*/ 28331 h 28331"/>
              <a:gd name="connsiteX4" fmla="*/ 0 w 1632157"/>
              <a:gd name="connsiteY4" fmla="*/ 0 h 28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157" h="28331">
                <a:moveTo>
                  <a:pt x="0" y="0"/>
                </a:moveTo>
                <a:lnTo>
                  <a:pt x="1632157" y="0"/>
                </a:lnTo>
                <a:lnTo>
                  <a:pt x="1632157" y="28331"/>
                </a:lnTo>
                <a:lnTo>
                  <a:pt x="0" y="28331"/>
                </a:lnTo>
                <a:lnTo>
                  <a:pt x="0" y="0"/>
                </a:lnTo>
                <a:close/>
              </a:path>
            </a:pathLst>
          </a:custGeom>
          <a:solidFill>
            <a:srgbClr val="EF2E33"/>
          </a:solidFill>
          <a:ln>
            <a:noFill/>
          </a:ln>
        </p:spPr>
        <p:txBody>
          <a:bodyPr vert="horz" wrap="square" lIns="91440" tIns="45720" rIns="91440" bIns="45720" numCol="1" rtlCol="0" anchor="t" anchorCtr="0" compatLnSpc="1">
            <a:prstTxWarp prst="textNoShape">
              <a:avLst/>
            </a:prstTxWarp>
            <a:noAutofit/>
          </a:bodyPr>
          <a:lstStyle/>
          <a:p>
            <a:pPr algn="ctr"/>
            <a:endParaRPr lang="en-US" sz="2000"/>
          </a:p>
        </p:txBody>
      </p:sp>
      <p:sp>
        <p:nvSpPr>
          <p:cNvPr id="54" name="Freeform: Shape 53">
            <a:extLst>
              <a:ext uri="{FF2B5EF4-FFF2-40B4-BE49-F238E27FC236}">
                <a16:creationId xmlns:a16="http://schemas.microsoft.com/office/drawing/2014/main" id="{D2923B31-CBD6-8038-7F07-E94980A63965}"/>
              </a:ext>
            </a:extLst>
          </p:cNvPr>
          <p:cNvSpPr/>
          <p:nvPr/>
        </p:nvSpPr>
        <p:spPr bwMode="auto">
          <a:xfrm>
            <a:off x="6108057" y="3467404"/>
            <a:ext cx="1817072" cy="31800"/>
          </a:xfrm>
          <a:custGeom>
            <a:avLst/>
            <a:gdLst>
              <a:gd name="connsiteX0" fmla="*/ 0 w 1618856"/>
              <a:gd name="connsiteY0" fmla="*/ 0 h 28331"/>
              <a:gd name="connsiteX1" fmla="*/ 1618856 w 1618856"/>
              <a:gd name="connsiteY1" fmla="*/ 0 h 28331"/>
              <a:gd name="connsiteX2" fmla="*/ 1618856 w 1618856"/>
              <a:gd name="connsiteY2" fmla="*/ 28331 h 28331"/>
              <a:gd name="connsiteX3" fmla="*/ 0 w 1618856"/>
              <a:gd name="connsiteY3" fmla="*/ 28331 h 28331"/>
              <a:gd name="connsiteX4" fmla="*/ 0 w 1618856"/>
              <a:gd name="connsiteY4" fmla="*/ 0 h 28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8856" h="28331">
                <a:moveTo>
                  <a:pt x="0" y="0"/>
                </a:moveTo>
                <a:lnTo>
                  <a:pt x="1618856" y="0"/>
                </a:lnTo>
                <a:lnTo>
                  <a:pt x="1618856" y="28331"/>
                </a:lnTo>
                <a:lnTo>
                  <a:pt x="0" y="28331"/>
                </a:lnTo>
                <a:lnTo>
                  <a:pt x="0" y="0"/>
                </a:lnTo>
                <a:close/>
              </a:path>
            </a:pathLst>
          </a:custGeom>
          <a:solidFill>
            <a:srgbClr val="E99938"/>
          </a:solidFill>
          <a:ln>
            <a:noFill/>
          </a:ln>
        </p:spPr>
        <p:txBody>
          <a:bodyPr vert="horz" wrap="square" lIns="91440" tIns="45720" rIns="91440" bIns="45720" numCol="1" rtlCol="0" anchor="t" anchorCtr="0" compatLnSpc="1">
            <a:prstTxWarp prst="textNoShape">
              <a:avLst/>
            </a:prstTxWarp>
            <a:noAutofit/>
          </a:bodyPr>
          <a:lstStyle/>
          <a:p>
            <a:pPr algn="ctr"/>
            <a:endParaRPr lang="en-US" sz="2000"/>
          </a:p>
        </p:txBody>
      </p:sp>
      <p:sp>
        <p:nvSpPr>
          <p:cNvPr id="53" name="Freeform: Shape 52">
            <a:extLst>
              <a:ext uri="{FF2B5EF4-FFF2-40B4-BE49-F238E27FC236}">
                <a16:creationId xmlns:a16="http://schemas.microsoft.com/office/drawing/2014/main" id="{0E6249B8-4AFB-F82A-2A2A-A44B34D10EB4}"/>
              </a:ext>
            </a:extLst>
          </p:cNvPr>
          <p:cNvSpPr/>
          <p:nvPr/>
        </p:nvSpPr>
        <p:spPr bwMode="auto">
          <a:xfrm>
            <a:off x="7943503" y="3467404"/>
            <a:ext cx="1811125" cy="31800"/>
          </a:xfrm>
          <a:custGeom>
            <a:avLst/>
            <a:gdLst>
              <a:gd name="connsiteX0" fmla="*/ 0 w 1613558"/>
              <a:gd name="connsiteY0" fmla="*/ 0 h 28331"/>
              <a:gd name="connsiteX1" fmla="*/ 1613558 w 1613558"/>
              <a:gd name="connsiteY1" fmla="*/ 0 h 28331"/>
              <a:gd name="connsiteX2" fmla="*/ 1613558 w 1613558"/>
              <a:gd name="connsiteY2" fmla="*/ 28331 h 28331"/>
              <a:gd name="connsiteX3" fmla="*/ 0 w 1613558"/>
              <a:gd name="connsiteY3" fmla="*/ 28331 h 28331"/>
              <a:gd name="connsiteX4" fmla="*/ 0 w 1613558"/>
              <a:gd name="connsiteY4" fmla="*/ 0 h 28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558" h="28331">
                <a:moveTo>
                  <a:pt x="0" y="0"/>
                </a:moveTo>
                <a:lnTo>
                  <a:pt x="1613558" y="0"/>
                </a:lnTo>
                <a:lnTo>
                  <a:pt x="1613558" y="28331"/>
                </a:lnTo>
                <a:lnTo>
                  <a:pt x="0" y="28331"/>
                </a:lnTo>
                <a:lnTo>
                  <a:pt x="0" y="0"/>
                </a:lnTo>
                <a:close/>
              </a:path>
            </a:pathLst>
          </a:custGeom>
          <a:solidFill>
            <a:srgbClr val="8D5FDF"/>
          </a:solidFill>
          <a:ln>
            <a:noFill/>
          </a:ln>
        </p:spPr>
        <p:txBody>
          <a:bodyPr vert="horz" wrap="square" lIns="91440" tIns="45720" rIns="91440" bIns="45720" numCol="1" rtlCol="0" anchor="t" anchorCtr="0" compatLnSpc="1">
            <a:prstTxWarp prst="textNoShape">
              <a:avLst/>
            </a:prstTxWarp>
            <a:noAutofit/>
          </a:bodyPr>
          <a:lstStyle/>
          <a:p>
            <a:pPr algn="ctr"/>
            <a:endParaRPr lang="en-US" sz="2000"/>
          </a:p>
        </p:txBody>
      </p:sp>
      <p:sp>
        <p:nvSpPr>
          <p:cNvPr id="34" name="TextBox 33">
            <a:extLst>
              <a:ext uri="{FF2B5EF4-FFF2-40B4-BE49-F238E27FC236}">
                <a16:creationId xmlns:a16="http://schemas.microsoft.com/office/drawing/2014/main" id="{DADE8EC9-D8D1-CA6B-E0F6-5DC0CEF86511}"/>
              </a:ext>
            </a:extLst>
          </p:cNvPr>
          <p:cNvSpPr txBox="1"/>
          <p:nvPr/>
        </p:nvSpPr>
        <p:spPr>
          <a:xfrm>
            <a:off x="2997557" y="1735217"/>
            <a:ext cx="2520249" cy="1015663"/>
          </a:xfrm>
          <a:prstGeom prst="rect">
            <a:avLst/>
          </a:prstGeom>
          <a:noFill/>
        </p:spPr>
        <p:txBody>
          <a:bodyPr wrap="square">
            <a:spAutoFit/>
          </a:bodyPr>
          <a:lstStyle/>
          <a:p>
            <a:pPr algn="ctr"/>
            <a:r>
              <a:rPr lang="en-IN" sz="1200" dirty="0"/>
              <a:t>Mulugu, Adilabad, Karimnagar, Mancherial, and Wanaparthy experienced the highest document registration revenue growth between FY 2019 and 2022</a:t>
            </a:r>
            <a:r>
              <a:rPr lang="en-US" sz="1200" i="1" dirty="0">
                <a:solidFill>
                  <a:schemeClr val="tx1">
                    <a:lumMod val="75000"/>
                    <a:lumOff val="25000"/>
                  </a:schemeClr>
                </a:solidFill>
                <a:latin typeface="Daytona Condensed" panose="020B0506030503040204" pitchFamily="34" charset="0"/>
              </a:rPr>
              <a:t>.</a:t>
            </a:r>
          </a:p>
        </p:txBody>
      </p:sp>
      <p:sp>
        <p:nvSpPr>
          <p:cNvPr id="35" name="TextBox 34">
            <a:extLst>
              <a:ext uri="{FF2B5EF4-FFF2-40B4-BE49-F238E27FC236}">
                <a16:creationId xmlns:a16="http://schemas.microsoft.com/office/drawing/2014/main" id="{FB3CF0D6-05EE-E828-C949-7B60D0046406}"/>
              </a:ext>
            </a:extLst>
          </p:cNvPr>
          <p:cNvSpPr txBox="1"/>
          <p:nvPr/>
        </p:nvSpPr>
        <p:spPr>
          <a:xfrm>
            <a:off x="2885870" y="1407195"/>
            <a:ext cx="2743623" cy="369332"/>
          </a:xfrm>
          <a:prstGeom prst="rect">
            <a:avLst/>
          </a:prstGeom>
          <a:noFill/>
        </p:spPr>
        <p:txBody>
          <a:bodyPr wrap="square">
            <a:spAutoFit/>
          </a:bodyPr>
          <a:lstStyle/>
          <a:p>
            <a:pPr algn="ctr"/>
            <a:r>
              <a:rPr lang="en-IN" b="1" dirty="0"/>
              <a:t>District Revenue Growth</a:t>
            </a:r>
            <a:endParaRPr lang="en-US" b="1" dirty="0">
              <a:solidFill>
                <a:schemeClr val="tx1">
                  <a:lumMod val="75000"/>
                  <a:lumOff val="25000"/>
                </a:schemeClr>
              </a:solidFill>
              <a:latin typeface="Daytona Condensed" panose="020B0506030503040204" pitchFamily="34" charset="0"/>
              <a:cs typeface="Times New Roman" panose="02020603050405020304" pitchFamily="18" charset="0"/>
            </a:endParaRPr>
          </a:p>
        </p:txBody>
      </p:sp>
      <p:sp>
        <p:nvSpPr>
          <p:cNvPr id="32" name="TextBox 31">
            <a:extLst>
              <a:ext uri="{FF2B5EF4-FFF2-40B4-BE49-F238E27FC236}">
                <a16:creationId xmlns:a16="http://schemas.microsoft.com/office/drawing/2014/main" id="{CD3EE8A7-1643-5226-3B0F-3F9A5A99C2D3}"/>
              </a:ext>
            </a:extLst>
          </p:cNvPr>
          <p:cNvSpPr txBox="1"/>
          <p:nvPr/>
        </p:nvSpPr>
        <p:spPr>
          <a:xfrm>
            <a:off x="4835875" y="4379875"/>
            <a:ext cx="2520249" cy="1384995"/>
          </a:xfrm>
          <a:prstGeom prst="rect">
            <a:avLst/>
          </a:prstGeom>
          <a:noFill/>
        </p:spPr>
        <p:txBody>
          <a:bodyPr wrap="square">
            <a:spAutoFit/>
          </a:bodyPr>
          <a:lstStyle/>
          <a:p>
            <a:pPr algn="ctr"/>
            <a:r>
              <a:rPr lang="en-IN" sz="1200" dirty="0"/>
              <a:t>Districts were categorized into High Revenue (e.g., Medchal Malkajgiri, Hyderabad), Moderate Revenue (e.g., Mahabubnagar, Adilabad), and Low Revenue (e.g., Rajanna Sircilla, Nirmal) segments based on stamp registration revenue generation.</a:t>
            </a:r>
          </a:p>
        </p:txBody>
      </p:sp>
      <p:sp>
        <p:nvSpPr>
          <p:cNvPr id="33" name="TextBox 32">
            <a:extLst>
              <a:ext uri="{FF2B5EF4-FFF2-40B4-BE49-F238E27FC236}">
                <a16:creationId xmlns:a16="http://schemas.microsoft.com/office/drawing/2014/main" id="{FD09A9ED-3C58-7568-6AA3-73AA19CB1E72}"/>
              </a:ext>
            </a:extLst>
          </p:cNvPr>
          <p:cNvSpPr txBox="1"/>
          <p:nvPr/>
        </p:nvSpPr>
        <p:spPr>
          <a:xfrm>
            <a:off x="4932958" y="4051853"/>
            <a:ext cx="2423165" cy="369332"/>
          </a:xfrm>
          <a:prstGeom prst="rect">
            <a:avLst/>
          </a:prstGeom>
          <a:noFill/>
        </p:spPr>
        <p:txBody>
          <a:bodyPr wrap="square">
            <a:spAutoFit/>
          </a:bodyPr>
          <a:lstStyle/>
          <a:p>
            <a:pPr algn="ctr"/>
            <a:r>
              <a:rPr lang="en-IN" b="1" dirty="0"/>
              <a:t>District Categorization</a:t>
            </a:r>
            <a:endParaRPr lang="en-US" b="1" dirty="0">
              <a:solidFill>
                <a:schemeClr val="tx1">
                  <a:lumMod val="75000"/>
                  <a:lumOff val="25000"/>
                </a:schemeClr>
              </a:solidFill>
              <a:latin typeface="Daytona Condensed" panose="020B050603050304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1CB79B3D-ECD9-ABD8-4BE2-20B6C2D559E4}"/>
              </a:ext>
            </a:extLst>
          </p:cNvPr>
          <p:cNvSpPr txBox="1"/>
          <p:nvPr/>
        </p:nvSpPr>
        <p:spPr>
          <a:xfrm>
            <a:off x="6674195" y="1735217"/>
            <a:ext cx="2520249" cy="1200329"/>
          </a:xfrm>
          <a:prstGeom prst="rect">
            <a:avLst/>
          </a:prstGeom>
          <a:noFill/>
        </p:spPr>
        <p:txBody>
          <a:bodyPr wrap="square">
            <a:spAutoFit/>
          </a:bodyPr>
          <a:lstStyle/>
          <a:p>
            <a:pPr algn="ctr"/>
            <a:r>
              <a:rPr lang="en-IN" sz="1200" dirty="0"/>
              <a:t>In FY 2022, Medchal Malkajgir, Hyderabad, Hanumakonda, Yadadri Bhuvanagiri, and Khammam had significantly higher e-stamp revenue contributions compared to document revenue.</a:t>
            </a:r>
          </a:p>
        </p:txBody>
      </p:sp>
      <p:sp>
        <p:nvSpPr>
          <p:cNvPr id="31" name="TextBox 30">
            <a:extLst>
              <a:ext uri="{FF2B5EF4-FFF2-40B4-BE49-F238E27FC236}">
                <a16:creationId xmlns:a16="http://schemas.microsoft.com/office/drawing/2014/main" id="{DCD823E6-0D53-8514-3B37-4C9323073C5F}"/>
              </a:ext>
            </a:extLst>
          </p:cNvPr>
          <p:cNvSpPr txBox="1"/>
          <p:nvPr/>
        </p:nvSpPr>
        <p:spPr>
          <a:xfrm>
            <a:off x="6562505" y="1407195"/>
            <a:ext cx="2743623" cy="369332"/>
          </a:xfrm>
          <a:prstGeom prst="rect">
            <a:avLst/>
          </a:prstGeom>
          <a:noFill/>
        </p:spPr>
        <p:txBody>
          <a:bodyPr wrap="square">
            <a:spAutoFit/>
          </a:bodyPr>
          <a:lstStyle/>
          <a:p>
            <a:pPr algn="ctr"/>
            <a:r>
              <a:rPr lang="en-IN" b="1" dirty="0"/>
              <a:t>E-Stamp Revenue Impact</a:t>
            </a:r>
            <a:endParaRPr lang="en-US" b="1" dirty="0">
              <a:solidFill>
                <a:schemeClr val="tx1">
                  <a:lumMod val="75000"/>
                  <a:lumOff val="25000"/>
                </a:schemeClr>
              </a:solidFill>
              <a:latin typeface="Daytona Condensed" panose="020B050603050304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id="{98F939A2-E252-B680-880A-9F9D5A0E450D}"/>
              </a:ext>
            </a:extLst>
          </p:cNvPr>
          <p:cNvSpPr txBox="1"/>
          <p:nvPr/>
        </p:nvSpPr>
        <p:spPr>
          <a:xfrm>
            <a:off x="1159240" y="4379875"/>
            <a:ext cx="2520249" cy="1015663"/>
          </a:xfrm>
          <a:prstGeom prst="rect">
            <a:avLst/>
          </a:prstGeom>
          <a:noFill/>
        </p:spPr>
        <p:txBody>
          <a:bodyPr wrap="square">
            <a:spAutoFit/>
          </a:bodyPr>
          <a:lstStyle/>
          <a:p>
            <a:pPr algn="ctr"/>
            <a:r>
              <a:rPr lang="en-IN" sz="1200" dirty="0"/>
              <a:t>E-stamp challan counts surpassed document registration counts in 2021, 2022, and 2023, indicating a growing preference for electronic stamping methods.</a:t>
            </a:r>
            <a:r>
              <a:rPr lang="en-US" sz="1200" i="1" dirty="0">
                <a:solidFill>
                  <a:schemeClr val="tx1">
                    <a:lumMod val="75000"/>
                    <a:lumOff val="25000"/>
                  </a:schemeClr>
                </a:solidFill>
                <a:latin typeface="Daytona Condensed" panose="020B0506030503040204" pitchFamily="34" charset="0"/>
              </a:rPr>
              <a:t>.</a:t>
            </a:r>
          </a:p>
        </p:txBody>
      </p:sp>
      <p:sp>
        <p:nvSpPr>
          <p:cNvPr id="29" name="TextBox 28">
            <a:extLst>
              <a:ext uri="{FF2B5EF4-FFF2-40B4-BE49-F238E27FC236}">
                <a16:creationId xmlns:a16="http://schemas.microsoft.com/office/drawing/2014/main" id="{435DD0F3-373A-7FB1-BA44-59A9CFA6F846}"/>
              </a:ext>
            </a:extLst>
          </p:cNvPr>
          <p:cNvSpPr txBox="1"/>
          <p:nvPr/>
        </p:nvSpPr>
        <p:spPr>
          <a:xfrm>
            <a:off x="381561" y="4051853"/>
            <a:ext cx="4381358" cy="369332"/>
          </a:xfrm>
          <a:prstGeom prst="rect">
            <a:avLst/>
          </a:prstGeom>
          <a:noFill/>
        </p:spPr>
        <p:txBody>
          <a:bodyPr wrap="square">
            <a:spAutoFit/>
          </a:bodyPr>
          <a:lstStyle/>
          <a:p>
            <a:pPr algn="ctr"/>
            <a:r>
              <a:rPr lang="en-IN" b="1" dirty="0"/>
              <a:t>E-Stamp Challan vs. Document Registration</a:t>
            </a:r>
            <a:endParaRPr lang="en-US" b="1" dirty="0">
              <a:solidFill>
                <a:schemeClr val="tx1">
                  <a:lumMod val="75000"/>
                  <a:lumOff val="25000"/>
                </a:schemeClr>
              </a:solidFill>
              <a:latin typeface="Daytona Condensed" panose="020B050603050304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E6722D73-70D2-639E-F49F-7FE8F978DFF0}"/>
              </a:ext>
            </a:extLst>
          </p:cNvPr>
          <p:cNvSpPr txBox="1"/>
          <p:nvPr/>
        </p:nvSpPr>
        <p:spPr>
          <a:xfrm>
            <a:off x="8512511" y="4379875"/>
            <a:ext cx="2520249" cy="830997"/>
          </a:xfrm>
          <a:prstGeom prst="rect">
            <a:avLst/>
          </a:prstGeom>
          <a:noFill/>
        </p:spPr>
        <p:txBody>
          <a:bodyPr wrap="square">
            <a:spAutoFit/>
          </a:bodyPr>
          <a:lstStyle/>
          <a:p>
            <a:pPr algn="ctr"/>
            <a:r>
              <a:rPr lang="en-IN" sz="1200" dirty="0"/>
              <a:t>October saw a surge in vehicle sales due to festive celebrations, marking a rebound from subdued sales during the pandemic years.</a:t>
            </a:r>
            <a:r>
              <a:rPr lang="en-US" sz="1200" i="1" dirty="0">
                <a:solidFill>
                  <a:schemeClr val="tx1">
                    <a:lumMod val="75000"/>
                    <a:lumOff val="25000"/>
                  </a:schemeClr>
                </a:solidFill>
              </a:rPr>
              <a:t>.</a:t>
            </a:r>
          </a:p>
        </p:txBody>
      </p:sp>
      <p:sp>
        <p:nvSpPr>
          <p:cNvPr id="27" name="TextBox 26">
            <a:extLst>
              <a:ext uri="{FF2B5EF4-FFF2-40B4-BE49-F238E27FC236}">
                <a16:creationId xmlns:a16="http://schemas.microsoft.com/office/drawing/2014/main" id="{F13F031F-ACC8-8649-4FD1-1F98F6CC20E7}"/>
              </a:ext>
            </a:extLst>
          </p:cNvPr>
          <p:cNvSpPr txBox="1"/>
          <p:nvPr/>
        </p:nvSpPr>
        <p:spPr>
          <a:xfrm>
            <a:off x="8512511" y="4051853"/>
            <a:ext cx="2520248" cy="369332"/>
          </a:xfrm>
          <a:prstGeom prst="rect">
            <a:avLst/>
          </a:prstGeom>
          <a:noFill/>
        </p:spPr>
        <p:txBody>
          <a:bodyPr wrap="square">
            <a:spAutoFit/>
          </a:bodyPr>
          <a:lstStyle/>
          <a:p>
            <a:pPr algn="ctr"/>
            <a:r>
              <a:rPr lang="en-IN" b="1" dirty="0"/>
              <a:t>Seasonal Vehicle Sales</a:t>
            </a:r>
            <a:endParaRPr lang="en-US" b="1" dirty="0">
              <a:solidFill>
                <a:schemeClr val="tx1">
                  <a:lumMod val="75000"/>
                  <a:lumOff val="25000"/>
                </a:schemeClr>
              </a:solidFill>
              <a:latin typeface="Daytona Condensed" panose="020B0506030503040204" pitchFamily="34" charset="0"/>
              <a:cs typeface="Times New Roman" panose="02020603050405020304" pitchFamily="18" charset="0"/>
            </a:endParaRPr>
          </a:p>
        </p:txBody>
      </p:sp>
      <p:sp>
        <p:nvSpPr>
          <p:cNvPr id="21" name="Graphic 5621">
            <a:extLst>
              <a:ext uri="{FF2B5EF4-FFF2-40B4-BE49-F238E27FC236}">
                <a16:creationId xmlns:a16="http://schemas.microsoft.com/office/drawing/2014/main" id="{C8A65604-E3EF-FADC-D725-EA8CAF408419}"/>
              </a:ext>
            </a:extLst>
          </p:cNvPr>
          <p:cNvSpPr/>
          <p:nvPr/>
        </p:nvSpPr>
        <p:spPr>
          <a:xfrm>
            <a:off x="2370823" y="3060021"/>
            <a:ext cx="97082" cy="846565"/>
          </a:xfrm>
          <a:custGeom>
            <a:avLst/>
            <a:gdLst>
              <a:gd name="connsiteX0" fmla="*/ 51142 w 77488"/>
              <a:gd name="connsiteY0" fmla="*/ 598860 h 675702"/>
              <a:gd name="connsiteX1" fmla="*/ 51142 w 77488"/>
              <a:gd name="connsiteY1" fmla="*/ 0 h 675702"/>
              <a:gd name="connsiteX2" fmla="*/ 24796 w 77488"/>
              <a:gd name="connsiteY2" fmla="*/ 0 h 675702"/>
              <a:gd name="connsiteX3" fmla="*/ 24796 w 77488"/>
              <a:gd name="connsiteY3" fmla="*/ 599376 h 675702"/>
              <a:gd name="connsiteX4" fmla="*/ 0 w 77488"/>
              <a:gd name="connsiteY4" fmla="*/ 636183 h 675702"/>
              <a:gd name="connsiteX5" fmla="*/ 38744 w 77488"/>
              <a:gd name="connsiteY5" fmla="*/ 675703 h 675702"/>
              <a:gd name="connsiteX6" fmla="*/ 77488 w 77488"/>
              <a:gd name="connsiteY6" fmla="*/ 636183 h 675702"/>
              <a:gd name="connsiteX7" fmla="*/ 51142 w 77488"/>
              <a:gd name="connsiteY7" fmla="*/ 598860 h 67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8" h="675702">
                <a:moveTo>
                  <a:pt x="51142" y="598860"/>
                </a:moveTo>
                <a:lnTo>
                  <a:pt x="51142" y="0"/>
                </a:lnTo>
                <a:lnTo>
                  <a:pt x="24796" y="0"/>
                </a:lnTo>
                <a:lnTo>
                  <a:pt x="24796" y="599376"/>
                </a:lnTo>
                <a:cubicBezTo>
                  <a:pt x="10332" y="605059"/>
                  <a:pt x="0" y="619394"/>
                  <a:pt x="0" y="636183"/>
                </a:cubicBezTo>
                <a:cubicBezTo>
                  <a:pt x="0" y="658009"/>
                  <a:pt x="17306" y="675703"/>
                  <a:pt x="38744" y="675703"/>
                </a:cubicBezTo>
                <a:cubicBezTo>
                  <a:pt x="60182" y="675703"/>
                  <a:pt x="77488" y="658009"/>
                  <a:pt x="77488" y="636183"/>
                </a:cubicBezTo>
                <a:cubicBezTo>
                  <a:pt x="77488" y="618748"/>
                  <a:pt x="66381" y="604155"/>
                  <a:pt x="51142" y="598860"/>
                </a:cubicBezTo>
                <a:close/>
              </a:path>
            </a:pathLst>
          </a:custGeom>
          <a:solidFill>
            <a:srgbClr val="688557"/>
          </a:solidFill>
          <a:ln w="12700" cap="flat">
            <a:noFill/>
            <a:prstDash val="solid"/>
            <a:miter/>
          </a:ln>
        </p:spPr>
        <p:txBody>
          <a:bodyPr rtlCol="0" anchor="ctr"/>
          <a:lstStyle/>
          <a:p>
            <a:endParaRPr lang="en-US" sz="2400">
              <a:latin typeface="Daytona Condensed" panose="020B0506030503040204" pitchFamily="34" charset="0"/>
            </a:endParaRPr>
          </a:p>
        </p:txBody>
      </p:sp>
      <p:sp>
        <p:nvSpPr>
          <p:cNvPr id="22" name="Graphic 5621">
            <a:extLst>
              <a:ext uri="{FF2B5EF4-FFF2-40B4-BE49-F238E27FC236}">
                <a16:creationId xmlns:a16="http://schemas.microsoft.com/office/drawing/2014/main" id="{4725A063-8A0A-9D97-8866-B191C75DB57E}"/>
              </a:ext>
            </a:extLst>
          </p:cNvPr>
          <p:cNvSpPr/>
          <p:nvPr/>
        </p:nvSpPr>
        <p:spPr>
          <a:xfrm rot="10800000">
            <a:off x="4209141" y="3060021"/>
            <a:ext cx="97082" cy="846565"/>
          </a:xfrm>
          <a:custGeom>
            <a:avLst/>
            <a:gdLst>
              <a:gd name="connsiteX0" fmla="*/ 51142 w 77488"/>
              <a:gd name="connsiteY0" fmla="*/ 598860 h 675702"/>
              <a:gd name="connsiteX1" fmla="*/ 51142 w 77488"/>
              <a:gd name="connsiteY1" fmla="*/ 0 h 675702"/>
              <a:gd name="connsiteX2" fmla="*/ 24796 w 77488"/>
              <a:gd name="connsiteY2" fmla="*/ 0 h 675702"/>
              <a:gd name="connsiteX3" fmla="*/ 24796 w 77488"/>
              <a:gd name="connsiteY3" fmla="*/ 599376 h 675702"/>
              <a:gd name="connsiteX4" fmla="*/ 0 w 77488"/>
              <a:gd name="connsiteY4" fmla="*/ 636183 h 675702"/>
              <a:gd name="connsiteX5" fmla="*/ 38744 w 77488"/>
              <a:gd name="connsiteY5" fmla="*/ 675703 h 675702"/>
              <a:gd name="connsiteX6" fmla="*/ 77488 w 77488"/>
              <a:gd name="connsiteY6" fmla="*/ 636183 h 675702"/>
              <a:gd name="connsiteX7" fmla="*/ 51142 w 77488"/>
              <a:gd name="connsiteY7" fmla="*/ 598860 h 67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8" h="675702">
                <a:moveTo>
                  <a:pt x="51142" y="598860"/>
                </a:moveTo>
                <a:lnTo>
                  <a:pt x="51142" y="0"/>
                </a:lnTo>
                <a:lnTo>
                  <a:pt x="24796" y="0"/>
                </a:lnTo>
                <a:lnTo>
                  <a:pt x="24796" y="599376"/>
                </a:lnTo>
                <a:cubicBezTo>
                  <a:pt x="10332" y="605059"/>
                  <a:pt x="0" y="619394"/>
                  <a:pt x="0" y="636183"/>
                </a:cubicBezTo>
                <a:cubicBezTo>
                  <a:pt x="0" y="658009"/>
                  <a:pt x="17306" y="675703"/>
                  <a:pt x="38744" y="675703"/>
                </a:cubicBezTo>
                <a:cubicBezTo>
                  <a:pt x="60182" y="675703"/>
                  <a:pt x="77488" y="658009"/>
                  <a:pt x="77488" y="636183"/>
                </a:cubicBezTo>
                <a:cubicBezTo>
                  <a:pt x="77488" y="618748"/>
                  <a:pt x="66381" y="604155"/>
                  <a:pt x="51142" y="598860"/>
                </a:cubicBezTo>
                <a:close/>
              </a:path>
            </a:pathLst>
          </a:custGeom>
          <a:solidFill>
            <a:srgbClr val="EF2E33"/>
          </a:solidFill>
          <a:ln w="12700" cap="flat">
            <a:noFill/>
            <a:prstDash val="solid"/>
            <a:miter/>
          </a:ln>
        </p:spPr>
        <p:txBody>
          <a:bodyPr rtlCol="0" anchor="ctr"/>
          <a:lstStyle/>
          <a:p>
            <a:endParaRPr lang="en-US" sz="2400">
              <a:latin typeface="Daytona Condensed" panose="020B0506030503040204" pitchFamily="34" charset="0"/>
            </a:endParaRPr>
          </a:p>
        </p:txBody>
      </p:sp>
      <p:sp>
        <p:nvSpPr>
          <p:cNvPr id="23" name="Graphic 5621">
            <a:extLst>
              <a:ext uri="{FF2B5EF4-FFF2-40B4-BE49-F238E27FC236}">
                <a16:creationId xmlns:a16="http://schemas.microsoft.com/office/drawing/2014/main" id="{2AF93C88-9CEA-EB66-90D2-E49B9EE6BCE7}"/>
              </a:ext>
            </a:extLst>
          </p:cNvPr>
          <p:cNvSpPr/>
          <p:nvPr/>
        </p:nvSpPr>
        <p:spPr>
          <a:xfrm>
            <a:off x="6047458" y="3060021"/>
            <a:ext cx="97082" cy="846565"/>
          </a:xfrm>
          <a:custGeom>
            <a:avLst/>
            <a:gdLst>
              <a:gd name="connsiteX0" fmla="*/ 51142 w 77488"/>
              <a:gd name="connsiteY0" fmla="*/ 598860 h 675702"/>
              <a:gd name="connsiteX1" fmla="*/ 51142 w 77488"/>
              <a:gd name="connsiteY1" fmla="*/ 0 h 675702"/>
              <a:gd name="connsiteX2" fmla="*/ 24796 w 77488"/>
              <a:gd name="connsiteY2" fmla="*/ 0 h 675702"/>
              <a:gd name="connsiteX3" fmla="*/ 24796 w 77488"/>
              <a:gd name="connsiteY3" fmla="*/ 599376 h 675702"/>
              <a:gd name="connsiteX4" fmla="*/ 0 w 77488"/>
              <a:gd name="connsiteY4" fmla="*/ 636183 h 675702"/>
              <a:gd name="connsiteX5" fmla="*/ 38744 w 77488"/>
              <a:gd name="connsiteY5" fmla="*/ 675703 h 675702"/>
              <a:gd name="connsiteX6" fmla="*/ 77488 w 77488"/>
              <a:gd name="connsiteY6" fmla="*/ 636183 h 675702"/>
              <a:gd name="connsiteX7" fmla="*/ 51142 w 77488"/>
              <a:gd name="connsiteY7" fmla="*/ 598860 h 67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8" h="675702">
                <a:moveTo>
                  <a:pt x="51142" y="598860"/>
                </a:moveTo>
                <a:lnTo>
                  <a:pt x="51142" y="0"/>
                </a:lnTo>
                <a:lnTo>
                  <a:pt x="24796" y="0"/>
                </a:lnTo>
                <a:lnTo>
                  <a:pt x="24796" y="599376"/>
                </a:lnTo>
                <a:cubicBezTo>
                  <a:pt x="10332" y="605059"/>
                  <a:pt x="0" y="619394"/>
                  <a:pt x="0" y="636183"/>
                </a:cubicBezTo>
                <a:cubicBezTo>
                  <a:pt x="0" y="658009"/>
                  <a:pt x="17306" y="675703"/>
                  <a:pt x="38744" y="675703"/>
                </a:cubicBezTo>
                <a:cubicBezTo>
                  <a:pt x="60182" y="675703"/>
                  <a:pt x="77488" y="658009"/>
                  <a:pt x="77488" y="636183"/>
                </a:cubicBezTo>
                <a:cubicBezTo>
                  <a:pt x="77488" y="618748"/>
                  <a:pt x="66381" y="604155"/>
                  <a:pt x="51142" y="598860"/>
                </a:cubicBezTo>
                <a:close/>
              </a:path>
            </a:pathLst>
          </a:custGeom>
          <a:solidFill>
            <a:srgbClr val="E99938"/>
          </a:solidFill>
          <a:ln w="12700" cap="flat">
            <a:noFill/>
            <a:prstDash val="solid"/>
            <a:miter/>
          </a:ln>
        </p:spPr>
        <p:txBody>
          <a:bodyPr rtlCol="0" anchor="ctr"/>
          <a:lstStyle/>
          <a:p>
            <a:endParaRPr lang="en-US" sz="2400">
              <a:latin typeface="Daytona Condensed" panose="020B0506030503040204" pitchFamily="34" charset="0"/>
            </a:endParaRPr>
          </a:p>
        </p:txBody>
      </p:sp>
      <p:sp>
        <p:nvSpPr>
          <p:cNvPr id="24" name="Graphic 5621">
            <a:extLst>
              <a:ext uri="{FF2B5EF4-FFF2-40B4-BE49-F238E27FC236}">
                <a16:creationId xmlns:a16="http://schemas.microsoft.com/office/drawing/2014/main" id="{7F46AAB6-97AA-8D0B-8A60-9DE63689FF44}"/>
              </a:ext>
            </a:extLst>
          </p:cNvPr>
          <p:cNvSpPr/>
          <p:nvPr/>
        </p:nvSpPr>
        <p:spPr>
          <a:xfrm rot="10800000">
            <a:off x="7885776" y="3060021"/>
            <a:ext cx="97082" cy="846565"/>
          </a:xfrm>
          <a:custGeom>
            <a:avLst/>
            <a:gdLst>
              <a:gd name="connsiteX0" fmla="*/ 51142 w 77488"/>
              <a:gd name="connsiteY0" fmla="*/ 598860 h 675702"/>
              <a:gd name="connsiteX1" fmla="*/ 51142 w 77488"/>
              <a:gd name="connsiteY1" fmla="*/ 0 h 675702"/>
              <a:gd name="connsiteX2" fmla="*/ 24796 w 77488"/>
              <a:gd name="connsiteY2" fmla="*/ 0 h 675702"/>
              <a:gd name="connsiteX3" fmla="*/ 24796 w 77488"/>
              <a:gd name="connsiteY3" fmla="*/ 599376 h 675702"/>
              <a:gd name="connsiteX4" fmla="*/ 0 w 77488"/>
              <a:gd name="connsiteY4" fmla="*/ 636183 h 675702"/>
              <a:gd name="connsiteX5" fmla="*/ 38744 w 77488"/>
              <a:gd name="connsiteY5" fmla="*/ 675703 h 675702"/>
              <a:gd name="connsiteX6" fmla="*/ 77488 w 77488"/>
              <a:gd name="connsiteY6" fmla="*/ 636183 h 675702"/>
              <a:gd name="connsiteX7" fmla="*/ 51142 w 77488"/>
              <a:gd name="connsiteY7" fmla="*/ 598860 h 67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8" h="675702">
                <a:moveTo>
                  <a:pt x="51142" y="598860"/>
                </a:moveTo>
                <a:lnTo>
                  <a:pt x="51142" y="0"/>
                </a:lnTo>
                <a:lnTo>
                  <a:pt x="24796" y="0"/>
                </a:lnTo>
                <a:lnTo>
                  <a:pt x="24796" y="599376"/>
                </a:lnTo>
                <a:cubicBezTo>
                  <a:pt x="10332" y="605059"/>
                  <a:pt x="0" y="619394"/>
                  <a:pt x="0" y="636183"/>
                </a:cubicBezTo>
                <a:cubicBezTo>
                  <a:pt x="0" y="658009"/>
                  <a:pt x="17306" y="675703"/>
                  <a:pt x="38744" y="675703"/>
                </a:cubicBezTo>
                <a:cubicBezTo>
                  <a:pt x="60182" y="675703"/>
                  <a:pt x="77488" y="658009"/>
                  <a:pt x="77488" y="636183"/>
                </a:cubicBezTo>
                <a:cubicBezTo>
                  <a:pt x="77488" y="618748"/>
                  <a:pt x="66381" y="604155"/>
                  <a:pt x="51142" y="598860"/>
                </a:cubicBezTo>
                <a:close/>
              </a:path>
            </a:pathLst>
          </a:custGeom>
          <a:solidFill>
            <a:srgbClr val="8D5FDF"/>
          </a:solidFill>
          <a:ln w="12700" cap="flat">
            <a:noFill/>
            <a:prstDash val="solid"/>
            <a:miter/>
          </a:ln>
        </p:spPr>
        <p:txBody>
          <a:bodyPr rtlCol="0" anchor="ctr"/>
          <a:lstStyle/>
          <a:p>
            <a:endParaRPr lang="en-US" sz="2400">
              <a:latin typeface="Daytona Condensed" panose="020B0506030503040204" pitchFamily="34" charset="0"/>
            </a:endParaRPr>
          </a:p>
        </p:txBody>
      </p:sp>
      <p:sp>
        <p:nvSpPr>
          <p:cNvPr id="25" name="Graphic 5621">
            <a:extLst>
              <a:ext uri="{FF2B5EF4-FFF2-40B4-BE49-F238E27FC236}">
                <a16:creationId xmlns:a16="http://schemas.microsoft.com/office/drawing/2014/main" id="{24276B87-E061-6228-61B6-C5DF5EC3F986}"/>
              </a:ext>
            </a:extLst>
          </p:cNvPr>
          <p:cNvSpPr/>
          <p:nvPr/>
        </p:nvSpPr>
        <p:spPr>
          <a:xfrm>
            <a:off x="9724094" y="3060021"/>
            <a:ext cx="97082" cy="846565"/>
          </a:xfrm>
          <a:custGeom>
            <a:avLst/>
            <a:gdLst>
              <a:gd name="connsiteX0" fmla="*/ 51142 w 77488"/>
              <a:gd name="connsiteY0" fmla="*/ 598860 h 675702"/>
              <a:gd name="connsiteX1" fmla="*/ 51142 w 77488"/>
              <a:gd name="connsiteY1" fmla="*/ 0 h 675702"/>
              <a:gd name="connsiteX2" fmla="*/ 24796 w 77488"/>
              <a:gd name="connsiteY2" fmla="*/ 0 h 675702"/>
              <a:gd name="connsiteX3" fmla="*/ 24796 w 77488"/>
              <a:gd name="connsiteY3" fmla="*/ 599376 h 675702"/>
              <a:gd name="connsiteX4" fmla="*/ 0 w 77488"/>
              <a:gd name="connsiteY4" fmla="*/ 636183 h 675702"/>
              <a:gd name="connsiteX5" fmla="*/ 38744 w 77488"/>
              <a:gd name="connsiteY5" fmla="*/ 675703 h 675702"/>
              <a:gd name="connsiteX6" fmla="*/ 77488 w 77488"/>
              <a:gd name="connsiteY6" fmla="*/ 636183 h 675702"/>
              <a:gd name="connsiteX7" fmla="*/ 51142 w 77488"/>
              <a:gd name="connsiteY7" fmla="*/ 598860 h 675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8" h="675702">
                <a:moveTo>
                  <a:pt x="51142" y="598860"/>
                </a:moveTo>
                <a:lnTo>
                  <a:pt x="51142" y="0"/>
                </a:lnTo>
                <a:lnTo>
                  <a:pt x="24796" y="0"/>
                </a:lnTo>
                <a:lnTo>
                  <a:pt x="24796" y="599376"/>
                </a:lnTo>
                <a:cubicBezTo>
                  <a:pt x="10332" y="605059"/>
                  <a:pt x="0" y="619394"/>
                  <a:pt x="0" y="636183"/>
                </a:cubicBezTo>
                <a:cubicBezTo>
                  <a:pt x="0" y="658009"/>
                  <a:pt x="17306" y="675703"/>
                  <a:pt x="38744" y="675703"/>
                </a:cubicBezTo>
                <a:cubicBezTo>
                  <a:pt x="60182" y="675703"/>
                  <a:pt x="77488" y="658009"/>
                  <a:pt x="77488" y="636183"/>
                </a:cubicBezTo>
                <a:cubicBezTo>
                  <a:pt x="77488" y="618748"/>
                  <a:pt x="66381" y="604155"/>
                  <a:pt x="51142" y="598860"/>
                </a:cubicBezTo>
                <a:close/>
              </a:path>
            </a:pathLst>
          </a:custGeom>
          <a:solidFill>
            <a:srgbClr val="F0A262"/>
          </a:solidFill>
          <a:ln w="12700" cap="flat">
            <a:noFill/>
            <a:prstDash val="solid"/>
            <a:miter/>
          </a:ln>
        </p:spPr>
        <p:txBody>
          <a:bodyPr rtlCol="0" anchor="ctr"/>
          <a:lstStyle/>
          <a:p>
            <a:endParaRPr lang="en-US" sz="2400">
              <a:latin typeface="Daytona Condensed" panose="020B0506030503040204" pitchFamily="34" charset="0"/>
            </a:endParaRPr>
          </a:p>
        </p:txBody>
      </p:sp>
      <p:sp>
        <p:nvSpPr>
          <p:cNvPr id="5" name="Text Placeholder 4">
            <a:extLst>
              <a:ext uri="{FF2B5EF4-FFF2-40B4-BE49-F238E27FC236}">
                <a16:creationId xmlns:a16="http://schemas.microsoft.com/office/drawing/2014/main" id="{8FDEAD51-94BF-4747-4BFD-4748448F73A8}"/>
              </a:ext>
            </a:extLst>
          </p:cNvPr>
          <p:cNvSpPr>
            <a:spLocks noGrp="1"/>
          </p:cNvSpPr>
          <p:nvPr>
            <p:ph type="body" sz="quarter" idx="10"/>
          </p:nvPr>
        </p:nvSpPr>
        <p:spPr>
          <a:xfrm>
            <a:off x="284480" y="206376"/>
            <a:ext cx="3644969" cy="525463"/>
          </a:xfrm>
        </p:spPr>
        <p:txBody>
          <a:bodyPr/>
          <a:lstStyle/>
          <a:p>
            <a:r>
              <a:rPr lang="en-US" b="1" dirty="0"/>
              <a:t>TOP 5 INSIGHTS :</a:t>
            </a:r>
          </a:p>
        </p:txBody>
      </p:sp>
    </p:spTree>
    <p:extLst>
      <p:ext uri="{BB962C8B-B14F-4D97-AF65-F5344CB8AC3E}">
        <p14:creationId xmlns:p14="http://schemas.microsoft.com/office/powerpoint/2010/main" val="153545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par>
                                <p:cTn id="10" presetID="22" presetClass="entr" presetSubtype="1"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wipe(left)">
                                      <p:cBhvr>
                                        <p:cTn id="24" dur="500"/>
                                        <p:tgtEl>
                                          <p:spTgt spid="5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left)">
                                      <p:cBhvr>
                                        <p:cTn id="39" dur="500"/>
                                        <p:tgtEl>
                                          <p:spTgt spid="55"/>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up)">
                                      <p:cBhvr>
                                        <p:cTn id="42" dur="500"/>
                                        <p:tgtEl>
                                          <p:spTgt spid="23"/>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wipe(left)">
                                      <p:cBhvr>
                                        <p:cTn id="54" dur="500"/>
                                        <p:tgtEl>
                                          <p:spTgt spid="54"/>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down)">
                                      <p:cBhvr>
                                        <p:cTn id="57" dur="500"/>
                                        <p:tgtEl>
                                          <p:spTgt spid="24"/>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wipe(left)">
                                      <p:cBhvr>
                                        <p:cTn id="69" dur="500"/>
                                        <p:tgtEl>
                                          <p:spTgt spid="5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up)">
                                      <p:cBhvr>
                                        <p:cTn id="72" dur="500"/>
                                        <p:tgtEl>
                                          <p:spTgt spid="25"/>
                                        </p:tgtEl>
                                      </p:cBhvr>
                                    </p:animEffec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5" grpId="0" animBg="1"/>
      <p:bldP spid="54" grpId="0" animBg="1"/>
      <p:bldP spid="53" grpId="0" animBg="1"/>
      <p:bldP spid="34" grpId="0"/>
      <p:bldP spid="35" grpId="0"/>
      <p:bldP spid="32" grpId="0"/>
      <p:bldP spid="33" grpId="0"/>
      <p:bldP spid="30" grpId="0"/>
      <p:bldP spid="31" grpId="0"/>
      <p:bldP spid="28" grpId="0"/>
      <p:bldP spid="29" grpId="0"/>
      <p:bldP spid="26" grpId="0"/>
      <p:bldP spid="27" grpId="0"/>
      <p:bldP spid="21" grpId="0" animBg="1"/>
      <p:bldP spid="22" grpId="0" animBg="1"/>
      <p:bldP spid="23" grpId="0" animBg="1"/>
      <p:bldP spid="24" grpId="0" animBg="1"/>
      <p:bldP spid="25" grpId="0" animBg="1"/>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a:extLst>
              <a:ext uri="{FF2B5EF4-FFF2-40B4-BE49-F238E27FC236}">
                <a16:creationId xmlns:a16="http://schemas.microsoft.com/office/drawing/2014/main" id="{50B47E67-AA5E-F32A-69C5-5A58BDBB94B0}"/>
              </a:ext>
            </a:extLst>
          </p:cNvPr>
          <p:cNvSpPr txBox="1"/>
          <p:nvPr/>
        </p:nvSpPr>
        <p:spPr>
          <a:xfrm>
            <a:off x="4305530" y="861535"/>
            <a:ext cx="3604333" cy="1015663"/>
          </a:xfrm>
          <a:prstGeom prst="rect">
            <a:avLst/>
          </a:prstGeom>
          <a:noFill/>
        </p:spPr>
        <p:txBody>
          <a:bodyPr wrap="square">
            <a:spAutoFit/>
          </a:bodyPr>
          <a:lstStyle/>
          <a:p>
            <a:pPr algn="ctr"/>
            <a:r>
              <a:rPr lang="en-IN" sz="1200" dirty="0"/>
              <a:t>Encourage and facilitate the adoption of digital stamping methods across districts. Invest in user-friendly platforms and awareness campaigns to make the transition from physical to electronic stamping seamless for businesses and individuals.</a:t>
            </a:r>
          </a:p>
        </p:txBody>
      </p:sp>
      <p:sp>
        <p:nvSpPr>
          <p:cNvPr id="104" name="TextBox 103">
            <a:extLst>
              <a:ext uri="{FF2B5EF4-FFF2-40B4-BE49-F238E27FC236}">
                <a16:creationId xmlns:a16="http://schemas.microsoft.com/office/drawing/2014/main" id="{2A4A8907-ED64-7B2F-B819-1A662C4AE9A6}"/>
              </a:ext>
            </a:extLst>
          </p:cNvPr>
          <p:cNvSpPr txBox="1"/>
          <p:nvPr/>
        </p:nvSpPr>
        <p:spPr>
          <a:xfrm>
            <a:off x="4453357" y="559075"/>
            <a:ext cx="3265372" cy="369332"/>
          </a:xfrm>
          <a:prstGeom prst="rect">
            <a:avLst/>
          </a:prstGeom>
          <a:noFill/>
        </p:spPr>
        <p:txBody>
          <a:bodyPr wrap="square">
            <a:spAutoFit/>
          </a:bodyPr>
          <a:lstStyle/>
          <a:p>
            <a:pPr algn="ctr"/>
            <a:r>
              <a:rPr lang="en-IN" b="1" dirty="0"/>
              <a:t>Promote Digital Transformation</a:t>
            </a:r>
            <a:endParaRPr lang="en-US" b="1" dirty="0"/>
          </a:p>
        </p:txBody>
      </p:sp>
      <p:sp>
        <p:nvSpPr>
          <p:cNvPr id="110" name="TextBox 109">
            <a:extLst>
              <a:ext uri="{FF2B5EF4-FFF2-40B4-BE49-F238E27FC236}">
                <a16:creationId xmlns:a16="http://schemas.microsoft.com/office/drawing/2014/main" id="{5139FF8D-AB04-7010-2205-19734F309DF3}"/>
              </a:ext>
            </a:extLst>
          </p:cNvPr>
          <p:cNvSpPr txBox="1"/>
          <p:nvPr/>
        </p:nvSpPr>
        <p:spPr>
          <a:xfrm>
            <a:off x="4344308" y="5394826"/>
            <a:ext cx="3604333" cy="1015663"/>
          </a:xfrm>
          <a:prstGeom prst="rect">
            <a:avLst/>
          </a:prstGeom>
          <a:noFill/>
        </p:spPr>
        <p:txBody>
          <a:bodyPr wrap="square">
            <a:spAutoFit/>
          </a:bodyPr>
          <a:lstStyle/>
          <a:p>
            <a:pPr algn="ctr"/>
            <a:r>
              <a:rPr lang="en-IN" sz="1200" dirty="0"/>
              <a:t>Leverage festive seasons and local cultural events to boost vehicle sales. Collaborate with dealerships and manufacturers to offer special promotions and discounts during these periods, capitalizing on increased consumer spending.</a:t>
            </a:r>
            <a:endParaRPr lang="en-US" sz="1200" dirty="0"/>
          </a:p>
        </p:txBody>
      </p:sp>
      <p:sp>
        <p:nvSpPr>
          <p:cNvPr id="111" name="TextBox 110">
            <a:extLst>
              <a:ext uri="{FF2B5EF4-FFF2-40B4-BE49-F238E27FC236}">
                <a16:creationId xmlns:a16="http://schemas.microsoft.com/office/drawing/2014/main" id="{76C30BB1-05FE-09E3-EE16-BE8BEDD198E6}"/>
              </a:ext>
            </a:extLst>
          </p:cNvPr>
          <p:cNvSpPr txBox="1"/>
          <p:nvPr/>
        </p:nvSpPr>
        <p:spPr>
          <a:xfrm>
            <a:off x="4453357" y="5039677"/>
            <a:ext cx="3285288" cy="369332"/>
          </a:xfrm>
          <a:prstGeom prst="rect">
            <a:avLst/>
          </a:prstGeom>
          <a:noFill/>
        </p:spPr>
        <p:txBody>
          <a:bodyPr wrap="square">
            <a:spAutoFit/>
          </a:bodyPr>
          <a:lstStyle/>
          <a:p>
            <a:pPr algn="ctr"/>
            <a:r>
              <a:rPr lang="en-IN" b="1" dirty="0"/>
              <a:t>Enhance Vehicle Sales Strategies</a:t>
            </a:r>
            <a:endParaRPr lang="en-US" b="1" dirty="0"/>
          </a:p>
        </p:txBody>
      </p:sp>
      <p:sp>
        <p:nvSpPr>
          <p:cNvPr id="107" name="TextBox 106">
            <a:extLst>
              <a:ext uri="{FF2B5EF4-FFF2-40B4-BE49-F238E27FC236}">
                <a16:creationId xmlns:a16="http://schemas.microsoft.com/office/drawing/2014/main" id="{43D6E872-0A82-2C5A-E82B-2DCFD85B9CCE}"/>
              </a:ext>
            </a:extLst>
          </p:cNvPr>
          <p:cNvSpPr txBox="1"/>
          <p:nvPr/>
        </p:nvSpPr>
        <p:spPr>
          <a:xfrm>
            <a:off x="7738646" y="3038014"/>
            <a:ext cx="2483050" cy="1384995"/>
          </a:xfrm>
          <a:prstGeom prst="rect">
            <a:avLst/>
          </a:prstGeom>
          <a:noFill/>
        </p:spPr>
        <p:txBody>
          <a:bodyPr wrap="square">
            <a:spAutoFit/>
          </a:bodyPr>
          <a:lstStyle/>
          <a:p>
            <a:r>
              <a:rPr lang="en-IN" sz="1200" dirty="0"/>
              <a:t>Focus on districts with low revenue growth, such as Rajanna Sircilla and Nirmal. Implement targeted economic development initiatives, provide incentives for businesses, and invest in infrastructure to stimulate growth in these areas.</a:t>
            </a:r>
          </a:p>
        </p:txBody>
      </p:sp>
      <p:sp>
        <p:nvSpPr>
          <p:cNvPr id="108" name="TextBox 107">
            <a:extLst>
              <a:ext uri="{FF2B5EF4-FFF2-40B4-BE49-F238E27FC236}">
                <a16:creationId xmlns:a16="http://schemas.microsoft.com/office/drawing/2014/main" id="{EA4C055D-2424-56CC-E9DC-479B4869E830}"/>
              </a:ext>
            </a:extLst>
          </p:cNvPr>
          <p:cNvSpPr txBox="1"/>
          <p:nvPr/>
        </p:nvSpPr>
        <p:spPr>
          <a:xfrm>
            <a:off x="7738645" y="2682865"/>
            <a:ext cx="3358715" cy="369332"/>
          </a:xfrm>
          <a:prstGeom prst="rect">
            <a:avLst/>
          </a:prstGeom>
          <a:noFill/>
        </p:spPr>
        <p:txBody>
          <a:bodyPr wrap="square">
            <a:spAutoFit/>
          </a:bodyPr>
          <a:lstStyle/>
          <a:p>
            <a:r>
              <a:rPr lang="en-IN" b="1" dirty="0"/>
              <a:t>Targeted Economic Development</a:t>
            </a:r>
            <a:endParaRPr lang="en-US" b="1" dirty="0"/>
          </a:p>
        </p:txBody>
      </p:sp>
      <p:sp>
        <p:nvSpPr>
          <p:cNvPr id="113" name="TextBox 112">
            <a:extLst>
              <a:ext uri="{FF2B5EF4-FFF2-40B4-BE49-F238E27FC236}">
                <a16:creationId xmlns:a16="http://schemas.microsoft.com/office/drawing/2014/main" id="{00BFF434-8B76-C266-7711-01F3C27C98F7}"/>
              </a:ext>
            </a:extLst>
          </p:cNvPr>
          <p:cNvSpPr txBox="1"/>
          <p:nvPr/>
        </p:nvSpPr>
        <p:spPr>
          <a:xfrm>
            <a:off x="1970304" y="3038014"/>
            <a:ext cx="2483053" cy="1200329"/>
          </a:xfrm>
          <a:prstGeom prst="rect">
            <a:avLst/>
          </a:prstGeom>
          <a:noFill/>
        </p:spPr>
        <p:txBody>
          <a:bodyPr wrap="square">
            <a:spAutoFit/>
          </a:bodyPr>
          <a:lstStyle/>
          <a:p>
            <a:pPr algn="r"/>
            <a:r>
              <a:rPr lang="en-IN" sz="1200" dirty="0"/>
              <a:t>Thermal Power Plant and Fertilizers (Organic and Inorganic), Pesticides, Insecticides, and Other Related sectors need more investments to flourish fully and make the best contribution to society.</a:t>
            </a:r>
          </a:p>
        </p:txBody>
      </p:sp>
      <p:sp>
        <p:nvSpPr>
          <p:cNvPr id="114" name="TextBox 113">
            <a:extLst>
              <a:ext uri="{FF2B5EF4-FFF2-40B4-BE49-F238E27FC236}">
                <a16:creationId xmlns:a16="http://schemas.microsoft.com/office/drawing/2014/main" id="{51DCCF20-E1AA-A42D-FE21-E9FED993AC0A}"/>
              </a:ext>
            </a:extLst>
          </p:cNvPr>
          <p:cNvSpPr txBox="1"/>
          <p:nvPr/>
        </p:nvSpPr>
        <p:spPr>
          <a:xfrm>
            <a:off x="1778559" y="2682865"/>
            <a:ext cx="2565750" cy="369332"/>
          </a:xfrm>
          <a:prstGeom prst="rect">
            <a:avLst/>
          </a:prstGeom>
          <a:noFill/>
        </p:spPr>
        <p:txBody>
          <a:bodyPr wrap="square">
            <a:spAutoFit/>
          </a:bodyPr>
          <a:lstStyle/>
          <a:p>
            <a:pPr algn="r"/>
            <a:r>
              <a:rPr lang="en-IN" b="1" dirty="0"/>
              <a:t>Invest in Specific Sectors</a:t>
            </a:r>
            <a:endParaRPr lang="en-US" b="1" dirty="0"/>
          </a:p>
        </p:txBody>
      </p:sp>
      <p:grpSp>
        <p:nvGrpSpPr>
          <p:cNvPr id="2" name="Group 1">
            <a:extLst>
              <a:ext uri="{FF2B5EF4-FFF2-40B4-BE49-F238E27FC236}">
                <a16:creationId xmlns:a16="http://schemas.microsoft.com/office/drawing/2014/main" id="{C7E6E30F-7AC5-305A-31D8-79A8E0C0F55B}"/>
              </a:ext>
            </a:extLst>
          </p:cNvPr>
          <p:cNvGrpSpPr/>
          <p:nvPr/>
        </p:nvGrpSpPr>
        <p:grpSpPr>
          <a:xfrm>
            <a:off x="5430072" y="1847170"/>
            <a:ext cx="1432974" cy="992092"/>
            <a:chOff x="5430072" y="1847170"/>
            <a:chExt cx="1432974" cy="992092"/>
          </a:xfrm>
        </p:grpSpPr>
        <p:sp>
          <p:nvSpPr>
            <p:cNvPr id="88" name="Freeform: Shape 87">
              <a:extLst>
                <a:ext uri="{FF2B5EF4-FFF2-40B4-BE49-F238E27FC236}">
                  <a16:creationId xmlns:a16="http://schemas.microsoft.com/office/drawing/2014/main" id="{74116918-55A6-B2A7-4885-5B3305630F5B}"/>
                </a:ext>
              </a:extLst>
            </p:cNvPr>
            <p:cNvSpPr/>
            <p:nvPr/>
          </p:nvSpPr>
          <p:spPr>
            <a:xfrm>
              <a:off x="5430072" y="2309984"/>
              <a:ext cx="1432974" cy="529278"/>
            </a:xfrm>
            <a:custGeom>
              <a:avLst/>
              <a:gdLst>
                <a:gd name="connsiteX0" fmla="*/ 767678 w 1535539"/>
                <a:gd name="connsiteY0" fmla="*/ 227 h 567161"/>
                <a:gd name="connsiteX1" fmla="*/ 1229768 w 1535539"/>
                <a:gd name="connsiteY1" fmla="*/ 93599 h 567161"/>
                <a:gd name="connsiteX2" fmla="*/ 1521925 w 1535539"/>
                <a:gd name="connsiteY2" fmla="*/ 270688 h 567161"/>
                <a:gd name="connsiteX3" fmla="*/ 1521925 w 1535539"/>
                <a:gd name="connsiteY3" fmla="*/ 270688 h 567161"/>
                <a:gd name="connsiteX4" fmla="*/ 1523402 w 1535539"/>
                <a:gd name="connsiteY4" fmla="*/ 330892 h 567161"/>
                <a:gd name="connsiteX5" fmla="*/ 1287359 w 1535539"/>
                <a:gd name="connsiteY5" fmla="*/ 567162 h 567161"/>
                <a:gd name="connsiteX6" fmla="*/ 1222157 w 1535539"/>
                <a:gd name="connsiteY6" fmla="*/ 513206 h 567161"/>
                <a:gd name="connsiteX7" fmla="*/ 767792 w 1535539"/>
                <a:gd name="connsiteY7" fmla="*/ 374057 h 567161"/>
                <a:gd name="connsiteX8" fmla="*/ 313426 w 1535539"/>
                <a:gd name="connsiteY8" fmla="*/ 513206 h 567161"/>
                <a:gd name="connsiteX9" fmla="*/ 248224 w 1535539"/>
                <a:gd name="connsiteY9" fmla="*/ 567048 h 567161"/>
                <a:gd name="connsiteX10" fmla="*/ 12181 w 1535539"/>
                <a:gd name="connsiteY10" fmla="*/ 330778 h 567161"/>
                <a:gd name="connsiteX11" fmla="*/ 13658 w 1535539"/>
                <a:gd name="connsiteY11" fmla="*/ 270575 h 567161"/>
                <a:gd name="connsiteX12" fmla="*/ 13658 w 1535539"/>
                <a:gd name="connsiteY12" fmla="*/ 270575 h 567161"/>
                <a:gd name="connsiteX13" fmla="*/ 305815 w 1535539"/>
                <a:gd name="connsiteY13" fmla="*/ 93372 h 567161"/>
                <a:gd name="connsiteX14" fmla="*/ 767905 w 1535539"/>
                <a:gd name="connsiteY14" fmla="*/ 0 h 567161"/>
                <a:gd name="connsiteX15" fmla="*/ 767905 w 1535539"/>
                <a:gd name="connsiteY15" fmla="*/ 0 h 567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5539" h="567161">
                  <a:moveTo>
                    <a:pt x="767678" y="227"/>
                  </a:moveTo>
                  <a:cubicBezTo>
                    <a:pt x="927842" y="227"/>
                    <a:pt x="1083235" y="31692"/>
                    <a:pt x="1229768" y="93599"/>
                  </a:cubicBezTo>
                  <a:cubicBezTo>
                    <a:pt x="1335749" y="138468"/>
                    <a:pt x="1433665" y="197876"/>
                    <a:pt x="1521925" y="270688"/>
                  </a:cubicBezTo>
                  <a:lnTo>
                    <a:pt x="1521925" y="270688"/>
                  </a:lnTo>
                  <a:cubicBezTo>
                    <a:pt x="1539532" y="286705"/>
                    <a:pt x="1540100" y="314080"/>
                    <a:pt x="1523402" y="330892"/>
                  </a:cubicBezTo>
                  <a:lnTo>
                    <a:pt x="1287359" y="567162"/>
                  </a:lnTo>
                  <a:lnTo>
                    <a:pt x="1222157" y="513206"/>
                  </a:lnTo>
                  <a:cubicBezTo>
                    <a:pt x="1092322" y="425400"/>
                    <a:pt x="935907" y="374057"/>
                    <a:pt x="767792" y="374057"/>
                  </a:cubicBezTo>
                  <a:cubicBezTo>
                    <a:pt x="599676" y="374057"/>
                    <a:pt x="443261" y="425400"/>
                    <a:pt x="313426" y="513206"/>
                  </a:cubicBezTo>
                  <a:lnTo>
                    <a:pt x="248224" y="567048"/>
                  </a:lnTo>
                  <a:lnTo>
                    <a:pt x="12181" y="330778"/>
                  </a:lnTo>
                  <a:cubicBezTo>
                    <a:pt x="-4630" y="313967"/>
                    <a:pt x="-3949" y="286591"/>
                    <a:pt x="13658" y="270575"/>
                  </a:cubicBezTo>
                  <a:lnTo>
                    <a:pt x="13658" y="270575"/>
                  </a:lnTo>
                  <a:cubicBezTo>
                    <a:pt x="101918" y="197649"/>
                    <a:pt x="199834" y="138241"/>
                    <a:pt x="305815" y="93372"/>
                  </a:cubicBezTo>
                  <a:cubicBezTo>
                    <a:pt x="452234" y="31351"/>
                    <a:pt x="607741" y="0"/>
                    <a:pt x="767905" y="0"/>
                  </a:cubicBezTo>
                  <a:lnTo>
                    <a:pt x="767905" y="0"/>
                  </a:lnTo>
                  <a:close/>
                </a:path>
              </a:pathLst>
            </a:custGeom>
            <a:solidFill>
              <a:srgbClr val="546B46"/>
            </a:solidFill>
            <a:ln w="11353" cap="flat">
              <a:noFill/>
              <a:prstDash val="solid"/>
              <a:miter/>
            </a:ln>
          </p:spPr>
          <p:txBody>
            <a:bodyPr rtlCol="0" anchor="ctr"/>
            <a:lstStyle/>
            <a:p>
              <a:endParaRPr lang="en-US" sz="2000" dirty="0"/>
            </a:p>
          </p:txBody>
        </p:sp>
        <p:sp>
          <p:nvSpPr>
            <p:cNvPr id="92" name="Freeform: Shape 91">
              <a:extLst>
                <a:ext uri="{FF2B5EF4-FFF2-40B4-BE49-F238E27FC236}">
                  <a16:creationId xmlns:a16="http://schemas.microsoft.com/office/drawing/2014/main" id="{109D2EB8-C0A4-E840-82F4-6FE81D72D54D}"/>
                </a:ext>
              </a:extLst>
            </p:cNvPr>
            <p:cNvSpPr/>
            <p:nvPr/>
          </p:nvSpPr>
          <p:spPr>
            <a:xfrm>
              <a:off x="5828462" y="1847170"/>
              <a:ext cx="636024" cy="636024"/>
            </a:xfrm>
            <a:custGeom>
              <a:avLst/>
              <a:gdLst>
                <a:gd name="connsiteX0" fmla="*/ 0 w 681548"/>
                <a:gd name="connsiteY0" fmla="*/ 340774 h 681548"/>
                <a:gd name="connsiteX1" fmla="*/ 340774 w 681548"/>
                <a:gd name="connsiteY1" fmla="*/ 0 h 681548"/>
                <a:gd name="connsiteX2" fmla="*/ 681549 w 681548"/>
                <a:gd name="connsiteY2" fmla="*/ 340774 h 681548"/>
                <a:gd name="connsiteX3" fmla="*/ 340774 w 681548"/>
                <a:gd name="connsiteY3" fmla="*/ 681549 h 681548"/>
                <a:gd name="connsiteX4" fmla="*/ 0 w 681548"/>
                <a:gd name="connsiteY4" fmla="*/ 340774 h 681548"/>
                <a:gd name="connsiteX5" fmla="*/ 0 w 681548"/>
                <a:gd name="connsiteY5" fmla="*/ 340774 h 68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548" h="681548">
                  <a:moveTo>
                    <a:pt x="0" y="340774"/>
                  </a:moveTo>
                  <a:cubicBezTo>
                    <a:pt x="0" y="152553"/>
                    <a:pt x="152553" y="0"/>
                    <a:pt x="340774" y="0"/>
                  </a:cubicBezTo>
                  <a:cubicBezTo>
                    <a:pt x="528995" y="0"/>
                    <a:pt x="681549" y="152553"/>
                    <a:pt x="681549" y="340774"/>
                  </a:cubicBezTo>
                  <a:cubicBezTo>
                    <a:pt x="681549" y="528995"/>
                    <a:pt x="528995" y="681549"/>
                    <a:pt x="340774" y="681549"/>
                  </a:cubicBezTo>
                  <a:cubicBezTo>
                    <a:pt x="152553" y="681549"/>
                    <a:pt x="0" y="528995"/>
                    <a:pt x="0" y="340774"/>
                  </a:cubicBezTo>
                  <a:lnTo>
                    <a:pt x="0" y="340774"/>
                  </a:lnTo>
                  <a:close/>
                </a:path>
              </a:pathLst>
            </a:custGeom>
            <a:solidFill>
              <a:srgbClr val="546B46"/>
            </a:solidFill>
            <a:ln w="11353" cap="flat">
              <a:noFill/>
              <a:prstDash val="solid"/>
              <a:miter/>
            </a:ln>
          </p:spPr>
          <p:txBody>
            <a:bodyPr rtlCol="0" anchor="ctr"/>
            <a:lstStyle/>
            <a:p>
              <a:endParaRPr lang="en-US" sz="2000"/>
            </a:p>
          </p:txBody>
        </p:sp>
        <p:sp>
          <p:nvSpPr>
            <p:cNvPr id="96" name="Freeform: Shape 95">
              <a:extLst>
                <a:ext uri="{FF2B5EF4-FFF2-40B4-BE49-F238E27FC236}">
                  <a16:creationId xmlns:a16="http://schemas.microsoft.com/office/drawing/2014/main" id="{F3E97843-4981-1712-BDF7-9F676A0E7268}"/>
                </a:ext>
              </a:extLst>
            </p:cNvPr>
            <p:cNvSpPr/>
            <p:nvPr/>
          </p:nvSpPr>
          <p:spPr>
            <a:xfrm>
              <a:off x="5883563" y="1902270"/>
              <a:ext cx="524551" cy="524551"/>
            </a:xfrm>
            <a:custGeom>
              <a:avLst/>
              <a:gdLst>
                <a:gd name="connsiteX0" fmla="*/ 0 w 541149"/>
                <a:gd name="connsiteY0" fmla="*/ 270575 h 541149"/>
                <a:gd name="connsiteX1" fmla="*/ 270575 w 541149"/>
                <a:gd name="connsiteY1" fmla="*/ 0 h 541149"/>
                <a:gd name="connsiteX2" fmla="*/ 541150 w 541149"/>
                <a:gd name="connsiteY2" fmla="*/ 270575 h 541149"/>
                <a:gd name="connsiteX3" fmla="*/ 270575 w 541149"/>
                <a:gd name="connsiteY3" fmla="*/ 541150 h 541149"/>
                <a:gd name="connsiteX4" fmla="*/ 0 w 541149"/>
                <a:gd name="connsiteY4" fmla="*/ 270575 h 541149"/>
                <a:gd name="connsiteX5" fmla="*/ 0 w 541149"/>
                <a:gd name="connsiteY5" fmla="*/ 270575 h 54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149" h="541149">
                  <a:moveTo>
                    <a:pt x="0" y="270575"/>
                  </a:moveTo>
                  <a:cubicBezTo>
                    <a:pt x="0" y="121088"/>
                    <a:pt x="121089" y="0"/>
                    <a:pt x="270575" y="0"/>
                  </a:cubicBezTo>
                  <a:cubicBezTo>
                    <a:pt x="420061" y="0"/>
                    <a:pt x="541150" y="121088"/>
                    <a:pt x="541150" y="270575"/>
                  </a:cubicBezTo>
                  <a:cubicBezTo>
                    <a:pt x="541150" y="420061"/>
                    <a:pt x="420061" y="541150"/>
                    <a:pt x="270575" y="541150"/>
                  </a:cubicBezTo>
                  <a:cubicBezTo>
                    <a:pt x="121089" y="541150"/>
                    <a:pt x="0" y="420061"/>
                    <a:pt x="0" y="270575"/>
                  </a:cubicBezTo>
                  <a:lnTo>
                    <a:pt x="0" y="270575"/>
                  </a:lnTo>
                  <a:close/>
                </a:path>
              </a:pathLst>
            </a:custGeom>
            <a:solidFill>
              <a:srgbClr val="688557"/>
            </a:solidFill>
            <a:ln w="11353" cap="flat">
              <a:noFill/>
              <a:prstDash val="solid"/>
              <a:miter/>
            </a:ln>
            <a:effectLst>
              <a:outerShdw blurRad="25400" sx="102000" sy="102000" algn="ctr" rotWithShape="0">
                <a:prstClr val="black">
                  <a:alpha val="40000"/>
                </a:prstClr>
              </a:outerShdw>
            </a:effectLst>
          </p:spPr>
          <p:txBody>
            <a:bodyPr rtlCol="0" anchor="ctr"/>
            <a:lstStyle/>
            <a:p>
              <a:endParaRPr lang="en-US" sz="2000"/>
            </a:p>
          </p:txBody>
        </p:sp>
      </p:grpSp>
      <p:grpSp>
        <p:nvGrpSpPr>
          <p:cNvPr id="3" name="Group 2">
            <a:extLst>
              <a:ext uri="{FF2B5EF4-FFF2-40B4-BE49-F238E27FC236}">
                <a16:creationId xmlns:a16="http://schemas.microsoft.com/office/drawing/2014/main" id="{9955D673-E58D-AAF3-EB99-195BB9D78BEC}"/>
              </a:ext>
            </a:extLst>
          </p:cNvPr>
          <p:cNvGrpSpPr/>
          <p:nvPr/>
        </p:nvGrpSpPr>
        <p:grpSpPr>
          <a:xfrm>
            <a:off x="6725363" y="2701644"/>
            <a:ext cx="993365" cy="1433079"/>
            <a:chOff x="6725363" y="2701644"/>
            <a:chExt cx="993365" cy="1433079"/>
          </a:xfrm>
        </p:grpSpPr>
        <p:sp>
          <p:nvSpPr>
            <p:cNvPr id="90" name="Freeform: Shape 89">
              <a:extLst>
                <a:ext uri="{FF2B5EF4-FFF2-40B4-BE49-F238E27FC236}">
                  <a16:creationId xmlns:a16="http://schemas.microsoft.com/office/drawing/2014/main" id="{2170D71C-3853-8DE1-6A37-CCC29440B065}"/>
                </a:ext>
              </a:extLst>
            </p:cNvPr>
            <p:cNvSpPr/>
            <p:nvPr/>
          </p:nvSpPr>
          <p:spPr>
            <a:xfrm>
              <a:off x="6725363" y="2701644"/>
              <a:ext cx="529067" cy="1433079"/>
            </a:xfrm>
            <a:custGeom>
              <a:avLst/>
              <a:gdLst>
                <a:gd name="connsiteX0" fmla="*/ 296360 w 566934"/>
                <a:gd name="connsiteY0" fmla="*/ 13544 h 1535652"/>
                <a:gd name="connsiteX1" fmla="*/ 473563 w 566934"/>
                <a:gd name="connsiteY1" fmla="*/ 305701 h 1535652"/>
                <a:gd name="connsiteX2" fmla="*/ 566935 w 566934"/>
                <a:gd name="connsiteY2" fmla="*/ 767791 h 1535652"/>
                <a:gd name="connsiteX3" fmla="*/ 473563 w 566934"/>
                <a:gd name="connsiteY3" fmla="*/ 1229881 h 1535652"/>
                <a:gd name="connsiteX4" fmla="*/ 296474 w 566934"/>
                <a:gd name="connsiteY4" fmla="*/ 1522038 h 1535652"/>
                <a:gd name="connsiteX5" fmla="*/ 296474 w 566934"/>
                <a:gd name="connsiteY5" fmla="*/ 1522038 h 1535652"/>
                <a:gd name="connsiteX6" fmla="*/ 236270 w 566934"/>
                <a:gd name="connsiteY6" fmla="*/ 1523515 h 1535652"/>
                <a:gd name="connsiteX7" fmla="*/ 0 w 566934"/>
                <a:gd name="connsiteY7" fmla="*/ 1287359 h 1535652"/>
                <a:gd name="connsiteX8" fmla="*/ 53842 w 566934"/>
                <a:gd name="connsiteY8" fmla="*/ 1222157 h 1535652"/>
                <a:gd name="connsiteX9" fmla="*/ 192992 w 566934"/>
                <a:gd name="connsiteY9" fmla="*/ 767791 h 1535652"/>
                <a:gd name="connsiteX10" fmla="*/ 53842 w 566934"/>
                <a:gd name="connsiteY10" fmla="*/ 313426 h 1535652"/>
                <a:gd name="connsiteX11" fmla="*/ 0 w 566934"/>
                <a:gd name="connsiteY11" fmla="*/ 248224 h 1535652"/>
                <a:gd name="connsiteX12" fmla="*/ 236270 w 566934"/>
                <a:gd name="connsiteY12" fmla="*/ 12181 h 1535652"/>
                <a:gd name="connsiteX13" fmla="*/ 296474 w 566934"/>
                <a:gd name="connsiteY13" fmla="*/ 13658 h 1535652"/>
                <a:gd name="connsiteX14" fmla="*/ 296474 w 566934"/>
                <a:gd name="connsiteY14" fmla="*/ 13658 h 153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66934" h="1535652">
                  <a:moveTo>
                    <a:pt x="296360" y="13544"/>
                  </a:moveTo>
                  <a:cubicBezTo>
                    <a:pt x="369286" y="101805"/>
                    <a:pt x="428581" y="199721"/>
                    <a:pt x="473563" y="305701"/>
                  </a:cubicBezTo>
                  <a:cubicBezTo>
                    <a:pt x="535584" y="452121"/>
                    <a:pt x="566935" y="607627"/>
                    <a:pt x="566935" y="767791"/>
                  </a:cubicBezTo>
                  <a:cubicBezTo>
                    <a:pt x="566935" y="927955"/>
                    <a:pt x="535470" y="1083348"/>
                    <a:pt x="473563" y="1229881"/>
                  </a:cubicBezTo>
                  <a:cubicBezTo>
                    <a:pt x="428694" y="1335862"/>
                    <a:pt x="369286" y="1433778"/>
                    <a:pt x="296474" y="1522038"/>
                  </a:cubicBezTo>
                  <a:lnTo>
                    <a:pt x="296474" y="1522038"/>
                  </a:lnTo>
                  <a:cubicBezTo>
                    <a:pt x="280457" y="1539645"/>
                    <a:pt x="253082" y="1540213"/>
                    <a:pt x="236270" y="1523515"/>
                  </a:cubicBezTo>
                  <a:lnTo>
                    <a:pt x="0" y="1287359"/>
                  </a:lnTo>
                  <a:lnTo>
                    <a:pt x="53842" y="1222157"/>
                  </a:lnTo>
                  <a:cubicBezTo>
                    <a:pt x="141649" y="1092322"/>
                    <a:pt x="192992" y="935907"/>
                    <a:pt x="192992" y="767791"/>
                  </a:cubicBezTo>
                  <a:cubicBezTo>
                    <a:pt x="192992" y="599676"/>
                    <a:pt x="141649" y="443261"/>
                    <a:pt x="53842" y="313426"/>
                  </a:cubicBezTo>
                  <a:lnTo>
                    <a:pt x="0" y="248224"/>
                  </a:lnTo>
                  <a:lnTo>
                    <a:pt x="236270" y="12181"/>
                  </a:lnTo>
                  <a:cubicBezTo>
                    <a:pt x="253082" y="-4630"/>
                    <a:pt x="280457" y="-3949"/>
                    <a:pt x="296474" y="13658"/>
                  </a:cubicBezTo>
                  <a:lnTo>
                    <a:pt x="296474" y="13658"/>
                  </a:lnTo>
                  <a:close/>
                </a:path>
              </a:pathLst>
            </a:custGeom>
            <a:solidFill>
              <a:srgbClr val="C02529"/>
            </a:solidFill>
            <a:ln w="11353" cap="flat">
              <a:noFill/>
              <a:prstDash val="solid"/>
              <a:miter/>
            </a:ln>
          </p:spPr>
          <p:txBody>
            <a:bodyPr rtlCol="0" anchor="ctr"/>
            <a:lstStyle/>
            <a:p>
              <a:endParaRPr lang="en-US" sz="2000"/>
            </a:p>
          </p:txBody>
        </p:sp>
        <p:sp>
          <p:nvSpPr>
            <p:cNvPr id="93" name="Freeform: Shape 92">
              <a:extLst>
                <a:ext uri="{FF2B5EF4-FFF2-40B4-BE49-F238E27FC236}">
                  <a16:creationId xmlns:a16="http://schemas.microsoft.com/office/drawing/2014/main" id="{509A3D2D-4708-EAC4-3D8B-4B900AF01740}"/>
                </a:ext>
              </a:extLst>
            </p:cNvPr>
            <p:cNvSpPr/>
            <p:nvPr/>
          </p:nvSpPr>
          <p:spPr>
            <a:xfrm>
              <a:off x="7082704" y="3083602"/>
              <a:ext cx="636024" cy="636024"/>
            </a:xfrm>
            <a:custGeom>
              <a:avLst/>
              <a:gdLst>
                <a:gd name="connsiteX0" fmla="*/ 0 w 681548"/>
                <a:gd name="connsiteY0" fmla="*/ 340774 h 681548"/>
                <a:gd name="connsiteX1" fmla="*/ 340775 w 681548"/>
                <a:gd name="connsiteY1" fmla="*/ 0 h 681548"/>
                <a:gd name="connsiteX2" fmla="*/ 681549 w 681548"/>
                <a:gd name="connsiteY2" fmla="*/ 340774 h 681548"/>
                <a:gd name="connsiteX3" fmla="*/ 340775 w 681548"/>
                <a:gd name="connsiteY3" fmla="*/ 681549 h 681548"/>
                <a:gd name="connsiteX4" fmla="*/ 0 w 681548"/>
                <a:gd name="connsiteY4" fmla="*/ 340774 h 681548"/>
                <a:gd name="connsiteX5" fmla="*/ 0 w 681548"/>
                <a:gd name="connsiteY5" fmla="*/ 340774 h 68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548" h="681548">
                  <a:moveTo>
                    <a:pt x="0" y="340774"/>
                  </a:moveTo>
                  <a:cubicBezTo>
                    <a:pt x="0" y="152553"/>
                    <a:pt x="152553" y="0"/>
                    <a:pt x="340775" y="0"/>
                  </a:cubicBezTo>
                  <a:cubicBezTo>
                    <a:pt x="528995" y="0"/>
                    <a:pt x="681549" y="152553"/>
                    <a:pt x="681549" y="340774"/>
                  </a:cubicBezTo>
                  <a:cubicBezTo>
                    <a:pt x="681549" y="528995"/>
                    <a:pt x="528995" y="681549"/>
                    <a:pt x="340775" y="681549"/>
                  </a:cubicBezTo>
                  <a:cubicBezTo>
                    <a:pt x="152553" y="681549"/>
                    <a:pt x="0" y="528995"/>
                    <a:pt x="0" y="340774"/>
                  </a:cubicBezTo>
                  <a:lnTo>
                    <a:pt x="0" y="340774"/>
                  </a:lnTo>
                  <a:close/>
                </a:path>
              </a:pathLst>
            </a:custGeom>
            <a:solidFill>
              <a:srgbClr val="C02529"/>
            </a:solidFill>
            <a:ln w="11353" cap="flat">
              <a:noFill/>
              <a:prstDash val="solid"/>
              <a:miter/>
            </a:ln>
          </p:spPr>
          <p:txBody>
            <a:bodyPr rtlCol="0" anchor="ctr"/>
            <a:lstStyle/>
            <a:p>
              <a:endParaRPr lang="en-US" sz="2000"/>
            </a:p>
          </p:txBody>
        </p:sp>
        <p:sp>
          <p:nvSpPr>
            <p:cNvPr id="97" name="Freeform: Shape 96">
              <a:extLst>
                <a:ext uri="{FF2B5EF4-FFF2-40B4-BE49-F238E27FC236}">
                  <a16:creationId xmlns:a16="http://schemas.microsoft.com/office/drawing/2014/main" id="{22A2A1B6-C4BE-76AC-4B2B-8C407BE15254}"/>
                </a:ext>
              </a:extLst>
            </p:cNvPr>
            <p:cNvSpPr/>
            <p:nvPr/>
          </p:nvSpPr>
          <p:spPr>
            <a:xfrm>
              <a:off x="7139101" y="3139999"/>
              <a:ext cx="523229" cy="523229"/>
            </a:xfrm>
            <a:custGeom>
              <a:avLst/>
              <a:gdLst>
                <a:gd name="connsiteX0" fmla="*/ 0 w 539786"/>
                <a:gd name="connsiteY0" fmla="*/ 269893 h 539786"/>
                <a:gd name="connsiteX1" fmla="*/ 269893 w 539786"/>
                <a:gd name="connsiteY1" fmla="*/ 0 h 539786"/>
                <a:gd name="connsiteX2" fmla="*/ 539786 w 539786"/>
                <a:gd name="connsiteY2" fmla="*/ 269893 h 539786"/>
                <a:gd name="connsiteX3" fmla="*/ 269893 w 539786"/>
                <a:gd name="connsiteY3" fmla="*/ 539786 h 539786"/>
                <a:gd name="connsiteX4" fmla="*/ 0 w 539786"/>
                <a:gd name="connsiteY4" fmla="*/ 269893 h 539786"/>
                <a:gd name="connsiteX5" fmla="*/ 0 w 539786"/>
                <a:gd name="connsiteY5" fmla="*/ 269893 h 539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786" h="539786">
                  <a:moveTo>
                    <a:pt x="0" y="269893"/>
                  </a:moveTo>
                  <a:cubicBezTo>
                    <a:pt x="0" y="120861"/>
                    <a:pt x="120861" y="0"/>
                    <a:pt x="269893" y="0"/>
                  </a:cubicBezTo>
                  <a:cubicBezTo>
                    <a:pt x="418925" y="0"/>
                    <a:pt x="539786" y="120861"/>
                    <a:pt x="539786" y="269893"/>
                  </a:cubicBezTo>
                  <a:cubicBezTo>
                    <a:pt x="539786" y="418925"/>
                    <a:pt x="418925" y="539786"/>
                    <a:pt x="269893" y="539786"/>
                  </a:cubicBezTo>
                  <a:cubicBezTo>
                    <a:pt x="120861" y="539786"/>
                    <a:pt x="0" y="418925"/>
                    <a:pt x="0" y="269893"/>
                  </a:cubicBezTo>
                  <a:lnTo>
                    <a:pt x="0" y="269893"/>
                  </a:lnTo>
                  <a:close/>
                </a:path>
              </a:pathLst>
            </a:custGeom>
            <a:solidFill>
              <a:srgbClr val="EF2E33"/>
            </a:solidFill>
            <a:ln w="11353" cap="flat">
              <a:noFill/>
              <a:prstDash val="solid"/>
              <a:miter/>
            </a:ln>
            <a:effectLst>
              <a:outerShdw blurRad="25400" sx="102000" sy="102000" algn="ctr" rotWithShape="0">
                <a:prstClr val="black">
                  <a:alpha val="40000"/>
                </a:prstClr>
              </a:outerShdw>
            </a:effectLst>
          </p:spPr>
          <p:txBody>
            <a:bodyPr rtlCol="0" anchor="ctr"/>
            <a:lstStyle/>
            <a:p>
              <a:endParaRPr lang="en-US" sz="2000"/>
            </a:p>
          </p:txBody>
        </p:sp>
      </p:grpSp>
      <p:grpSp>
        <p:nvGrpSpPr>
          <p:cNvPr id="4" name="Group 3">
            <a:extLst>
              <a:ext uri="{FF2B5EF4-FFF2-40B4-BE49-F238E27FC236}">
                <a16:creationId xmlns:a16="http://schemas.microsoft.com/office/drawing/2014/main" id="{32E41459-A3CD-E35E-3D75-C5A691B8B857}"/>
              </a:ext>
            </a:extLst>
          </p:cNvPr>
          <p:cNvGrpSpPr/>
          <p:nvPr/>
        </p:nvGrpSpPr>
        <p:grpSpPr>
          <a:xfrm>
            <a:off x="5429795" y="3996933"/>
            <a:ext cx="1433186" cy="992198"/>
            <a:chOff x="5429795" y="3996933"/>
            <a:chExt cx="1433186" cy="992198"/>
          </a:xfrm>
        </p:grpSpPr>
        <p:sp>
          <p:nvSpPr>
            <p:cNvPr id="91" name="Freeform: Shape 90">
              <a:extLst>
                <a:ext uri="{FF2B5EF4-FFF2-40B4-BE49-F238E27FC236}">
                  <a16:creationId xmlns:a16="http://schemas.microsoft.com/office/drawing/2014/main" id="{7E16DD63-F0AF-E785-B2BD-CDDFD164D856}"/>
                </a:ext>
              </a:extLst>
            </p:cNvPr>
            <p:cNvSpPr/>
            <p:nvPr/>
          </p:nvSpPr>
          <p:spPr>
            <a:xfrm>
              <a:off x="5429795" y="3996933"/>
              <a:ext cx="1433186" cy="529065"/>
            </a:xfrm>
            <a:custGeom>
              <a:avLst/>
              <a:gdLst>
                <a:gd name="connsiteX0" fmla="*/ 248408 w 1535766"/>
                <a:gd name="connsiteY0" fmla="*/ 0 h 566934"/>
                <a:gd name="connsiteX1" fmla="*/ 313609 w 1535766"/>
                <a:gd name="connsiteY1" fmla="*/ 53842 h 566934"/>
                <a:gd name="connsiteX2" fmla="*/ 767975 w 1535766"/>
                <a:gd name="connsiteY2" fmla="*/ 192992 h 566934"/>
                <a:gd name="connsiteX3" fmla="*/ 1222341 w 1535766"/>
                <a:gd name="connsiteY3" fmla="*/ 53842 h 566934"/>
                <a:gd name="connsiteX4" fmla="*/ 1287542 w 1535766"/>
                <a:gd name="connsiteY4" fmla="*/ 0 h 566934"/>
                <a:gd name="connsiteX5" fmla="*/ 1523585 w 1535766"/>
                <a:gd name="connsiteY5" fmla="*/ 236270 h 566934"/>
                <a:gd name="connsiteX6" fmla="*/ 1522109 w 1535766"/>
                <a:gd name="connsiteY6" fmla="*/ 296474 h 566934"/>
                <a:gd name="connsiteX7" fmla="*/ 1522109 w 1535766"/>
                <a:gd name="connsiteY7" fmla="*/ 296474 h 566934"/>
                <a:gd name="connsiteX8" fmla="*/ 1229951 w 1535766"/>
                <a:gd name="connsiteY8" fmla="*/ 473563 h 566934"/>
                <a:gd name="connsiteX9" fmla="*/ 767861 w 1535766"/>
                <a:gd name="connsiteY9" fmla="*/ 566935 h 566934"/>
                <a:gd name="connsiteX10" fmla="*/ 305771 w 1535766"/>
                <a:gd name="connsiteY10" fmla="*/ 473563 h 566934"/>
                <a:gd name="connsiteX11" fmla="*/ 13614 w 1535766"/>
                <a:gd name="connsiteY11" fmla="*/ 296474 h 566934"/>
                <a:gd name="connsiteX12" fmla="*/ 13614 w 1535766"/>
                <a:gd name="connsiteY12" fmla="*/ 296474 h 566934"/>
                <a:gd name="connsiteX13" fmla="*/ 12137 w 1535766"/>
                <a:gd name="connsiteY13" fmla="*/ 236270 h 566934"/>
                <a:gd name="connsiteX14" fmla="*/ 248294 w 1535766"/>
                <a:gd name="connsiteY14" fmla="*/ 0 h 566934"/>
                <a:gd name="connsiteX15" fmla="*/ 248294 w 1535766"/>
                <a:gd name="connsiteY15" fmla="*/ 0 h 566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5766" h="566934">
                  <a:moveTo>
                    <a:pt x="248408" y="0"/>
                  </a:moveTo>
                  <a:lnTo>
                    <a:pt x="313609" y="53842"/>
                  </a:lnTo>
                  <a:cubicBezTo>
                    <a:pt x="443444" y="141649"/>
                    <a:pt x="599860" y="192992"/>
                    <a:pt x="767975" y="192992"/>
                  </a:cubicBezTo>
                  <a:cubicBezTo>
                    <a:pt x="936090" y="192992"/>
                    <a:pt x="1092506" y="141649"/>
                    <a:pt x="1222341" y="53842"/>
                  </a:cubicBezTo>
                  <a:lnTo>
                    <a:pt x="1287542" y="0"/>
                  </a:lnTo>
                  <a:lnTo>
                    <a:pt x="1523585" y="236270"/>
                  </a:lnTo>
                  <a:cubicBezTo>
                    <a:pt x="1540397" y="253082"/>
                    <a:pt x="1539715" y="280457"/>
                    <a:pt x="1522109" y="296474"/>
                  </a:cubicBezTo>
                  <a:lnTo>
                    <a:pt x="1522109" y="296474"/>
                  </a:lnTo>
                  <a:cubicBezTo>
                    <a:pt x="1433848" y="369399"/>
                    <a:pt x="1335932" y="428694"/>
                    <a:pt x="1229951" y="473563"/>
                  </a:cubicBezTo>
                  <a:cubicBezTo>
                    <a:pt x="1083532" y="535584"/>
                    <a:pt x="928025" y="566935"/>
                    <a:pt x="767861" y="566935"/>
                  </a:cubicBezTo>
                  <a:cubicBezTo>
                    <a:pt x="607697" y="566935"/>
                    <a:pt x="452304" y="535470"/>
                    <a:pt x="305771" y="473563"/>
                  </a:cubicBezTo>
                  <a:cubicBezTo>
                    <a:pt x="199790" y="428694"/>
                    <a:pt x="101875" y="369286"/>
                    <a:pt x="13614" y="296474"/>
                  </a:cubicBezTo>
                  <a:lnTo>
                    <a:pt x="13614" y="296474"/>
                  </a:lnTo>
                  <a:cubicBezTo>
                    <a:pt x="-3993" y="280457"/>
                    <a:pt x="-4561" y="253082"/>
                    <a:pt x="12137" y="236270"/>
                  </a:cubicBezTo>
                  <a:lnTo>
                    <a:pt x="248294" y="0"/>
                  </a:lnTo>
                  <a:lnTo>
                    <a:pt x="248294" y="0"/>
                  </a:lnTo>
                  <a:close/>
                </a:path>
              </a:pathLst>
            </a:custGeom>
            <a:solidFill>
              <a:srgbClr val="BB7B2D"/>
            </a:solidFill>
            <a:ln w="11353" cap="flat">
              <a:noFill/>
              <a:prstDash val="solid"/>
              <a:miter/>
            </a:ln>
          </p:spPr>
          <p:txBody>
            <a:bodyPr rtlCol="0" anchor="ctr"/>
            <a:lstStyle/>
            <a:p>
              <a:endParaRPr lang="en-US" sz="2000"/>
            </a:p>
          </p:txBody>
        </p:sp>
        <p:sp>
          <p:nvSpPr>
            <p:cNvPr id="94" name="Freeform: Shape 93">
              <a:extLst>
                <a:ext uri="{FF2B5EF4-FFF2-40B4-BE49-F238E27FC236}">
                  <a16:creationId xmlns:a16="http://schemas.microsoft.com/office/drawing/2014/main" id="{228FDBDC-101B-355B-2294-2AC5DA851B14}"/>
                </a:ext>
              </a:extLst>
            </p:cNvPr>
            <p:cNvSpPr/>
            <p:nvPr/>
          </p:nvSpPr>
          <p:spPr>
            <a:xfrm>
              <a:off x="5828462" y="4353107"/>
              <a:ext cx="636024" cy="636024"/>
            </a:xfrm>
            <a:custGeom>
              <a:avLst/>
              <a:gdLst>
                <a:gd name="connsiteX0" fmla="*/ 0 w 681548"/>
                <a:gd name="connsiteY0" fmla="*/ 340774 h 681548"/>
                <a:gd name="connsiteX1" fmla="*/ 340774 w 681548"/>
                <a:gd name="connsiteY1" fmla="*/ 0 h 681548"/>
                <a:gd name="connsiteX2" fmla="*/ 681549 w 681548"/>
                <a:gd name="connsiteY2" fmla="*/ 340774 h 681548"/>
                <a:gd name="connsiteX3" fmla="*/ 340774 w 681548"/>
                <a:gd name="connsiteY3" fmla="*/ 681549 h 681548"/>
                <a:gd name="connsiteX4" fmla="*/ 0 w 681548"/>
                <a:gd name="connsiteY4" fmla="*/ 340774 h 681548"/>
                <a:gd name="connsiteX5" fmla="*/ 0 w 681548"/>
                <a:gd name="connsiteY5" fmla="*/ 340774 h 68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548" h="681548">
                  <a:moveTo>
                    <a:pt x="0" y="340774"/>
                  </a:moveTo>
                  <a:cubicBezTo>
                    <a:pt x="0" y="152553"/>
                    <a:pt x="152553" y="0"/>
                    <a:pt x="340774" y="0"/>
                  </a:cubicBezTo>
                  <a:cubicBezTo>
                    <a:pt x="528995" y="0"/>
                    <a:pt x="681549" y="152553"/>
                    <a:pt x="681549" y="340774"/>
                  </a:cubicBezTo>
                  <a:cubicBezTo>
                    <a:pt x="681549" y="528995"/>
                    <a:pt x="528995" y="681549"/>
                    <a:pt x="340774" y="681549"/>
                  </a:cubicBezTo>
                  <a:cubicBezTo>
                    <a:pt x="152553" y="681549"/>
                    <a:pt x="0" y="528995"/>
                    <a:pt x="0" y="340774"/>
                  </a:cubicBezTo>
                  <a:lnTo>
                    <a:pt x="0" y="340774"/>
                  </a:lnTo>
                  <a:close/>
                </a:path>
              </a:pathLst>
            </a:custGeom>
            <a:solidFill>
              <a:srgbClr val="BB7B2D"/>
            </a:solidFill>
            <a:ln w="11353" cap="flat">
              <a:noFill/>
              <a:prstDash val="solid"/>
              <a:miter/>
            </a:ln>
          </p:spPr>
          <p:txBody>
            <a:bodyPr rtlCol="0" anchor="ctr"/>
            <a:lstStyle/>
            <a:p>
              <a:endParaRPr lang="en-US" sz="2000"/>
            </a:p>
          </p:txBody>
        </p:sp>
        <p:sp>
          <p:nvSpPr>
            <p:cNvPr id="98" name="Freeform: Shape 97">
              <a:extLst>
                <a:ext uri="{FF2B5EF4-FFF2-40B4-BE49-F238E27FC236}">
                  <a16:creationId xmlns:a16="http://schemas.microsoft.com/office/drawing/2014/main" id="{8F0AB631-E417-02EC-F384-E318312068C0}"/>
                </a:ext>
              </a:extLst>
            </p:cNvPr>
            <p:cNvSpPr/>
            <p:nvPr/>
          </p:nvSpPr>
          <p:spPr>
            <a:xfrm>
              <a:off x="5883563" y="4409504"/>
              <a:ext cx="524551" cy="523229"/>
            </a:xfrm>
            <a:custGeom>
              <a:avLst/>
              <a:gdLst>
                <a:gd name="connsiteX0" fmla="*/ 0 w 541149"/>
                <a:gd name="connsiteY0" fmla="*/ 269893 h 539786"/>
                <a:gd name="connsiteX1" fmla="*/ 270575 w 541149"/>
                <a:gd name="connsiteY1" fmla="*/ 0 h 539786"/>
                <a:gd name="connsiteX2" fmla="*/ 541150 w 541149"/>
                <a:gd name="connsiteY2" fmla="*/ 269893 h 539786"/>
                <a:gd name="connsiteX3" fmla="*/ 270575 w 541149"/>
                <a:gd name="connsiteY3" fmla="*/ 539787 h 539786"/>
                <a:gd name="connsiteX4" fmla="*/ 0 w 541149"/>
                <a:gd name="connsiteY4" fmla="*/ 269893 h 539786"/>
                <a:gd name="connsiteX5" fmla="*/ 0 w 541149"/>
                <a:gd name="connsiteY5" fmla="*/ 269893 h 539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149" h="539786">
                  <a:moveTo>
                    <a:pt x="0" y="269893"/>
                  </a:moveTo>
                  <a:cubicBezTo>
                    <a:pt x="0" y="120861"/>
                    <a:pt x="121089" y="0"/>
                    <a:pt x="270575" y="0"/>
                  </a:cubicBezTo>
                  <a:cubicBezTo>
                    <a:pt x="420061" y="0"/>
                    <a:pt x="541150" y="120861"/>
                    <a:pt x="541150" y="269893"/>
                  </a:cubicBezTo>
                  <a:cubicBezTo>
                    <a:pt x="541150" y="418925"/>
                    <a:pt x="420061" y="539787"/>
                    <a:pt x="270575" y="539787"/>
                  </a:cubicBezTo>
                  <a:cubicBezTo>
                    <a:pt x="121089" y="539787"/>
                    <a:pt x="0" y="418925"/>
                    <a:pt x="0" y="269893"/>
                  </a:cubicBezTo>
                  <a:lnTo>
                    <a:pt x="0" y="269893"/>
                  </a:lnTo>
                  <a:close/>
                </a:path>
              </a:pathLst>
            </a:custGeom>
            <a:solidFill>
              <a:srgbClr val="E99938"/>
            </a:solidFill>
            <a:ln w="11353" cap="flat">
              <a:noFill/>
              <a:prstDash val="solid"/>
              <a:miter/>
            </a:ln>
            <a:effectLst>
              <a:outerShdw blurRad="25400" sx="102000" sy="102000" algn="ctr" rotWithShape="0">
                <a:prstClr val="black">
                  <a:alpha val="40000"/>
                </a:prstClr>
              </a:outerShdw>
            </a:effectLst>
          </p:spPr>
          <p:txBody>
            <a:bodyPr rtlCol="0" anchor="ctr"/>
            <a:lstStyle/>
            <a:p>
              <a:endParaRPr lang="en-US" sz="2000"/>
            </a:p>
          </p:txBody>
        </p:sp>
      </p:grpSp>
      <p:grpSp>
        <p:nvGrpSpPr>
          <p:cNvPr id="7" name="Group 6">
            <a:extLst>
              <a:ext uri="{FF2B5EF4-FFF2-40B4-BE49-F238E27FC236}">
                <a16:creationId xmlns:a16="http://schemas.microsoft.com/office/drawing/2014/main" id="{309F6FE1-316E-2E48-7F75-1567E7C80838}"/>
              </a:ext>
            </a:extLst>
          </p:cNvPr>
          <p:cNvGrpSpPr/>
          <p:nvPr/>
        </p:nvGrpSpPr>
        <p:grpSpPr>
          <a:xfrm>
            <a:off x="4574220" y="2701473"/>
            <a:ext cx="993471" cy="1433184"/>
            <a:chOff x="4574220" y="2701473"/>
            <a:chExt cx="993471" cy="1433184"/>
          </a:xfrm>
        </p:grpSpPr>
        <p:sp>
          <p:nvSpPr>
            <p:cNvPr id="89" name="Freeform: Shape 88">
              <a:extLst>
                <a:ext uri="{FF2B5EF4-FFF2-40B4-BE49-F238E27FC236}">
                  <a16:creationId xmlns:a16="http://schemas.microsoft.com/office/drawing/2014/main" id="{7481E850-DBA6-E133-EB66-E193DC6641DC}"/>
                </a:ext>
              </a:extLst>
            </p:cNvPr>
            <p:cNvSpPr/>
            <p:nvPr/>
          </p:nvSpPr>
          <p:spPr>
            <a:xfrm>
              <a:off x="5038518" y="2701473"/>
              <a:ext cx="529173" cy="1433184"/>
            </a:xfrm>
            <a:custGeom>
              <a:avLst/>
              <a:gdLst>
                <a:gd name="connsiteX0" fmla="*/ 567049 w 567048"/>
                <a:gd name="connsiteY0" fmla="*/ 248407 h 1535765"/>
                <a:gd name="connsiteX1" fmla="*/ 513206 w 567048"/>
                <a:gd name="connsiteY1" fmla="*/ 313609 h 1535765"/>
                <a:gd name="connsiteX2" fmla="*/ 374057 w 567048"/>
                <a:gd name="connsiteY2" fmla="*/ 767975 h 1535765"/>
                <a:gd name="connsiteX3" fmla="*/ 513206 w 567048"/>
                <a:gd name="connsiteY3" fmla="*/ 1222340 h 1535765"/>
                <a:gd name="connsiteX4" fmla="*/ 567049 w 567048"/>
                <a:gd name="connsiteY4" fmla="*/ 1287542 h 1535765"/>
                <a:gd name="connsiteX5" fmla="*/ 330778 w 567048"/>
                <a:gd name="connsiteY5" fmla="*/ 1523585 h 1535765"/>
                <a:gd name="connsiteX6" fmla="*/ 270575 w 567048"/>
                <a:gd name="connsiteY6" fmla="*/ 1522108 h 1535765"/>
                <a:gd name="connsiteX7" fmla="*/ 270575 w 567048"/>
                <a:gd name="connsiteY7" fmla="*/ 1522108 h 1535765"/>
                <a:gd name="connsiteX8" fmla="*/ 93372 w 567048"/>
                <a:gd name="connsiteY8" fmla="*/ 1229951 h 1535765"/>
                <a:gd name="connsiteX9" fmla="*/ 0 w 567048"/>
                <a:gd name="connsiteY9" fmla="*/ 767861 h 1535765"/>
                <a:gd name="connsiteX10" fmla="*/ 93372 w 567048"/>
                <a:gd name="connsiteY10" fmla="*/ 305771 h 1535765"/>
                <a:gd name="connsiteX11" fmla="*/ 270461 w 567048"/>
                <a:gd name="connsiteY11" fmla="*/ 13614 h 1535765"/>
                <a:gd name="connsiteX12" fmla="*/ 270461 w 567048"/>
                <a:gd name="connsiteY12" fmla="*/ 13614 h 1535765"/>
                <a:gd name="connsiteX13" fmla="*/ 330665 w 567048"/>
                <a:gd name="connsiteY13" fmla="*/ 12137 h 1535765"/>
                <a:gd name="connsiteX14" fmla="*/ 566935 w 567048"/>
                <a:gd name="connsiteY14" fmla="*/ 248180 h 153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67048" h="1535765">
                  <a:moveTo>
                    <a:pt x="567049" y="248407"/>
                  </a:moveTo>
                  <a:lnTo>
                    <a:pt x="513206" y="313609"/>
                  </a:lnTo>
                  <a:cubicBezTo>
                    <a:pt x="425400" y="443444"/>
                    <a:pt x="374057" y="599859"/>
                    <a:pt x="374057" y="767975"/>
                  </a:cubicBezTo>
                  <a:cubicBezTo>
                    <a:pt x="374057" y="936090"/>
                    <a:pt x="425400" y="1092505"/>
                    <a:pt x="513206" y="1222340"/>
                  </a:cubicBezTo>
                  <a:lnTo>
                    <a:pt x="567049" y="1287542"/>
                  </a:lnTo>
                  <a:lnTo>
                    <a:pt x="330778" y="1523585"/>
                  </a:lnTo>
                  <a:cubicBezTo>
                    <a:pt x="313967" y="1540396"/>
                    <a:pt x="286591" y="1539715"/>
                    <a:pt x="270575" y="1522108"/>
                  </a:cubicBezTo>
                  <a:lnTo>
                    <a:pt x="270575" y="1522108"/>
                  </a:lnTo>
                  <a:cubicBezTo>
                    <a:pt x="197649" y="1433848"/>
                    <a:pt x="138354" y="1335932"/>
                    <a:pt x="93372" y="1229951"/>
                  </a:cubicBezTo>
                  <a:cubicBezTo>
                    <a:pt x="31351" y="1083532"/>
                    <a:pt x="0" y="928025"/>
                    <a:pt x="0" y="767861"/>
                  </a:cubicBezTo>
                  <a:cubicBezTo>
                    <a:pt x="0" y="607697"/>
                    <a:pt x="31465" y="452304"/>
                    <a:pt x="93372" y="305771"/>
                  </a:cubicBezTo>
                  <a:cubicBezTo>
                    <a:pt x="138241" y="199790"/>
                    <a:pt x="197649" y="101874"/>
                    <a:pt x="270461" y="13614"/>
                  </a:cubicBezTo>
                  <a:lnTo>
                    <a:pt x="270461" y="13614"/>
                  </a:lnTo>
                  <a:cubicBezTo>
                    <a:pt x="286478" y="-3993"/>
                    <a:pt x="313853" y="-4561"/>
                    <a:pt x="330665" y="12137"/>
                  </a:cubicBezTo>
                  <a:lnTo>
                    <a:pt x="566935" y="248180"/>
                  </a:lnTo>
                  <a:close/>
                </a:path>
              </a:pathLst>
            </a:custGeom>
            <a:solidFill>
              <a:srgbClr val="714CB3"/>
            </a:solidFill>
            <a:ln w="11353" cap="flat">
              <a:noFill/>
              <a:prstDash val="solid"/>
              <a:miter/>
            </a:ln>
          </p:spPr>
          <p:txBody>
            <a:bodyPr rtlCol="0" anchor="ctr"/>
            <a:lstStyle/>
            <a:p>
              <a:endParaRPr lang="en-US" sz="2000"/>
            </a:p>
          </p:txBody>
        </p:sp>
        <p:sp>
          <p:nvSpPr>
            <p:cNvPr id="95" name="Freeform: Shape 94">
              <a:extLst>
                <a:ext uri="{FF2B5EF4-FFF2-40B4-BE49-F238E27FC236}">
                  <a16:creationId xmlns:a16="http://schemas.microsoft.com/office/drawing/2014/main" id="{95DC2C99-8D94-5B01-4CCF-C301CA66EFD3}"/>
                </a:ext>
              </a:extLst>
            </p:cNvPr>
            <p:cNvSpPr/>
            <p:nvPr/>
          </p:nvSpPr>
          <p:spPr>
            <a:xfrm>
              <a:off x="4574220" y="3083602"/>
              <a:ext cx="636024" cy="636024"/>
            </a:xfrm>
            <a:custGeom>
              <a:avLst/>
              <a:gdLst>
                <a:gd name="connsiteX0" fmla="*/ 0 w 681548"/>
                <a:gd name="connsiteY0" fmla="*/ 340774 h 681548"/>
                <a:gd name="connsiteX1" fmla="*/ 340774 w 681548"/>
                <a:gd name="connsiteY1" fmla="*/ 0 h 681548"/>
                <a:gd name="connsiteX2" fmla="*/ 681549 w 681548"/>
                <a:gd name="connsiteY2" fmla="*/ 340774 h 681548"/>
                <a:gd name="connsiteX3" fmla="*/ 340774 w 681548"/>
                <a:gd name="connsiteY3" fmla="*/ 681549 h 681548"/>
                <a:gd name="connsiteX4" fmla="*/ 0 w 681548"/>
                <a:gd name="connsiteY4" fmla="*/ 340774 h 681548"/>
                <a:gd name="connsiteX5" fmla="*/ 0 w 681548"/>
                <a:gd name="connsiteY5" fmla="*/ 340774 h 68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548" h="681548">
                  <a:moveTo>
                    <a:pt x="0" y="340774"/>
                  </a:moveTo>
                  <a:cubicBezTo>
                    <a:pt x="0" y="152553"/>
                    <a:pt x="152553" y="0"/>
                    <a:pt x="340774" y="0"/>
                  </a:cubicBezTo>
                  <a:cubicBezTo>
                    <a:pt x="528995" y="0"/>
                    <a:pt x="681549" y="152553"/>
                    <a:pt x="681549" y="340774"/>
                  </a:cubicBezTo>
                  <a:cubicBezTo>
                    <a:pt x="681549" y="528995"/>
                    <a:pt x="528995" y="681549"/>
                    <a:pt x="340774" y="681549"/>
                  </a:cubicBezTo>
                  <a:cubicBezTo>
                    <a:pt x="152553" y="681549"/>
                    <a:pt x="0" y="528995"/>
                    <a:pt x="0" y="340774"/>
                  </a:cubicBezTo>
                  <a:lnTo>
                    <a:pt x="0" y="340774"/>
                  </a:lnTo>
                  <a:close/>
                </a:path>
              </a:pathLst>
            </a:custGeom>
            <a:solidFill>
              <a:srgbClr val="714CB3"/>
            </a:solidFill>
            <a:ln w="11353" cap="flat">
              <a:noFill/>
              <a:prstDash val="solid"/>
              <a:miter/>
            </a:ln>
          </p:spPr>
          <p:txBody>
            <a:bodyPr rtlCol="0" anchor="ctr"/>
            <a:lstStyle/>
            <a:p>
              <a:endParaRPr lang="en-US" sz="2000"/>
            </a:p>
          </p:txBody>
        </p:sp>
        <p:sp>
          <p:nvSpPr>
            <p:cNvPr id="99" name="Freeform: Shape 98">
              <a:extLst>
                <a:ext uri="{FF2B5EF4-FFF2-40B4-BE49-F238E27FC236}">
                  <a16:creationId xmlns:a16="http://schemas.microsoft.com/office/drawing/2014/main" id="{3FD221BF-0CFA-4410-253D-D8371C310290}"/>
                </a:ext>
              </a:extLst>
            </p:cNvPr>
            <p:cNvSpPr/>
            <p:nvPr/>
          </p:nvSpPr>
          <p:spPr>
            <a:xfrm>
              <a:off x="4630617" y="3139999"/>
              <a:ext cx="523229" cy="523229"/>
            </a:xfrm>
            <a:custGeom>
              <a:avLst/>
              <a:gdLst>
                <a:gd name="connsiteX0" fmla="*/ 0 w 539786"/>
                <a:gd name="connsiteY0" fmla="*/ 269893 h 539786"/>
                <a:gd name="connsiteX1" fmla="*/ 269893 w 539786"/>
                <a:gd name="connsiteY1" fmla="*/ 0 h 539786"/>
                <a:gd name="connsiteX2" fmla="*/ 539787 w 539786"/>
                <a:gd name="connsiteY2" fmla="*/ 269893 h 539786"/>
                <a:gd name="connsiteX3" fmla="*/ 269893 w 539786"/>
                <a:gd name="connsiteY3" fmla="*/ 539786 h 539786"/>
                <a:gd name="connsiteX4" fmla="*/ 0 w 539786"/>
                <a:gd name="connsiteY4" fmla="*/ 269893 h 539786"/>
                <a:gd name="connsiteX5" fmla="*/ 0 w 539786"/>
                <a:gd name="connsiteY5" fmla="*/ 269893 h 539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786" h="539786">
                  <a:moveTo>
                    <a:pt x="0" y="269893"/>
                  </a:moveTo>
                  <a:cubicBezTo>
                    <a:pt x="0" y="120861"/>
                    <a:pt x="120861" y="0"/>
                    <a:pt x="269893" y="0"/>
                  </a:cubicBezTo>
                  <a:cubicBezTo>
                    <a:pt x="418925" y="0"/>
                    <a:pt x="539787" y="120861"/>
                    <a:pt x="539787" y="269893"/>
                  </a:cubicBezTo>
                  <a:cubicBezTo>
                    <a:pt x="539787" y="418925"/>
                    <a:pt x="418925" y="539786"/>
                    <a:pt x="269893" y="539786"/>
                  </a:cubicBezTo>
                  <a:cubicBezTo>
                    <a:pt x="120861" y="539786"/>
                    <a:pt x="0" y="418925"/>
                    <a:pt x="0" y="269893"/>
                  </a:cubicBezTo>
                  <a:lnTo>
                    <a:pt x="0" y="269893"/>
                  </a:lnTo>
                  <a:close/>
                </a:path>
              </a:pathLst>
            </a:custGeom>
            <a:solidFill>
              <a:srgbClr val="8D5FDF"/>
            </a:solidFill>
            <a:ln w="11353" cap="flat">
              <a:noFill/>
              <a:prstDash val="solid"/>
              <a:miter/>
            </a:ln>
            <a:effectLst>
              <a:outerShdw blurRad="25400" sx="102000" sy="102000" algn="ctr" rotWithShape="0">
                <a:prstClr val="black">
                  <a:alpha val="40000"/>
                </a:prstClr>
              </a:outerShdw>
            </a:effectLst>
          </p:spPr>
          <p:txBody>
            <a:bodyPr rtlCol="0" anchor="ctr"/>
            <a:lstStyle/>
            <a:p>
              <a:endParaRPr lang="en-US" sz="2000"/>
            </a:p>
          </p:txBody>
        </p:sp>
      </p:grpSp>
      <p:sp>
        <p:nvSpPr>
          <p:cNvPr id="118" name="TextBox 117">
            <a:extLst>
              <a:ext uri="{FF2B5EF4-FFF2-40B4-BE49-F238E27FC236}">
                <a16:creationId xmlns:a16="http://schemas.microsoft.com/office/drawing/2014/main" id="{F4FEB66B-607A-61F6-94AF-48401DC55C20}"/>
              </a:ext>
            </a:extLst>
          </p:cNvPr>
          <p:cNvSpPr txBox="1"/>
          <p:nvPr/>
        </p:nvSpPr>
        <p:spPr>
          <a:xfrm>
            <a:off x="5930074" y="1955595"/>
            <a:ext cx="431528" cy="400110"/>
          </a:xfrm>
          <a:prstGeom prst="rect">
            <a:avLst/>
          </a:prstGeom>
          <a:noFill/>
        </p:spPr>
        <p:txBody>
          <a:bodyPr wrap="none" rtlCol="0">
            <a:spAutoFit/>
          </a:bodyPr>
          <a:lstStyle/>
          <a:p>
            <a:pPr algn="ctr"/>
            <a:r>
              <a:rPr lang="en-US" sz="2000" b="1" dirty="0">
                <a:solidFill>
                  <a:schemeClr val="bg1"/>
                </a:solidFill>
                <a:latin typeface="Daytona Condensed" panose="020B0506030503040204" pitchFamily="34" charset="0"/>
                <a:cs typeface="Arial" pitchFamily="34" charset="0"/>
              </a:rPr>
              <a:t>01</a:t>
            </a:r>
          </a:p>
        </p:txBody>
      </p:sp>
      <p:sp>
        <p:nvSpPr>
          <p:cNvPr id="119" name="TextBox 118">
            <a:extLst>
              <a:ext uri="{FF2B5EF4-FFF2-40B4-BE49-F238E27FC236}">
                <a16:creationId xmlns:a16="http://schemas.microsoft.com/office/drawing/2014/main" id="{51FA95F4-7210-E384-675D-6F1B3C60389C}"/>
              </a:ext>
            </a:extLst>
          </p:cNvPr>
          <p:cNvSpPr txBox="1"/>
          <p:nvPr/>
        </p:nvSpPr>
        <p:spPr>
          <a:xfrm>
            <a:off x="7184952" y="3192664"/>
            <a:ext cx="431528" cy="400110"/>
          </a:xfrm>
          <a:prstGeom prst="rect">
            <a:avLst/>
          </a:prstGeom>
          <a:noFill/>
        </p:spPr>
        <p:txBody>
          <a:bodyPr wrap="none" rtlCol="0">
            <a:spAutoFit/>
          </a:bodyPr>
          <a:lstStyle/>
          <a:p>
            <a:pPr algn="ctr"/>
            <a:r>
              <a:rPr lang="en-US" sz="2000" b="1" dirty="0">
                <a:solidFill>
                  <a:schemeClr val="bg1"/>
                </a:solidFill>
                <a:latin typeface="Daytona Condensed" panose="020B0506030503040204" pitchFamily="34" charset="0"/>
                <a:cs typeface="Arial" pitchFamily="34" charset="0"/>
              </a:rPr>
              <a:t>02</a:t>
            </a:r>
          </a:p>
        </p:txBody>
      </p:sp>
      <p:sp>
        <p:nvSpPr>
          <p:cNvPr id="120" name="TextBox 119">
            <a:extLst>
              <a:ext uri="{FF2B5EF4-FFF2-40B4-BE49-F238E27FC236}">
                <a16:creationId xmlns:a16="http://schemas.microsoft.com/office/drawing/2014/main" id="{0118E400-2BDF-D17B-687D-1E930246CCA4}"/>
              </a:ext>
            </a:extLst>
          </p:cNvPr>
          <p:cNvSpPr txBox="1"/>
          <p:nvPr/>
        </p:nvSpPr>
        <p:spPr>
          <a:xfrm>
            <a:off x="5930074" y="4462169"/>
            <a:ext cx="431528" cy="400110"/>
          </a:xfrm>
          <a:prstGeom prst="rect">
            <a:avLst/>
          </a:prstGeom>
          <a:noFill/>
        </p:spPr>
        <p:txBody>
          <a:bodyPr wrap="none" rtlCol="0">
            <a:spAutoFit/>
          </a:bodyPr>
          <a:lstStyle/>
          <a:p>
            <a:pPr algn="ctr"/>
            <a:r>
              <a:rPr lang="en-US" sz="2000" b="1" dirty="0">
                <a:solidFill>
                  <a:schemeClr val="bg1"/>
                </a:solidFill>
                <a:latin typeface="Daytona Condensed" panose="020B0506030503040204" pitchFamily="34" charset="0"/>
                <a:cs typeface="Arial" pitchFamily="34" charset="0"/>
              </a:rPr>
              <a:t>03</a:t>
            </a:r>
          </a:p>
        </p:txBody>
      </p:sp>
      <p:sp>
        <p:nvSpPr>
          <p:cNvPr id="136" name="TextBox 135">
            <a:extLst>
              <a:ext uri="{FF2B5EF4-FFF2-40B4-BE49-F238E27FC236}">
                <a16:creationId xmlns:a16="http://schemas.microsoft.com/office/drawing/2014/main" id="{13D11705-9358-1D03-7F41-7BC90D06EFBA}"/>
              </a:ext>
            </a:extLst>
          </p:cNvPr>
          <p:cNvSpPr txBox="1"/>
          <p:nvPr/>
        </p:nvSpPr>
        <p:spPr>
          <a:xfrm>
            <a:off x="4676468" y="3192664"/>
            <a:ext cx="431528" cy="400110"/>
          </a:xfrm>
          <a:prstGeom prst="rect">
            <a:avLst/>
          </a:prstGeom>
          <a:noFill/>
        </p:spPr>
        <p:txBody>
          <a:bodyPr wrap="none" rtlCol="0">
            <a:spAutoFit/>
          </a:bodyPr>
          <a:lstStyle/>
          <a:p>
            <a:pPr algn="ctr"/>
            <a:r>
              <a:rPr lang="en-US" sz="2000" b="1" dirty="0">
                <a:solidFill>
                  <a:schemeClr val="bg1"/>
                </a:solidFill>
                <a:latin typeface="Daytona Condensed" panose="020B0506030503040204" pitchFamily="34" charset="0"/>
                <a:cs typeface="Arial" pitchFamily="34" charset="0"/>
              </a:rPr>
              <a:t>04</a:t>
            </a:r>
          </a:p>
        </p:txBody>
      </p:sp>
      <p:sp>
        <p:nvSpPr>
          <p:cNvPr id="6" name="Graphic 5">
            <a:extLst>
              <a:ext uri="{FF2B5EF4-FFF2-40B4-BE49-F238E27FC236}">
                <a16:creationId xmlns:a16="http://schemas.microsoft.com/office/drawing/2014/main" id="{A758A1D5-AFB0-F65F-B5A9-0FC1CA9ABCF2}"/>
              </a:ext>
            </a:extLst>
          </p:cNvPr>
          <p:cNvSpPr/>
          <p:nvPr/>
        </p:nvSpPr>
        <p:spPr>
          <a:xfrm>
            <a:off x="5671587" y="2915043"/>
            <a:ext cx="1084660" cy="973141"/>
          </a:xfrm>
          <a:custGeom>
            <a:avLst/>
            <a:gdLst>
              <a:gd name="connsiteX0" fmla="*/ 5137201 w 5625760"/>
              <a:gd name="connsiteY0" fmla="*/ 2507303 h 5047353"/>
              <a:gd name="connsiteX1" fmla="*/ 5184077 w 5625760"/>
              <a:gd name="connsiteY1" fmla="*/ 2536036 h 5047353"/>
              <a:gd name="connsiteX2" fmla="*/ 5205259 w 5625760"/>
              <a:gd name="connsiteY2" fmla="*/ 2522038 h 5047353"/>
              <a:gd name="connsiteX3" fmla="*/ 5304352 w 5625760"/>
              <a:gd name="connsiteY3" fmla="*/ 2530234 h 5047353"/>
              <a:gd name="connsiteX4" fmla="*/ 5375909 w 5625760"/>
              <a:gd name="connsiteY4" fmla="*/ 2539536 h 5047353"/>
              <a:gd name="connsiteX5" fmla="*/ 5469846 w 5625760"/>
              <a:gd name="connsiteY5" fmla="*/ 2556665 h 5047353"/>
              <a:gd name="connsiteX6" fmla="*/ 5486883 w 5625760"/>
              <a:gd name="connsiteY6" fmla="*/ 2579597 h 5047353"/>
              <a:gd name="connsiteX7" fmla="*/ 5534495 w 5625760"/>
              <a:gd name="connsiteY7" fmla="*/ 2527195 h 5047353"/>
              <a:gd name="connsiteX8" fmla="*/ 5606974 w 5625760"/>
              <a:gd name="connsiteY8" fmla="*/ 2527195 h 5047353"/>
              <a:gd name="connsiteX9" fmla="*/ 5625761 w 5625760"/>
              <a:gd name="connsiteY9" fmla="*/ 2550771 h 5047353"/>
              <a:gd name="connsiteX10" fmla="*/ 5600803 w 5625760"/>
              <a:gd name="connsiteY10" fmla="*/ 2571032 h 5047353"/>
              <a:gd name="connsiteX11" fmla="*/ 5506775 w 5625760"/>
              <a:gd name="connsiteY11" fmla="*/ 2626473 h 5047353"/>
              <a:gd name="connsiteX12" fmla="*/ 5487435 w 5625760"/>
              <a:gd name="connsiteY12" fmla="*/ 2651523 h 5047353"/>
              <a:gd name="connsiteX13" fmla="*/ 5423799 w 5625760"/>
              <a:gd name="connsiteY13" fmla="*/ 2677585 h 5047353"/>
              <a:gd name="connsiteX14" fmla="*/ 5412839 w 5625760"/>
              <a:gd name="connsiteY14" fmla="*/ 2678046 h 5047353"/>
              <a:gd name="connsiteX15" fmla="*/ 5361911 w 5625760"/>
              <a:gd name="connsiteY15" fmla="*/ 2732750 h 5047353"/>
              <a:gd name="connsiteX16" fmla="*/ 5354359 w 5625760"/>
              <a:gd name="connsiteY16" fmla="*/ 2774837 h 5047353"/>
              <a:gd name="connsiteX17" fmla="*/ 5342479 w 5625760"/>
              <a:gd name="connsiteY17" fmla="*/ 2818766 h 5047353"/>
              <a:gd name="connsiteX18" fmla="*/ 5299379 w 5625760"/>
              <a:gd name="connsiteY18" fmla="*/ 2872457 h 5047353"/>
              <a:gd name="connsiteX19" fmla="*/ 5329218 w 5625760"/>
              <a:gd name="connsiteY19" fmla="*/ 2907637 h 5047353"/>
              <a:gd name="connsiteX20" fmla="*/ 5294774 w 5625760"/>
              <a:gd name="connsiteY20" fmla="*/ 2968327 h 5047353"/>
              <a:gd name="connsiteX21" fmla="*/ 5300208 w 5625760"/>
              <a:gd name="connsiteY21" fmla="*/ 3044028 h 5047353"/>
              <a:gd name="connsiteX22" fmla="*/ 5212718 w 5625760"/>
              <a:gd name="connsiteY22" fmla="*/ 3012624 h 5047353"/>
              <a:gd name="connsiteX23" fmla="*/ 5113257 w 5625760"/>
              <a:gd name="connsiteY23" fmla="*/ 3049922 h 5047353"/>
              <a:gd name="connsiteX24" fmla="*/ 5106994 w 5625760"/>
              <a:gd name="connsiteY24" fmla="*/ 3062171 h 5047353"/>
              <a:gd name="connsiteX25" fmla="*/ 5002836 w 5625760"/>
              <a:gd name="connsiteY25" fmla="*/ 3129031 h 5047353"/>
              <a:gd name="connsiteX26" fmla="*/ 4975207 w 5625760"/>
              <a:gd name="connsiteY26" fmla="*/ 3117704 h 5047353"/>
              <a:gd name="connsiteX27" fmla="*/ 4939751 w 5625760"/>
              <a:gd name="connsiteY27" fmla="*/ 3080037 h 5047353"/>
              <a:gd name="connsiteX28" fmla="*/ 4907426 w 5625760"/>
              <a:gd name="connsiteY28" fmla="*/ 3163843 h 5047353"/>
              <a:gd name="connsiteX29" fmla="*/ 4784941 w 5625760"/>
              <a:gd name="connsiteY29" fmla="*/ 3171579 h 5047353"/>
              <a:gd name="connsiteX30" fmla="*/ 4757220 w 5625760"/>
              <a:gd name="connsiteY30" fmla="*/ 3223612 h 5047353"/>
              <a:gd name="connsiteX31" fmla="*/ 4758694 w 5625760"/>
              <a:gd name="connsiteY31" fmla="*/ 3252806 h 5047353"/>
              <a:gd name="connsiteX32" fmla="*/ 4716975 w 5625760"/>
              <a:gd name="connsiteY32" fmla="*/ 3312391 h 5047353"/>
              <a:gd name="connsiteX33" fmla="*/ 4685663 w 5625760"/>
              <a:gd name="connsiteY33" fmla="*/ 3315338 h 5047353"/>
              <a:gd name="connsiteX34" fmla="*/ 4607567 w 5625760"/>
              <a:gd name="connsiteY34" fmla="*/ 3312206 h 5047353"/>
              <a:gd name="connsiteX35" fmla="*/ 4556455 w 5625760"/>
              <a:gd name="connsiteY35" fmla="*/ 3352636 h 5047353"/>
              <a:gd name="connsiteX36" fmla="*/ 4496501 w 5625760"/>
              <a:gd name="connsiteY36" fmla="*/ 3335230 h 5047353"/>
              <a:gd name="connsiteX37" fmla="*/ 4451652 w 5625760"/>
              <a:gd name="connsiteY37" fmla="*/ 3324731 h 5047353"/>
              <a:gd name="connsiteX38" fmla="*/ 4449349 w 5625760"/>
              <a:gd name="connsiteY38" fmla="*/ 3374923 h 5047353"/>
              <a:gd name="connsiteX39" fmla="*/ 4451007 w 5625760"/>
              <a:gd name="connsiteY39" fmla="*/ 3383211 h 5047353"/>
              <a:gd name="connsiteX40" fmla="*/ 4445389 w 5625760"/>
              <a:gd name="connsiteY40" fmla="*/ 3390118 h 5047353"/>
              <a:gd name="connsiteX41" fmla="*/ 4387738 w 5625760"/>
              <a:gd name="connsiteY41" fmla="*/ 3492895 h 5047353"/>
              <a:gd name="connsiteX42" fmla="*/ 4375674 w 5625760"/>
              <a:gd name="connsiteY42" fmla="*/ 3551191 h 5047353"/>
              <a:gd name="connsiteX43" fmla="*/ 4305958 w 5625760"/>
              <a:gd name="connsiteY43" fmla="*/ 3524760 h 5047353"/>
              <a:gd name="connsiteX44" fmla="*/ 4200603 w 5625760"/>
              <a:gd name="connsiteY44" fmla="*/ 3498329 h 5047353"/>
              <a:gd name="connsiteX45" fmla="*/ 4149122 w 5625760"/>
              <a:gd name="connsiteY45" fmla="*/ 3519326 h 5047353"/>
              <a:gd name="connsiteX46" fmla="*/ 4150780 w 5625760"/>
              <a:gd name="connsiteY46" fmla="*/ 3468951 h 5047353"/>
              <a:gd name="connsiteX47" fmla="*/ 4089445 w 5625760"/>
              <a:gd name="connsiteY47" fmla="*/ 3428798 h 5047353"/>
              <a:gd name="connsiteX48" fmla="*/ 4045792 w 5625760"/>
              <a:gd name="connsiteY48" fmla="*/ 3401814 h 5047353"/>
              <a:gd name="connsiteX49" fmla="*/ 4004073 w 5625760"/>
              <a:gd name="connsiteY49" fmla="*/ 3445651 h 5047353"/>
              <a:gd name="connsiteX50" fmla="*/ 3944212 w 5625760"/>
              <a:gd name="connsiteY50" fmla="*/ 3460570 h 5047353"/>
              <a:gd name="connsiteX51" fmla="*/ 3957290 w 5625760"/>
              <a:gd name="connsiteY51" fmla="*/ 3490685 h 5047353"/>
              <a:gd name="connsiteX52" fmla="*/ 3936476 w 5625760"/>
              <a:gd name="connsiteY52" fmla="*/ 3549441 h 5047353"/>
              <a:gd name="connsiteX53" fmla="*/ 3900744 w 5625760"/>
              <a:gd name="connsiteY53" fmla="*/ 3540324 h 5047353"/>
              <a:gd name="connsiteX54" fmla="*/ 3880943 w 5625760"/>
              <a:gd name="connsiteY54" fmla="*/ 3570807 h 5047353"/>
              <a:gd name="connsiteX55" fmla="*/ 3839133 w 5625760"/>
              <a:gd name="connsiteY55" fmla="*/ 3484791 h 5047353"/>
              <a:gd name="connsiteX56" fmla="*/ 3818504 w 5625760"/>
              <a:gd name="connsiteY56" fmla="*/ 3557361 h 5047353"/>
              <a:gd name="connsiteX57" fmla="*/ 3794375 w 5625760"/>
              <a:gd name="connsiteY57" fmla="*/ 3612250 h 5047353"/>
              <a:gd name="connsiteX58" fmla="*/ 3866208 w 5625760"/>
              <a:gd name="connsiteY58" fmla="*/ 3645772 h 5047353"/>
              <a:gd name="connsiteX59" fmla="*/ 3936384 w 5625760"/>
              <a:gd name="connsiteY59" fmla="*/ 3693016 h 5047353"/>
              <a:gd name="connsiteX60" fmla="*/ 3954158 w 5625760"/>
              <a:gd name="connsiteY60" fmla="*/ 3644483 h 5047353"/>
              <a:gd name="connsiteX61" fmla="*/ 3982431 w 5625760"/>
              <a:gd name="connsiteY61" fmla="*/ 3660231 h 5047353"/>
              <a:gd name="connsiteX62" fmla="*/ 4000850 w 5625760"/>
              <a:gd name="connsiteY62" fmla="*/ 3640891 h 5047353"/>
              <a:gd name="connsiteX63" fmla="*/ 4013099 w 5625760"/>
              <a:gd name="connsiteY63" fmla="*/ 3648995 h 5047353"/>
              <a:gd name="connsiteX64" fmla="*/ 4049660 w 5625760"/>
              <a:gd name="connsiteY64" fmla="*/ 3701949 h 5047353"/>
              <a:gd name="connsiteX65" fmla="*/ 4050765 w 5625760"/>
              <a:gd name="connsiteY65" fmla="*/ 3749102 h 5047353"/>
              <a:gd name="connsiteX66" fmla="*/ 4033083 w 5625760"/>
              <a:gd name="connsiteY66" fmla="*/ 3813752 h 5047353"/>
              <a:gd name="connsiteX67" fmla="*/ 4046805 w 5625760"/>
              <a:gd name="connsiteY67" fmla="*/ 3825448 h 5047353"/>
              <a:gd name="connsiteX68" fmla="*/ 4071579 w 5625760"/>
              <a:gd name="connsiteY68" fmla="*/ 3858786 h 5047353"/>
              <a:gd name="connsiteX69" fmla="*/ 4041003 w 5625760"/>
              <a:gd name="connsiteY69" fmla="*/ 3882086 h 5047353"/>
              <a:gd name="connsiteX70" fmla="*/ 3925241 w 5625760"/>
              <a:gd name="connsiteY70" fmla="*/ 3871495 h 5047353"/>
              <a:gd name="connsiteX71" fmla="*/ 3912348 w 5625760"/>
              <a:gd name="connsiteY71" fmla="*/ 3859246 h 5047353"/>
              <a:gd name="connsiteX72" fmla="*/ 3834160 w 5625760"/>
              <a:gd name="connsiteY72" fmla="*/ 3772494 h 5047353"/>
              <a:gd name="connsiteX73" fmla="*/ 3804137 w 5625760"/>
              <a:gd name="connsiteY73" fmla="*/ 3826000 h 5047353"/>
              <a:gd name="connsiteX74" fmla="*/ 3715358 w 5625760"/>
              <a:gd name="connsiteY74" fmla="*/ 3668059 h 5047353"/>
              <a:gd name="connsiteX75" fmla="*/ 3685612 w 5625760"/>
              <a:gd name="connsiteY75" fmla="*/ 3593739 h 5047353"/>
              <a:gd name="connsiteX76" fmla="*/ 3650708 w 5625760"/>
              <a:gd name="connsiteY76" fmla="*/ 3605158 h 5047353"/>
              <a:gd name="connsiteX77" fmla="*/ 3622067 w 5625760"/>
              <a:gd name="connsiteY77" fmla="*/ 3580293 h 5047353"/>
              <a:gd name="connsiteX78" fmla="*/ 3596741 w 5625760"/>
              <a:gd name="connsiteY78" fmla="*/ 3593002 h 5047353"/>
              <a:gd name="connsiteX79" fmla="*/ 3581453 w 5625760"/>
              <a:gd name="connsiteY79" fmla="*/ 3540508 h 5047353"/>
              <a:gd name="connsiteX80" fmla="*/ 3563955 w 5625760"/>
              <a:gd name="connsiteY80" fmla="*/ 3550731 h 5047353"/>
              <a:gd name="connsiteX81" fmla="*/ 3470111 w 5625760"/>
              <a:gd name="connsiteY81" fmla="*/ 3609487 h 5047353"/>
              <a:gd name="connsiteX82" fmla="*/ 3409789 w 5625760"/>
              <a:gd name="connsiteY82" fmla="*/ 3643009 h 5047353"/>
              <a:gd name="connsiteX83" fmla="*/ 3375162 w 5625760"/>
              <a:gd name="connsiteY83" fmla="*/ 3698358 h 5047353"/>
              <a:gd name="connsiteX84" fmla="*/ 3375070 w 5625760"/>
              <a:gd name="connsiteY84" fmla="*/ 3785663 h 5047353"/>
              <a:gd name="connsiteX85" fmla="*/ 3445061 w 5625760"/>
              <a:gd name="connsiteY85" fmla="*/ 3842577 h 5047353"/>
              <a:gd name="connsiteX86" fmla="*/ 3416881 w 5625760"/>
              <a:gd name="connsiteY86" fmla="*/ 3906030 h 5047353"/>
              <a:gd name="connsiteX87" fmla="*/ 3286567 w 5625760"/>
              <a:gd name="connsiteY87" fmla="*/ 4064524 h 5047353"/>
              <a:gd name="connsiteX88" fmla="*/ 3230758 w 5625760"/>
              <a:gd name="connsiteY88" fmla="*/ 4059459 h 5047353"/>
              <a:gd name="connsiteX89" fmla="*/ 3177712 w 5625760"/>
              <a:gd name="connsiteY89" fmla="*/ 3989099 h 5047353"/>
              <a:gd name="connsiteX90" fmla="*/ 3139124 w 5625760"/>
              <a:gd name="connsiteY90" fmla="*/ 4005492 h 5047353"/>
              <a:gd name="connsiteX91" fmla="*/ 3099432 w 5625760"/>
              <a:gd name="connsiteY91" fmla="*/ 3973996 h 5047353"/>
              <a:gd name="connsiteX92" fmla="*/ 3056608 w 5625760"/>
              <a:gd name="connsiteY92" fmla="*/ 3948394 h 5047353"/>
              <a:gd name="connsiteX93" fmla="*/ 3002180 w 5625760"/>
              <a:gd name="connsiteY93" fmla="*/ 4010833 h 5047353"/>
              <a:gd name="connsiteX94" fmla="*/ 2938359 w 5625760"/>
              <a:gd name="connsiteY94" fmla="*/ 4024003 h 5047353"/>
              <a:gd name="connsiteX95" fmla="*/ 2914322 w 5625760"/>
              <a:gd name="connsiteY95" fmla="*/ 4032568 h 5047353"/>
              <a:gd name="connsiteX96" fmla="*/ 2826188 w 5625760"/>
              <a:gd name="connsiteY96" fmla="*/ 4063235 h 5047353"/>
              <a:gd name="connsiteX97" fmla="*/ 2762735 w 5625760"/>
              <a:gd name="connsiteY97" fmla="*/ 4075852 h 5047353"/>
              <a:gd name="connsiteX98" fmla="*/ 2683718 w 5625760"/>
              <a:gd name="connsiteY98" fmla="*/ 4112966 h 5047353"/>
              <a:gd name="connsiteX99" fmla="*/ 2634540 w 5625760"/>
              <a:gd name="connsiteY99" fmla="*/ 4138844 h 5047353"/>
              <a:gd name="connsiteX100" fmla="*/ 2502661 w 5625760"/>
              <a:gd name="connsiteY100" fmla="*/ 4142344 h 5047353"/>
              <a:gd name="connsiteX101" fmla="*/ 2405962 w 5625760"/>
              <a:gd name="connsiteY101" fmla="*/ 4189496 h 5047353"/>
              <a:gd name="connsiteX102" fmla="*/ 2391319 w 5625760"/>
              <a:gd name="connsiteY102" fmla="*/ 4226702 h 5047353"/>
              <a:gd name="connsiteX103" fmla="*/ 2381373 w 5625760"/>
              <a:gd name="connsiteY103" fmla="*/ 4293286 h 5047353"/>
              <a:gd name="connsiteX104" fmla="*/ 2391595 w 5625760"/>
              <a:gd name="connsiteY104" fmla="*/ 4400668 h 5047353"/>
              <a:gd name="connsiteX105" fmla="*/ 2368756 w 5625760"/>
              <a:gd name="connsiteY105" fmla="*/ 4564964 h 5047353"/>
              <a:gd name="connsiteX106" fmla="*/ 2303001 w 5625760"/>
              <a:gd name="connsiteY106" fmla="*/ 4575740 h 5047353"/>
              <a:gd name="connsiteX107" fmla="*/ 2241758 w 5625760"/>
              <a:gd name="connsiteY107" fmla="*/ 4564228 h 5047353"/>
              <a:gd name="connsiteX108" fmla="*/ 2188067 w 5625760"/>
              <a:gd name="connsiteY108" fmla="*/ 4543783 h 5047353"/>
              <a:gd name="connsiteX109" fmla="*/ 2130508 w 5625760"/>
              <a:gd name="connsiteY109" fmla="*/ 4551058 h 5047353"/>
              <a:gd name="connsiteX110" fmla="*/ 2075620 w 5625760"/>
              <a:gd name="connsiteY110" fmla="*/ 4590198 h 5047353"/>
              <a:gd name="connsiteX111" fmla="*/ 2030494 w 5625760"/>
              <a:gd name="connsiteY111" fmla="*/ 4683766 h 5047353"/>
              <a:gd name="connsiteX112" fmla="*/ 2033993 w 5625760"/>
              <a:gd name="connsiteY112" fmla="*/ 4710658 h 5047353"/>
              <a:gd name="connsiteX113" fmla="*/ 2013180 w 5625760"/>
              <a:gd name="connsiteY113" fmla="*/ 4737181 h 5047353"/>
              <a:gd name="connsiteX114" fmla="*/ 1985276 w 5625760"/>
              <a:gd name="connsiteY114" fmla="*/ 4721617 h 5047353"/>
              <a:gd name="connsiteX115" fmla="*/ 1950832 w 5625760"/>
              <a:gd name="connsiteY115" fmla="*/ 4651257 h 5047353"/>
              <a:gd name="connsiteX116" fmla="*/ 1928085 w 5625760"/>
              <a:gd name="connsiteY116" fmla="*/ 4680266 h 5047353"/>
              <a:gd name="connsiteX117" fmla="*/ 1924678 w 5625760"/>
              <a:gd name="connsiteY117" fmla="*/ 4716368 h 5047353"/>
              <a:gd name="connsiteX118" fmla="*/ 1870895 w 5625760"/>
              <a:gd name="connsiteY118" fmla="*/ 4820894 h 5047353"/>
              <a:gd name="connsiteX119" fmla="*/ 1747396 w 5625760"/>
              <a:gd name="connsiteY119" fmla="*/ 4807909 h 5047353"/>
              <a:gd name="connsiteX120" fmla="*/ 1693613 w 5625760"/>
              <a:gd name="connsiteY120" fmla="*/ 4751179 h 5047353"/>
              <a:gd name="connsiteX121" fmla="*/ 1643330 w 5625760"/>
              <a:gd name="connsiteY121" fmla="*/ 4753758 h 5047353"/>
              <a:gd name="connsiteX122" fmla="*/ 1545894 w 5625760"/>
              <a:gd name="connsiteY122" fmla="*/ 4776873 h 5047353"/>
              <a:gd name="connsiteX123" fmla="*/ 1387860 w 5625760"/>
              <a:gd name="connsiteY123" fmla="*/ 4767203 h 5047353"/>
              <a:gd name="connsiteX124" fmla="*/ 1325973 w 5625760"/>
              <a:gd name="connsiteY124" fmla="*/ 4795476 h 5047353"/>
              <a:gd name="connsiteX125" fmla="*/ 1237010 w 5625760"/>
              <a:gd name="connsiteY125" fmla="*/ 4820065 h 5047353"/>
              <a:gd name="connsiteX126" fmla="*/ 1241246 w 5625760"/>
              <a:gd name="connsiteY126" fmla="*/ 4885636 h 5047353"/>
              <a:gd name="connsiteX127" fmla="*/ 1206895 w 5625760"/>
              <a:gd name="connsiteY127" fmla="*/ 4937762 h 5047353"/>
              <a:gd name="connsiteX128" fmla="*/ 1173741 w 5625760"/>
              <a:gd name="connsiteY128" fmla="*/ 4957102 h 5047353"/>
              <a:gd name="connsiteX129" fmla="*/ 1095553 w 5625760"/>
              <a:gd name="connsiteY129" fmla="*/ 4999097 h 5047353"/>
              <a:gd name="connsiteX130" fmla="*/ 1046283 w 5625760"/>
              <a:gd name="connsiteY130" fmla="*/ 5047354 h 5047353"/>
              <a:gd name="connsiteX131" fmla="*/ 987895 w 5625760"/>
              <a:gd name="connsiteY131" fmla="*/ 5002412 h 5047353"/>
              <a:gd name="connsiteX132" fmla="*/ 945624 w 5625760"/>
              <a:gd name="connsiteY132" fmla="*/ 4938315 h 5047353"/>
              <a:gd name="connsiteX133" fmla="*/ 924902 w 5625760"/>
              <a:gd name="connsiteY133" fmla="*/ 5018805 h 5047353"/>
              <a:gd name="connsiteX134" fmla="*/ 818165 w 5625760"/>
              <a:gd name="connsiteY134" fmla="*/ 4989979 h 5047353"/>
              <a:gd name="connsiteX135" fmla="*/ 742464 w 5625760"/>
              <a:gd name="connsiteY135" fmla="*/ 4995781 h 5047353"/>
              <a:gd name="connsiteX136" fmla="*/ 644844 w 5625760"/>
              <a:gd name="connsiteY136" fmla="*/ 5012727 h 5047353"/>
              <a:gd name="connsiteX137" fmla="*/ 614729 w 5625760"/>
              <a:gd name="connsiteY137" fmla="*/ 5001491 h 5047353"/>
              <a:gd name="connsiteX138" fmla="*/ 545935 w 5625760"/>
              <a:gd name="connsiteY138" fmla="*/ 5004070 h 5047353"/>
              <a:gd name="connsiteX139" fmla="*/ 485981 w 5625760"/>
              <a:gd name="connsiteY139" fmla="*/ 4994676 h 5047353"/>
              <a:gd name="connsiteX140" fmla="*/ 393611 w 5625760"/>
              <a:gd name="connsiteY140" fmla="*/ 4951392 h 5047353"/>
              <a:gd name="connsiteX141" fmla="*/ 348853 w 5625760"/>
              <a:gd name="connsiteY141" fmla="*/ 4942182 h 5047353"/>
              <a:gd name="connsiteX142" fmla="*/ 317633 w 5625760"/>
              <a:gd name="connsiteY142" fmla="*/ 4895951 h 5047353"/>
              <a:gd name="connsiteX143" fmla="*/ 301517 w 5625760"/>
              <a:gd name="connsiteY143" fmla="*/ 4817395 h 5047353"/>
              <a:gd name="connsiteX144" fmla="*/ 295530 w 5625760"/>
              <a:gd name="connsiteY144" fmla="*/ 4768769 h 5047353"/>
              <a:gd name="connsiteX145" fmla="*/ 279414 w 5625760"/>
              <a:gd name="connsiteY145" fmla="*/ 4720143 h 5047353"/>
              <a:gd name="connsiteX146" fmla="*/ 315239 w 5625760"/>
              <a:gd name="connsiteY146" fmla="*/ 4700988 h 5047353"/>
              <a:gd name="connsiteX147" fmla="*/ 269468 w 5625760"/>
              <a:gd name="connsiteY147" fmla="*/ 4671425 h 5047353"/>
              <a:gd name="connsiteX148" fmla="*/ 304832 w 5625760"/>
              <a:gd name="connsiteY148" fmla="*/ 4549493 h 5047353"/>
              <a:gd name="connsiteX149" fmla="*/ 266060 w 5625760"/>
              <a:gd name="connsiteY149" fmla="*/ 4528587 h 5047353"/>
              <a:gd name="connsiteX150" fmla="*/ 323895 w 5625760"/>
              <a:gd name="connsiteY150" fmla="*/ 4492026 h 5047353"/>
              <a:gd name="connsiteX151" fmla="*/ 366996 w 5625760"/>
              <a:gd name="connsiteY151" fmla="*/ 4469002 h 5047353"/>
              <a:gd name="connsiteX152" fmla="*/ 418016 w 5625760"/>
              <a:gd name="connsiteY152" fmla="*/ 4468081 h 5047353"/>
              <a:gd name="connsiteX153" fmla="*/ 397295 w 5625760"/>
              <a:gd name="connsiteY153" fmla="*/ 4418258 h 5047353"/>
              <a:gd name="connsiteX154" fmla="*/ 347011 w 5625760"/>
              <a:gd name="connsiteY154" fmla="*/ 4396892 h 5047353"/>
              <a:gd name="connsiteX155" fmla="*/ 225999 w 5625760"/>
              <a:gd name="connsiteY155" fmla="*/ 4381329 h 5047353"/>
              <a:gd name="connsiteX156" fmla="*/ 182347 w 5625760"/>
              <a:gd name="connsiteY156" fmla="*/ 4378750 h 5047353"/>
              <a:gd name="connsiteX157" fmla="*/ 146246 w 5625760"/>
              <a:gd name="connsiteY157" fmla="*/ 4388788 h 5047353"/>
              <a:gd name="connsiteX158" fmla="*/ 0 w 5625760"/>
              <a:gd name="connsiteY158" fmla="*/ 4237661 h 5047353"/>
              <a:gd name="connsiteX159" fmla="*/ 52310 w 5625760"/>
              <a:gd name="connsiteY159" fmla="*/ 4238951 h 5047353"/>
              <a:gd name="connsiteX160" fmla="*/ 75701 w 5625760"/>
              <a:gd name="connsiteY160" fmla="*/ 4209941 h 5047353"/>
              <a:gd name="connsiteX161" fmla="*/ 114657 w 5625760"/>
              <a:gd name="connsiteY161" fmla="*/ 4234991 h 5047353"/>
              <a:gd name="connsiteX162" fmla="*/ 208593 w 5625760"/>
              <a:gd name="connsiteY162" fmla="*/ 4161960 h 5047353"/>
              <a:gd name="connsiteX163" fmla="*/ 176821 w 5625760"/>
              <a:gd name="connsiteY163" fmla="*/ 4121438 h 5047353"/>
              <a:gd name="connsiteX164" fmla="*/ 265416 w 5625760"/>
              <a:gd name="connsiteY164" fmla="*/ 4089574 h 5047353"/>
              <a:gd name="connsiteX165" fmla="*/ 261179 w 5625760"/>
              <a:gd name="connsiteY165" fmla="*/ 4038185 h 5047353"/>
              <a:gd name="connsiteX166" fmla="*/ 220013 w 5625760"/>
              <a:gd name="connsiteY166" fmla="*/ 4002361 h 5047353"/>
              <a:gd name="connsiteX167" fmla="*/ 273612 w 5625760"/>
              <a:gd name="connsiteY167" fmla="*/ 3980995 h 5047353"/>
              <a:gd name="connsiteX168" fmla="*/ 273612 w 5625760"/>
              <a:gd name="connsiteY168" fmla="*/ 3947749 h 5047353"/>
              <a:gd name="connsiteX169" fmla="*/ 247918 w 5625760"/>
              <a:gd name="connsiteY169" fmla="*/ 3950696 h 5047353"/>
              <a:gd name="connsiteX170" fmla="*/ 213751 w 5625760"/>
              <a:gd name="connsiteY170" fmla="*/ 3937066 h 5047353"/>
              <a:gd name="connsiteX171" fmla="*/ 222131 w 5625760"/>
              <a:gd name="connsiteY171" fmla="*/ 3909714 h 5047353"/>
              <a:gd name="connsiteX172" fmla="*/ 235669 w 5625760"/>
              <a:gd name="connsiteY172" fmla="*/ 3853536 h 5047353"/>
              <a:gd name="connsiteX173" fmla="*/ 257864 w 5625760"/>
              <a:gd name="connsiteY173" fmla="*/ 3855010 h 5047353"/>
              <a:gd name="connsiteX174" fmla="*/ 277756 w 5625760"/>
              <a:gd name="connsiteY174" fmla="*/ 3826000 h 5047353"/>
              <a:gd name="connsiteX175" fmla="*/ 266060 w 5625760"/>
              <a:gd name="connsiteY175" fmla="*/ 3778848 h 5047353"/>
              <a:gd name="connsiteX176" fmla="*/ 259706 w 5625760"/>
              <a:gd name="connsiteY176" fmla="*/ 3743484 h 5047353"/>
              <a:gd name="connsiteX177" fmla="*/ 255838 w 5625760"/>
              <a:gd name="connsiteY177" fmla="*/ 3717421 h 5047353"/>
              <a:gd name="connsiteX178" fmla="*/ 266337 w 5625760"/>
              <a:gd name="connsiteY178" fmla="*/ 3648995 h 5047353"/>
              <a:gd name="connsiteX179" fmla="*/ 292399 w 5625760"/>
              <a:gd name="connsiteY179" fmla="*/ 3551191 h 5047353"/>
              <a:gd name="connsiteX180" fmla="*/ 248102 w 5625760"/>
              <a:gd name="connsiteY180" fmla="*/ 3416273 h 5047353"/>
              <a:gd name="connsiteX181" fmla="*/ 217527 w 5625760"/>
              <a:gd name="connsiteY181" fmla="*/ 3412497 h 5047353"/>
              <a:gd name="connsiteX182" fmla="*/ 167059 w 5625760"/>
              <a:gd name="connsiteY182" fmla="*/ 3395828 h 5047353"/>
              <a:gd name="connsiteX183" fmla="*/ 158863 w 5625760"/>
              <a:gd name="connsiteY183" fmla="*/ 3347571 h 5047353"/>
              <a:gd name="connsiteX184" fmla="*/ 180321 w 5625760"/>
              <a:gd name="connsiteY184" fmla="*/ 3284854 h 5047353"/>
              <a:gd name="connsiteX185" fmla="*/ 250957 w 5625760"/>
              <a:gd name="connsiteY185" fmla="*/ 3229138 h 5047353"/>
              <a:gd name="connsiteX186" fmla="*/ 281532 w 5625760"/>
              <a:gd name="connsiteY186" fmla="*/ 3100021 h 5047353"/>
              <a:gd name="connsiteX187" fmla="*/ 320212 w 5625760"/>
              <a:gd name="connsiteY187" fmla="*/ 3121756 h 5047353"/>
              <a:gd name="connsiteX188" fmla="*/ 365062 w 5625760"/>
              <a:gd name="connsiteY188" fmla="*/ 3118532 h 5047353"/>
              <a:gd name="connsiteX189" fmla="*/ 344248 w 5625760"/>
              <a:gd name="connsiteY189" fmla="*/ 3054527 h 5047353"/>
              <a:gd name="connsiteX190" fmla="*/ 397939 w 5625760"/>
              <a:gd name="connsiteY190" fmla="*/ 3036200 h 5047353"/>
              <a:gd name="connsiteX191" fmla="*/ 417739 w 5625760"/>
              <a:gd name="connsiteY191" fmla="*/ 3005441 h 5047353"/>
              <a:gd name="connsiteX192" fmla="*/ 446933 w 5625760"/>
              <a:gd name="connsiteY192" fmla="*/ 3014282 h 5047353"/>
              <a:gd name="connsiteX193" fmla="*/ 507808 w 5625760"/>
              <a:gd name="connsiteY193" fmla="*/ 2958657 h 5047353"/>
              <a:gd name="connsiteX194" fmla="*/ 544645 w 5625760"/>
              <a:gd name="connsiteY194" fmla="*/ 2984904 h 5047353"/>
              <a:gd name="connsiteX195" fmla="*/ 547961 w 5625760"/>
              <a:gd name="connsiteY195" fmla="*/ 2946684 h 5047353"/>
              <a:gd name="connsiteX196" fmla="*/ 510202 w 5625760"/>
              <a:gd name="connsiteY196" fmla="*/ 2915004 h 5047353"/>
              <a:gd name="connsiteX197" fmla="*/ 451814 w 5625760"/>
              <a:gd name="connsiteY197" fmla="*/ 2914728 h 5047353"/>
              <a:gd name="connsiteX198" fmla="*/ 351432 w 5625760"/>
              <a:gd name="connsiteY198" fmla="*/ 2860116 h 5047353"/>
              <a:gd name="connsiteX199" fmla="*/ 329145 w 5625760"/>
              <a:gd name="connsiteY199" fmla="*/ 2902756 h 5047353"/>
              <a:gd name="connsiteX200" fmla="*/ 272231 w 5625760"/>
              <a:gd name="connsiteY200" fmla="*/ 2842157 h 5047353"/>
              <a:gd name="connsiteX201" fmla="*/ 274165 w 5625760"/>
              <a:gd name="connsiteY201" fmla="*/ 2785427 h 5047353"/>
              <a:gd name="connsiteX202" fmla="*/ 266797 w 5625760"/>
              <a:gd name="connsiteY202" fmla="*/ 2731921 h 5047353"/>
              <a:gd name="connsiteX203" fmla="*/ 315239 w 5625760"/>
              <a:gd name="connsiteY203" fmla="*/ 2671231 h 5047353"/>
              <a:gd name="connsiteX204" fmla="*/ 381454 w 5625760"/>
              <a:gd name="connsiteY204" fmla="*/ 2653917 h 5047353"/>
              <a:gd name="connsiteX205" fmla="*/ 403741 w 5625760"/>
              <a:gd name="connsiteY205" fmla="*/ 2635774 h 5047353"/>
              <a:gd name="connsiteX206" fmla="*/ 389282 w 5625760"/>
              <a:gd name="connsiteY206" fmla="*/ 2610264 h 5047353"/>
              <a:gd name="connsiteX207" fmla="*/ 360641 w 5625760"/>
              <a:gd name="connsiteY207" fmla="*/ 2596450 h 5047353"/>
              <a:gd name="connsiteX208" fmla="*/ 342130 w 5625760"/>
              <a:gd name="connsiteY208" fmla="*/ 2564401 h 5047353"/>
              <a:gd name="connsiteX209" fmla="*/ 368930 w 5625760"/>
              <a:gd name="connsiteY209" fmla="*/ 2545522 h 5047353"/>
              <a:gd name="connsiteX210" fmla="*/ 397847 w 5625760"/>
              <a:gd name="connsiteY210" fmla="*/ 2541194 h 5047353"/>
              <a:gd name="connsiteX211" fmla="*/ 444723 w 5625760"/>
              <a:gd name="connsiteY211" fmla="*/ 2426352 h 5047353"/>
              <a:gd name="connsiteX212" fmla="*/ 464063 w 5625760"/>
              <a:gd name="connsiteY212" fmla="*/ 2426352 h 5047353"/>
              <a:gd name="connsiteX213" fmla="*/ 504032 w 5625760"/>
              <a:gd name="connsiteY213" fmla="*/ 2373214 h 5047353"/>
              <a:gd name="connsiteX214" fmla="*/ 489113 w 5625760"/>
              <a:gd name="connsiteY214" fmla="*/ 2334350 h 5047353"/>
              <a:gd name="connsiteX215" fmla="*/ 435329 w 5625760"/>
              <a:gd name="connsiteY215" fmla="*/ 2305340 h 5047353"/>
              <a:gd name="connsiteX216" fmla="*/ 398492 w 5625760"/>
              <a:gd name="connsiteY216" fmla="*/ 2289500 h 5047353"/>
              <a:gd name="connsiteX217" fmla="*/ 349682 w 5625760"/>
              <a:gd name="connsiteY217" fmla="*/ 2272186 h 5047353"/>
              <a:gd name="connsiteX218" fmla="*/ 457800 w 5625760"/>
              <a:gd name="connsiteY218" fmla="*/ 2205418 h 5047353"/>
              <a:gd name="connsiteX219" fmla="*/ 451262 w 5625760"/>
              <a:gd name="connsiteY219" fmla="*/ 2126309 h 5047353"/>
              <a:gd name="connsiteX220" fmla="*/ 407609 w 5625760"/>
              <a:gd name="connsiteY220" fmla="*/ 2050239 h 5047353"/>
              <a:gd name="connsiteX221" fmla="*/ 490310 w 5625760"/>
              <a:gd name="connsiteY221" fmla="*/ 1980708 h 5047353"/>
              <a:gd name="connsiteX222" fmla="*/ 562143 w 5625760"/>
              <a:gd name="connsiteY222" fmla="*/ 2049410 h 5047353"/>
              <a:gd name="connsiteX223" fmla="*/ 544185 w 5625760"/>
              <a:gd name="connsiteY223" fmla="*/ 1996272 h 5047353"/>
              <a:gd name="connsiteX224" fmla="*/ 577523 w 5625760"/>
              <a:gd name="connsiteY224" fmla="*/ 1987523 h 5047353"/>
              <a:gd name="connsiteX225" fmla="*/ 553578 w 5625760"/>
              <a:gd name="connsiteY225" fmla="*/ 1938253 h 5047353"/>
              <a:gd name="connsiteX226" fmla="*/ 512504 w 5625760"/>
              <a:gd name="connsiteY226" fmla="*/ 1888245 h 5047353"/>
              <a:gd name="connsiteX227" fmla="*/ 544093 w 5625760"/>
              <a:gd name="connsiteY227" fmla="*/ 1824332 h 5047353"/>
              <a:gd name="connsiteX228" fmla="*/ 584522 w 5625760"/>
              <a:gd name="connsiteY228" fmla="*/ 1816504 h 5047353"/>
              <a:gd name="connsiteX229" fmla="*/ 569511 w 5625760"/>
              <a:gd name="connsiteY229" fmla="*/ 1753419 h 5047353"/>
              <a:gd name="connsiteX230" fmla="*/ 595297 w 5625760"/>
              <a:gd name="connsiteY230" fmla="*/ 1771010 h 5047353"/>
              <a:gd name="connsiteX231" fmla="*/ 602941 w 5625760"/>
              <a:gd name="connsiteY231" fmla="*/ 1766957 h 5047353"/>
              <a:gd name="connsiteX232" fmla="*/ 622373 w 5625760"/>
              <a:gd name="connsiteY232" fmla="*/ 1707372 h 5047353"/>
              <a:gd name="connsiteX233" fmla="*/ 653961 w 5625760"/>
              <a:gd name="connsiteY233" fmla="*/ 1659115 h 5047353"/>
              <a:gd name="connsiteX234" fmla="*/ 678827 w 5625760"/>
              <a:gd name="connsiteY234" fmla="*/ 1678179 h 5047353"/>
              <a:gd name="connsiteX235" fmla="*/ 761251 w 5625760"/>
              <a:gd name="connsiteY235" fmla="*/ 1680205 h 5047353"/>
              <a:gd name="connsiteX236" fmla="*/ 755817 w 5625760"/>
              <a:gd name="connsiteY236" fmla="*/ 1579177 h 5047353"/>
              <a:gd name="connsiteX237" fmla="*/ 801865 w 5625760"/>
              <a:gd name="connsiteY237" fmla="*/ 1518948 h 5047353"/>
              <a:gd name="connsiteX238" fmla="*/ 873330 w 5625760"/>
              <a:gd name="connsiteY238" fmla="*/ 1449324 h 5047353"/>
              <a:gd name="connsiteX239" fmla="*/ 905010 w 5625760"/>
              <a:gd name="connsiteY239" fmla="*/ 1393791 h 5047353"/>
              <a:gd name="connsiteX240" fmla="*/ 970857 w 5625760"/>
              <a:gd name="connsiteY240" fmla="*/ 1372518 h 5047353"/>
              <a:gd name="connsiteX241" fmla="*/ 1051624 w 5625760"/>
              <a:gd name="connsiteY241" fmla="*/ 1340745 h 5047353"/>
              <a:gd name="connsiteX242" fmla="*/ 977765 w 5625760"/>
              <a:gd name="connsiteY242" fmla="*/ 1248467 h 5047353"/>
              <a:gd name="connsiteX243" fmla="*/ 951978 w 5625760"/>
              <a:gd name="connsiteY243" fmla="*/ 1257492 h 5047353"/>
              <a:gd name="connsiteX244" fmla="*/ 893314 w 5625760"/>
              <a:gd name="connsiteY244" fmla="*/ 1226640 h 5047353"/>
              <a:gd name="connsiteX245" fmla="*/ 889722 w 5625760"/>
              <a:gd name="connsiteY245" fmla="*/ 1174976 h 5047353"/>
              <a:gd name="connsiteX246" fmla="*/ 789616 w 5625760"/>
              <a:gd name="connsiteY246" fmla="*/ 1148821 h 5047353"/>
              <a:gd name="connsiteX247" fmla="*/ 775710 w 5625760"/>
              <a:gd name="connsiteY247" fmla="*/ 1092735 h 5047353"/>
              <a:gd name="connsiteX248" fmla="*/ 798365 w 5625760"/>
              <a:gd name="connsiteY248" fmla="*/ 1040702 h 5047353"/>
              <a:gd name="connsiteX249" fmla="*/ 825901 w 5625760"/>
              <a:gd name="connsiteY249" fmla="*/ 1040702 h 5047353"/>
              <a:gd name="connsiteX250" fmla="*/ 835479 w 5625760"/>
              <a:gd name="connsiteY250" fmla="*/ 982591 h 5047353"/>
              <a:gd name="connsiteX251" fmla="*/ 902155 w 5625760"/>
              <a:gd name="connsiteY251" fmla="*/ 994195 h 5047353"/>
              <a:gd name="connsiteX252" fmla="*/ 925271 w 5625760"/>
              <a:gd name="connsiteY252" fmla="*/ 903298 h 5047353"/>
              <a:gd name="connsiteX253" fmla="*/ 898840 w 5625760"/>
              <a:gd name="connsiteY253" fmla="*/ 855224 h 5047353"/>
              <a:gd name="connsiteX254" fmla="*/ 922876 w 5625760"/>
              <a:gd name="connsiteY254" fmla="*/ 829254 h 5047353"/>
              <a:gd name="connsiteX255" fmla="*/ 942032 w 5625760"/>
              <a:gd name="connsiteY255" fmla="*/ 739462 h 5047353"/>
              <a:gd name="connsiteX256" fmla="*/ 985316 w 5625760"/>
              <a:gd name="connsiteY256" fmla="*/ 713399 h 5047353"/>
              <a:gd name="connsiteX257" fmla="*/ 1076305 w 5625760"/>
              <a:gd name="connsiteY257" fmla="*/ 723714 h 5047353"/>
              <a:gd name="connsiteX258" fmla="*/ 1134049 w 5625760"/>
              <a:gd name="connsiteY258" fmla="*/ 788917 h 5047353"/>
              <a:gd name="connsiteX259" fmla="*/ 1159282 w 5625760"/>
              <a:gd name="connsiteY259" fmla="*/ 820505 h 5047353"/>
              <a:gd name="connsiteX260" fmla="*/ 1177425 w 5625760"/>
              <a:gd name="connsiteY260" fmla="*/ 775102 h 5047353"/>
              <a:gd name="connsiteX261" fmla="*/ 1227800 w 5625760"/>
              <a:gd name="connsiteY261" fmla="*/ 813321 h 5047353"/>
              <a:gd name="connsiteX262" fmla="*/ 1272190 w 5625760"/>
              <a:gd name="connsiteY262" fmla="*/ 807796 h 5047353"/>
              <a:gd name="connsiteX263" fmla="*/ 1311883 w 5625760"/>
              <a:gd name="connsiteY263" fmla="*/ 752631 h 5047353"/>
              <a:gd name="connsiteX264" fmla="*/ 1306265 w 5625760"/>
              <a:gd name="connsiteY264" fmla="*/ 730897 h 5047353"/>
              <a:gd name="connsiteX265" fmla="*/ 1329933 w 5625760"/>
              <a:gd name="connsiteY265" fmla="*/ 586125 h 5047353"/>
              <a:gd name="connsiteX266" fmla="*/ 1338958 w 5625760"/>
              <a:gd name="connsiteY266" fmla="*/ 574245 h 5047353"/>
              <a:gd name="connsiteX267" fmla="*/ 1364652 w 5625760"/>
              <a:gd name="connsiteY267" fmla="*/ 592295 h 5047353"/>
              <a:gd name="connsiteX268" fmla="*/ 1386018 w 5625760"/>
              <a:gd name="connsiteY268" fmla="*/ 555642 h 5047353"/>
              <a:gd name="connsiteX269" fmla="*/ 1406832 w 5625760"/>
              <a:gd name="connsiteY269" fmla="*/ 555642 h 5047353"/>
              <a:gd name="connsiteX270" fmla="*/ 1457944 w 5625760"/>
              <a:gd name="connsiteY270" fmla="*/ 492465 h 5047353"/>
              <a:gd name="connsiteX271" fmla="*/ 1451589 w 5625760"/>
              <a:gd name="connsiteY271" fmla="*/ 456548 h 5047353"/>
              <a:gd name="connsiteX272" fmla="*/ 1441367 w 5625760"/>
              <a:gd name="connsiteY272" fmla="*/ 415290 h 5047353"/>
              <a:gd name="connsiteX273" fmla="*/ 1475534 w 5625760"/>
              <a:gd name="connsiteY273" fmla="*/ 384531 h 5047353"/>
              <a:gd name="connsiteX274" fmla="*/ 1460154 w 5625760"/>
              <a:gd name="connsiteY274" fmla="*/ 363073 h 5047353"/>
              <a:gd name="connsiteX275" fmla="*/ 1450208 w 5625760"/>
              <a:gd name="connsiteY275" fmla="*/ 352390 h 5047353"/>
              <a:gd name="connsiteX276" fmla="*/ 1468903 w 5625760"/>
              <a:gd name="connsiteY276" fmla="*/ 240311 h 5047353"/>
              <a:gd name="connsiteX277" fmla="*/ 1489072 w 5625760"/>
              <a:gd name="connsiteY277" fmla="*/ 234601 h 5047353"/>
              <a:gd name="connsiteX278" fmla="*/ 1516424 w 5625760"/>
              <a:gd name="connsiteY278" fmla="*/ 204486 h 5047353"/>
              <a:gd name="connsiteX279" fmla="*/ 1538434 w 5625760"/>
              <a:gd name="connsiteY279" fmla="*/ 151256 h 5047353"/>
              <a:gd name="connsiteX280" fmla="*/ 1530422 w 5625760"/>
              <a:gd name="connsiteY280" fmla="*/ 88079 h 5047353"/>
              <a:gd name="connsiteX281" fmla="*/ 1474245 w 5625760"/>
              <a:gd name="connsiteY281" fmla="*/ 31349 h 5047353"/>
              <a:gd name="connsiteX282" fmla="*/ 1505280 w 5625760"/>
              <a:gd name="connsiteY282" fmla="*/ 1327 h 5047353"/>
              <a:gd name="connsiteX283" fmla="*/ 1551604 w 5625760"/>
              <a:gd name="connsiteY283" fmla="*/ 42585 h 5047353"/>
              <a:gd name="connsiteX284" fmla="*/ 1580798 w 5625760"/>
              <a:gd name="connsiteY284" fmla="*/ 41480 h 5047353"/>
              <a:gd name="connsiteX285" fmla="*/ 1605847 w 5625760"/>
              <a:gd name="connsiteY285" fmla="*/ 67082 h 5047353"/>
              <a:gd name="connsiteX286" fmla="*/ 1665432 w 5625760"/>
              <a:gd name="connsiteY286" fmla="*/ 95447 h 5047353"/>
              <a:gd name="connsiteX287" fmla="*/ 1785063 w 5625760"/>
              <a:gd name="connsiteY287" fmla="*/ 97289 h 5047353"/>
              <a:gd name="connsiteX288" fmla="*/ 1993011 w 5625760"/>
              <a:gd name="connsiteY288" fmla="*/ 144717 h 5047353"/>
              <a:gd name="connsiteX289" fmla="*/ 2067700 w 5625760"/>
              <a:gd name="connsiteY289" fmla="*/ 146099 h 5047353"/>
              <a:gd name="connsiteX290" fmla="*/ 2080225 w 5625760"/>
              <a:gd name="connsiteY290" fmla="*/ 141954 h 5047353"/>
              <a:gd name="connsiteX291" fmla="*/ 2178029 w 5625760"/>
              <a:gd name="connsiteY291" fmla="*/ 172806 h 5047353"/>
              <a:gd name="connsiteX292" fmla="*/ 2183094 w 5625760"/>
              <a:gd name="connsiteY292" fmla="*/ 182936 h 5047353"/>
              <a:gd name="connsiteX293" fmla="*/ 2146441 w 5625760"/>
              <a:gd name="connsiteY293" fmla="*/ 240403 h 5047353"/>
              <a:gd name="connsiteX294" fmla="*/ 2193224 w 5625760"/>
              <a:gd name="connsiteY294" fmla="*/ 272913 h 5047353"/>
              <a:gd name="connsiteX295" fmla="*/ 2297659 w 5625760"/>
              <a:gd name="connsiteY295" fmla="*/ 272913 h 5047353"/>
              <a:gd name="connsiteX296" fmla="*/ 2266992 w 5625760"/>
              <a:gd name="connsiteY296" fmla="*/ 370532 h 5047353"/>
              <a:gd name="connsiteX297" fmla="*/ 2268281 w 5625760"/>
              <a:gd name="connsiteY297" fmla="*/ 417316 h 5047353"/>
              <a:gd name="connsiteX298" fmla="*/ 2357889 w 5625760"/>
              <a:gd name="connsiteY298" fmla="*/ 409949 h 5047353"/>
              <a:gd name="connsiteX299" fmla="*/ 2328419 w 5625760"/>
              <a:gd name="connsiteY299" fmla="*/ 457009 h 5047353"/>
              <a:gd name="connsiteX300" fmla="*/ 2388556 w 5625760"/>
              <a:gd name="connsiteY300" fmla="*/ 392635 h 5047353"/>
              <a:gd name="connsiteX301" fmla="*/ 2495938 w 5625760"/>
              <a:gd name="connsiteY301" fmla="*/ 457746 h 5047353"/>
              <a:gd name="connsiteX302" fmla="*/ 2551839 w 5625760"/>
              <a:gd name="connsiteY302" fmla="*/ 498175 h 5047353"/>
              <a:gd name="connsiteX303" fmla="*/ 2650380 w 5625760"/>
              <a:gd name="connsiteY303" fmla="*/ 478743 h 5047353"/>
              <a:gd name="connsiteX304" fmla="*/ 2638408 w 5625760"/>
              <a:gd name="connsiteY304" fmla="*/ 451391 h 5047353"/>
              <a:gd name="connsiteX305" fmla="*/ 2637211 w 5625760"/>
              <a:gd name="connsiteY305" fmla="*/ 426157 h 5047353"/>
              <a:gd name="connsiteX306" fmla="*/ 2654156 w 5625760"/>
              <a:gd name="connsiteY306" fmla="*/ 358560 h 5047353"/>
              <a:gd name="connsiteX307" fmla="*/ 2661524 w 5625760"/>
              <a:gd name="connsiteY307" fmla="*/ 327801 h 5047353"/>
              <a:gd name="connsiteX308" fmla="*/ 2687126 w 5625760"/>
              <a:gd name="connsiteY308" fmla="*/ 313710 h 5047353"/>
              <a:gd name="connsiteX309" fmla="*/ 2708676 w 5625760"/>
              <a:gd name="connsiteY309" fmla="*/ 332497 h 5047353"/>
              <a:gd name="connsiteX310" fmla="*/ 2718161 w 5625760"/>
              <a:gd name="connsiteY310" fmla="*/ 394201 h 5047353"/>
              <a:gd name="connsiteX311" fmla="*/ 2750487 w 5625760"/>
              <a:gd name="connsiteY311" fmla="*/ 383702 h 5047353"/>
              <a:gd name="connsiteX312" fmla="*/ 2785114 w 5625760"/>
              <a:gd name="connsiteY312" fmla="*/ 369059 h 5047353"/>
              <a:gd name="connsiteX313" fmla="*/ 2800494 w 5625760"/>
              <a:gd name="connsiteY313" fmla="*/ 394661 h 5047353"/>
              <a:gd name="connsiteX314" fmla="*/ 2863210 w 5625760"/>
              <a:gd name="connsiteY314" fmla="*/ 413817 h 5047353"/>
              <a:gd name="connsiteX315" fmla="*/ 2939648 w 5625760"/>
              <a:gd name="connsiteY315" fmla="*/ 436196 h 5047353"/>
              <a:gd name="connsiteX316" fmla="*/ 2991313 w 5625760"/>
              <a:gd name="connsiteY316" fmla="*/ 440248 h 5047353"/>
              <a:gd name="connsiteX317" fmla="*/ 3058726 w 5625760"/>
              <a:gd name="connsiteY317" fmla="*/ 444945 h 5047353"/>
              <a:gd name="connsiteX318" fmla="*/ 3067567 w 5625760"/>
              <a:gd name="connsiteY318" fmla="*/ 452588 h 5047353"/>
              <a:gd name="connsiteX319" fmla="*/ 3142440 w 5625760"/>
              <a:gd name="connsiteY319" fmla="*/ 440248 h 5047353"/>
              <a:gd name="connsiteX320" fmla="*/ 3157820 w 5625760"/>
              <a:gd name="connsiteY320" fmla="*/ 394109 h 5047353"/>
              <a:gd name="connsiteX321" fmla="*/ 3190329 w 5625760"/>
              <a:gd name="connsiteY321" fmla="*/ 367309 h 5047353"/>
              <a:gd name="connsiteX322" fmla="*/ 3287580 w 5625760"/>
              <a:gd name="connsiteY322" fmla="*/ 334155 h 5047353"/>
              <a:gd name="connsiteX323" fmla="*/ 3365676 w 5625760"/>
              <a:gd name="connsiteY323" fmla="*/ 342812 h 5047353"/>
              <a:gd name="connsiteX324" fmla="*/ 3406382 w 5625760"/>
              <a:gd name="connsiteY324" fmla="*/ 386649 h 5047353"/>
              <a:gd name="connsiteX325" fmla="*/ 3524263 w 5625760"/>
              <a:gd name="connsiteY325" fmla="*/ 473125 h 5047353"/>
              <a:gd name="connsiteX326" fmla="*/ 3596833 w 5625760"/>
              <a:gd name="connsiteY326" fmla="*/ 540999 h 5047353"/>
              <a:gd name="connsiteX327" fmla="*/ 3608252 w 5625760"/>
              <a:gd name="connsiteY327" fmla="*/ 570653 h 5047353"/>
              <a:gd name="connsiteX328" fmla="*/ 3582190 w 5625760"/>
              <a:gd name="connsiteY328" fmla="*/ 736146 h 5047353"/>
              <a:gd name="connsiteX329" fmla="*/ 3562205 w 5625760"/>
              <a:gd name="connsiteY329" fmla="*/ 772340 h 5047353"/>
              <a:gd name="connsiteX330" fmla="*/ 3568191 w 5625760"/>
              <a:gd name="connsiteY330" fmla="*/ 845278 h 5047353"/>
              <a:gd name="connsiteX331" fmla="*/ 3585597 w 5625760"/>
              <a:gd name="connsiteY331" fmla="*/ 872078 h 5047353"/>
              <a:gd name="connsiteX332" fmla="*/ 3564508 w 5625760"/>
              <a:gd name="connsiteY332" fmla="*/ 914901 h 5047353"/>
              <a:gd name="connsiteX333" fmla="*/ 3528130 w 5625760"/>
              <a:gd name="connsiteY333" fmla="*/ 920151 h 5047353"/>
              <a:gd name="connsiteX334" fmla="*/ 3473242 w 5625760"/>
              <a:gd name="connsiteY334" fmla="*/ 975039 h 5047353"/>
              <a:gd name="connsiteX335" fmla="*/ 3500318 w 5625760"/>
              <a:gd name="connsiteY335" fmla="*/ 1050004 h 5047353"/>
              <a:gd name="connsiteX336" fmla="*/ 3538629 w 5625760"/>
              <a:gd name="connsiteY336" fmla="*/ 1050740 h 5047353"/>
              <a:gd name="connsiteX337" fmla="*/ 3571691 w 5625760"/>
              <a:gd name="connsiteY337" fmla="*/ 1071185 h 5047353"/>
              <a:gd name="connsiteX338" fmla="*/ 3572520 w 5625760"/>
              <a:gd name="connsiteY338" fmla="*/ 1121745 h 5047353"/>
              <a:gd name="connsiteX339" fmla="*/ 3576940 w 5625760"/>
              <a:gd name="connsiteY339" fmla="*/ 1152781 h 5047353"/>
              <a:gd name="connsiteX340" fmla="*/ 3597570 w 5625760"/>
              <a:gd name="connsiteY340" fmla="*/ 1240270 h 5047353"/>
              <a:gd name="connsiteX341" fmla="*/ 3584400 w 5625760"/>
              <a:gd name="connsiteY341" fmla="*/ 1277661 h 5047353"/>
              <a:gd name="connsiteX342" fmla="*/ 3549957 w 5625760"/>
              <a:gd name="connsiteY342" fmla="*/ 1327668 h 5047353"/>
              <a:gd name="connsiteX343" fmla="*/ 3620409 w 5625760"/>
              <a:gd name="connsiteY343" fmla="*/ 1367176 h 5047353"/>
              <a:gd name="connsiteX344" fmla="*/ 3699518 w 5625760"/>
              <a:gd name="connsiteY344" fmla="*/ 1406501 h 5047353"/>
              <a:gd name="connsiteX345" fmla="*/ 3851013 w 5625760"/>
              <a:gd name="connsiteY345" fmla="*/ 1484596 h 5047353"/>
              <a:gd name="connsiteX346" fmla="*/ 3960973 w 5625760"/>
              <a:gd name="connsiteY346" fmla="*/ 1461112 h 5047353"/>
              <a:gd name="connsiteX347" fmla="*/ 3993114 w 5625760"/>
              <a:gd name="connsiteY347" fmla="*/ 1489846 h 5047353"/>
              <a:gd name="connsiteX348" fmla="*/ 4020558 w 5625760"/>
              <a:gd name="connsiteY348" fmla="*/ 1452732 h 5047353"/>
              <a:gd name="connsiteX349" fmla="*/ 4071302 w 5625760"/>
              <a:gd name="connsiteY349" fmla="*/ 1548878 h 5047353"/>
              <a:gd name="connsiteX350" fmla="*/ 4102614 w 5625760"/>
              <a:gd name="connsiteY350" fmla="*/ 1607911 h 5047353"/>
              <a:gd name="connsiteX351" fmla="*/ 4147648 w 5625760"/>
              <a:gd name="connsiteY351" fmla="*/ 1585255 h 5047353"/>
              <a:gd name="connsiteX352" fmla="*/ 4151332 w 5625760"/>
              <a:gd name="connsiteY352" fmla="*/ 1646866 h 5047353"/>
              <a:gd name="connsiteX353" fmla="*/ 4173803 w 5625760"/>
              <a:gd name="connsiteY353" fmla="*/ 1628355 h 5047353"/>
              <a:gd name="connsiteX354" fmla="*/ 4209812 w 5625760"/>
              <a:gd name="connsiteY354" fmla="*/ 1569599 h 5047353"/>
              <a:gd name="connsiteX355" fmla="*/ 4282382 w 5625760"/>
              <a:gd name="connsiteY355" fmla="*/ 1525855 h 5047353"/>
              <a:gd name="connsiteX356" fmla="*/ 4321154 w 5625760"/>
              <a:gd name="connsiteY356" fmla="*/ 1542892 h 5047353"/>
              <a:gd name="connsiteX357" fmla="*/ 4365543 w 5625760"/>
              <a:gd name="connsiteY357" fmla="*/ 1595478 h 5047353"/>
              <a:gd name="connsiteX358" fmla="*/ 4421445 w 5625760"/>
              <a:gd name="connsiteY358" fmla="*/ 1626421 h 5047353"/>
              <a:gd name="connsiteX359" fmla="*/ 4445758 w 5625760"/>
              <a:gd name="connsiteY359" fmla="*/ 1642998 h 5047353"/>
              <a:gd name="connsiteX360" fmla="*/ 4462519 w 5625760"/>
              <a:gd name="connsiteY360" fmla="*/ 1670350 h 5047353"/>
              <a:gd name="connsiteX361" fmla="*/ 4563730 w 5625760"/>
              <a:gd name="connsiteY361" fmla="*/ 1751485 h 5047353"/>
              <a:gd name="connsiteX362" fmla="*/ 4555810 w 5625760"/>
              <a:gd name="connsiteY362" fmla="*/ 1823687 h 5047353"/>
              <a:gd name="connsiteX363" fmla="*/ 4592924 w 5625760"/>
              <a:gd name="connsiteY363" fmla="*/ 1792375 h 5047353"/>
              <a:gd name="connsiteX364" fmla="*/ 4625710 w 5625760"/>
              <a:gd name="connsiteY364" fmla="*/ 1791270 h 5047353"/>
              <a:gd name="connsiteX365" fmla="*/ 4624605 w 5625760"/>
              <a:gd name="connsiteY365" fmla="*/ 1827647 h 5047353"/>
              <a:gd name="connsiteX366" fmla="*/ 4604344 w 5625760"/>
              <a:gd name="connsiteY366" fmla="*/ 1850763 h 5047353"/>
              <a:gd name="connsiteX367" fmla="*/ 4687781 w 5625760"/>
              <a:gd name="connsiteY367" fmla="*/ 1974814 h 5047353"/>
              <a:gd name="connsiteX368" fmla="*/ 4681427 w 5625760"/>
              <a:gd name="connsiteY368" fmla="*/ 2012757 h 5047353"/>
              <a:gd name="connsiteX369" fmla="*/ 4617790 w 5625760"/>
              <a:gd name="connsiteY369" fmla="*/ 2128059 h 5047353"/>
              <a:gd name="connsiteX370" fmla="*/ 4671112 w 5625760"/>
              <a:gd name="connsiteY370" fmla="*/ 2150622 h 5047353"/>
              <a:gd name="connsiteX371" fmla="*/ 4716975 w 5625760"/>
              <a:gd name="connsiteY371" fmla="*/ 2116179 h 5047353"/>
              <a:gd name="connsiteX372" fmla="*/ 4713015 w 5625760"/>
              <a:gd name="connsiteY372" fmla="*/ 2084222 h 5047353"/>
              <a:gd name="connsiteX373" fmla="*/ 4769929 w 5625760"/>
              <a:gd name="connsiteY373" fmla="*/ 2031176 h 5047353"/>
              <a:gd name="connsiteX374" fmla="*/ 4823989 w 5625760"/>
              <a:gd name="connsiteY374" fmla="*/ 2066079 h 5047353"/>
              <a:gd name="connsiteX375" fmla="*/ 4779415 w 5625760"/>
              <a:gd name="connsiteY375" fmla="*/ 2109087 h 5047353"/>
              <a:gd name="connsiteX376" fmla="*/ 4774902 w 5625760"/>
              <a:gd name="connsiteY376" fmla="*/ 2146478 h 5047353"/>
              <a:gd name="connsiteX377" fmla="*/ 4808240 w 5625760"/>
              <a:gd name="connsiteY377" fmla="*/ 2144544 h 5047353"/>
              <a:gd name="connsiteX378" fmla="*/ 4851801 w 5625760"/>
              <a:gd name="connsiteY378" fmla="*/ 2131835 h 5047353"/>
              <a:gd name="connsiteX379" fmla="*/ 4910097 w 5625760"/>
              <a:gd name="connsiteY379" fmla="*/ 2101444 h 5047353"/>
              <a:gd name="connsiteX380" fmla="*/ 4953289 w 5625760"/>
              <a:gd name="connsiteY380" fmla="*/ 2088182 h 5047353"/>
              <a:gd name="connsiteX381" fmla="*/ 4962222 w 5625760"/>
              <a:gd name="connsiteY381" fmla="*/ 2140492 h 5047353"/>
              <a:gd name="connsiteX382" fmla="*/ 4938462 w 5625760"/>
              <a:gd name="connsiteY382" fmla="*/ 2174014 h 5047353"/>
              <a:gd name="connsiteX383" fmla="*/ 4923819 w 5625760"/>
              <a:gd name="connsiteY383" fmla="*/ 2228994 h 5047353"/>
              <a:gd name="connsiteX384" fmla="*/ 4958999 w 5625760"/>
              <a:gd name="connsiteY384" fmla="*/ 2344572 h 5047353"/>
              <a:gd name="connsiteX385" fmla="*/ 4967932 w 5625760"/>
              <a:gd name="connsiteY385" fmla="*/ 2374503 h 5047353"/>
              <a:gd name="connsiteX386" fmla="*/ 4969498 w 5625760"/>
              <a:gd name="connsiteY386" fmla="*/ 2446613 h 5047353"/>
              <a:gd name="connsiteX387" fmla="*/ 4963235 w 5625760"/>
              <a:gd name="connsiteY387" fmla="*/ 2467610 h 5047353"/>
              <a:gd name="connsiteX388" fmla="*/ 5005691 w 5625760"/>
              <a:gd name="connsiteY388" fmla="*/ 2570388 h 5047353"/>
              <a:gd name="connsiteX389" fmla="*/ 5111046 w 5625760"/>
              <a:gd name="connsiteY389" fmla="*/ 2548653 h 5047353"/>
              <a:gd name="connsiteX390" fmla="*/ 5137017 w 5625760"/>
              <a:gd name="connsiteY390" fmla="*/ 2506566 h 504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5625760" h="5047353">
                <a:moveTo>
                  <a:pt x="5137201" y="2507303"/>
                </a:moveTo>
                <a:cubicBezTo>
                  <a:pt x="5155620" y="2518631"/>
                  <a:pt x="5168605" y="2526551"/>
                  <a:pt x="5184077" y="2536036"/>
                </a:cubicBezTo>
                <a:cubicBezTo>
                  <a:pt x="5190616" y="2531708"/>
                  <a:pt x="5197983" y="2527011"/>
                  <a:pt x="5205259" y="2522038"/>
                </a:cubicBezTo>
                <a:cubicBezTo>
                  <a:pt x="5241083" y="2497633"/>
                  <a:pt x="5271751" y="2500120"/>
                  <a:pt x="5304352" y="2530234"/>
                </a:cubicBezTo>
                <a:cubicBezTo>
                  <a:pt x="5337782" y="2560994"/>
                  <a:pt x="5337690" y="2560810"/>
                  <a:pt x="5375909" y="2539536"/>
                </a:cubicBezTo>
                <a:cubicBezTo>
                  <a:pt x="5411642" y="2519644"/>
                  <a:pt x="5440375" y="2542759"/>
                  <a:pt x="5469846" y="2556665"/>
                </a:cubicBezTo>
                <a:cubicBezTo>
                  <a:pt x="5477029" y="2560073"/>
                  <a:pt x="5480713" y="2570848"/>
                  <a:pt x="5486883" y="2579597"/>
                </a:cubicBezTo>
                <a:cubicBezTo>
                  <a:pt x="5505854" y="2558600"/>
                  <a:pt x="5519576" y="2542299"/>
                  <a:pt x="5534495" y="2527195"/>
                </a:cubicBezTo>
                <a:cubicBezTo>
                  <a:pt x="5564242" y="2497080"/>
                  <a:pt x="5576030" y="2497173"/>
                  <a:pt x="5606974" y="2527195"/>
                </a:cubicBezTo>
                <a:cubicBezTo>
                  <a:pt x="5613420" y="2533458"/>
                  <a:pt x="5618302" y="2541286"/>
                  <a:pt x="5625761" y="2550771"/>
                </a:cubicBezTo>
                <a:cubicBezTo>
                  <a:pt x="5616552" y="2558323"/>
                  <a:pt x="5609460" y="2565875"/>
                  <a:pt x="5600803" y="2571032"/>
                </a:cubicBezTo>
                <a:cubicBezTo>
                  <a:pt x="5569583" y="2589727"/>
                  <a:pt x="5537443" y="2606949"/>
                  <a:pt x="5506775" y="2626473"/>
                </a:cubicBezTo>
                <a:cubicBezTo>
                  <a:pt x="5498395" y="2631814"/>
                  <a:pt x="5492501" y="2642313"/>
                  <a:pt x="5487435" y="2651523"/>
                </a:cubicBezTo>
                <a:cubicBezTo>
                  <a:pt x="5472977" y="2677493"/>
                  <a:pt x="5454650" y="2691860"/>
                  <a:pt x="5423799" y="2677585"/>
                </a:cubicBezTo>
                <a:cubicBezTo>
                  <a:pt x="5420207" y="2675927"/>
                  <a:pt x="5414957" y="2677861"/>
                  <a:pt x="5412839" y="2678046"/>
                </a:cubicBezTo>
                <a:cubicBezTo>
                  <a:pt x="5394881" y="2697385"/>
                  <a:pt x="5378857" y="2715528"/>
                  <a:pt x="5361911" y="2732750"/>
                </a:cubicBezTo>
                <a:cubicBezTo>
                  <a:pt x="5349478" y="2745459"/>
                  <a:pt x="5347544" y="2759549"/>
                  <a:pt x="5354359" y="2774837"/>
                </a:cubicBezTo>
                <a:cubicBezTo>
                  <a:pt x="5362464" y="2793164"/>
                  <a:pt x="5356938" y="2805228"/>
                  <a:pt x="5342479" y="2818766"/>
                </a:cubicBezTo>
                <a:cubicBezTo>
                  <a:pt x="5326271" y="2833961"/>
                  <a:pt x="5314114" y="2853669"/>
                  <a:pt x="5299379" y="2872457"/>
                </a:cubicBezTo>
                <a:cubicBezTo>
                  <a:pt x="5311075" y="2886271"/>
                  <a:pt x="5319640" y="2896309"/>
                  <a:pt x="5329218" y="2907637"/>
                </a:cubicBezTo>
                <a:cubicBezTo>
                  <a:pt x="5315035" y="2927161"/>
                  <a:pt x="5287960" y="2937383"/>
                  <a:pt x="5294774" y="2968327"/>
                </a:cubicBezTo>
                <a:cubicBezTo>
                  <a:pt x="5299563" y="2989969"/>
                  <a:pt x="5298274" y="3012992"/>
                  <a:pt x="5300208" y="3044028"/>
                </a:cubicBezTo>
                <a:cubicBezTo>
                  <a:pt x="5265857" y="3031688"/>
                  <a:pt x="5239334" y="3022017"/>
                  <a:pt x="5212718" y="3012624"/>
                </a:cubicBezTo>
                <a:cubicBezTo>
                  <a:pt x="5168513" y="2997032"/>
                  <a:pt x="5135359" y="3009465"/>
                  <a:pt x="5113257" y="3049922"/>
                </a:cubicBezTo>
                <a:cubicBezTo>
                  <a:pt x="5111046" y="3053974"/>
                  <a:pt x="5108099" y="3057842"/>
                  <a:pt x="5106994" y="3062171"/>
                </a:cubicBezTo>
                <a:cubicBezTo>
                  <a:pt x="5092812" y="3116414"/>
                  <a:pt x="5046120" y="3120927"/>
                  <a:pt x="5002836" y="3129031"/>
                </a:cubicBezTo>
                <a:cubicBezTo>
                  <a:pt x="4994455" y="3130597"/>
                  <a:pt x="4982759" y="3123874"/>
                  <a:pt x="4975207" y="3117704"/>
                </a:cubicBezTo>
                <a:cubicBezTo>
                  <a:pt x="4963788" y="3108402"/>
                  <a:pt x="4954762" y="3096245"/>
                  <a:pt x="4939751" y="3080037"/>
                </a:cubicBezTo>
                <a:cubicBezTo>
                  <a:pt x="4927963" y="3110704"/>
                  <a:pt x="4918293" y="3135570"/>
                  <a:pt x="4907426" y="3163843"/>
                </a:cubicBezTo>
                <a:cubicBezTo>
                  <a:pt x="4866168" y="3153252"/>
                  <a:pt x="4830159" y="3202430"/>
                  <a:pt x="4784941" y="3171579"/>
                </a:cubicBezTo>
                <a:cubicBezTo>
                  <a:pt x="4775087" y="3189537"/>
                  <a:pt x="4764311" y="3205838"/>
                  <a:pt x="4757220" y="3223612"/>
                </a:cubicBezTo>
                <a:cubicBezTo>
                  <a:pt x="4753905" y="3231900"/>
                  <a:pt x="4756391" y="3243412"/>
                  <a:pt x="4758694" y="3252806"/>
                </a:cubicBezTo>
                <a:cubicBezTo>
                  <a:pt x="4767351" y="3287525"/>
                  <a:pt x="4752524" y="3309259"/>
                  <a:pt x="4716975" y="3312391"/>
                </a:cubicBezTo>
                <a:cubicBezTo>
                  <a:pt x="4706384" y="3313312"/>
                  <a:pt x="4692754" y="3309996"/>
                  <a:pt x="4685663" y="3315338"/>
                </a:cubicBezTo>
                <a:cubicBezTo>
                  <a:pt x="4658864" y="3335690"/>
                  <a:pt x="4634090" y="3325837"/>
                  <a:pt x="4607567" y="3312206"/>
                </a:cubicBezTo>
                <a:cubicBezTo>
                  <a:pt x="4592740" y="3329336"/>
                  <a:pt x="4584912" y="3351254"/>
                  <a:pt x="4556455" y="3352636"/>
                </a:cubicBezTo>
                <a:cubicBezTo>
                  <a:pt x="4532695" y="3353741"/>
                  <a:pt x="4515105" y="3345729"/>
                  <a:pt x="4496501" y="3335230"/>
                </a:cubicBezTo>
                <a:cubicBezTo>
                  <a:pt x="4482503" y="3327402"/>
                  <a:pt x="4469518" y="3309996"/>
                  <a:pt x="4451652" y="3324731"/>
                </a:cubicBezTo>
                <a:cubicBezTo>
                  <a:pt x="4433877" y="3339466"/>
                  <a:pt x="4440784" y="3357609"/>
                  <a:pt x="4449349" y="3374923"/>
                </a:cubicBezTo>
                <a:cubicBezTo>
                  <a:pt x="4450546" y="3377317"/>
                  <a:pt x="4450454" y="3380448"/>
                  <a:pt x="4451007" y="3383211"/>
                </a:cubicBezTo>
                <a:cubicBezTo>
                  <a:pt x="4449165" y="3385606"/>
                  <a:pt x="4447692" y="3389474"/>
                  <a:pt x="4445389" y="3390118"/>
                </a:cubicBezTo>
                <a:cubicBezTo>
                  <a:pt x="4394461" y="3403472"/>
                  <a:pt x="4374937" y="3437178"/>
                  <a:pt x="4387738" y="3492895"/>
                </a:cubicBezTo>
                <a:cubicBezTo>
                  <a:pt x="4392343" y="3512880"/>
                  <a:pt x="4397592" y="3531667"/>
                  <a:pt x="4375674" y="3551191"/>
                </a:cubicBezTo>
                <a:cubicBezTo>
                  <a:pt x="4353387" y="3542626"/>
                  <a:pt x="4330179" y="3532128"/>
                  <a:pt x="4305958" y="3524760"/>
                </a:cubicBezTo>
                <a:cubicBezTo>
                  <a:pt x="4271239" y="3514261"/>
                  <a:pt x="4236243" y="3502657"/>
                  <a:pt x="4200603" y="3498329"/>
                </a:cubicBezTo>
                <a:cubicBezTo>
                  <a:pt x="4185039" y="3496395"/>
                  <a:pt x="4167541" y="3511314"/>
                  <a:pt x="4149122" y="3519326"/>
                </a:cubicBezTo>
                <a:cubicBezTo>
                  <a:pt x="4128032" y="3503762"/>
                  <a:pt x="4133374" y="3485804"/>
                  <a:pt x="4150780" y="3468951"/>
                </a:cubicBezTo>
                <a:cubicBezTo>
                  <a:pt x="4132729" y="3448230"/>
                  <a:pt x="4117718" y="3431376"/>
                  <a:pt x="4089445" y="3428798"/>
                </a:cubicBezTo>
                <a:cubicBezTo>
                  <a:pt x="4074894" y="3427508"/>
                  <a:pt x="4061724" y="3412129"/>
                  <a:pt x="4045792" y="3401814"/>
                </a:cubicBezTo>
                <a:cubicBezTo>
                  <a:pt x="4032530" y="3416365"/>
                  <a:pt x="4021019" y="3435429"/>
                  <a:pt x="4004073" y="3445651"/>
                </a:cubicBezTo>
                <a:cubicBezTo>
                  <a:pt x="3988325" y="3455229"/>
                  <a:pt x="3966867" y="3455413"/>
                  <a:pt x="3944212" y="3460570"/>
                </a:cubicBezTo>
                <a:cubicBezTo>
                  <a:pt x="3950290" y="3474569"/>
                  <a:pt x="3955448" y="3486541"/>
                  <a:pt x="3957290" y="3490685"/>
                </a:cubicBezTo>
                <a:cubicBezTo>
                  <a:pt x="3949554" y="3512604"/>
                  <a:pt x="3943660" y="3528996"/>
                  <a:pt x="3936476" y="3549441"/>
                </a:cubicBezTo>
                <a:cubicBezTo>
                  <a:pt x="3926898" y="3546955"/>
                  <a:pt x="3914558" y="3543823"/>
                  <a:pt x="3900744" y="3540324"/>
                </a:cubicBezTo>
                <a:cubicBezTo>
                  <a:pt x="3895494" y="3548428"/>
                  <a:pt x="3890061" y="3556717"/>
                  <a:pt x="3880943" y="3570807"/>
                </a:cubicBezTo>
                <a:cubicBezTo>
                  <a:pt x="3865288" y="3538574"/>
                  <a:pt x="3852026" y="3511222"/>
                  <a:pt x="3839133" y="3484791"/>
                </a:cubicBezTo>
                <a:cubicBezTo>
                  <a:pt x="3803400" y="3512235"/>
                  <a:pt x="3800913" y="3513248"/>
                  <a:pt x="3818504" y="3557361"/>
                </a:cubicBezTo>
                <a:cubicBezTo>
                  <a:pt x="3830199" y="3586647"/>
                  <a:pt x="3804229" y="3594015"/>
                  <a:pt x="3794375" y="3612250"/>
                </a:cubicBezTo>
                <a:cubicBezTo>
                  <a:pt x="3810215" y="3641536"/>
                  <a:pt x="3844566" y="3630669"/>
                  <a:pt x="3866208" y="3645772"/>
                </a:cubicBezTo>
                <a:cubicBezTo>
                  <a:pt x="3888403" y="3661244"/>
                  <a:pt x="3911058" y="3676071"/>
                  <a:pt x="3936384" y="3693016"/>
                </a:cubicBezTo>
                <a:cubicBezTo>
                  <a:pt x="3942923" y="3675242"/>
                  <a:pt x="3947988" y="3661428"/>
                  <a:pt x="3954158" y="3644483"/>
                </a:cubicBezTo>
                <a:cubicBezTo>
                  <a:pt x="3964841" y="3650469"/>
                  <a:pt x="3973590" y="3655350"/>
                  <a:pt x="3982431" y="3660231"/>
                </a:cubicBezTo>
                <a:cubicBezTo>
                  <a:pt x="3988418" y="3653876"/>
                  <a:pt x="3994496" y="3647614"/>
                  <a:pt x="4000850" y="3640891"/>
                </a:cubicBezTo>
                <a:cubicBezTo>
                  <a:pt x="4005731" y="3644022"/>
                  <a:pt x="4010704" y="3645680"/>
                  <a:pt x="4013099" y="3648995"/>
                </a:cubicBezTo>
                <a:cubicBezTo>
                  <a:pt x="4025716" y="3666309"/>
                  <a:pt x="4038609" y="3683623"/>
                  <a:pt x="4049660" y="3701949"/>
                </a:cubicBezTo>
                <a:cubicBezTo>
                  <a:pt x="4058593" y="3716869"/>
                  <a:pt x="4064763" y="3736853"/>
                  <a:pt x="4050765" y="3749102"/>
                </a:cubicBezTo>
                <a:cubicBezTo>
                  <a:pt x="4029123" y="3767981"/>
                  <a:pt x="4036859" y="3790728"/>
                  <a:pt x="4033083" y="3813752"/>
                </a:cubicBezTo>
                <a:cubicBezTo>
                  <a:pt x="4037872" y="3817896"/>
                  <a:pt x="4041740" y="3822685"/>
                  <a:pt x="4046805" y="3825448"/>
                </a:cubicBezTo>
                <a:cubicBezTo>
                  <a:pt x="4060619" y="3832907"/>
                  <a:pt x="4077565" y="3841380"/>
                  <a:pt x="4071579" y="3858786"/>
                </a:cubicBezTo>
                <a:cubicBezTo>
                  <a:pt x="4068079" y="3869008"/>
                  <a:pt x="4052699" y="3876836"/>
                  <a:pt x="4041003" y="3882086"/>
                </a:cubicBezTo>
                <a:cubicBezTo>
                  <a:pt x="4000850" y="3900136"/>
                  <a:pt x="3963276" y="3880888"/>
                  <a:pt x="3925241" y="3871495"/>
                </a:cubicBezTo>
                <a:cubicBezTo>
                  <a:pt x="3920176" y="3870205"/>
                  <a:pt x="3913913" y="3864312"/>
                  <a:pt x="3912348" y="3859246"/>
                </a:cubicBezTo>
                <a:cubicBezTo>
                  <a:pt x="3899454" y="3817528"/>
                  <a:pt x="3854052" y="3807029"/>
                  <a:pt x="3834160" y="3772494"/>
                </a:cubicBezTo>
                <a:cubicBezTo>
                  <a:pt x="3809294" y="3784374"/>
                  <a:pt x="3835265" y="3818725"/>
                  <a:pt x="3804137" y="3826000"/>
                </a:cubicBezTo>
                <a:cubicBezTo>
                  <a:pt x="3764168" y="3779861"/>
                  <a:pt x="3728712" y="3730959"/>
                  <a:pt x="3715358" y="3668059"/>
                </a:cubicBezTo>
                <a:cubicBezTo>
                  <a:pt x="3710109" y="3643377"/>
                  <a:pt x="3696571" y="3620354"/>
                  <a:pt x="3685612" y="3593739"/>
                </a:cubicBezTo>
                <a:cubicBezTo>
                  <a:pt x="3671890" y="3598251"/>
                  <a:pt x="3662404" y="3601290"/>
                  <a:pt x="3650708" y="3605158"/>
                </a:cubicBezTo>
                <a:cubicBezTo>
                  <a:pt x="3641683" y="3597330"/>
                  <a:pt x="3631644" y="3588581"/>
                  <a:pt x="3622067" y="3580293"/>
                </a:cubicBezTo>
                <a:cubicBezTo>
                  <a:pt x="3613133" y="3584713"/>
                  <a:pt x="3605398" y="3588673"/>
                  <a:pt x="3596741" y="3593002"/>
                </a:cubicBezTo>
                <a:cubicBezTo>
                  <a:pt x="3591491" y="3575135"/>
                  <a:pt x="3586979" y="3559572"/>
                  <a:pt x="3581453" y="3540508"/>
                </a:cubicBezTo>
                <a:cubicBezTo>
                  <a:pt x="3573165" y="3545205"/>
                  <a:pt x="3566902" y="3546771"/>
                  <a:pt x="3563955" y="3550731"/>
                </a:cubicBezTo>
                <a:cubicBezTo>
                  <a:pt x="3540103" y="3582319"/>
                  <a:pt x="3513211" y="3605434"/>
                  <a:pt x="3470111" y="3609487"/>
                </a:cubicBezTo>
                <a:cubicBezTo>
                  <a:pt x="3450403" y="3611329"/>
                  <a:pt x="3432260" y="3629932"/>
                  <a:pt x="3409789" y="3643009"/>
                </a:cubicBezTo>
                <a:cubicBezTo>
                  <a:pt x="3414486" y="3668059"/>
                  <a:pt x="3394225" y="3682241"/>
                  <a:pt x="3375162" y="3698358"/>
                </a:cubicBezTo>
                <a:cubicBezTo>
                  <a:pt x="3333443" y="3733630"/>
                  <a:pt x="3333904" y="3751680"/>
                  <a:pt x="3375070" y="3785663"/>
                </a:cubicBezTo>
                <a:cubicBezTo>
                  <a:pt x="3398462" y="3805003"/>
                  <a:pt x="3422130" y="3823974"/>
                  <a:pt x="3445061" y="3842577"/>
                </a:cubicBezTo>
                <a:cubicBezTo>
                  <a:pt x="3435484" y="3864864"/>
                  <a:pt x="3430234" y="3888532"/>
                  <a:pt x="3416881" y="3906030"/>
                </a:cubicBezTo>
                <a:cubicBezTo>
                  <a:pt x="3375346" y="3960366"/>
                  <a:pt x="3332430" y="4013872"/>
                  <a:pt x="3286567" y="4064524"/>
                </a:cubicBezTo>
                <a:cubicBezTo>
                  <a:pt x="3268701" y="4084233"/>
                  <a:pt x="3249177" y="4080365"/>
                  <a:pt x="3230758" y="4059459"/>
                </a:cubicBezTo>
                <a:cubicBezTo>
                  <a:pt x="3211787" y="4037909"/>
                  <a:pt x="3196039" y="4013596"/>
                  <a:pt x="3177712" y="3989099"/>
                </a:cubicBezTo>
                <a:cubicBezTo>
                  <a:pt x="3164542" y="3994717"/>
                  <a:pt x="3152294" y="3999874"/>
                  <a:pt x="3139124" y="4005492"/>
                </a:cubicBezTo>
                <a:cubicBezTo>
                  <a:pt x="3125310" y="3994441"/>
                  <a:pt x="3112970" y="3983481"/>
                  <a:pt x="3099432" y="3973996"/>
                </a:cubicBezTo>
                <a:cubicBezTo>
                  <a:pt x="3087091" y="3965339"/>
                  <a:pt x="3073553" y="3958432"/>
                  <a:pt x="3056608" y="3948394"/>
                </a:cubicBezTo>
                <a:cubicBezTo>
                  <a:pt x="3038650" y="3969023"/>
                  <a:pt x="3021060" y="3989099"/>
                  <a:pt x="3002180" y="4010833"/>
                </a:cubicBezTo>
                <a:cubicBezTo>
                  <a:pt x="2977407" y="3999874"/>
                  <a:pt x="2954567" y="3995270"/>
                  <a:pt x="2938359" y="4024003"/>
                </a:cubicBezTo>
                <a:cubicBezTo>
                  <a:pt x="2935136" y="4029713"/>
                  <a:pt x="2922427" y="4033028"/>
                  <a:pt x="2914322" y="4032568"/>
                </a:cubicBezTo>
                <a:cubicBezTo>
                  <a:pt x="2880340" y="4030542"/>
                  <a:pt x="2852619" y="4041132"/>
                  <a:pt x="2826188" y="4063235"/>
                </a:cubicBezTo>
                <a:cubicBezTo>
                  <a:pt x="2809703" y="4076957"/>
                  <a:pt x="2789166" y="4084601"/>
                  <a:pt x="2762735" y="4075852"/>
                </a:cubicBezTo>
                <a:cubicBezTo>
                  <a:pt x="2728660" y="4064616"/>
                  <a:pt x="2701492" y="4079351"/>
                  <a:pt x="2683718" y="4112966"/>
                </a:cubicBezTo>
                <a:cubicBezTo>
                  <a:pt x="2672299" y="4134516"/>
                  <a:pt x="2654893" y="4138200"/>
                  <a:pt x="2634540" y="4138844"/>
                </a:cubicBezTo>
                <a:cubicBezTo>
                  <a:pt x="2590611" y="4140134"/>
                  <a:pt x="2546590" y="4140686"/>
                  <a:pt x="2502661" y="4142344"/>
                </a:cubicBezTo>
                <a:cubicBezTo>
                  <a:pt x="2463705" y="4143817"/>
                  <a:pt x="2431840" y="4162144"/>
                  <a:pt x="2405962" y="4189496"/>
                </a:cubicBezTo>
                <a:cubicBezTo>
                  <a:pt x="2397397" y="4198521"/>
                  <a:pt x="2393990" y="4213717"/>
                  <a:pt x="2391319" y="4226702"/>
                </a:cubicBezTo>
                <a:cubicBezTo>
                  <a:pt x="2386807" y="4248713"/>
                  <a:pt x="2386346" y="4271552"/>
                  <a:pt x="2381373" y="4293286"/>
                </a:cubicBezTo>
                <a:cubicBezTo>
                  <a:pt x="2372716" y="4330585"/>
                  <a:pt x="2373453" y="4366502"/>
                  <a:pt x="2391595" y="4400668"/>
                </a:cubicBezTo>
                <a:cubicBezTo>
                  <a:pt x="2423644" y="4461082"/>
                  <a:pt x="2398502" y="4513944"/>
                  <a:pt x="2368756" y="4564964"/>
                </a:cubicBezTo>
                <a:cubicBezTo>
                  <a:pt x="2356231" y="4586423"/>
                  <a:pt x="2329524" y="4590659"/>
                  <a:pt x="2303001" y="4575740"/>
                </a:cubicBezTo>
                <a:cubicBezTo>
                  <a:pt x="2282924" y="4564412"/>
                  <a:pt x="2263769" y="4559531"/>
                  <a:pt x="2241758" y="4564228"/>
                </a:cubicBezTo>
                <a:cubicBezTo>
                  <a:pt x="2219287" y="4569017"/>
                  <a:pt x="2204552" y="4555110"/>
                  <a:pt x="2188067" y="4543783"/>
                </a:cubicBezTo>
                <a:cubicBezTo>
                  <a:pt x="2159150" y="4524075"/>
                  <a:pt x="2154545" y="4526838"/>
                  <a:pt x="2130508" y="4551058"/>
                </a:cubicBezTo>
                <a:cubicBezTo>
                  <a:pt x="2114852" y="4566806"/>
                  <a:pt x="2095328" y="4579607"/>
                  <a:pt x="2075620" y="4590198"/>
                </a:cubicBezTo>
                <a:cubicBezTo>
                  <a:pt x="2021561" y="4619300"/>
                  <a:pt x="2017969" y="4625194"/>
                  <a:pt x="2030494" y="4683766"/>
                </a:cubicBezTo>
                <a:cubicBezTo>
                  <a:pt x="2032428" y="4692699"/>
                  <a:pt x="2036756" y="4703106"/>
                  <a:pt x="2033993" y="4710658"/>
                </a:cubicBezTo>
                <a:cubicBezTo>
                  <a:pt x="2030218" y="4720880"/>
                  <a:pt x="2022482" y="4732208"/>
                  <a:pt x="2013180" y="4737181"/>
                </a:cubicBezTo>
                <a:cubicBezTo>
                  <a:pt x="1999826" y="4744364"/>
                  <a:pt x="1991078" y="4734050"/>
                  <a:pt x="1985276" y="4721617"/>
                </a:cubicBezTo>
                <a:cubicBezTo>
                  <a:pt x="1975145" y="4700067"/>
                  <a:pt x="1964370" y="4678885"/>
                  <a:pt x="1950832" y="4651257"/>
                </a:cubicBezTo>
                <a:cubicBezTo>
                  <a:pt x="1939689" y="4664979"/>
                  <a:pt x="1930940" y="4671702"/>
                  <a:pt x="1928085" y="4680266"/>
                </a:cubicBezTo>
                <a:cubicBezTo>
                  <a:pt x="1924309" y="4691594"/>
                  <a:pt x="1921546" y="4705408"/>
                  <a:pt x="1924678" y="4716368"/>
                </a:cubicBezTo>
                <a:cubicBezTo>
                  <a:pt x="1939597" y="4768861"/>
                  <a:pt x="1906903" y="4795661"/>
                  <a:pt x="1870895" y="4820894"/>
                </a:cubicBezTo>
                <a:cubicBezTo>
                  <a:pt x="1828071" y="4850917"/>
                  <a:pt x="1783037" y="4845852"/>
                  <a:pt x="1747396" y="4807909"/>
                </a:cubicBezTo>
                <a:cubicBezTo>
                  <a:pt x="1729530" y="4788937"/>
                  <a:pt x="1712953" y="4768585"/>
                  <a:pt x="1693613" y="4751179"/>
                </a:cubicBezTo>
                <a:cubicBezTo>
                  <a:pt x="1672892" y="4732484"/>
                  <a:pt x="1660828" y="4732392"/>
                  <a:pt x="1643330" y="4753758"/>
                </a:cubicBezTo>
                <a:cubicBezTo>
                  <a:pt x="1615794" y="4787464"/>
                  <a:pt x="1586231" y="4791977"/>
                  <a:pt x="1545894" y="4776873"/>
                </a:cubicBezTo>
                <a:cubicBezTo>
                  <a:pt x="1495242" y="4757902"/>
                  <a:pt x="1441367" y="4750903"/>
                  <a:pt x="1387860" y="4767203"/>
                </a:cubicBezTo>
                <a:cubicBezTo>
                  <a:pt x="1366218" y="4773834"/>
                  <a:pt x="1342274" y="4781110"/>
                  <a:pt x="1325973" y="4795476"/>
                </a:cubicBezTo>
                <a:cubicBezTo>
                  <a:pt x="1298989" y="4819237"/>
                  <a:pt x="1272650" y="4834801"/>
                  <a:pt x="1237010" y="4820065"/>
                </a:cubicBezTo>
                <a:cubicBezTo>
                  <a:pt x="1214815" y="4845944"/>
                  <a:pt x="1238852" y="4865100"/>
                  <a:pt x="1241246" y="4885636"/>
                </a:cubicBezTo>
                <a:cubicBezTo>
                  <a:pt x="1229919" y="4903319"/>
                  <a:pt x="1220341" y="4922106"/>
                  <a:pt x="1206895" y="4937762"/>
                </a:cubicBezTo>
                <a:cubicBezTo>
                  <a:pt x="1198791" y="4947156"/>
                  <a:pt x="1184608" y="4957654"/>
                  <a:pt x="1173741" y="4957102"/>
                </a:cubicBezTo>
                <a:cubicBezTo>
                  <a:pt x="1137916" y="4955352"/>
                  <a:pt x="1117472" y="4977547"/>
                  <a:pt x="1095553" y="4999097"/>
                </a:cubicBezTo>
                <a:cubicBezTo>
                  <a:pt x="1080450" y="5014016"/>
                  <a:pt x="1065254" y="5028843"/>
                  <a:pt x="1046283" y="5047354"/>
                </a:cubicBezTo>
                <a:cubicBezTo>
                  <a:pt x="1025377" y="5031698"/>
                  <a:pt x="1004196" y="5019450"/>
                  <a:pt x="987895" y="5002412"/>
                </a:cubicBezTo>
                <a:cubicBezTo>
                  <a:pt x="973160" y="4987032"/>
                  <a:pt x="963766" y="4966495"/>
                  <a:pt x="945624" y="4938315"/>
                </a:cubicBezTo>
                <a:cubicBezTo>
                  <a:pt x="936967" y="4971745"/>
                  <a:pt x="931165" y="4994308"/>
                  <a:pt x="924902" y="5018805"/>
                </a:cubicBezTo>
                <a:cubicBezTo>
                  <a:pt x="886039" y="5014384"/>
                  <a:pt x="849938" y="5010885"/>
                  <a:pt x="818165" y="4989979"/>
                </a:cubicBezTo>
                <a:cubicBezTo>
                  <a:pt x="791458" y="4972390"/>
                  <a:pt x="763830" y="4973587"/>
                  <a:pt x="742464" y="4995781"/>
                </a:cubicBezTo>
                <a:cubicBezTo>
                  <a:pt x="712809" y="5026633"/>
                  <a:pt x="679932" y="5022857"/>
                  <a:pt x="644844" y="5012727"/>
                </a:cubicBezTo>
                <a:cubicBezTo>
                  <a:pt x="634529" y="5009780"/>
                  <a:pt x="624031" y="5006648"/>
                  <a:pt x="614729" y="5001491"/>
                </a:cubicBezTo>
                <a:cubicBezTo>
                  <a:pt x="590877" y="4988137"/>
                  <a:pt x="569695" y="4989611"/>
                  <a:pt x="545935" y="5004070"/>
                </a:cubicBezTo>
                <a:cubicBezTo>
                  <a:pt x="519043" y="5020462"/>
                  <a:pt x="505782" y="5019818"/>
                  <a:pt x="485981" y="4994676"/>
                </a:cubicBezTo>
                <a:cubicBezTo>
                  <a:pt x="461300" y="4963364"/>
                  <a:pt x="429159" y="4955997"/>
                  <a:pt x="393611" y="4951392"/>
                </a:cubicBezTo>
                <a:cubicBezTo>
                  <a:pt x="378507" y="4949458"/>
                  <a:pt x="363220" y="4946879"/>
                  <a:pt x="348853" y="4942182"/>
                </a:cubicBezTo>
                <a:cubicBezTo>
                  <a:pt x="318094" y="4932144"/>
                  <a:pt x="319107" y="4927908"/>
                  <a:pt x="317633" y="4895951"/>
                </a:cubicBezTo>
                <a:cubicBezTo>
                  <a:pt x="316436" y="4869612"/>
                  <a:pt x="306766" y="4843641"/>
                  <a:pt x="301517" y="4817395"/>
                </a:cubicBezTo>
                <a:cubicBezTo>
                  <a:pt x="298293" y="4801094"/>
                  <a:pt x="289821" y="4781570"/>
                  <a:pt x="295530" y="4768769"/>
                </a:cubicBezTo>
                <a:cubicBezTo>
                  <a:pt x="304740" y="4747956"/>
                  <a:pt x="291847" y="4738562"/>
                  <a:pt x="279414" y="4720143"/>
                </a:cubicBezTo>
                <a:cubicBezTo>
                  <a:pt x="290189" y="4714341"/>
                  <a:pt x="300964" y="4708632"/>
                  <a:pt x="315239" y="4700988"/>
                </a:cubicBezTo>
                <a:cubicBezTo>
                  <a:pt x="296820" y="4689108"/>
                  <a:pt x="285676" y="4681924"/>
                  <a:pt x="269468" y="4671425"/>
                </a:cubicBezTo>
                <a:cubicBezTo>
                  <a:pt x="280980" y="4631641"/>
                  <a:pt x="292676" y="4591395"/>
                  <a:pt x="304832" y="4549493"/>
                </a:cubicBezTo>
                <a:cubicBezTo>
                  <a:pt x="296451" y="4544980"/>
                  <a:pt x="285216" y="4538902"/>
                  <a:pt x="266060" y="4528587"/>
                </a:cubicBezTo>
                <a:cubicBezTo>
                  <a:pt x="288992" y="4514036"/>
                  <a:pt x="306213" y="4502709"/>
                  <a:pt x="323895" y="4492026"/>
                </a:cubicBezTo>
                <a:cubicBezTo>
                  <a:pt x="337894" y="4483553"/>
                  <a:pt x="351616" y="4472870"/>
                  <a:pt x="366996" y="4469002"/>
                </a:cubicBezTo>
                <a:cubicBezTo>
                  <a:pt x="383020" y="4465042"/>
                  <a:pt x="400794" y="4468081"/>
                  <a:pt x="418016" y="4468081"/>
                </a:cubicBezTo>
                <a:cubicBezTo>
                  <a:pt x="423726" y="4438151"/>
                  <a:pt x="419950" y="4428297"/>
                  <a:pt x="397295" y="4418258"/>
                </a:cubicBezTo>
                <a:cubicBezTo>
                  <a:pt x="380626" y="4410891"/>
                  <a:pt x="362391" y="4406194"/>
                  <a:pt x="347011" y="4396892"/>
                </a:cubicBezTo>
                <a:cubicBezTo>
                  <a:pt x="308700" y="4373593"/>
                  <a:pt x="266613" y="4382157"/>
                  <a:pt x="225999" y="4381329"/>
                </a:cubicBezTo>
                <a:cubicBezTo>
                  <a:pt x="211356" y="4381052"/>
                  <a:pt x="198095" y="4385841"/>
                  <a:pt x="182347" y="4378750"/>
                </a:cubicBezTo>
                <a:cubicBezTo>
                  <a:pt x="173598" y="4374790"/>
                  <a:pt x="158494" y="4385012"/>
                  <a:pt x="146246" y="4388788"/>
                </a:cubicBezTo>
                <a:cubicBezTo>
                  <a:pt x="43837" y="4313639"/>
                  <a:pt x="11143" y="4279841"/>
                  <a:pt x="0" y="4237661"/>
                </a:cubicBezTo>
                <a:cubicBezTo>
                  <a:pt x="15472" y="4232504"/>
                  <a:pt x="32908" y="4232937"/>
                  <a:pt x="52310" y="4238951"/>
                </a:cubicBezTo>
                <a:cubicBezTo>
                  <a:pt x="59125" y="4230478"/>
                  <a:pt x="66492" y="4221361"/>
                  <a:pt x="75701" y="4209941"/>
                </a:cubicBezTo>
                <a:cubicBezTo>
                  <a:pt x="88779" y="4218322"/>
                  <a:pt x="100935" y="4226242"/>
                  <a:pt x="114657" y="4234991"/>
                </a:cubicBezTo>
                <a:cubicBezTo>
                  <a:pt x="145509" y="4211046"/>
                  <a:pt x="175440" y="4187746"/>
                  <a:pt x="208593" y="4161960"/>
                </a:cubicBezTo>
                <a:cubicBezTo>
                  <a:pt x="200581" y="4151738"/>
                  <a:pt x="190083" y="4138384"/>
                  <a:pt x="176821" y="4121438"/>
                </a:cubicBezTo>
                <a:cubicBezTo>
                  <a:pt x="207673" y="4110295"/>
                  <a:pt x="234748" y="4100533"/>
                  <a:pt x="265416" y="4089574"/>
                </a:cubicBezTo>
                <a:cubicBezTo>
                  <a:pt x="264218" y="4075484"/>
                  <a:pt x="262837" y="4058446"/>
                  <a:pt x="261179" y="4038185"/>
                </a:cubicBezTo>
                <a:cubicBezTo>
                  <a:pt x="233367" y="4043711"/>
                  <a:pt x="225078" y="4025108"/>
                  <a:pt x="220013" y="4002361"/>
                </a:cubicBezTo>
                <a:cubicBezTo>
                  <a:pt x="228578" y="3975930"/>
                  <a:pt x="252983" y="3987257"/>
                  <a:pt x="273612" y="3980995"/>
                </a:cubicBezTo>
                <a:lnTo>
                  <a:pt x="273612" y="3947749"/>
                </a:lnTo>
                <a:cubicBezTo>
                  <a:pt x="262653" y="3948854"/>
                  <a:pt x="254733" y="3948301"/>
                  <a:pt x="247918" y="3950696"/>
                </a:cubicBezTo>
                <a:cubicBezTo>
                  <a:pt x="231985" y="3956221"/>
                  <a:pt x="218908" y="3951064"/>
                  <a:pt x="213751" y="3937066"/>
                </a:cubicBezTo>
                <a:cubicBezTo>
                  <a:pt x="211172" y="3929975"/>
                  <a:pt x="219645" y="3919107"/>
                  <a:pt x="222131" y="3909714"/>
                </a:cubicBezTo>
                <a:cubicBezTo>
                  <a:pt x="226828" y="3891755"/>
                  <a:pt x="230788" y="3873705"/>
                  <a:pt x="235669" y="3853536"/>
                </a:cubicBezTo>
                <a:cubicBezTo>
                  <a:pt x="243313" y="3854089"/>
                  <a:pt x="250588" y="3854734"/>
                  <a:pt x="257864" y="3855010"/>
                </a:cubicBezTo>
                <a:cubicBezTo>
                  <a:pt x="281900" y="3855931"/>
                  <a:pt x="286321" y="3848195"/>
                  <a:pt x="277756" y="3826000"/>
                </a:cubicBezTo>
                <a:cubicBezTo>
                  <a:pt x="271954" y="3810989"/>
                  <a:pt x="269468" y="3794688"/>
                  <a:pt x="266060" y="3778848"/>
                </a:cubicBezTo>
                <a:cubicBezTo>
                  <a:pt x="263482" y="3767152"/>
                  <a:pt x="261824" y="3755272"/>
                  <a:pt x="259706" y="3743484"/>
                </a:cubicBezTo>
                <a:cubicBezTo>
                  <a:pt x="258140" y="3734643"/>
                  <a:pt x="252246" y="3722947"/>
                  <a:pt x="255838" y="3717421"/>
                </a:cubicBezTo>
                <a:cubicBezTo>
                  <a:pt x="269744" y="3695595"/>
                  <a:pt x="271033" y="3673032"/>
                  <a:pt x="266337" y="3648995"/>
                </a:cubicBezTo>
                <a:cubicBezTo>
                  <a:pt x="297004" y="3622564"/>
                  <a:pt x="278953" y="3583148"/>
                  <a:pt x="292399" y="3551191"/>
                </a:cubicBezTo>
                <a:cubicBezTo>
                  <a:pt x="307319" y="3515459"/>
                  <a:pt x="278493" y="3435797"/>
                  <a:pt x="248102" y="3416273"/>
                </a:cubicBezTo>
                <a:cubicBezTo>
                  <a:pt x="240274" y="3411208"/>
                  <a:pt x="227473" y="3411208"/>
                  <a:pt x="217527" y="3412497"/>
                </a:cubicBezTo>
                <a:cubicBezTo>
                  <a:pt x="197450" y="3415260"/>
                  <a:pt x="181886" y="3408445"/>
                  <a:pt x="167059" y="3395828"/>
                </a:cubicBezTo>
                <a:cubicBezTo>
                  <a:pt x="150206" y="3381553"/>
                  <a:pt x="148180" y="3367371"/>
                  <a:pt x="158863" y="3347571"/>
                </a:cubicBezTo>
                <a:cubicBezTo>
                  <a:pt x="167612" y="3331362"/>
                  <a:pt x="171203" y="3312299"/>
                  <a:pt x="180321" y="3284854"/>
                </a:cubicBezTo>
                <a:cubicBezTo>
                  <a:pt x="197726" y="3271133"/>
                  <a:pt x="224065" y="3250319"/>
                  <a:pt x="250957" y="3229138"/>
                </a:cubicBezTo>
                <a:cubicBezTo>
                  <a:pt x="252799" y="3186314"/>
                  <a:pt x="263758" y="3144779"/>
                  <a:pt x="281532" y="3100021"/>
                </a:cubicBezTo>
                <a:cubicBezTo>
                  <a:pt x="297280" y="3109323"/>
                  <a:pt x="307963" y="3118440"/>
                  <a:pt x="320212" y="3121756"/>
                </a:cubicBezTo>
                <a:cubicBezTo>
                  <a:pt x="330434" y="3124518"/>
                  <a:pt x="342591" y="3120558"/>
                  <a:pt x="365062" y="3118532"/>
                </a:cubicBezTo>
                <a:cubicBezTo>
                  <a:pt x="335315" y="3096706"/>
                  <a:pt x="373995" y="3070551"/>
                  <a:pt x="344248" y="3054527"/>
                </a:cubicBezTo>
                <a:cubicBezTo>
                  <a:pt x="358308" y="3042002"/>
                  <a:pt x="376205" y="3035896"/>
                  <a:pt x="397939" y="3036200"/>
                </a:cubicBezTo>
                <a:cubicBezTo>
                  <a:pt x="403649" y="3027267"/>
                  <a:pt x="410096" y="3017229"/>
                  <a:pt x="417739" y="3005441"/>
                </a:cubicBezTo>
                <a:cubicBezTo>
                  <a:pt x="429251" y="3008940"/>
                  <a:pt x="440487" y="3012348"/>
                  <a:pt x="446933" y="3014282"/>
                </a:cubicBezTo>
                <a:cubicBezTo>
                  <a:pt x="468391" y="2994665"/>
                  <a:pt x="487455" y="2977260"/>
                  <a:pt x="507808" y="2958657"/>
                </a:cubicBezTo>
                <a:cubicBezTo>
                  <a:pt x="519964" y="2967037"/>
                  <a:pt x="517570" y="2994481"/>
                  <a:pt x="544645" y="2984904"/>
                </a:cubicBezTo>
                <a:cubicBezTo>
                  <a:pt x="545751" y="2973024"/>
                  <a:pt x="548513" y="2959762"/>
                  <a:pt x="547961" y="2946684"/>
                </a:cubicBezTo>
                <a:cubicBezTo>
                  <a:pt x="546948" y="2923569"/>
                  <a:pt x="529726" y="2916293"/>
                  <a:pt x="510202" y="2915004"/>
                </a:cubicBezTo>
                <a:cubicBezTo>
                  <a:pt x="490494" y="2913715"/>
                  <a:pt x="470602" y="2914728"/>
                  <a:pt x="451814" y="2914728"/>
                </a:cubicBezTo>
                <a:cubicBezTo>
                  <a:pt x="436158" y="2887348"/>
                  <a:pt x="402698" y="2869141"/>
                  <a:pt x="351432" y="2860116"/>
                </a:cubicBezTo>
                <a:cubicBezTo>
                  <a:pt x="345353" y="2871812"/>
                  <a:pt x="338815" y="2884337"/>
                  <a:pt x="329145" y="2902756"/>
                </a:cubicBezTo>
                <a:cubicBezTo>
                  <a:pt x="315239" y="2872088"/>
                  <a:pt x="299398" y="2853577"/>
                  <a:pt x="272231" y="2842157"/>
                </a:cubicBezTo>
                <a:cubicBezTo>
                  <a:pt x="244418" y="2830554"/>
                  <a:pt x="247641" y="2807898"/>
                  <a:pt x="274165" y="2785427"/>
                </a:cubicBezTo>
                <a:cubicBezTo>
                  <a:pt x="271402" y="2766548"/>
                  <a:pt x="266889" y="2749234"/>
                  <a:pt x="266797" y="2731921"/>
                </a:cubicBezTo>
                <a:cubicBezTo>
                  <a:pt x="266613" y="2699688"/>
                  <a:pt x="278493" y="2676296"/>
                  <a:pt x="315239" y="2671231"/>
                </a:cubicBezTo>
                <a:cubicBezTo>
                  <a:pt x="337710" y="2668099"/>
                  <a:pt x="359904" y="2661285"/>
                  <a:pt x="381454" y="2653917"/>
                </a:cubicBezTo>
                <a:cubicBezTo>
                  <a:pt x="390387" y="2650878"/>
                  <a:pt x="402636" y="2642958"/>
                  <a:pt x="403741" y="2635774"/>
                </a:cubicBezTo>
                <a:cubicBezTo>
                  <a:pt x="404938" y="2628038"/>
                  <a:pt x="396558" y="2616619"/>
                  <a:pt x="389282" y="2610264"/>
                </a:cubicBezTo>
                <a:cubicBezTo>
                  <a:pt x="381639" y="2603541"/>
                  <a:pt x="370495" y="2600502"/>
                  <a:pt x="360641" y="2596450"/>
                </a:cubicBezTo>
                <a:cubicBezTo>
                  <a:pt x="345906" y="2590372"/>
                  <a:pt x="336420" y="2578676"/>
                  <a:pt x="342130" y="2564401"/>
                </a:cubicBezTo>
                <a:cubicBezTo>
                  <a:pt x="345538" y="2555837"/>
                  <a:pt x="358891" y="2549943"/>
                  <a:pt x="368930" y="2545522"/>
                </a:cubicBezTo>
                <a:cubicBezTo>
                  <a:pt x="376850" y="2542022"/>
                  <a:pt x="386612" y="2542667"/>
                  <a:pt x="397847" y="2541194"/>
                </a:cubicBezTo>
                <a:cubicBezTo>
                  <a:pt x="412951" y="2504172"/>
                  <a:pt x="427870" y="2467518"/>
                  <a:pt x="444723" y="2426352"/>
                </a:cubicBezTo>
                <a:lnTo>
                  <a:pt x="464063" y="2426352"/>
                </a:lnTo>
                <a:cubicBezTo>
                  <a:pt x="478798" y="2406828"/>
                  <a:pt x="491691" y="2390159"/>
                  <a:pt x="504032" y="2373214"/>
                </a:cubicBezTo>
                <a:cubicBezTo>
                  <a:pt x="518767" y="2353045"/>
                  <a:pt x="513886" y="2337021"/>
                  <a:pt x="489113" y="2334350"/>
                </a:cubicBezTo>
                <a:cubicBezTo>
                  <a:pt x="465997" y="2331863"/>
                  <a:pt x="449512" y="2324864"/>
                  <a:pt x="435329" y="2305340"/>
                </a:cubicBezTo>
                <a:cubicBezTo>
                  <a:pt x="428515" y="2296039"/>
                  <a:pt x="411201" y="2294289"/>
                  <a:pt x="398492" y="2289500"/>
                </a:cubicBezTo>
                <a:cubicBezTo>
                  <a:pt x="384862" y="2284343"/>
                  <a:pt x="371048" y="2279738"/>
                  <a:pt x="349682" y="2272186"/>
                </a:cubicBezTo>
                <a:cubicBezTo>
                  <a:pt x="380994" y="2233323"/>
                  <a:pt x="416358" y="2217298"/>
                  <a:pt x="457800" y="2205418"/>
                </a:cubicBezTo>
                <a:cubicBezTo>
                  <a:pt x="455590" y="2178895"/>
                  <a:pt x="453380" y="2151727"/>
                  <a:pt x="451262" y="2126309"/>
                </a:cubicBezTo>
                <a:cubicBezTo>
                  <a:pt x="437632" y="2102549"/>
                  <a:pt x="424370" y="2079341"/>
                  <a:pt x="407609" y="2050239"/>
                </a:cubicBezTo>
                <a:cubicBezTo>
                  <a:pt x="461853" y="2057515"/>
                  <a:pt x="468115" y="2010823"/>
                  <a:pt x="490310" y="1980708"/>
                </a:cubicBezTo>
                <a:cubicBezTo>
                  <a:pt x="517385" y="2003363"/>
                  <a:pt x="523556" y="2039188"/>
                  <a:pt x="562143" y="2049410"/>
                </a:cubicBezTo>
                <a:cubicBezTo>
                  <a:pt x="555420" y="2029426"/>
                  <a:pt x="550263" y="2014230"/>
                  <a:pt x="544185" y="1996272"/>
                </a:cubicBezTo>
                <a:cubicBezTo>
                  <a:pt x="555328" y="1993325"/>
                  <a:pt x="566195" y="1990562"/>
                  <a:pt x="577523" y="1987523"/>
                </a:cubicBezTo>
                <a:cubicBezTo>
                  <a:pt x="578904" y="1965605"/>
                  <a:pt x="577799" y="1948015"/>
                  <a:pt x="553578" y="1938253"/>
                </a:cubicBezTo>
                <a:cubicBezTo>
                  <a:pt x="533318" y="1930148"/>
                  <a:pt x="520793" y="1912466"/>
                  <a:pt x="512504" y="1888245"/>
                </a:cubicBezTo>
                <a:cubicBezTo>
                  <a:pt x="542711" y="1877655"/>
                  <a:pt x="545382" y="1852697"/>
                  <a:pt x="544093" y="1824332"/>
                </a:cubicBezTo>
                <a:cubicBezTo>
                  <a:pt x="558459" y="1821569"/>
                  <a:pt x="571168" y="1819083"/>
                  <a:pt x="584522" y="1816504"/>
                </a:cubicBezTo>
                <a:cubicBezTo>
                  <a:pt x="569910" y="1791574"/>
                  <a:pt x="564906" y="1770549"/>
                  <a:pt x="569511" y="1753419"/>
                </a:cubicBezTo>
                <a:cubicBezTo>
                  <a:pt x="578628" y="1759682"/>
                  <a:pt x="586917" y="1765300"/>
                  <a:pt x="595297" y="1771010"/>
                </a:cubicBezTo>
                <a:cubicBezTo>
                  <a:pt x="597968" y="1769720"/>
                  <a:pt x="602296" y="1768983"/>
                  <a:pt x="602941" y="1766957"/>
                </a:cubicBezTo>
                <a:cubicBezTo>
                  <a:pt x="610032" y="1747249"/>
                  <a:pt x="619242" y="1727817"/>
                  <a:pt x="622373" y="1707372"/>
                </a:cubicBezTo>
                <a:cubicBezTo>
                  <a:pt x="625596" y="1686099"/>
                  <a:pt x="631122" y="1669245"/>
                  <a:pt x="653961" y="1659115"/>
                </a:cubicBezTo>
                <a:cubicBezTo>
                  <a:pt x="662342" y="1665469"/>
                  <a:pt x="670814" y="1671548"/>
                  <a:pt x="678827" y="1678179"/>
                </a:cubicBezTo>
                <a:cubicBezTo>
                  <a:pt x="705350" y="1700217"/>
                  <a:pt x="732824" y="1700898"/>
                  <a:pt x="761251" y="1680205"/>
                </a:cubicBezTo>
                <a:cubicBezTo>
                  <a:pt x="759225" y="1645117"/>
                  <a:pt x="755541" y="1612147"/>
                  <a:pt x="755817" y="1579177"/>
                </a:cubicBezTo>
                <a:cubicBezTo>
                  <a:pt x="756094" y="1549062"/>
                  <a:pt x="769447" y="1526407"/>
                  <a:pt x="801865" y="1518948"/>
                </a:cubicBezTo>
                <a:cubicBezTo>
                  <a:pt x="839531" y="1510291"/>
                  <a:pt x="862463" y="1487636"/>
                  <a:pt x="873330" y="1449324"/>
                </a:cubicBezTo>
                <a:cubicBezTo>
                  <a:pt x="878947" y="1429432"/>
                  <a:pt x="893038" y="1411474"/>
                  <a:pt x="905010" y="1393791"/>
                </a:cubicBezTo>
                <a:cubicBezTo>
                  <a:pt x="921035" y="1370215"/>
                  <a:pt x="945440" y="1368189"/>
                  <a:pt x="970857" y="1372518"/>
                </a:cubicBezTo>
                <a:cubicBezTo>
                  <a:pt x="1001985" y="1377767"/>
                  <a:pt x="1028232" y="1371044"/>
                  <a:pt x="1051624" y="1340745"/>
                </a:cubicBezTo>
                <a:cubicBezTo>
                  <a:pt x="1027772" y="1310999"/>
                  <a:pt x="1003827" y="1281068"/>
                  <a:pt x="977765" y="1248467"/>
                </a:cubicBezTo>
                <a:cubicBezTo>
                  <a:pt x="969200" y="1251414"/>
                  <a:pt x="958148" y="1255374"/>
                  <a:pt x="951978" y="1257492"/>
                </a:cubicBezTo>
                <a:cubicBezTo>
                  <a:pt x="931441" y="1246717"/>
                  <a:pt x="914588" y="1237784"/>
                  <a:pt x="893314" y="1226640"/>
                </a:cubicBezTo>
                <a:cubicBezTo>
                  <a:pt x="892485" y="1215129"/>
                  <a:pt x="891288" y="1197262"/>
                  <a:pt x="889722" y="1174976"/>
                </a:cubicBezTo>
                <a:cubicBezTo>
                  <a:pt x="848925" y="1189434"/>
                  <a:pt x="825717" y="1150847"/>
                  <a:pt x="789616" y="1148821"/>
                </a:cubicBezTo>
                <a:cubicBezTo>
                  <a:pt x="772486" y="1147900"/>
                  <a:pt x="766500" y="1113549"/>
                  <a:pt x="775710" y="1092735"/>
                </a:cubicBezTo>
                <a:cubicBezTo>
                  <a:pt x="782893" y="1076435"/>
                  <a:pt x="789984" y="1060042"/>
                  <a:pt x="798365" y="1040702"/>
                </a:cubicBezTo>
                <a:lnTo>
                  <a:pt x="825901" y="1040702"/>
                </a:lnTo>
                <a:cubicBezTo>
                  <a:pt x="829124" y="1021454"/>
                  <a:pt x="832164" y="1002667"/>
                  <a:pt x="835479" y="982591"/>
                </a:cubicBezTo>
                <a:cubicBezTo>
                  <a:pt x="858503" y="986643"/>
                  <a:pt x="877106" y="989866"/>
                  <a:pt x="902155" y="994195"/>
                </a:cubicBezTo>
                <a:cubicBezTo>
                  <a:pt x="891196" y="955423"/>
                  <a:pt x="892025" y="924571"/>
                  <a:pt x="925271" y="903298"/>
                </a:cubicBezTo>
                <a:cubicBezTo>
                  <a:pt x="916154" y="886721"/>
                  <a:pt x="908233" y="872354"/>
                  <a:pt x="898840" y="855224"/>
                </a:cubicBezTo>
                <a:cubicBezTo>
                  <a:pt x="906760" y="846568"/>
                  <a:pt x="914312" y="837358"/>
                  <a:pt x="922876" y="829254"/>
                </a:cubicBezTo>
                <a:cubicBezTo>
                  <a:pt x="963122" y="791127"/>
                  <a:pt x="964135" y="787075"/>
                  <a:pt x="942032" y="739462"/>
                </a:cubicBezTo>
                <a:cubicBezTo>
                  <a:pt x="948939" y="718464"/>
                  <a:pt x="965608" y="711926"/>
                  <a:pt x="985316" y="713399"/>
                </a:cubicBezTo>
                <a:cubicBezTo>
                  <a:pt x="1015800" y="715610"/>
                  <a:pt x="1046559" y="717267"/>
                  <a:pt x="1076305" y="723714"/>
                </a:cubicBezTo>
                <a:cubicBezTo>
                  <a:pt x="1109644" y="730897"/>
                  <a:pt x="1136443" y="747382"/>
                  <a:pt x="1134049" y="788917"/>
                </a:cubicBezTo>
                <a:cubicBezTo>
                  <a:pt x="1133220" y="803007"/>
                  <a:pt x="1136627" y="817005"/>
                  <a:pt x="1159282" y="820505"/>
                </a:cubicBezTo>
                <a:cubicBezTo>
                  <a:pt x="1164255" y="807980"/>
                  <a:pt x="1169689" y="794534"/>
                  <a:pt x="1177425" y="775102"/>
                </a:cubicBezTo>
                <a:cubicBezTo>
                  <a:pt x="1195015" y="788456"/>
                  <a:pt x="1211316" y="800797"/>
                  <a:pt x="1227800" y="813321"/>
                </a:cubicBezTo>
                <a:cubicBezTo>
                  <a:pt x="1241799" y="811572"/>
                  <a:pt x="1256994" y="808901"/>
                  <a:pt x="1272190" y="807796"/>
                </a:cubicBezTo>
                <a:cubicBezTo>
                  <a:pt x="1305712" y="805309"/>
                  <a:pt x="1321092" y="784312"/>
                  <a:pt x="1311883" y="752631"/>
                </a:cubicBezTo>
                <a:cubicBezTo>
                  <a:pt x="1309764" y="745448"/>
                  <a:pt x="1305252" y="737712"/>
                  <a:pt x="1306265" y="730897"/>
                </a:cubicBezTo>
                <a:cubicBezTo>
                  <a:pt x="1313448" y="682548"/>
                  <a:pt x="1321552" y="634290"/>
                  <a:pt x="1329933" y="586125"/>
                </a:cubicBezTo>
                <a:cubicBezTo>
                  <a:pt x="1330578" y="582257"/>
                  <a:pt x="1335182" y="579034"/>
                  <a:pt x="1338958" y="574245"/>
                </a:cubicBezTo>
                <a:cubicBezTo>
                  <a:pt x="1347707" y="580415"/>
                  <a:pt x="1354891" y="585388"/>
                  <a:pt x="1364652" y="592295"/>
                </a:cubicBezTo>
                <a:cubicBezTo>
                  <a:pt x="1371283" y="580876"/>
                  <a:pt x="1377822" y="569640"/>
                  <a:pt x="1386018" y="555642"/>
                </a:cubicBezTo>
                <a:cubicBezTo>
                  <a:pt x="1392004" y="555642"/>
                  <a:pt x="1399372" y="555550"/>
                  <a:pt x="1406832" y="555642"/>
                </a:cubicBezTo>
                <a:cubicBezTo>
                  <a:pt x="1448735" y="556471"/>
                  <a:pt x="1467706" y="532802"/>
                  <a:pt x="1457944" y="492465"/>
                </a:cubicBezTo>
                <a:cubicBezTo>
                  <a:pt x="1455089" y="480677"/>
                  <a:pt x="1454352" y="468336"/>
                  <a:pt x="1451589" y="456548"/>
                </a:cubicBezTo>
                <a:cubicBezTo>
                  <a:pt x="1448274" y="442458"/>
                  <a:pt x="1437591" y="426710"/>
                  <a:pt x="1441367" y="415290"/>
                </a:cubicBezTo>
                <a:cubicBezTo>
                  <a:pt x="1445327" y="403318"/>
                  <a:pt x="1462457" y="395582"/>
                  <a:pt x="1475534" y="384531"/>
                </a:cubicBezTo>
                <a:cubicBezTo>
                  <a:pt x="1470469" y="377347"/>
                  <a:pt x="1465680" y="369888"/>
                  <a:pt x="1460154" y="363073"/>
                </a:cubicBezTo>
                <a:cubicBezTo>
                  <a:pt x="1455549" y="357271"/>
                  <a:pt x="1450116" y="352206"/>
                  <a:pt x="1450208" y="352390"/>
                </a:cubicBezTo>
                <a:cubicBezTo>
                  <a:pt x="1456931" y="312329"/>
                  <a:pt x="1462549" y="278530"/>
                  <a:pt x="1468903" y="240311"/>
                </a:cubicBezTo>
                <a:cubicBezTo>
                  <a:pt x="1472403" y="239298"/>
                  <a:pt x="1480599" y="235154"/>
                  <a:pt x="1489072" y="234601"/>
                </a:cubicBezTo>
                <a:cubicBezTo>
                  <a:pt x="1508780" y="233496"/>
                  <a:pt x="1516700" y="221616"/>
                  <a:pt x="1516424" y="204486"/>
                </a:cubicBezTo>
                <a:cubicBezTo>
                  <a:pt x="1516055" y="182936"/>
                  <a:pt x="1525541" y="167557"/>
                  <a:pt x="1538434" y="151256"/>
                </a:cubicBezTo>
                <a:cubicBezTo>
                  <a:pt x="1558419" y="125838"/>
                  <a:pt x="1554827" y="111655"/>
                  <a:pt x="1530422" y="88079"/>
                </a:cubicBezTo>
                <a:cubicBezTo>
                  <a:pt x="1510714" y="69108"/>
                  <a:pt x="1491927" y="49216"/>
                  <a:pt x="1474245" y="31349"/>
                </a:cubicBezTo>
                <a:cubicBezTo>
                  <a:pt x="1477468" y="9339"/>
                  <a:pt x="1490545" y="-4475"/>
                  <a:pt x="1505280" y="1327"/>
                </a:cubicBezTo>
                <a:cubicBezTo>
                  <a:pt x="1521489" y="7681"/>
                  <a:pt x="1533185" y="25363"/>
                  <a:pt x="1551604" y="42585"/>
                </a:cubicBezTo>
                <a:cubicBezTo>
                  <a:pt x="1556024" y="42216"/>
                  <a:pt x="1570023" y="37520"/>
                  <a:pt x="1580798" y="41480"/>
                </a:cubicBezTo>
                <a:cubicBezTo>
                  <a:pt x="1591020" y="45163"/>
                  <a:pt x="1599217" y="57136"/>
                  <a:pt x="1605847" y="67082"/>
                </a:cubicBezTo>
                <a:cubicBezTo>
                  <a:pt x="1620306" y="88816"/>
                  <a:pt x="1641488" y="94802"/>
                  <a:pt x="1665432" y="95447"/>
                </a:cubicBezTo>
                <a:cubicBezTo>
                  <a:pt x="1705309" y="96460"/>
                  <a:pt x="1745370" y="99683"/>
                  <a:pt x="1785063" y="97289"/>
                </a:cubicBezTo>
                <a:cubicBezTo>
                  <a:pt x="1859475" y="92684"/>
                  <a:pt x="1927809" y="111655"/>
                  <a:pt x="1993011" y="144717"/>
                </a:cubicBezTo>
                <a:cubicBezTo>
                  <a:pt x="2018245" y="157518"/>
                  <a:pt x="2042006" y="172990"/>
                  <a:pt x="2067700" y="146099"/>
                </a:cubicBezTo>
                <a:cubicBezTo>
                  <a:pt x="2070463" y="143244"/>
                  <a:pt x="2076633" y="140941"/>
                  <a:pt x="2080225" y="141954"/>
                </a:cubicBezTo>
                <a:cubicBezTo>
                  <a:pt x="2113010" y="151716"/>
                  <a:pt x="2145520" y="162123"/>
                  <a:pt x="2178029" y="172806"/>
                </a:cubicBezTo>
                <a:cubicBezTo>
                  <a:pt x="2180055" y="173451"/>
                  <a:pt x="2180700" y="177963"/>
                  <a:pt x="2183094" y="182936"/>
                </a:cubicBezTo>
                <a:cubicBezTo>
                  <a:pt x="2171030" y="201816"/>
                  <a:pt x="2158229" y="221984"/>
                  <a:pt x="2146441" y="240403"/>
                </a:cubicBezTo>
                <a:cubicBezTo>
                  <a:pt x="2154084" y="267111"/>
                  <a:pt x="2171490" y="273005"/>
                  <a:pt x="2193224" y="272913"/>
                </a:cubicBezTo>
                <a:cubicBezTo>
                  <a:pt x="2228128" y="272728"/>
                  <a:pt x="2263032" y="272913"/>
                  <a:pt x="2297659" y="272913"/>
                </a:cubicBezTo>
                <a:cubicBezTo>
                  <a:pt x="2298764" y="300817"/>
                  <a:pt x="2283569" y="351653"/>
                  <a:pt x="2266992" y="370532"/>
                </a:cubicBezTo>
                <a:cubicBezTo>
                  <a:pt x="2252073" y="387570"/>
                  <a:pt x="2250415" y="402121"/>
                  <a:pt x="2268281" y="417316"/>
                </a:cubicBezTo>
                <a:cubicBezTo>
                  <a:pt x="2298028" y="416672"/>
                  <a:pt x="2321143" y="348430"/>
                  <a:pt x="2357889" y="409949"/>
                </a:cubicBezTo>
                <a:cubicBezTo>
                  <a:pt x="2348127" y="425513"/>
                  <a:pt x="2338733" y="440524"/>
                  <a:pt x="2328419" y="457009"/>
                </a:cubicBezTo>
                <a:cubicBezTo>
                  <a:pt x="2345429" y="457439"/>
                  <a:pt x="2365468" y="435981"/>
                  <a:pt x="2388556" y="392635"/>
                </a:cubicBezTo>
                <a:cubicBezTo>
                  <a:pt x="2424381" y="414277"/>
                  <a:pt x="2460666" y="435367"/>
                  <a:pt x="2495938" y="457746"/>
                </a:cubicBezTo>
                <a:cubicBezTo>
                  <a:pt x="2515278" y="470086"/>
                  <a:pt x="2533052" y="484913"/>
                  <a:pt x="2551839" y="498175"/>
                </a:cubicBezTo>
                <a:cubicBezTo>
                  <a:pt x="2599452" y="531789"/>
                  <a:pt x="2611977" y="529395"/>
                  <a:pt x="2650380" y="478743"/>
                </a:cubicBezTo>
                <a:cubicBezTo>
                  <a:pt x="2646604" y="470455"/>
                  <a:pt x="2641171" y="461337"/>
                  <a:pt x="2638408" y="451391"/>
                </a:cubicBezTo>
                <a:cubicBezTo>
                  <a:pt x="2636106" y="443195"/>
                  <a:pt x="2633159" y="429749"/>
                  <a:pt x="2637211" y="426157"/>
                </a:cubicBezTo>
                <a:cubicBezTo>
                  <a:pt x="2658577" y="406725"/>
                  <a:pt x="2654248" y="382689"/>
                  <a:pt x="2654156" y="358560"/>
                </a:cubicBezTo>
                <a:cubicBezTo>
                  <a:pt x="2654156" y="348153"/>
                  <a:pt x="2655814" y="335813"/>
                  <a:pt x="2661524" y="327801"/>
                </a:cubicBezTo>
                <a:cubicBezTo>
                  <a:pt x="2666773" y="320341"/>
                  <a:pt x="2678837" y="312973"/>
                  <a:pt x="2687126" y="313710"/>
                </a:cubicBezTo>
                <a:cubicBezTo>
                  <a:pt x="2695046" y="314447"/>
                  <a:pt x="2706281" y="324393"/>
                  <a:pt x="2708676" y="332497"/>
                </a:cubicBezTo>
                <a:cubicBezTo>
                  <a:pt x="2714110" y="351193"/>
                  <a:pt x="2714938" y="371085"/>
                  <a:pt x="2718161" y="394201"/>
                </a:cubicBezTo>
                <a:cubicBezTo>
                  <a:pt x="2731147" y="390056"/>
                  <a:pt x="2741001" y="387201"/>
                  <a:pt x="2750487" y="383702"/>
                </a:cubicBezTo>
                <a:cubicBezTo>
                  <a:pt x="2758959" y="380571"/>
                  <a:pt x="2767064" y="376703"/>
                  <a:pt x="2785114" y="369059"/>
                </a:cubicBezTo>
                <a:cubicBezTo>
                  <a:pt x="2789350" y="376334"/>
                  <a:pt x="2793310" y="387017"/>
                  <a:pt x="2800494" y="394661"/>
                </a:cubicBezTo>
                <a:cubicBezTo>
                  <a:pt x="2817347" y="412619"/>
                  <a:pt x="2839542" y="421184"/>
                  <a:pt x="2863210" y="413817"/>
                </a:cubicBezTo>
                <a:cubicBezTo>
                  <a:pt x="2894890" y="403963"/>
                  <a:pt x="2917914" y="409212"/>
                  <a:pt x="2939648" y="436196"/>
                </a:cubicBezTo>
                <a:cubicBezTo>
                  <a:pt x="2956870" y="457469"/>
                  <a:pt x="2971973" y="455904"/>
                  <a:pt x="2991313" y="440248"/>
                </a:cubicBezTo>
                <a:cubicBezTo>
                  <a:pt x="3015138" y="420908"/>
                  <a:pt x="3037609" y="422474"/>
                  <a:pt x="3058726" y="444945"/>
                </a:cubicBezTo>
                <a:cubicBezTo>
                  <a:pt x="3061857" y="448260"/>
                  <a:pt x="3065633" y="450839"/>
                  <a:pt x="3067567" y="452588"/>
                </a:cubicBezTo>
                <a:cubicBezTo>
                  <a:pt x="3091512" y="448628"/>
                  <a:pt x="3113799" y="444945"/>
                  <a:pt x="3142440" y="440248"/>
                </a:cubicBezTo>
                <a:cubicBezTo>
                  <a:pt x="3146584" y="427999"/>
                  <a:pt x="3152662" y="411238"/>
                  <a:pt x="3157820" y="394109"/>
                </a:cubicBezTo>
                <a:cubicBezTo>
                  <a:pt x="3162793" y="377532"/>
                  <a:pt x="3172739" y="365836"/>
                  <a:pt x="3190329" y="367309"/>
                </a:cubicBezTo>
                <a:cubicBezTo>
                  <a:pt x="3228087" y="370532"/>
                  <a:pt x="3257650" y="352114"/>
                  <a:pt x="3287580" y="334155"/>
                </a:cubicBezTo>
                <a:cubicBezTo>
                  <a:pt x="3319261" y="315184"/>
                  <a:pt x="3339153" y="316749"/>
                  <a:pt x="3365676" y="342812"/>
                </a:cubicBezTo>
                <a:cubicBezTo>
                  <a:pt x="3379859" y="356810"/>
                  <a:pt x="3392384" y="372466"/>
                  <a:pt x="3406382" y="386649"/>
                </a:cubicBezTo>
                <a:cubicBezTo>
                  <a:pt x="3441101" y="421737"/>
                  <a:pt x="3477847" y="453878"/>
                  <a:pt x="3524263" y="473125"/>
                </a:cubicBezTo>
                <a:cubicBezTo>
                  <a:pt x="3556772" y="486571"/>
                  <a:pt x="3579611" y="511160"/>
                  <a:pt x="3596833" y="540999"/>
                </a:cubicBezTo>
                <a:cubicBezTo>
                  <a:pt x="3602082" y="550116"/>
                  <a:pt x="3608621" y="560799"/>
                  <a:pt x="3608252" y="570653"/>
                </a:cubicBezTo>
                <a:cubicBezTo>
                  <a:pt x="3606595" y="626831"/>
                  <a:pt x="3606503" y="683561"/>
                  <a:pt x="3582190" y="736146"/>
                </a:cubicBezTo>
                <a:cubicBezTo>
                  <a:pt x="3576480" y="748671"/>
                  <a:pt x="3568376" y="759999"/>
                  <a:pt x="3562205" y="772340"/>
                </a:cubicBezTo>
                <a:cubicBezTo>
                  <a:pt x="3549496" y="797665"/>
                  <a:pt x="3549036" y="822163"/>
                  <a:pt x="3568191" y="845278"/>
                </a:cubicBezTo>
                <a:cubicBezTo>
                  <a:pt x="3574914" y="853475"/>
                  <a:pt x="3581637" y="862408"/>
                  <a:pt x="3585597" y="872078"/>
                </a:cubicBezTo>
                <a:cubicBezTo>
                  <a:pt x="3593794" y="892338"/>
                  <a:pt x="3585505" y="909007"/>
                  <a:pt x="3564508" y="914901"/>
                </a:cubicBezTo>
                <a:cubicBezTo>
                  <a:pt x="3552812" y="918217"/>
                  <a:pt x="3540195" y="917941"/>
                  <a:pt x="3528130" y="920151"/>
                </a:cubicBezTo>
                <a:cubicBezTo>
                  <a:pt x="3497371" y="925769"/>
                  <a:pt x="3478860" y="945753"/>
                  <a:pt x="3473242" y="975039"/>
                </a:cubicBezTo>
                <a:cubicBezTo>
                  <a:pt x="3467717" y="1004141"/>
                  <a:pt x="3480518" y="1029375"/>
                  <a:pt x="3500318" y="1050004"/>
                </a:cubicBezTo>
                <a:cubicBezTo>
                  <a:pt x="3511554" y="1061700"/>
                  <a:pt x="3524907" y="1055621"/>
                  <a:pt x="3538629" y="1050740"/>
                </a:cubicBezTo>
                <a:cubicBezTo>
                  <a:pt x="3562297" y="1042360"/>
                  <a:pt x="3569481" y="1047241"/>
                  <a:pt x="3571691" y="1071185"/>
                </a:cubicBezTo>
                <a:cubicBezTo>
                  <a:pt x="3573257" y="1087947"/>
                  <a:pt x="3571691" y="1104892"/>
                  <a:pt x="3572520" y="1121745"/>
                </a:cubicBezTo>
                <a:cubicBezTo>
                  <a:pt x="3572980" y="1132336"/>
                  <a:pt x="3571046" y="1146611"/>
                  <a:pt x="3576940" y="1152781"/>
                </a:cubicBezTo>
                <a:cubicBezTo>
                  <a:pt x="3601161" y="1178291"/>
                  <a:pt x="3587255" y="1211813"/>
                  <a:pt x="3597570" y="1240270"/>
                </a:cubicBezTo>
                <a:cubicBezTo>
                  <a:pt x="3601069" y="1249940"/>
                  <a:pt x="3591123" y="1266149"/>
                  <a:pt x="3584400" y="1277661"/>
                </a:cubicBezTo>
                <a:cubicBezTo>
                  <a:pt x="3574546" y="1294698"/>
                  <a:pt x="3562113" y="1310262"/>
                  <a:pt x="3549957" y="1327668"/>
                </a:cubicBezTo>
                <a:cubicBezTo>
                  <a:pt x="3567823" y="1354743"/>
                  <a:pt x="3591768" y="1366992"/>
                  <a:pt x="3620409" y="1367176"/>
                </a:cubicBezTo>
                <a:cubicBezTo>
                  <a:pt x="3654023" y="1367360"/>
                  <a:pt x="3680178" y="1380438"/>
                  <a:pt x="3699518" y="1406501"/>
                </a:cubicBezTo>
                <a:cubicBezTo>
                  <a:pt x="3737369" y="1457521"/>
                  <a:pt x="3795204" y="1470138"/>
                  <a:pt x="3851013" y="1484596"/>
                </a:cubicBezTo>
                <a:cubicBezTo>
                  <a:pt x="3889508" y="1494543"/>
                  <a:pt x="3926898" y="1483307"/>
                  <a:pt x="3960973" y="1461112"/>
                </a:cubicBezTo>
                <a:cubicBezTo>
                  <a:pt x="3972117" y="1471059"/>
                  <a:pt x="3982063" y="1479900"/>
                  <a:pt x="3993114" y="1489846"/>
                </a:cubicBezTo>
                <a:cubicBezTo>
                  <a:pt x="4001863" y="1478058"/>
                  <a:pt x="4009507" y="1467743"/>
                  <a:pt x="4020558" y="1452732"/>
                </a:cubicBezTo>
                <a:cubicBezTo>
                  <a:pt x="4045424" y="1483675"/>
                  <a:pt x="4070750" y="1508357"/>
                  <a:pt x="4071302" y="1548878"/>
                </a:cubicBezTo>
                <a:cubicBezTo>
                  <a:pt x="4071763" y="1580743"/>
                  <a:pt x="4073328" y="1580743"/>
                  <a:pt x="4102614" y="1607911"/>
                </a:cubicBezTo>
                <a:cubicBezTo>
                  <a:pt x="4115047" y="1601648"/>
                  <a:pt x="4128124" y="1595109"/>
                  <a:pt x="4147648" y="1585255"/>
                </a:cubicBezTo>
                <a:cubicBezTo>
                  <a:pt x="4148938" y="1607082"/>
                  <a:pt x="4149951" y="1623659"/>
                  <a:pt x="4151332" y="1646866"/>
                </a:cubicBezTo>
                <a:cubicBezTo>
                  <a:pt x="4161831" y="1638486"/>
                  <a:pt x="4169659" y="1634618"/>
                  <a:pt x="4173803" y="1628355"/>
                </a:cubicBezTo>
                <a:cubicBezTo>
                  <a:pt x="4186604" y="1609292"/>
                  <a:pt x="4197932" y="1589215"/>
                  <a:pt x="4209812" y="1569599"/>
                </a:cubicBezTo>
                <a:cubicBezTo>
                  <a:pt x="4226297" y="1542340"/>
                  <a:pt x="4254017" y="1531104"/>
                  <a:pt x="4282382" y="1525855"/>
                </a:cubicBezTo>
                <a:cubicBezTo>
                  <a:pt x="4294078" y="1523644"/>
                  <a:pt x="4311116" y="1533590"/>
                  <a:pt x="4321154" y="1542892"/>
                </a:cubicBezTo>
                <a:cubicBezTo>
                  <a:pt x="4337823" y="1558364"/>
                  <a:pt x="4350716" y="1577888"/>
                  <a:pt x="4365543" y="1595478"/>
                </a:cubicBezTo>
                <a:cubicBezTo>
                  <a:pt x="4380094" y="1612700"/>
                  <a:pt x="4391790" y="1633697"/>
                  <a:pt x="4421445" y="1626421"/>
                </a:cubicBezTo>
                <a:cubicBezTo>
                  <a:pt x="4427983" y="1624856"/>
                  <a:pt x="4439127" y="1635723"/>
                  <a:pt x="4445758" y="1642998"/>
                </a:cubicBezTo>
                <a:cubicBezTo>
                  <a:pt x="4452849" y="1650734"/>
                  <a:pt x="4457177" y="1661049"/>
                  <a:pt x="4462519" y="1670350"/>
                </a:cubicBezTo>
                <a:cubicBezTo>
                  <a:pt x="4485450" y="1710227"/>
                  <a:pt x="4516854" y="1740158"/>
                  <a:pt x="4563730" y="1751485"/>
                </a:cubicBezTo>
                <a:cubicBezTo>
                  <a:pt x="4561152" y="1774693"/>
                  <a:pt x="4558941" y="1795138"/>
                  <a:pt x="4555810" y="1823687"/>
                </a:cubicBezTo>
                <a:cubicBezTo>
                  <a:pt x="4572479" y="1809137"/>
                  <a:pt x="4581320" y="1797717"/>
                  <a:pt x="4592924" y="1792375"/>
                </a:cubicBezTo>
                <a:cubicBezTo>
                  <a:pt x="4602410" y="1787955"/>
                  <a:pt x="4618526" y="1786113"/>
                  <a:pt x="4625710" y="1791270"/>
                </a:cubicBezTo>
                <a:cubicBezTo>
                  <a:pt x="4638695" y="1800664"/>
                  <a:pt x="4634182" y="1815859"/>
                  <a:pt x="4624605" y="1827647"/>
                </a:cubicBezTo>
                <a:cubicBezTo>
                  <a:pt x="4617145" y="1836765"/>
                  <a:pt x="4609133" y="1845422"/>
                  <a:pt x="4604344" y="1850763"/>
                </a:cubicBezTo>
                <a:cubicBezTo>
                  <a:pt x="4633814" y="1894600"/>
                  <a:pt x="4660706" y="1934753"/>
                  <a:pt x="4687781" y="1974814"/>
                </a:cubicBezTo>
                <a:cubicBezTo>
                  <a:pt x="4697911" y="1989825"/>
                  <a:pt x="4700582" y="2006679"/>
                  <a:pt x="4681427" y="2012757"/>
                </a:cubicBezTo>
                <a:cubicBezTo>
                  <a:pt x="4623868" y="2030991"/>
                  <a:pt x="4616592" y="2075289"/>
                  <a:pt x="4617790" y="2128059"/>
                </a:cubicBezTo>
                <a:cubicBezTo>
                  <a:pt x="4634827" y="2135334"/>
                  <a:pt x="4652601" y="2144175"/>
                  <a:pt x="4671112" y="2150622"/>
                </a:cubicBezTo>
                <a:cubicBezTo>
                  <a:pt x="4702516" y="2161581"/>
                  <a:pt x="4717804" y="2149793"/>
                  <a:pt x="4716975" y="2116179"/>
                </a:cubicBezTo>
                <a:cubicBezTo>
                  <a:pt x="4716699" y="2105496"/>
                  <a:pt x="4713752" y="2094905"/>
                  <a:pt x="4713015" y="2084222"/>
                </a:cubicBezTo>
                <a:cubicBezTo>
                  <a:pt x="4710620" y="2049042"/>
                  <a:pt x="4735210" y="2026295"/>
                  <a:pt x="4769929" y="2031176"/>
                </a:cubicBezTo>
                <a:cubicBezTo>
                  <a:pt x="4791756" y="2034215"/>
                  <a:pt x="4807964" y="2044713"/>
                  <a:pt x="4823989" y="2066079"/>
                </a:cubicBezTo>
                <a:cubicBezTo>
                  <a:pt x="4808793" y="2080170"/>
                  <a:pt x="4791295" y="2092603"/>
                  <a:pt x="4779415" y="2109087"/>
                </a:cubicBezTo>
                <a:cubicBezTo>
                  <a:pt x="4772968" y="2118021"/>
                  <a:pt x="4776100" y="2133769"/>
                  <a:pt x="4774902" y="2146478"/>
                </a:cubicBezTo>
                <a:cubicBezTo>
                  <a:pt x="4786046" y="2145925"/>
                  <a:pt x="4797466" y="2146846"/>
                  <a:pt x="4808240" y="2144544"/>
                </a:cubicBezTo>
                <a:cubicBezTo>
                  <a:pt x="4823067" y="2141412"/>
                  <a:pt x="4837066" y="2133492"/>
                  <a:pt x="4851801" y="2131835"/>
                </a:cubicBezTo>
                <a:cubicBezTo>
                  <a:pt x="4875838" y="2129164"/>
                  <a:pt x="4896098" y="2123638"/>
                  <a:pt x="4910097" y="2101444"/>
                </a:cubicBezTo>
                <a:cubicBezTo>
                  <a:pt x="4919674" y="2086248"/>
                  <a:pt x="4934594" y="2077223"/>
                  <a:pt x="4953289" y="2088182"/>
                </a:cubicBezTo>
                <a:cubicBezTo>
                  <a:pt x="4970971" y="2098589"/>
                  <a:pt x="4974747" y="2117929"/>
                  <a:pt x="4962222" y="2140492"/>
                </a:cubicBezTo>
                <a:cubicBezTo>
                  <a:pt x="4955591" y="2152464"/>
                  <a:pt x="4943711" y="2161765"/>
                  <a:pt x="4938462" y="2174014"/>
                </a:cubicBezTo>
                <a:cubicBezTo>
                  <a:pt x="4931002" y="2191604"/>
                  <a:pt x="4919030" y="2213614"/>
                  <a:pt x="4923819" y="2228994"/>
                </a:cubicBezTo>
                <a:cubicBezTo>
                  <a:pt x="4935883" y="2267305"/>
                  <a:pt x="4931739" y="2310682"/>
                  <a:pt x="4958999" y="2344572"/>
                </a:cubicBezTo>
                <a:cubicBezTo>
                  <a:pt x="4965169" y="2352216"/>
                  <a:pt x="4969405" y="2365109"/>
                  <a:pt x="4967932" y="2374503"/>
                </a:cubicBezTo>
                <a:cubicBezTo>
                  <a:pt x="4964064" y="2398908"/>
                  <a:pt x="4958906" y="2422300"/>
                  <a:pt x="4969498" y="2446613"/>
                </a:cubicBezTo>
                <a:cubicBezTo>
                  <a:pt x="4971708" y="2451770"/>
                  <a:pt x="4965998" y="2460703"/>
                  <a:pt x="4963235" y="2467610"/>
                </a:cubicBezTo>
                <a:cubicBezTo>
                  <a:pt x="4947763" y="2506290"/>
                  <a:pt x="4964893" y="2548008"/>
                  <a:pt x="5005691" y="2570388"/>
                </a:cubicBezTo>
                <a:cubicBezTo>
                  <a:pt x="5046580" y="2592859"/>
                  <a:pt x="5086181" y="2584846"/>
                  <a:pt x="5111046" y="2548653"/>
                </a:cubicBezTo>
                <a:cubicBezTo>
                  <a:pt x="5119519" y="2536313"/>
                  <a:pt x="5126795" y="2523235"/>
                  <a:pt x="5137017" y="2506566"/>
                </a:cubicBezTo>
                <a:close/>
              </a:path>
            </a:pathLst>
          </a:custGeom>
          <a:solidFill>
            <a:srgbClr val="CA511A"/>
          </a:solidFill>
          <a:ln w="9198" cap="flat">
            <a:noFill/>
            <a:prstDash val="solid"/>
            <a:miter/>
          </a:ln>
          <a:effectLst/>
        </p:spPr>
        <p:txBody>
          <a:bodyPr rtlCol="0" anchor="ctr"/>
          <a:lstStyle/>
          <a:p>
            <a:endParaRPr lang="en-US" sz="2000" dirty="0"/>
          </a:p>
        </p:txBody>
      </p:sp>
      <p:sp>
        <p:nvSpPr>
          <p:cNvPr id="5" name="Text Placeholder 4">
            <a:extLst>
              <a:ext uri="{FF2B5EF4-FFF2-40B4-BE49-F238E27FC236}">
                <a16:creationId xmlns:a16="http://schemas.microsoft.com/office/drawing/2014/main" id="{D25954C2-C5EB-3AB3-0860-4D51F020BDBA}"/>
              </a:ext>
            </a:extLst>
          </p:cNvPr>
          <p:cNvSpPr>
            <a:spLocks noGrp="1"/>
          </p:cNvSpPr>
          <p:nvPr>
            <p:ph type="body" sz="quarter" idx="10"/>
          </p:nvPr>
        </p:nvSpPr>
        <p:spPr>
          <a:xfrm>
            <a:off x="284480" y="206376"/>
            <a:ext cx="3533758" cy="525463"/>
          </a:xfrm>
        </p:spPr>
        <p:txBody>
          <a:bodyPr/>
          <a:lstStyle/>
          <a:p>
            <a:r>
              <a:rPr lang="en-US" b="1" dirty="0"/>
              <a:t>RECOMMENDATIONS</a:t>
            </a:r>
          </a:p>
        </p:txBody>
      </p:sp>
    </p:spTree>
    <p:extLst>
      <p:ext uri="{BB962C8B-B14F-4D97-AF65-F5344CB8AC3E}">
        <p14:creationId xmlns:p14="http://schemas.microsoft.com/office/powerpoint/2010/main" val="154844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53" presetClass="entr" presetSubtype="52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anim calcmode="lin" valueType="num">
                                      <p:cBhvr>
                                        <p:cTn id="22" dur="500" fill="hold"/>
                                        <p:tgtEl>
                                          <p:spTgt spid="2"/>
                                        </p:tgtEl>
                                        <p:attrNameLst>
                                          <p:attrName>ppt_x</p:attrName>
                                        </p:attrNameLst>
                                      </p:cBhvr>
                                      <p:tavLst>
                                        <p:tav tm="0">
                                          <p:val>
                                            <p:fltVal val="0.5"/>
                                          </p:val>
                                        </p:tav>
                                        <p:tav tm="100000">
                                          <p:val>
                                            <p:strVal val="#ppt_x"/>
                                          </p:val>
                                        </p:tav>
                                      </p:tavLst>
                                    </p:anim>
                                    <p:anim calcmode="lin" valueType="num">
                                      <p:cBhvr>
                                        <p:cTn id="23" dur="500" fill="hold"/>
                                        <p:tgtEl>
                                          <p:spTgt spid="2"/>
                                        </p:tgtEl>
                                        <p:attrNameLst>
                                          <p:attrName>ppt_y</p:attrName>
                                        </p:attrNameLst>
                                      </p:cBhvr>
                                      <p:tavLst>
                                        <p:tav tm="0">
                                          <p:val>
                                            <p:fltVal val="0.5"/>
                                          </p:val>
                                        </p:tav>
                                        <p:tav tm="100000">
                                          <p:val>
                                            <p:strVal val="#ppt_y"/>
                                          </p:val>
                                        </p:tav>
                                      </p:tavLst>
                                    </p:anim>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118"/>
                                        </p:tgtEl>
                                        <p:attrNameLst>
                                          <p:attrName>style.visibility</p:attrName>
                                        </p:attrNameLst>
                                      </p:cBhvr>
                                      <p:to>
                                        <p:strVal val="visible"/>
                                      </p:to>
                                    </p:set>
                                    <p:anim calcmode="lin" valueType="num">
                                      <p:cBhvr>
                                        <p:cTn id="27" dur="500" fill="hold"/>
                                        <p:tgtEl>
                                          <p:spTgt spid="118"/>
                                        </p:tgtEl>
                                        <p:attrNameLst>
                                          <p:attrName>ppt_w</p:attrName>
                                        </p:attrNameLst>
                                      </p:cBhvr>
                                      <p:tavLst>
                                        <p:tav tm="0">
                                          <p:val>
                                            <p:fltVal val="0"/>
                                          </p:val>
                                        </p:tav>
                                        <p:tav tm="100000">
                                          <p:val>
                                            <p:strVal val="#ppt_w"/>
                                          </p:val>
                                        </p:tav>
                                      </p:tavLst>
                                    </p:anim>
                                    <p:anim calcmode="lin" valueType="num">
                                      <p:cBhvr>
                                        <p:cTn id="28" dur="500" fill="hold"/>
                                        <p:tgtEl>
                                          <p:spTgt spid="118"/>
                                        </p:tgtEl>
                                        <p:attrNameLst>
                                          <p:attrName>ppt_h</p:attrName>
                                        </p:attrNameLst>
                                      </p:cBhvr>
                                      <p:tavLst>
                                        <p:tav tm="0">
                                          <p:val>
                                            <p:fltVal val="0"/>
                                          </p:val>
                                        </p:tav>
                                        <p:tav tm="100000">
                                          <p:val>
                                            <p:strVal val="#ppt_h"/>
                                          </p:val>
                                        </p:tav>
                                      </p:tavLst>
                                    </p:anim>
                                    <p:animEffect transition="in" filter="fade">
                                      <p:cBhvr>
                                        <p:cTn id="29" dur="500"/>
                                        <p:tgtEl>
                                          <p:spTgt spid="118"/>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04"/>
                                        </p:tgtEl>
                                        <p:attrNameLst>
                                          <p:attrName>style.visibility</p:attrName>
                                        </p:attrNameLst>
                                      </p:cBhvr>
                                      <p:to>
                                        <p:strVal val="visible"/>
                                      </p:to>
                                    </p:set>
                                    <p:animEffect transition="in" filter="fade">
                                      <p:cBhvr>
                                        <p:cTn id="33" dur="500"/>
                                        <p:tgtEl>
                                          <p:spTgt spid="10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3"/>
                                        </p:tgtEl>
                                        <p:attrNameLst>
                                          <p:attrName>style.visibility</p:attrName>
                                        </p:attrNameLst>
                                      </p:cBhvr>
                                      <p:to>
                                        <p:strVal val="visible"/>
                                      </p:to>
                                    </p:set>
                                    <p:animEffect transition="in" filter="fade">
                                      <p:cBhvr>
                                        <p:cTn id="36" dur="500"/>
                                        <p:tgtEl>
                                          <p:spTgt spid="103"/>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528"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500" fill="hold"/>
                                        <p:tgtEl>
                                          <p:spTgt spid="3"/>
                                        </p:tgtEl>
                                        <p:attrNameLst>
                                          <p:attrName>ppt_w</p:attrName>
                                        </p:attrNameLst>
                                      </p:cBhvr>
                                      <p:tavLst>
                                        <p:tav tm="0">
                                          <p:val>
                                            <p:fltVal val="0"/>
                                          </p:val>
                                        </p:tav>
                                        <p:tav tm="100000">
                                          <p:val>
                                            <p:strVal val="#ppt_w"/>
                                          </p:val>
                                        </p:tav>
                                      </p:tavLst>
                                    </p:anim>
                                    <p:anim calcmode="lin" valueType="num">
                                      <p:cBhvr>
                                        <p:cTn id="42" dur="500" fill="hold"/>
                                        <p:tgtEl>
                                          <p:spTgt spid="3"/>
                                        </p:tgtEl>
                                        <p:attrNameLst>
                                          <p:attrName>ppt_h</p:attrName>
                                        </p:attrNameLst>
                                      </p:cBhvr>
                                      <p:tavLst>
                                        <p:tav tm="0">
                                          <p:val>
                                            <p:fltVal val="0"/>
                                          </p:val>
                                        </p:tav>
                                        <p:tav tm="100000">
                                          <p:val>
                                            <p:strVal val="#ppt_h"/>
                                          </p:val>
                                        </p:tav>
                                      </p:tavLst>
                                    </p:anim>
                                    <p:animEffect transition="in" filter="fade">
                                      <p:cBhvr>
                                        <p:cTn id="43" dur="500"/>
                                        <p:tgtEl>
                                          <p:spTgt spid="3"/>
                                        </p:tgtEl>
                                      </p:cBhvr>
                                    </p:animEffect>
                                    <p:anim calcmode="lin" valueType="num">
                                      <p:cBhvr>
                                        <p:cTn id="44" dur="500" fill="hold"/>
                                        <p:tgtEl>
                                          <p:spTgt spid="3"/>
                                        </p:tgtEl>
                                        <p:attrNameLst>
                                          <p:attrName>ppt_x</p:attrName>
                                        </p:attrNameLst>
                                      </p:cBhvr>
                                      <p:tavLst>
                                        <p:tav tm="0">
                                          <p:val>
                                            <p:fltVal val="0.5"/>
                                          </p:val>
                                        </p:tav>
                                        <p:tav tm="100000">
                                          <p:val>
                                            <p:strVal val="#ppt_x"/>
                                          </p:val>
                                        </p:tav>
                                      </p:tavLst>
                                    </p:anim>
                                    <p:anim calcmode="lin" valueType="num">
                                      <p:cBhvr>
                                        <p:cTn id="45" dur="500" fill="hold"/>
                                        <p:tgtEl>
                                          <p:spTgt spid="3"/>
                                        </p:tgtEl>
                                        <p:attrNameLst>
                                          <p:attrName>ppt_y</p:attrName>
                                        </p:attrNameLst>
                                      </p:cBhvr>
                                      <p:tavLst>
                                        <p:tav tm="0">
                                          <p:val>
                                            <p:fltVal val="0.5"/>
                                          </p:val>
                                        </p:tav>
                                        <p:tav tm="100000">
                                          <p:val>
                                            <p:strVal val="#ppt_y"/>
                                          </p:val>
                                        </p:tav>
                                      </p:tavLst>
                                    </p:anim>
                                  </p:childTnLst>
                                </p:cTn>
                              </p:par>
                            </p:childTnLst>
                          </p:cTn>
                        </p:par>
                        <p:par>
                          <p:cTn id="46" fill="hold">
                            <p:stCondLst>
                              <p:cond delay="500"/>
                            </p:stCondLst>
                            <p:childTnLst>
                              <p:par>
                                <p:cTn id="47" presetID="53" presetClass="entr" presetSubtype="16" fill="hold" grpId="0" nodeType="afterEffect">
                                  <p:stCondLst>
                                    <p:cond delay="0"/>
                                  </p:stCondLst>
                                  <p:childTnLst>
                                    <p:set>
                                      <p:cBhvr>
                                        <p:cTn id="48" dur="1" fill="hold">
                                          <p:stCondLst>
                                            <p:cond delay="0"/>
                                          </p:stCondLst>
                                        </p:cTn>
                                        <p:tgtEl>
                                          <p:spTgt spid="119"/>
                                        </p:tgtEl>
                                        <p:attrNameLst>
                                          <p:attrName>style.visibility</p:attrName>
                                        </p:attrNameLst>
                                      </p:cBhvr>
                                      <p:to>
                                        <p:strVal val="visible"/>
                                      </p:to>
                                    </p:set>
                                    <p:anim calcmode="lin" valueType="num">
                                      <p:cBhvr>
                                        <p:cTn id="49" dur="500" fill="hold"/>
                                        <p:tgtEl>
                                          <p:spTgt spid="119"/>
                                        </p:tgtEl>
                                        <p:attrNameLst>
                                          <p:attrName>ppt_w</p:attrName>
                                        </p:attrNameLst>
                                      </p:cBhvr>
                                      <p:tavLst>
                                        <p:tav tm="0">
                                          <p:val>
                                            <p:fltVal val="0"/>
                                          </p:val>
                                        </p:tav>
                                        <p:tav tm="100000">
                                          <p:val>
                                            <p:strVal val="#ppt_w"/>
                                          </p:val>
                                        </p:tav>
                                      </p:tavLst>
                                    </p:anim>
                                    <p:anim calcmode="lin" valueType="num">
                                      <p:cBhvr>
                                        <p:cTn id="50" dur="500" fill="hold"/>
                                        <p:tgtEl>
                                          <p:spTgt spid="119"/>
                                        </p:tgtEl>
                                        <p:attrNameLst>
                                          <p:attrName>ppt_h</p:attrName>
                                        </p:attrNameLst>
                                      </p:cBhvr>
                                      <p:tavLst>
                                        <p:tav tm="0">
                                          <p:val>
                                            <p:fltVal val="0"/>
                                          </p:val>
                                        </p:tav>
                                        <p:tav tm="100000">
                                          <p:val>
                                            <p:strVal val="#ppt_h"/>
                                          </p:val>
                                        </p:tav>
                                      </p:tavLst>
                                    </p:anim>
                                    <p:animEffect transition="in" filter="fade">
                                      <p:cBhvr>
                                        <p:cTn id="51" dur="500"/>
                                        <p:tgtEl>
                                          <p:spTgt spid="119"/>
                                        </p:tgtEl>
                                      </p:cBhvr>
                                    </p:animEffect>
                                  </p:childTnLst>
                                </p:cTn>
                              </p:par>
                            </p:childTnLst>
                          </p:cTn>
                        </p:par>
                        <p:par>
                          <p:cTn id="52" fill="hold">
                            <p:stCondLst>
                              <p:cond delay="1000"/>
                            </p:stCondLst>
                            <p:childTnLst>
                              <p:par>
                                <p:cTn id="53" presetID="10" presetClass="entr" presetSubtype="0" fill="hold" grpId="0" nodeType="afterEffect">
                                  <p:stCondLst>
                                    <p:cond delay="0"/>
                                  </p:stCondLst>
                                  <p:childTnLst>
                                    <p:set>
                                      <p:cBhvr>
                                        <p:cTn id="54" dur="1" fill="hold">
                                          <p:stCondLst>
                                            <p:cond delay="0"/>
                                          </p:stCondLst>
                                        </p:cTn>
                                        <p:tgtEl>
                                          <p:spTgt spid="108"/>
                                        </p:tgtEl>
                                        <p:attrNameLst>
                                          <p:attrName>style.visibility</p:attrName>
                                        </p:attrNameLst>
                                      </p:cBhvr>
                                      <p:to>
                                        <p:strVal val="visible"/>
                                      </p:to>
                                    </p:set>
                                    <p:animEffect transition="in" filter="fade">
                                      <p:cBhvr>
                                        <p:cTn id="55" dur="500"/>
                                        <p:tgtEl>
                                          <p:spTgt spid="10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fade">
                                      <p:cBhvr>
                                        <p:cTn id="58" dur="500"/>
                                        <p:tgtEl>
                                          <p:spTgt spid="107"/>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528"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p:cTn id="63" dur="500" fill="hold"/>
                                        <p:tgtEl>
                                          <p:spTgt spid="4"/>
                                        </p:tgtEl>
                                        <p:attrNameLst>
                                          <p:attrName>ppt_w</p:attrName>
                                        </p:attrNameLst>
                                      </p:cBhvr>
                                      <p:tavLst>
                                        <p:tav tm="0">
                                          <p:val>
                                            <p:fltVal val="0"/>
                                          </p:val>
                                        </p:tav>
                                        <p:tav tm="100000">
                                          <p:val>
                                            <p:strVal val="#ppt_w"/>
                                          </p:val>
                                        </p:tav>
                                      </p:tavLst>
                                    </p:anim>
                                    <p:anim calcmode="lin" valueType="num">
                                      <p:cBhvr>
                                        <p:cTn id="64" dur="500" fill="hold"/>
                                        <p:tgtEl>
                                          <p:spTgt spid="4"/>
                                        </p:tgtEl>
                                        <p:attrNameLst>
                                          <p:attrName>ppt_h</p:attrName>
                                        </p:attrNameLst>
                                      </p:cBhvr>
                                      <p:tavLst>
                                        <p:tav tm="0">
                                          <p:val>
                                            <p:fltVal val="0"/>
                                          </p:val>
                                        </p:tav>
                                        <p:tav tm="100000">
                                          <p:val>
                                            <p:strVal val="#ppt_h"/>
                                          </p:val>
                                        </p:tav>
                                      </p:tavLst>
                                    </p:anim>
                                    <p:animEffect transition="in" filter="fade">
                                      <p:cBhvr>
                                        <p:cTn id="65" dur="500"/>
                                        <p:tgtEl>
                                          <p:spTgt spid="4"/>
                                        </p:tgtEl>
                                      </p:cBhvr>
                                    </p:animEffect>
                                    <p:anim calcmode="lin" valueType="num">
                                      <p:cBhvr>
                                        <p:cTn id="66" dur="500" fill="hold"/>
                                        <p:tgtEl>
                                          <p:spTgt spid="4"/>
                                        </p:tgtEl>
                                        <p:attrNameLst>
                                          <p:attrName>ppt_x</p:attrName>
                                        </p:attrNameLst>
                                      </p:cBhvr>
                                      <p:tavLst>
                                        <p:tav tm="0">
                                          <p:val>
                                            <p:fltVal val="0.5"/>
                                          </p:val>
                                        </p:tav>
                                        <p:tav tm="100000">
                                          <p:val>
                                            <p:strVal val="#ppt_x"/>
                                          </p:val>
                                        </p:tav>
                                      </p:tavLst>
                                    </p:anim>
                                    <p:anim calcmode="lin" valueType="num">
                                      <p:cBhvr>
                                        <p:cTn id="67" dur="500" fill="hold"/>
                                        <p:tgtEl>
                                          <p:spTgt spid="4"/>
                                        </p:tgtEl>
                                        <p:attrNameLst>
                                          <p:attrName>ppt_y</p:attrName>
                                        </p:attrNameLst>
                                      </p:cBhvr>
                                      <p:tavLst>
                                        <p:tav tm="0">
                                          <p:val>
                                            <p:fltVal val="0.5"/>
                                          </p:val>
                                        </p:tav>
                                        <p:tav tm="100000">
                                          <p:val>
                                            <p:strVal val="#ppt_y"/>
                                          </p:val>
                                        </p:tav>
                                      </p:tavLst>
                                    </p:anim>
                                  </p:childTnLst>
                                </p:cTn>
                              </p:par>
                            </p:childTnLst>
                          </p:cTn>
                        </p:par>
                        <p:par>
                          <p:cTn id="68" fill="hold">
                            <p:stCondLst>
                              <p:cond delay="500"/>
                            </p:stCondLst>
                            <p:childTnLst>
                              <p:par>
                                <p:cTn id="69" presetID="53" presetClass="entr" presetSubtype="16" fill="hold" grpId="0" nodeType="afterEffect">
                                  <p:stCondLst>
                                    <p:cond delay="0"/>
                                  </p:stCondLst>
                                  <p:childTnLst>
                                    <p:set>
                                      <p:cBhvr>
                                        <p:cTn id="70" dur="1" fill="hold">
                                          <p:stCondLst>
                                            <p:cond delay="0"/>
                                          </p:stCondLst>
                                        </p:cTn>
                                        <p:tgtEl>
                                          <p:spTgt spid="120"/>
                                        </p:tgtEl>
                                        <p:attrNameLst>
                                          <p:attrName>style.visibility</p:attrName>
                                        </p:attrNameLst>
                                      </p:cBhvr>
                                      <p:to>
                                        <p:strVal val="visible"/>
                                      </p:to>
                                    </p:set>
                                    <p:anim calcmode="lin" valueType="num">
                                      <p:cBhvr>
                                        <p:cTn id="71" dur="500" fill="hold"/>
                                        <p:tgtEl>
                                          <p:spTgt spid="120"/>
                                        </p:tgtEl>
                                        <p:attrNameLst>
                                          <p:attrName>ppt_w</p:attrName>
                                        </p:attrNameLst>
                                      </p:cBhvr>
                                      <p:tavLst>
                                        <p:tav tm="0">
                                          <p:val>
                                            <p:fltVal val="0"/>
                                          </p:val>
                                        </p:tav>
                                        <p:tav tm="100000">
                                          <p:val>
                                            <p:strVal val="#ppt_w"/>
                                          </p:val>
                                        </p:tav>
                                      </p:tavLst>
                                    </p:anim>
                                    <p:anim calcmode="lin" valueType="num">
                                      <p:cBhvr>
                                        <p:cTn id="72" dur="500" fill="hold"/>
                                        <p:tgtEl>
                                          <p:spTgt spid="120"/>
                                        </p:tgtEl>
                                        <p:attrNameLst>
                                          <p:attrName>ppt_h</p:attrName>
                                        </p:attrNameLst>
                                      </p:cBhvr>
                                      <p:tavLst>
                                        <p:tav tm="0">
                                          <p:val>
                                            <p:fltVal val="0"/>
                                          </p:val>
                                        </p:tav>
                                        <p:tav tm="100000">
                                          <p:val>
                                            <p:strVal val="#ppt_h"/>
                                          </p:val>
                                        </p:tav>
                                      </p:tavLst>
                                    </p:anim>
                                    <p:animEffect transition="in" filter="fade">
                                      <p:cBhvr>
                                        <p:cTn id="73" dur="500"/>
                                        <p:tgtEl>
                                          <p:spTgt spid="120"/>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111"/>
                                        </p:tgtEl>
                                        <p:attrNameLst>
                                          <p:attrName>style.visibility</p:attrName>
                                        </p:attrNameLst>
                                      </p:cBhvr>
                                      <p:to>
                                        <p:strVal val="visible"/>
                                      </p:to>
                                    </p:set>
                                    <p:animEffect transition="in" filter="fade">
                                      <p:cBhvr>
                                        <p:cTn id="77" dur="500"/>
                                        <p:tgtEl>
                                          <p:spTgt spid="11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10"/>
                                        </p:tgtEl>
                                        <p:attrNameLst>
                                          <p:attrName>style.visibility</p:attrName>
                                        </p:attrNameLst>
                                      </p:cBhvr>
                                      <p:to>
                                        <p:strVal val="visible"/>
                                      </p:to>
                                    </p:set>
                                    <p:animEffect transition="in" filter="fade">
                                      <p:cBhvr>
                                        <p:cTn id="80" dur="500"/>
                                        <p:tgtEl>
                                          <p:spTgt spid="110"/>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528" fill="hold" nodeType="click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p:cTn id="85" dur="500" fill="hold"/>
                                        <p:tgtEl>
                                          <p:spTgt spid="7"/>
                                        </p:tgtEl>
                                        <p:attrNameLst>
                                          <p:attrName>ppt_w</p:attrName>
                                        </p:attrNameLst>
                                      </p:cBhvr>
                                      <p:tavLst>
                                        <p:tav tm="0">
                                          <p:val>
                                            <p:fltVal val="0"/>
                                          </p:val>
                                        </p:tav>
                                        <p:tav tm="100000">
                                          <p:val>
                                            <p:strVal val="#ppt_w"/>
                                          </p:val>
                                        </p:tav>
                                      </p:tavLst>
                                    </p:anim>
                                    <p:anim calcmode="lin" valueType="num">
                                      <p:cBhvr>
                                        <p:cTn id="86" dur="500" fill="hold"/>
                                        <p:tgtEl>
                                          <p:spTgt spid="7"/>
                                        </p:tgtEl>
                                        <p:attrNameLst>
                                          <p:attrName>ppt_h</p:attrName>
                                        </p:attrNameLst>
                                      </p:cBhvr>
                                      <p:tavLst>
                                        <p:tav tm="0">
                                          <p:val>
                                            <p:fltVal val="0"/>
                                          </p:val>
                                        </p:tav>
                                        <p:tav tm="100000">
                                          <p:val>
                                            <p:strVal val="#ppt_h"/>
                                          </p:val>
                                        </p:tav>
                                      </p:tavLst>
                                    </p:anim>
                                    <p:animEffect transition="in" filter="fade">
                                      <p:cBhvr>
                                        <p:cTn id="87" dur="500"/>
                                        <p:tgtEl>
                                          <p:spTgt spid="7"/>
                                        </p:tgtEl>
                                      </p:cBhvr>
                                    </p:animEffect>
                                    <p:anim calcmode="lin" valueType="num">
                                      <p:cBhvr>
                                        <p:cTn id="88" dur="500" fill="hold"/>
                                        <p:tgtEl>
                                          <p:spTgt spid="7"/>
                                        </p:tgtEl>
                                        <p:attrNameLst>
                                          <p:attrName>ppt_x</p:attrName>
                                        </p:attrNameLst>
                                      </p:cBhvr>
                                      <p:tavLst>
                                        <p:tav tm="0">
                                          <p:val>
                                            <p:fltVal val="0.5"/>
                                          </p:val>
                                        </p:tav>
                                        <p:tav tm="100000">
                                          <p:val>
                                            <p:strVal val="#ppt_x"/>
                                          </p:val>
                                        </p:tav>
                                      </p:tavLst>
                                    </p:anim>
                                    <p:anim calcmode="lin" valueType="num">
                                      <p:cBhvr>
                                        <p:cTn id="89" dur="500" fill="hold"/>
                                        <p:tgtEl>
                                          <p:spTgt spid="7"/>
                                        </p:tgtEl>
                                        <p:attrNameLst>
                                          <p:attrName>ppt_y</p:attrName>
                                        </p:attrNameLst>
                                      </p:cBhvr>
                                      <p:tavLst>
                                        <p:tav tm="0">
                                          <p:val>
                                            <p:fltVal val="0.5"/>
                                          </p:val>
                                        </p:tav>
                                        <p:tav tm="100000">
                                          <p:val>
                                            <p:strVal val="#ppt_y"/>
                                          </p:val>
                                        </p:tav>
                                      </p:tavLst>
                                    </p:anim>
                                  </p:childTnLst>
                                </p:cTn>
                              </p:par>
                            </p:childTnLst>
                          </p:cTn>
                        </p:par>
                        <p:par>
                          <p:cTn id="90" fill="hold">
                            <p:stCondLst>
                              <p:cond delay="500"/>
                            </p:stCondLst>
                            <p:childTnLst>
                              <p:par>
                                <p:cTn id="91" presetID="53" presetClass="entr" presetSubtype="16" fill="hold" grpId="0" nodeType="afterEffect">
                                  <p:stCondLst>
                                    <p:cond delay="0"/>
                                  </p:stCondLst>
                                  <p:childTnLst>
                                    <p:set>
                                      <p:cBhvr>
                                        <p:cTn id="92" dur="1" fill="hold">
                                          <p:stCondLst>
                                            <p:cond delay="0"/>
                                          </p:stCondLst>
                                        </p:cTn>
                                        <p:tgtEl>
                                          <p:spTgt spid="136"/>
                                        </p:tgtEl>
                                        <p:attrNameLst>
                                          <p:attrName>style.visibility</p:attrName>
                                        </p:attrNameLst>
                                      </p:cBhvr>
                                      <p:to>
                                        <p:strVal val="visible"/>
                                      </p:to>
                                    </p:set>
                                    <p:anim calcmode="lin" valueType="num">
                                      <p:cBhvr>
                                        <p:cTn id="93" dur="500" fill="hold"/>
                                        <p:tgtEl>
                                          <p:spTgt spid="136"/>
                                        </p:tgtEl>
                                        <p:attrNameLst>
                                          <p:attrName>ppt_w</p:attrName>
                                        </p:attrNameLst>
                                      </p:cBhvr>
                                      <p:tavLst>
                                        <p:tav tm="0">
                                          <p:val>
                                            <p:fltVal val="0"/>
                                          </p:val>
                                        </p:tav>
                                        <p:tav tm="100000">
                                          <p:val>
                                            <p:strVal val="#ppt_w"/>
                                          </p:val>
                                        </p:tav>
                                      </p:tavLst>
                                    </p:anim>
                                    <p:anim calcmode="lin" valueType="num">
                                      <p:cBhvr>
                                        <p:cTn id="94" dur="500" fill="hold"/>
                                        <p:tgtEl>
                                          <p:spTgt spid="136"/>
                                        </p:tgtEl>
                                        <p:attrNameLst>
                                          <p:attrName>ppt_h</p:attrName>
                                        </p:attrNameLst>
                                      </p:cBhvr>
                                      <p:tavLst>
                                        <p:tav tm="0">
                                          <p:val>
                                            <p:fltVal val="0"/>
                                          </p:val>
                                        </p:tav>
                                        <p:tav tm="100000">
                                          <p:val>
                                            <p:strVal val="#ppt_h"/>
                                          </p:val>
                                        </p:tav>
                                      </p:tavLst>
                                    </p:anim>
                                    <p:animEffect transition="in" filter="fade">
                                      <p:cBhvr>
                                        <p:cTn id="95" dur="500"/>
                                        <p:tgtEl>
                                          <p:spTgt spid="136"/>
                                        </p:tgtEl>
                                      </p:cBhvr>
                                    </p:animEffect>
                                  </p:childTnLst>
                                </p:cTn>
                              </p:par>
                            </p:childTnLst>
                          </p:cTn>
                        </p:par>
                        <p:par>
                          <p:cTn id="96" fill="hold">
                            <p:stCondLst>
                              <p:cond delay="1000"/>
                            </p:stCondLst>
                            <p:childTnLst>
                              <p:par>
                                <p:cTn id="97" presetID="10" presetClass="entr" presetSubtype="0" fill="hold" grpId="0" nodeType="afterEffect">
                                  <p:stCondLst>
                                    <p:cond delay="0"/>
                                  </p:stCondLst>
                                  <p:childTnLst>
                                    <p:set>
                                      <p:cBhvr>
                                        <p:cTn id="98" dur="1" fill="hold">
                                          <p:stCondLst>
                                            <p:cond delay="0"/>
                                          </p:stCondLst>
                                        </p:cTn>
                                        <p:tgtEl>
                                          <p:spTgt spid="114"/>
                                        </p:tgtEl>
                                        <p:attrNameLst>
                                          <p:attrName>style.visibility</p:attrName>
                                        </p:attrNameLst>
                                      </p:cBhvr>
                                      <p:to>
                                        <p:strVal val="visible"/>
                                      </p:to>
                                    </p:set>
                                    <p:animEffect transition="in" filter="fade">
                                      <p:cBhvr>
                                        <p:cTn id="99" dur="500"/>
                                        <p:tgtEl>
                                          <p:spTgt spid="11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3"/>
                                        </p:tgtEl>
                                        <p:attrNameLst>
                                          <p:attrName>style.visibility</p:attrName>
                                        </p:attrNameLst>
                                      </p:cBhvr>
                                      <p:to>
                                        <p:strVal val="visible"/>
                                      </p:to>
                                    </p:set>
                                    <p:animEffect transition="in" filter="fade">
                                      <p:cBhvr>
                                        <p:cTn id="102"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p:bldP spid="110" grpId="0"/>
      <p:bldP spid="111" grpId="0"/>
      <p:bldP spid="107" grpId="0"/>
      <p:bldP spid="108" grpId="0"/>
      <p:bldP spid="113" grpId="0"/>
      <p:bldP spid="114" grpId="0"/>
      <p:bldP spid="118" grpId="0"/>
      <p:bldP spid="119" grpId="0"/>
      <p:bldP spid="120" grpId="0"/>
      <p:bldP spid="136" grpId="0"/>
      <p:bldP spid="6" grpId="0" animBg="1"/>
      <p:bldP spid="5" grpId="0" build="p"/>
    </p:bldLst>
  </p:timing>
</p:sld>
</file>

<file path=ppt/theme/theme1.xml><?xml version="1.0" encoding="utf-8"?>
<a:theme xmlns:a="http://schemas.openxmlformats.org/drawingml/2006/main" name="Telangana-Day-Theme">
  <a:themeElements>
    <a:clrScheme name="Telangana-Day-Theme">
      <a:dk1>
        <a:sysClr val="windowText" lastClr="000000"/>
      </a:dk1>
      <a:lt1>
        <a:sysClr val="window" lastClr="FFFFFF"/>
      </a:lt1>
      <a:dk2>
        <a:srgbClr val="44546A"/>
      </a:dk2>
      <a:lt2>
        <a:srgbClr val="E7E6E6"/>
      </a:lt2>
      <a:accent1>
        <a:srgbClr val="688557"/>
      </a:accent1>
      <a:accent2>
        <a:srgbClr val="EF2E33"/>
      </a:accent2>
      <a:accent3>
        <a:srgbClr val="E99938"/>
      </a:accent3>
      <a:accent4>
        <a:srgbClr val="8D5FDF"/>
      </a:accent4>
      <a:accent5>
        <a:srgbClr val="F0A262"/>
      </a:accent5>
      <a:accent6>
        <a:srgbClr val="1D7573"/>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0000"/>
        </a:solidFill>
        <a:ln>
          <a:noFill/>
        </a:ln>
      </a:spPr>
      <a:bodyPr vert="horz" wrap="square" lIns="91440" tIns="45720" rIns="91440" bIns="45720" numCol="1" anchor="t" anchorCtr="0" compatLnSpc="1">
        <a:prstTxWarp prst="textNoShape">
          <a:avLst/>
        </a:prstTxWarp>
      </a:bodyPr>
      <a:lstStyle>
        <a:defPPr>
          <a:defRPr/>
        </a:defPPr>
      </a:lstStyle>
    </a:spDef>
    <a:txDef>
      <a:spPr>
        <a:noFill/>
      </a:spPr>
      <a:bodyPr wrap="none" rtlCol="0">
        <a:spAutoFit/>
      </a:bodyPr>
      <a:lstStyle>
        <a:defPPr>
          <a:defRPr dirty="0" smtClean="0">
            <a:solidFill>
              <a:schemeClr val="bg1"/>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Sketchbubble_Blue_Theme" id="{9004031B-E9E2-4737-A750-095762C5BFD9}" vid="{E159AA7F-FADA-4BDC-AFED-9AD043B1FE7A}"/>
    </a:ext>
  </a:extLst>
</a:theme>
</file>

<file path=docProps/app.xml><?xml version="1.0" encoding="utf-8"?>
<Properties xmlns="http://schemas.openxmlformats.org/officeDocument/2006/extended-properties" xmlns:vt="http://schemas.openxmlformats.org/officeDocument/2006/docPropsVTypes">
  <Template>Sketchbubble_Blue_Theme</Template>
  <TotalTime>64</TotalTime>
  <Words>1523</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Daytona Condensed</vt:lpstr>
      <vt:lpstr>Söhne</vt:lpstr>
      <vt:lpstr>Calibri</vt:lpstr>
      <vt:lpstr>Arial</vt:lpstr>
      <vt:lpstr>Telangana-Day-Theme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Arora</dc:creator>
  <cp:lastModifiedBy>Windows User</cp:lastModifiedBy>
  <cp:revision>182</cp:revision>
  <dcterms:created xsi:type="dcterms:W3CDTF">2021-01-08T08:29:29Z</dcterms:created>
  <dcterms:modified xsi:type="dcterms:W3CDTF">2023-10-07T20:38:06Z</dcterms:modified>
</cp:coreProperties>
</file>