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B562D-EDD5-4D71-9692-A8B134F9DF1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83B73F-EAD6-4B86-B1D4-AFB3184614EF}">
      <dgm:prSet phldrT="[Text]" custT="1"/>
      <dgm:spPr/>
      <dgm:t>
        <a:bodyPr/>
        <a:lstStyle/>
        <a:p>
          <a:r>
            <a:rPr lang="en-IN" sz="1800" u="sng" dirty="0"/>
            <a:t>Data Cleaning</a:t>
          </a:r>
        </a:p>
      </dgm:t>
    </dgm:pt>
    <dgm:pt modelId="{40111062-1D52-483F-8CCB-035E698F57EC}" type="parTrans" cxnId="{228AA981-8C41-487A-9440-BEFFD4DFD886}">
      <dgm:prSet/>
      <dgm:spPr/>
      <dgm:t>
        <a:bodyPr/>
        <a:lstStyle/>
        <a:p>
          <a:endParaRPr lang="en-IN"/>
        </a:p>
      </dgm:t>
    </dgm:pt>
    <dgm:pt modelId="{FA496B44-4AF7-40CD-B33E-E87E4C9A957F}" type="sibTrans" cxnId="{228AA981-8C41-487A-9440-BEFFD4DFD886}">
      <dgm:prSet/>
      <dgm:spPr/>
      <dgm:t>
        <a:bodyPr/>
        <a:lstStyle/>
        <a:p>
          <a:endParaRPr lang="en-IN"/>
        </a:p>
      </dgm:t>
    </dgm:pt>
    <dgm:pt modelId="{FB49A42E-7599-450F-98AE-698E9AA03BE8}">
      <dgm:prSet phldrT="[Text]" custT="1"/>
      <dgm:spPr/>
      <dgm:t>
        <a:bodyPr/>
        <a:lstStyle/>
        <a:p>
          <a:r>
            <a:rPr lang="en-IN" sz="1200" dirty="0"/>
            <a:t>Check for null records</a:t>
          </a:r>
        </a:p>
      </dgm:t>
    </dgm:pt>
    <dgm:pt modelId="{67F9F375-FDEC-4110-83C4-8FB9793C42BC}" type="parTrans" cxnId="{4FA04367-C106-4DCE-A5F5-75FF657F071D}">
      <dgm:prSet/>
      <dgm:spPr/>
      <dgm:t>
        <a:bodyPr/>
        <a:lstStyle/>
        <a:p>
          <a:endParaRPr lang="en-IN"/>
        </a:p>
      </dgm:t>
    </dgm:pt>
    <dgm:pt modelId="{F2F222EE-5503-4A2F-96FE-ACBEFF08A32A}" type="sibTrans" cxnId="{4FA04367-C106-4DCE-A5F5-75FF657F071D}">
      <dgm:prSet/>
      <dgm:spPr/>
      <dgm:t>
        <a:bodyPr/>
        <a:lstStyle/>
        <a:p>
          <a:endParaRPr lang="en-IN"/>
        </a:p>
      </dgm:t>
    </dgm:pt>
    <dgm:pt modelId="{3D27DDD3-8F1A-442A-BD83-CA3EEFF34D39}">
      <dgm:prSet phldrT="[Text]" custT="1"/>
      <dgm:spPr/>
      <dgm:t>
        <a:bodyPr/>
        <a:lstStyle/>
        <a:p>
          <a:r>
            <a:rPr lang="en-IN" sz="1800" b="0" u="sng" dirty="0"/>
            <a:t>Text Vectorization</a:t>
          </a:r>
        </a:p>
        <a:p>
          <a:endParaRPr lang="en-IN" sz="1800" b="0" u="sng" dirty="0"/>
        </a:p>
      </dgm:t>
    </dgm:pt>
    <dgm:pt modelId="{F686506F-6025-49D5-BC4F-CF37031171A6}" type="parTrans" cxnId="{4AB11612-E029-4268-82E6-3AF65F7B6E0C}">
      <dgm:prSet/>
      <dgm:spPr/>
      <dgm:t>
        <a:bodyPr/>
        <a:lstStyle/>
        <a:p>
          <a:endParaRPr lang="en-IN"/>
        </a:p>
      </dgm:t>
    </dgm:pt>
    <dgm:pt modelId="{D39C582E-1FF3-4639-B34F-B6F4E603EF38}" type="sibTrans" cxnId="{4AB11612-E029-4268-82E6-3AF65F7B6E0C}">
      <dgm:prSet/>
      <dgm:spPr/>
      <dgm:t>
        <a:bodyPr/>
        <a:lstStyle/>
        <a:p>
          <a:endParaRPr lang="en-IN"/>
        </a:p>
      </dgm:t>
    </dgm:pt>
    <dgm:pt modelId="{D6BBDA1E-7A2A-4A57-8BA5-C8B52360E080}">
      <dgm:prSet phldrT="[Text]" custT="1"/>
      <dgm:spPr/>
      <dgm:t>
        <a:bodyPr/>
        <a:lstStyle/>
        <a:p>
          <a:r>
            <a:rPr lang="en-IN" sz="1200" dirty="0"/>
            <a:t>Create Bag of words vectorizer</a:t>
          </a:r>
        </a:p>
      </dgm:t>
    </dgm:pt>
    <dgm:pt modelId="{9589171E-2A07-4770-B863-AFC33740BDF2}" type="parTrans" cxnId="{71CF91B8-BB82-4B93-9100-D2B789A0FF9C}">
      <dgm:prSet/>
      <dgm:spPr/>
      <dgm:t>
        <a:bodyPr/>
        <a:lstStyle/>
        <a:p>
          <a:endParaRPr lang="en-IN"/>
        </a:p>
      </dgm:t>
    </dgm:pt>
    <dgm:pt modelId="{FF303199-CE8D-40E3-97E8-83CF34DEC3F7}" type="sibTrans" cxnId="{71CF91B8-BB82-4B93-9100-D2B789A0FF9C}">
      <dgm:prSet/>
      <dgm:spPr/>
      <dgm:t>
        <a:bodyPr/>
        <a:lstStyle/>
        <a:p>
          <a:endParaRPr lang="en-IN"/>
        </a:p>
      </dgm:t>
    </dgm:pt>
    <dgm:pt modelId="{6CF1A8D4-23AF-4D50-9928-0AB163790BDA}">
      <dgm:prSet phldrT="[Text]" custT="1"/>
      <dgm:spPr/>
      <dgm:t>
        <a:bodyPr/>
        <a:lstStyle/>
        <a:p>
          <a:r>
            <a:rPr lang="en-IN" sz="1800" u="sng" dirty="0"/>
            <a:t>Clustering</a:t>
          </a:r>
        </a:p>
        <a:p>
          <a:endParaRPr lang="en-IN" sz="1800" u="sng" dirty="0"/>
        </a:p>
      </dgm:t>
    </dgm:pt>
    <dgm:pt modelId="{973B8D63-D6C9-4095-9FF1-6FC817F327E5}" type="parTrans" cxnId="{D6315F3A-E388-4596-AC07-B3F4C9BFCEF2}">
      <dgm:prSet/>
      <dgm:spPr/>
      <dgm:t>
        <a:bodyPr/>
        <a:lstStyle/>
        <a:p>
          <a:endParaRPr lang="en-IN"/>
        </a:p>
      </dgm:t>
    </dgm:pt>
    <dgm:pt modelId="{5FFAD069-C13A-4228-B2CE-19EEA9A101B7}" type="sibTrans" cxnId="{D6315F3A-E388-4596-AC07-B3F4C9BFCEF2}">
      <dgm:prSet/>
      <dgm:spPr/>
      <dgm:t>
        <a:bodyPr/>
        <a:lstStyle/>
        <a:p>
          <a:endParaRPr lang="en-IN"/>
        </a:p>
      </dgm:t>
    </dgm:pt>
    <dgm:pt modelId="{6284760A-B274-4643-9619-35BBB80D85F1}">
      <dgm:prSet phldrT="[Text]" custT="1"/>
      <dgm:spPr/>
      <dgm:t>
        <a:bodyPr/>
        <a:lstStyle/>
        <a:p>
          <a:r>
            <a:rPr lang="en-IN" sz="1200" dirty="0"/>
            <a:t>Fit KMEANS, NMF and Agglomerative clustering to the vectorised data.</a:t>
          </a:r>
        </a:p>
      </dgm:t>
    </dgm:pt>
    <dgm:pt modelId="{934B2B02-F77F-4CF8-81F0-C6E59491B980}" type="parTrans" cxnId="{527C720E-48F9-4F20-966E-B5C09F8D3107}">
      <dgm:prSet/>
      <dgm:spPr/>
      <dgm:t>
        <a:bodyPr/>
        <a:lstStyle/>
        <a:p>
          <a:endParaRPr lang="en-IN"/>
        </a:p>
      </dgm:t>
    </dgm:pt>
    <dgm:pt modelId="{8F638A8B-7A09-4CFA-83B7-2F4E94BF91C0}" type="sibTrans" cxnId="{527C720E-48F9-4F20-966E-B5C09F8D3107}">
      <dgm:prSet/>
      <dgm:spPr/>
      <dgm:t>
        <a:bodyPr/>
        <a:lstStyle/>
        <a:p>
          <a:endParaRPr lang="en-IN"/>
        </a:p>
      </dgm:t>
    </dgm:pt>
    <dgm:pt modelId="{B16BDCAA-1991-469F-AEB8-376F90D9279F}">
      <dgm:prSet phldrT="[Text]" custT="1"/>
      <dgm:spPr/>
      <dgm:t>
        <a:bodyPr/>
        <a:lstStyle/>
        <a:p>
          <a:r>
            <a:rPr lang="en-IN" sz="1200" dirty="0"/>
            <a:t>Check for duplicate records</a:t>
          </a:r>
        </a:p>
      </dgm:t>
    </dgm:pt>
    <dgm:pt modelId="{6F6AEC8F-5F32-4D9E-B9A0-EC53819AD5E6}" type="parTrans" cxnId="{2E95D222-139C-4D62-ACCC-E0E81FF6C53E}">
      <dgm:prSet/>
      <dgm:spPr/>
      <dgm:t>
        <a:bodyPr/>
        <a:lstStyle/>
        <a:p>
          <a:endParaRPr lang="en-IN"/>
        </a:p>
      </dgm:t>
    </dgm:pt>
    <dgm:pt modelId="{60F74A0F-9241-4015-8365-B2B285E59284}" type="sibTrans" cxnId="{2E95D222-139C-4D62-ACCC-E0E81FF6C53E}">
      <dgm:prSet/>
      <dgm:spPr/>
      <dgm:t>
        <a:bodyPr/>
        <a:lstStyle/>
        <a:p>
          <a:endParaRPr lang="en-IN"/>
        </a:p>
      </dgm:t>
    </dgm:pt>
    <dgm:pt modelId="{CF7D1ECF-5CF2-47E9-B301-80F1AC921E7D}">
      <dgm:prSet phldrT="[Text]" custT="1"/>
      <dgm:spPr/>
      <dgm:t>
        <a:bodyPr/>
        <a:lstStyle/>
        <a:p>
          <a:r>
            <a:rPr lang="en-IN" sz="1200" dirty="0"/>
            <a:t>De-contract the colloquial words</a:t>
          </a:r>
        </a:p>
      </dgm:t>
    </dgm:pt>
    <dgm:pt modelId="{21FDB6EA-359F-40FF-9554-0A96A8F09F54}" type="parTrans" cxnId="{1E35340A-3AFB-4597-9B49-9E529BF86903}">
      <dgm:prSet/>
      <dgm:spPr/>
      <dgm:t>
        <a:bodyPr/>
        <a:lstStyle/>
        <a:p>
          <a:endParaRPr lang="en-IN"/>
        </a:p>
      </dgm:t>
    </dgm:pt>
    <dgm:pt modelId="{DD8400EB-6D98-4214-98BA-EFF058C0EEED}" type="sibTrans" cxnId="{1E35340A-3AFB-4597-9B49-9E529BF86903}">
      <dgm:prSet/>
      <dgm:spPr/>
      <dgm:t>
        <a:bodyPr/>
        <a:lstStyle/>
        <a:p>
          <a:endParaRPr lang="en-IN"/>
        </a:p>
      </dgm:t>
    </dgm:pt>
    <dgm:pt modelId="{8051D3DE-0308-45CB-BD08-44DFB297ADEE}">
      <dgm:prSet phldrT="[Text]" custT="1"/>
      <dgm:spPr/>
      <dgm:t>
        <a:bodyPr/>
        <a:lstStyle/>
        <a:p>
          <a:r>
            <a:rPr lang="en-IN" sz="1200" dirty="0"/>
            <a:t>Remove Punctuations</a:t>
          </a:r>
        </a:p>
      </dgm:t>
    </dgm:pt>
    <dgm:pt modelId="{63CDC14C-D0ED-4D25-B7B6-5F0A71BAEB36}" type="parTrans" cxnId="{57547E20-C1A1-4EBF-8142-A6FCD459B33A}">
      <dgm:prSet/>
      <dgm:spPr/>
      <dgm:t>
        <a:bodyPr/>
        <a:lstStyle/>
        <a:p>
          <a:endParaRPr lang="en-IN"/>
        </a:p>
      </dgm:t>
    </dgm:pt>
    <dgm:pt modelId="{F6DEAE5C-E97B-416C-8629-B4A7FF6376E8}" type="sibTrans" cxnId="{57547E20-C1A1-4EBF-8142-A6FCD459B33A}">
      <dgm:prSet/>
      <dgm:spPr/>
      <dgm:t>
        <a:bodyPr/>
        <a:lstStyle/>
        <a:p>
          <a:endParaRPr lang="en-IN"/>
        </a:p>
      </dgm:t>
    </dgm:pt>
    <dgm:pt modelId="{B671D86D-5D92-4708-8017-D6A4234EE30C}">
      <dgm:prSet phldrT="[Text]" custT="1"/>
      <dgm:spPr/>
      <dgm:t>
        <a:bodyPr/>
        <a:lstStyle/>
        <a:p>
          <a:r>
            <a:rPr lang="en-IN" sz="1200" dirty="0"/>
            <a:t>Remove Numbers</a:t>
          </a:r>
        </a:p>
      </dgm:t>
    </dgm:pt>
    <dgm:pt modelId="{FF339D36-03EE-4DAC-8600-4C663A9AE60D}" type="parTrans" cxnId="{CDE1BC55-946A-4CFD-9A8E-87CECEBB6948}">
      <dgm:prSet/>
      <dgm:spPr/>
      <dgm:t>
        <a:bodyPr/>
        <a:lstStyle/>
        <a:p>
          <a:endParaRPr lang="en-IN"/>
        </a:p>
      </dgm:t>
    </dgm:pt>
    <dgm:pt modelId="{45CC4912-635E-4163-9007-7153BCA3CAEA}" type="sibTrans" cxnId="{CDE1BC55-946A-4CFD-9A8E-87CECEBB6948}">
      <dgm:prSet/>
      <dgm:spPr/>
      <dgm:t>
        <a:bodyPr/>
        <a:lstStyle/>
        <a:p>
          <a:endParaRPr lang="en-IN"/>
        </a:p>
      </dgm:t>
    </dgm:pt>
    <dgm:pt modelId="{06A33C66-DAD4-40EA-8266-AAAD2B639CD1}">
      <dgm:prSet phldrT="[Text]" custT="1"/>
      <dgm:spPr/>
      <dgm:t>
        <a:bodyPr/>
        <a:lstStyle/>
        <a:p>
          <a:r>
            <a:rPr lang="en-IN" sz="1200" dirty="0"/>
            <a:t>Remove words with length &lt;= 2</a:t>
          </a:r>
        </a:p>
      </dgm:t>
    </dgm:pt>
    <dgm:pt modelId="{29BED03F-2E71-4B72-9A12-54B636135E44}" type="parTrans" cxnId="{829503F4-23CE-473E-97DC-38844E72E145}">
      <dgm:prSet/>
      <dgm:spPr/>
      <dgm:t>
        <a:bodyPr/>
        <a:lstStyle/>
        <a:p>
          <a:endParaRPr lang="en-IN"/>
        </a:p>
      </dgm:t>
    </dgm:pt>
    <dgm:pt modelId="{94B50033-769A-461B-AE74-9221AD38F03B}" type="sibTrans" cxnId="{829503F4-23CE-473E-97DC-38844E72E145}">
      <dgm:prSet/>
      <dgm:spPr/>
      <dgm:t>
        <a:bodyPr/>
        <a:lstStyle/>
        <a:p>
          <a:endParaRPr lang="en-IN"/>
        </a:p>
      </dgm:t>
    </dgm:pt>
    <dgm:pt modelId="{CA2F583D-D7E1-4155-BF13-15AE7A121AF0}">
      <dgm:prSet phldrT="[Text]" custT="1"/>
      <dgm:spPr/>
      <dgm:t>
        <a:bodyPr/>
        <a:lstStyle/>
        <a:p>
          <a:r>
            <a:rPr lang="en-IN" sz="1200" dirty="0"/>
            <a:t>Remove special characters, brackets, stopwords, currency</a:t>
          </a:r>
        </a:p>
      </dgm:t>
    </dgm:pt>
    <dgm:pt modelId="{2C564ECF-34EC-4C28-87F2-C4C20E1B2A15}" type="parTrans" cxnId="{02F662CE-AA9E-4B9B-B5CE-5214243AB4CB}">
      <dgm:prSet/>
      <dgm:spPr/>
      <dgm:t>
        <a:bodyPr/>
        <a:lstStyle/>
        <a:p>
          <a:endParaRPr lang="en-IN"/>
        </a:p>
      </dgm:t>
    </dgm:pt>
    <dgm:pt modelId="{C8406309-E0F0-4C43-AF79-B6F4EC055930}" type="sibTrans" cxnId="{02F662CE-AA9E-4B9B-B5CE-5214243AB4CB}">
      <dgm:prSet/>
      <dgm:spPr/>
      <dgm:t>
        <a:bodyPr/>
        <a:lstStyle/>
        <a:p>
          <a:endParaRPr lang="en-IN"/>
        </a:p>
      </dgm:t>
    </dgm:pt>
    <dgm:pt modelId="{4D0E6460-5D56-4646-AF93-269D051668E9}">
      <dgm:prSet phldrT="[Text]" custT="1"/>
      <dgm:spPr/>
      <dgm:t>
        <a:bodyPr/>
        <a:lstStyle/>
        <a:p>
          <a:r>
            <a:rPr lang="en-IN" sz="1200" dirty="0"/>
            <a:t>Convert to lower case</a:t>
          </a:r>
        </a:p>
      </dgm:t>
    </dgm:pt>
    <dgm:pt modelId="{8182F50F-C1BC-43EF-94EE-16425EE208EA}" type="parTrans" cxnId="{7F9B7FC9-056D-4D4F-B77C-AA130E9D4A20}">
      <dgm:prSet/>
      <dgm:spPr/>
      <dgm:t>
        <a:bodyPr/>
        <a:lstStyle/>
        <a:p>
          <a:endParaRPr lang="en-IN"/>
        </a:p>
      </dgm:t>
    </dgm:pt>
    <dgm:pt modelId="{C5BA8EF8-5925-4E51-8A38-8A447416F247}" type="sibTrans" cxnId="{7F9B7FC9-056D-4D4F-B77C-AA130E9D4A20}">
      <dgm:prSet/>
      <dgm:spPr/>
      <dgm:t>
        <a:bodyPr/>
        <a:lstStyle/>
        <a:p>
          <a:endParaRPr lang="en-IN"/>
        </a:p>
      </dgm:t>
    </dgm:pt>
    <dgm:pt modelId="{A0BE51F2-E7B5-448C-93E8-B4A320854332}">
      <dgm:prSet phldrT="[Text]" custT="1"/>
      <dgm:spPr/>
      <dgm:t>
        <a:bodyPr/>
        <a:lstStyle/>
        <a:p>
          <a:r>
            <a:rPr lang="en-IN" sz="1200" dirty="0"/>
            <a:t>Create Tf-Idf Vectorizer</a:t>
          </a:r>
        </a:p>
      </dgm:t>
    </dgm:pt>
    <dgm:pt modelId="{E8041F27-BE1C-4988-BA52-1CD062A66410}" type="parTrans" cxnId="{9105BA4B-5484-419F-8583-291B65EA2C6A}">
      <dgm:prSet/>
      <dgm:spPr/>
      <dgm:t>
        <a:bodyPr/>
        <a:lstStyle/>
        <a:p>
          <a:endParaRPr lang="en-IN"/>
        </a:p>
      </dgm:t>
    </dgm:pt>
    <dgm:pt modelId="{71E859D1-E538-4BCD-AAD3-AC6FD7D82D79}" type="sibTrans" cxnId="{9105BA4B-5484-419F-8583-291B65EA2C6A}">
      <dgm:prSet/>
      <dgm:spPr/>
      <dgm:t>
        <a:bodyPr/>
        <a:lstStyle/>
        <a:p>
          <a:endParaRPr lang="en-IN"/>
        </a:p>
      </dgm:t>
    </dgm:pt>
    <dgm:pt modelId="{05B26189-97AF-4E9F-B50F-63A9FE86605E}">
      <dgm:prSet phldrT="[Text]" custT="1"/>
      <dgm:spPr/>
      <dgm:t>
        <a:bodyPr/>
        <a:lstStyle/>
        <a:p>
          <a:r>
            <a:rPr lang="en-IN" sz="1200" dirty="0"/>
            <a:t>Check the words present in unigrams, bigrams and trigrams</a:t>
          </a:r>
        </a:p>
      </dgm:t>
    </dgm:pt>
    <dgm:pt modelId="{5BE7D4B2-7EDA-442B-8B06-063A39C2F186}" type="parTrans" cxnId="{5EF127DA-EEAC-4306-AE28-12253DD655D5}">
      <dgm:prSet/>
      <dgm:spPr/>
      <dgm:t>
        <a:bodyPr/>
        <a:lstStyle/>
        <a:p>
          <a:endParaRPr lang="en-IN"/>
        </a:p>
      </dgm:t>
    </dgm:pt>
    <dgm:pt modelId="{9C77E8B0-75C4-4835-83BF-EB05BDD34D2C}" type="sibTrans" cxnId="{5EF127DA-EEAC-4306-AE28-12253DD655D5}">
      <dgm:prSet/>
      <dgm:spPr/>
      <dgm:t>
        <a:bodyPr/>
        <a:lstStyle/>
        <a:p>
          <a:endParaRPr lang="en-IN"/>
        </a:p>
      </dgm:t>
    </dgm:pt>
    <dgm:pt modelId="{79F399A6-AD6F-4C1C-9DED-1B076E180ADD}">
      <dgm:prSet phldrT="[Text]" custT="1"/>
      <dgm:spPr/>
      <dgm:t>
        <a:bodyPr/>
        <a:lstStyle/>
        <a:p>
          <a:r>
            <a:rPr lang="en-IN" sz="1200" dirty="0"/>
            <a:t>Check for the optimal cluster number using Elbow Method</a:t>
          </a:r>
        </a:p>
      </dgm:t>
    </dgm:pt>
    <dgm:pt modelId="{5623454B-7E89-4E62-9BA6-C1A461CC19CE}" type="parTrans" cxnId="{B9F2CB89-ECE6-46AC-A044-F4DD042764CA}">
      <dgm:prSet/>
      <dgm:spPr/>
      <dgm:t>
        <a:bodyPr/>
        <a:lstStyle/>
        <a:p>
          <a:endParaRPr lang="en-IN"/>
        </a:p>
      </dgm:t>
    </dgm:pt>
    <dgm:pt modelId="{06A29BF4-0D28-49A2-B598-EA82A3230811}" type="sibTrans" cxnId="{B9F2CB89-ECE6-46AC-A044-F4DD042764CA}">
      <dgm:prSet/>
      <dgm:spPr/>
      <dgm:t>
        <a:bodyPr/>
        <a:lstStyle/>
        <a:p>
          <a:endParaRPr lang="en-IN"/>
        </a:p>
      </dgm:t>
    </dgm:pt>
    <dgm:pt modelId="{B3CBAEEB-FAB1-4988-8B0A-A10B46F8AD95}" type="pres">
      <dgm:prSet presAssocID="{BCAB562D-EDD5-4D71-9692-A8B134F9DF12}" presName="Name0" presStyleCnt="0">
        <dgm:presLayoutVars>
          <dgm:dir/>
          <dgm:resizeHandles val="exact"/>
        </dgm:presLayoutVars>
      </dgm:prSet>
      <dgm:spPr/>
    </dgm:pt>
    <dgm:pt modelId="{2D051E39-EB32-427D-B883-43F09B602A6C}" type="pres">
      <dgm:prSet presAssocID="{2383B73F-EAD6-4B86-B1D4-AFB3184614EF}" presName="composite" presStyleCnt="0"/>
      <dgm:spPr/>
    </dgm:pt>
    <dgm:pt modelId="{6FFD3014-FDEE-4E51-A1F9-9268990A87DE}" type="pres">
      <dgm:prSet presAssocID="{2383B73F-EAD6-4B86-B1D4-AFB3184614EF}" presName="imagSh" presStyleLbl="bgImgPlace1" presStyleIdx="0" presStyleCnt="3" custScaleX="35264" custScaleY="32141" custLinFactNeighborX="-6176" custLinFactNeighborY="-125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DC897C3C-5F81-424F-8E8F-E84C702A1CF5}" type="pres">
      <dgm:prSet presAssocID="{2383B73F-EAD6-4B86-B1D4-AFB3184614EF}" presName="txNode" presStyleLbl="node1" presStyleIdx="0" presStyleCnt="3" custScaleX="100000" custScaleY="124026" custLinFactNeighborX="790" custLinFactNeighborY="9908">
        <dgm:presLayoutVars>
          <dgm:bulletEnabled val="1"/>
        </dgm:presLayoutVars>
      </dgm:prSet>
      <dgm:spPr/>
    </dgm:pt>
    <dgm:pt modelId="{97841776-5CFD-4B72-AD0D-228FD203F2AE}" type="pres">
      <dgm:prSet presAssocID="{FA496B44-4AF7-40CD-B33E-E87E4C9A957F}" presName="sibTrans" presStyleLbl="sibTrans2D1" presStyleIdx="0" presStyleCnt="2" custAng="21567743" custScaleX="83621" custScaleY="58629" custLinFactNeighborX="13838" custLinFactNeighborY="7181"/>
      <dgm:spPr/>
    </dgm:pt>
    <dgm:pt modelId="{A4778A60-AFE1-41FB-99AE-42E7CE513F34}" type="pres">
      <dgm:prSet presAssocID="{FA496B44-4AF7-40CD-B33E-E87E4C9A957F}" presName="connTx" presStyleLbl="sibTrans2D1" presStyleIdx="0" presStyleCnt="2"/>
      <dgm:spPr/>
    </dgm:pt>
    <dgm:pt modelId="{428ECB94-D3A9-40C5-B7A2-EFACB512AB6D}" type="pres">
      <dgm:prSet presAssocID="{3D27DDD3-8F1A-442A-BD83-CA3EEFF34D39}" presName="composite" presStyleCnt="0"/>
      <dgm:spPr/>
    </dgm:pt>
    <dgm:pt modelId="{458FD598-C263-4B80-9553-21B9D6E76D04}" type="pres">
      <dgm:prSet presAssocID="{3D27DDD3-8F1A-442A-BD83-CA3EEFF34D39}" presName="imagSh" presStyleLbl="bgImgPlace1" presStyleIdx="1" presStyleCnt="3" custScaleX="28771" custScaleY="28036" custLinFactNeighborX="-2093" custLinFactNeighborY="-141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81383B-F1C6-4C2D-9FD6-E230A74023C0}" type="pres">
      <dgm:prSet presAssocID="{3D27DDD3-8F1A-442A-BD83-CA3EEFF34D39}" presName="txNode" presStyleLbl="node1" presStyleIdx="1" presStyleCnt="3" custScaleX="100000" custScaleY="100000">
        <dgm:presLayoutVars>
          <dgm:bulletEnabled val="1"/>
        </dgm:presLayoutVars>
      </dgm:prSet>
      <dgm:spPr/>
    </dgm:pt>
    <dgm:pt modelId="{F5C522FE-F725-42D1-B40F-F4C24E748011}" type="pres">
      <dgm:prSet presAssocID="{D39C582E-1FF3-4639-B34F-B6F4E603EF38}" presName="sibTrans" presStyleLbl="sibTrans2D1" presStyleIdx="1" presStyleCnt="2" custAng="21585770" custScaleX="87528" custScaleY="51961" custLinFactNeighborX="25042" custLinFactNeighborY="9339"/>
      <dgm:spPr/>
    </dgm:pt>
    <dgm:pt modelId="{D8DA9052-4D72-466B-A0B0-6E8267362A53}" type="pres">
      <dgm:prSet presAssocID="{D39C582E-1FF3-4639-B34F-B6F4E603EF38}" presName="connTx" presStyleLbl="sibTrans2D1" presStyleIdx="1" presStyleCnt="2"/>
      <dgm:spPr/>
    </dgm:pt>
    <dgm:pt modelId="{1A3574F4-46EE-4487-B74A-BE7702F0FBF4}" type="pres">
      <dgm:prSet presAssocID="{6CF1A8D4-23AF-4D50-9928-0AB163790BDA}" presName="composite" presStyleCnt="0"/>
      <dgm:spPr/>
    </dgm:pt>
    <dgm:pt modelId="{7ADE9129-D2F7-4512-8FBB-A05F972F79C8}" type="pres">
      <dgm:prSet presAssocID="{6CF1A8D4-23AF-4D50-9928-0AB163790BDA}" presName="imagSh" presStyleLbl="bgImgPlace1" presStyleIdx="2" presStyleCnt="3" custScaleX="28087" custScaleY="22948" custLinFactNeighborX="1424" custLinFactNeighborY="-121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51C5F0C-E6D3-40D0-ACEA-88DA204F1676}" type="pres">
      <dgm:prSet presAssocID="{6CF1A8D4-23AF-4D50-9928-0AB163790BDA}" presName="txNode" presStyleLbl="node1" presStyleIdx="2" presStyleCnt="3" custScaleX="100000" custScaleY="100000">
        <dgm:presLayoutVars>
          <dgm:bulletEnabled val="1"/>
        </dgm:presLayoutVars>
      </dgm:prSet>
      <dgm:spPr/>
    </dgm:pt>
  </dgm:ptLst>
  <dgm:cxnLst>
    <dgm:cxn modelId="{1E35340A-3AFB-4597-9B49-9E529BF86903}" srcId="{2383B73F-EAD6-4B86-B1D4-AFB3184614EF}" destId="{CF7D1ECF-5CF2-47E9-B301-80F1AC921E7D}" srcOrd="2" destOrd="0" parTransId="{21FDB6EA-359F-40FF-9554-0A96A8F09F54}" sibTransId="{DD8400EB-6D98-4214-98BA-EFF058C0EEED}"/>
    <dgm:cxn modelId="{D3136F0D-93CF-432E-AFD9-AF08224ACE78}" type="presOf" srcId="{B16BDCAA-1991-469F-AEB8-376F90D9279F}" destId="{DC897C3C-5F81-424F-8E8F-E84C702A1CF5}" srcOrd="0" destOrd="2" presId="urn:microsoft.com/office/officeart/2005/8/layout/hProcess10"/>
    <dgm:cxn modelId="{6BE4AA0D-D0BA-4315-8F0F-24E64319A436}" type="presOf" srcId="{CA2F583D-D7E1-4155-BF13-15AE7A121AF0}" destId="{DC897C3C-5F81-424F-8E8F-E84C702A1CF5}" srcOrd="0" destOrd="7" presId="urn:microsoft.com/office/officeart/2005/8/layout/hProcess10"/>
    <dgm:cxn modelId="{527C720E-48F9-4F20-966E-B5C09F8D3107}" srcId="{6CF1A8D4-23AF-4D50-9928-0AB163790BDA}" destId="{6284760A-B274-4643-9619-35BBB80D85F1}" srcOrd="0" destOrd="0" parTransId="{934B2B02-F77F-4CF8-81F0-C6E59491B980}" sibTransId="{8F638A8B-7A09-4CFA-83B7-2F4E94BF91C0}"/>
    <dgm:cxn modelId="{34B9C90F-101C-4E23-B39D-300C784AF500}" type="presOf" srcId="{FB49A42E-7599-450F-98AE-698E9AA03BE8}" destId="{DC897C3C-5F81-424F-8E8F-E84C702A1CF5}" srcOrd="0" destOrd="1" presId="urn:microsoft.com/office/officeart/2005/8/layout/hProcess10"/>
    <dgm:cxn modelId="{4AB11612-E029-4268-82E6-3AF65F7B6E0C}" srcId="{BCAB562D-EDD5-4D71-9692-A8B134F9DF12}" destId="{3D27DDD3-8F1A-442A-BD83-CA3EEFF34D39}" srcOrd="1" destOrd="0" parTransId="{F686506F-6025-49D5-BC4F-CF37031171A6}" sibTransId="{D39C582E-1FF3-4639-B34F-B6F4E603EF38}"/>
    <dgm:cxn modelId="{A450661C-7BCF-43A7-8C9B-1E32D9C5D140}" type="presOf" srcId="{6284760A-B274-4643-9619-35BBB80D85F1}" destId="{251C5F0C-E6D3-40D0-ACEA-88DA204F1676}" srcOrd="0" destOrd="1" presId="urn:microsoft.com/office/officeart/2005/8/layout/hProcess10"/>
    <dgm:cxn modelId="{FA9B4B1D-652E-4269-9AC5-8C0C31AB904C}" type="presOf" srcId="{8051D3DE-0308-45CB-BD08-44DFB297ADEE}" destId="{DC897C3C-5F81-424F-8E8F-E84C702A1CF5}" srcOrd="0" destOrd="4" presId="urn:microsoft.com/office/officeart/2005/8/layout/hProcess10"/>
    <dgm:cxn modelId="{59BF8C1F-9987-4833-B0AC-CABF04D0BEDB}" type="presOf" srcId="{06A33C66-DAD4-40EA-8266-AAAD2B639CD1}" destId="{DC897C3C-5F81-424F-8E8F-E84C702A1CF5}" srcOrd="0" destOrd="6" presId="urn:microsoft.com/office/officeart/2005/8/layout/hProcess10"/>
    <dgm:cxn modelId="{57547E20-C1A1-4EBF-8142-A6FCD459B33A}" srcId="{2383B73F-EAD6-4B86-B1D4-AFB3184614EF}" destId="{8051D3DE-0308-45CB-BD08-44DFB297ADEE}" srcOrd="3" destOrd="0" parTransId="{63CDC14C-D0ED-4D25-B7B6-5F0A71BAEB36}" sibTransId="{F6DEAE5C-E97B-416C-8629-B4A7FF6376E8}"/>
    <dgm:cxn modelId="{2E95D222-139C-4D62-ACCC-E0E81FF6C53E}" srcId="{2383B73F-EAD6-4B86-B1D4-AFB3184614EF}" destId="{B16BDCAA-1991-469F-AEB8-376F90D9279F}" srcOrd="1" destOrd="0" parTransId="{6F6AEC8F-5F32-4D9E-B9A0-EC53819AD5E6}" sibTransId="{60F74A0F-9241-4015-8365-B2B285E59284}"/>
    <dgm:cxn modelId="{E0B75030-F802-4C2D-8D7E-D5A0AE31B4AB}" type="presOf" srcId="{D6BBDA1E-7A2A-4A57-8BA5-C8B52360E080}" destId="{0781383B-F1C6-4C2D-9FD6-E230A74023C0}" srcOrd="0" destOrd="1" presId="urn:microsoft.com/office/officeart/2005/8/layout/hProcess10"/>
    <dgm:cxn modelId="{D6315F3A-E388-4596-AC07-B3F4C9BFCEF2}" srcId="{BCAB562D-EDD5-4D71-9692-A8B134F9DF12}" destId="{6CF1A8D4-23AF-4D50-9928-0AB163790BDA}" srcOrd="2" destOrd="0" parTransId="{973B8D63-D6C9-4095-9FF1-6FC817F327E5}" sibTransId="{5FFAD069-C13A-4228-B2CE-19EEA9A101B7}"/>
    <dgm:cxn modelId="{4FA04367-C106-4DCE-A5F5-75FF657F071D}" srcId="{2383B73F-EAD6-4B86-B1D4-AFB3184614EF}" destId="{FB49A42E-7599-450F-98AE-698E9AA03BE8}" srcOrd="0" destOrd="0" parTransId="{67F9F375-FDEC-4110-83C4-8FB9793C42BC}" sibTransId="{F2F222EE-5503-4A2F-96FE-ACBEFF08A32A}"/>
    <dgm:cxn modelId="{9105BA4B-5484-419F-8583-291B65EA2C6A}" srcId="{3D27DDD3-8F1A-442A-BD83-CA3EEFF34D39}" destId="{A0BE51F2-E7B5-448C-93E8-B4A320854332}" srcOrd="1" destOrd="0" parTransId="{E8041F27-BE1C-4988-BA52-1CD062A66410}" sibTransId="{71E859D1-E538-4BCD-AAD3-AC6FD7D82D79}"/>
    <dgm:cxn modelId="{CDE1BC55-946A-4CFD-9A8E-87CECEBB6948}" srcId="{2383B73F-EAD6-4B86-B1D4-AFB3184614EF}" destId="{B671D86D-5D92-4708-8017-D6A4234EE30C}" srcOrd="4" destOrd="0" parTransId="{FF339D36-03EE-4DAC-8600-4C663A9AE60D}" sibTransId="{45CC4912-635E-4163-9007-7153BCA3CAEA}"/>
    <dgm:cxn modelId="{CFF75456-BAE7-41ED-947B-BF98CF316DF2}" type="presOf" srcId="{FA496B44-4AF7-40CD-B33E-E87E4C9A957F}" destId="{A4778A60-AFE1-41FB-99AE-42E7CE513F34}" srcOrd="1" destOrd="0" presId="urn:microsoft.com/office/officeart/2005/8/layout/hProcess10"/>
    <dgm:cxn modelId="{347CE87F-E4A8-47D1-B01C-138F852AF65C}" type="presOf" srcId="{05B26189-97AF-4E9F-B50F-63A9FE86605E}" destId="{0781383B-F1C6-4C2D-9FD6-E230A74023C0}" srcOrd="0" destOrd="3" presId="urn:microsoft.com/office/officeart/2005/8/layout/hProcess10"/>
    <dgm:cxn modelId="{228AA981-8C41-487A-9440-BEFFD4DFD886}" srcId="{BCAB562D-EDD5-4D71-9692-A8B134F9DF12}" destId="{2383B73F-EAD6-4B86-B1D4-AFB3184614EF}" srcOrd="0" destOrd="0" parTransId="{40111062-1D52-483F-8CCB-035E698F57EC}" sibTransId="{FA496B44-4AF7-40CD-B33E-E87E4C9A957F}"/>
    <dgm:cxn modelId="{8DB53887-649D-47B9-96ED-98B11D1AE5FA}" type="presOf" srcId="{D39C582E-1FF3-4639-B34F-B6F4E603EF38}" destId="{D8DA9052-4D72-466B-A0B0-6E8267362A53}" srcOrd="1" destOrd="0" presId="urn:microsoft.com/office/officeart/2005/8/layout/hProcess10"/>
    <dgm:cxn modelId="{B9F2CB89-ECE6-46AC-A044-F4DD042764CA}" srcId="{6CF1A8D4-23AF-4D50-9928-0AB163790BDA}" destId="{79F399A6-AD6F-4C1C-9DED-1B076E180ADD}" srcOrd="1" destOrd="0" parTransId="{5623454B-7E89-4E62-9BA6-C1A461CC19CE}" sibTransId="{06A29BF4-0D28-49A2-B598-EA82A3230811}"/>
    <dgm:cxn modelId="{D070359B-8726-45C2-98F4-123D5FF76F3F}" type="presOf" srcId="{CF7D1ECF-5CF2-47E9-B301-80F1AC921E7D}" destId="{DC897C3C-5F81-424F-8E8F-E84C702A1CF5}" srcOrd="0" destOrd="3" presId="urn:microsoft.com/office/officeart/2005/8/layout/hProcess10"/>
    <dgm:cxn modelId="{83132DA0-B57B-40B3-B043-B446BBCCA561}" type="presOf" srcId="{3D27DDD3-8F1A-442A-BD83-CA3EEFF34D39}" destId="{0781383B-F1C6-4C2D-9FD6-E230A74023C0}" srcOrd="0" destOrd="0" presId="urn:microsoft.com/office/officeart/2005/8/layout/hProcess10"/>
    <dgm:cxn modelId="{9786B2A3-D588-4029-B8F3-8B9F26C20AF5}" type="presOf" srcId="{A0BE51F2-E7B5-448C-93E8-B4A320854332}" destId="{0781383B-F1C6-4C2D-9FD6-E230A74023C0}" srcOrd="0" destOrd="2" presId="urn:microsoft.com/office/officeart/2005/8/layout/hProcess10"/>
    <dgm:cxn modelId="{87E16BA4-40B1-4596-8E09-FD8DA07545E8}" type="presOf" srcId="{FA496B44-4AF7-40CD-B33E-E87E4C9A957F}" destId="{97841776-5CFD-4B72-AD0D-228FD203F2AE}" srcOrd="0" destOrd="0" presId="urn:microsoft.com/office/officeart/2005/8/layout/hProcess10"/>
    <dgm:cxn modelId="{71CF91B8-BB82-4B93-9100-D2B789A0FF9C}" srcId="{3D27DDD3-8F1A-442A-BD83-CA3EEFF34D39}" destId="{D6BBDA1E-7A2A-4A57-8BA5-C8B52360E080}" srcOrd="0" destOrd="0" parTransId="{9589171E-2A07-4770-B863-AFC33740BDF2}" sibTransId="{FF303199-CE8D-40E3-97E8-83CF34DEC3F7}"/>
    <dgm:cxn modelId="{743EEFBA-D1BB-4C90-93F2-D94F462ED2B2}" type="presOf" srcId="{6CF1A8D4-23AF-4D50-9928-0AB163790BDA}" destId="{251C5F0C-E6D3-40D0-ACEA-88DA204F1676}" srcOrd="0" destOrd="0" presId="urn:microsoft.com/office/officeart/2005/8/layout/hProcess10"/>
    <dgm:cxn modelId="{0603B9C0-46FE-42C3-9374-9DEF03F9BA54}" type="presOf" srcId="{D39C582E-1FF3-4639-B34F-B6F4E603EF38}" destId="{F5C522FE-F725-42D1-B40F-F4C24E748011}" srcOrd="0" destOrd="0" presId="urn:microsoft.com/office/officeart/2005/8/layout/hProcess10"/>
    <dgm:cxn modelId="{AC3211C4-4318-4D48-B95A-AE8E647E3B19}" type="presOf" srcId="{2383B73F-EAD6-4B86-B1D4-AFB3184614EF}" destId="{DC897C3C-5F81-424F-8E8F-E84C702A1CF5}" srcOrd="0" destOrd="0" presId="urn:microsoft.com/office/officeart/2005/8/layout/hProcess10"/>
    <dgm:cxn modelId="{16C9C1C7-96AC-4385-87EC-F620649F8E00}" type="presOf" srcId="{B671D86D-5D92-4708-8017-D6A4234EE30C}" destId="{DC897C3C-5F81-424F-8E8F-E84C702A1CF5}" srcOrd="0" destOrd="5" presId="urn:microsoft.com/office/officeart/2005/8/layout/hProcess10"/>
    <dgm:cxn modelId="{7F9B7FC9-056D-4D4F-B77C-AA130E9D4A20}" srcId="{2383B73F-EAD6-4B86-B1D4-AFB3184614EF}" destId="{4D0E6460-5D56-4646-AF93-269D051668E9}" srcOrd="7" destOrd="0" parTransId="{8182F50F-C1BC-43EF-94EE-16425EE208EA}" sibTransId="{C5BA8EF8-5925-4E51-8A38-8A447416F247}"/>
    <dgm:cxn modelId="{02F662CE-AA9E-4B9B-B5CE-5214243AB4CB}" srcId="{2383B73F-EAD6-4B86-B1D4-AFB3184614EF}" destId="{CA2F583D-D7E1-4155-BF13-15AE7A121AF0}" srcOrd="6" destOrd="0" parTransId="{2C564ECF-34EC-4C28-87F2-C4C20E1B2A15}" sibTransId="{C8406309-E0F0-4C43-AF79-B6F4EC055930}"/>
    <dgm:cxn modelId="{9DBCEED3-0487-4B0D-817C-AAF416ACB315}" type="presOf" srcId="{79F399A6-AD6F-4C1C-9DED-1B076E180ADD}" destId="{251C5F0C-E6D3-40D0-ACEA-88DA204F1676}" srcOrd="0" destOrd="2" presId="urn:microsoft.com/office/officeart/2005/8/layout/hProcess10"/>
    <dgm:cxn modelId="{11C7CDD7-3F26-4442-89A6-788D7835A881}" type="presOf" srcId="{BCAB562D-EDD5-4D71-9692-A8B134F9DF12}" destId="{B3CBAEEB-FAB1-4988-8B0A-A10B46F8AD95}" srcOrd="0" destOrd="0" presId="urn:microsoft.com/office/officeart/2005/8/layout/hProcess10"/>
    <dgm:cxn modelId="{5EF127DA-EEAC-4306-AE28-12253DD655D5}" srcId="{3D27DDD3-8F1A-442A-BD83-CA3EEFF34D39}" destId="{05B26189-97AF-4E9F-B50F-63A9FE86605E}" srcOrd="2" destOrd="0" parTransId="{5BE7D4B2-7EDA-442B-8B06-063A39C2F186}" sibTransId="{9C77E8B0-75C4-4835-83BF-EB05BDD34D2C}"/>
    <dgm:cxn modelId="{829503F4-23CE-473E-97DC-38844E72E145}" srcId="{2383B73F-EAD6-4B86-B1D4-AFB3184614EF}" destId="{06A33C66-DAD4-40EA-8266-AAAD2B639CD1}" srcOrd="5" destOrd="0" parTransId="{29BED03F-2E71-4B72-9A12-54B636135E44}" sibTransId="{94B50033-769A-461B-AE74-9221AD38F03B}"/>
    <dgm:cxn modelId="{8CB2B1F6-7600-406F-A385-31679C1749B8}" type="presOf" srcId="{4D0E6460-5D56-4646-AF93-269D051668E9}" destId="{DC897C3C-5F81-424F-8E8F-E84C702A1CF5}" srcOrd="0" destOrd="8" presId="urn:microsoft.com/office/officeart/2005/8/layout/hProcess10"/>
    <dgm:cxn modelId="{35A154A1-998C-4626-BE9C-D7DCA3C90853}" type="presParOf" srcId="{B3CBAEEB-FAB1-4988-8B0A-A10B46F8AD95}" destId="{2D051E39-EB32-427D-B883-43F09B602A6C}" srcOrd="0" destOrd="0" presId="urn:microsoft.com/office/officeart/2005/8/layout/hProcess10"/>
    <dgm:cxn modelId="{FF3A53E6-2B88-4BD7-83C6-496C030C60F3}" type="presParOf" srcId="{2D051E39-EB32-427D-B883-43F09B602A6C}" destId="{6FFD3014-FDEE-4E51-A1F9-9268990A87DE}" srcOrd="0" destOrd="0" presId="urn:microsoft.com/office/officeart/2005/8/layout/hProcess10"/>
    <dgm:cxn modelId="{F8485FB8-34C8-4ED9-BBCE-730E1274DE06}" type="presParOf" srcId="{2D051E39-EB32-427D-B883-43F09B602A6C}" destId="{DC897C3C-5F81-424F-8E8F-E84C702A1CF5}" srcOrd="1" destOrd="0" presId="urn:microsoft.com/office/officeart/2005/8/layout/hProcess10"/>
    <dgm:cxn modelId="{5201393E-7372-4841-AA6B-480D10B4C345}" type="presParOf" srcId="{B3CBAEEB-FAB1-4988-8B0A-A10B46F8AD95}" destId="{97841776-5CFD-4B72-AD0D-228FD203F2AE}" srcOrd="1" destOrd="0" presId="urn:microsoft.com/office/officeart/2005/8/layout/hProcess10"/>
    <dgm:cxn modelId="{1DF0D9EF-8885-4BDA-8C2D-F65991F3CE51}" type="presParOf" srcId="{97841776-5CFD-4B72-AD0D-228FD203F2AE}" destId="{A4778A60-AFE1-41FB-99AE-42E7CE513F34}" srcOrd="0" destOrd="0" presId="urn:microsoft.com/office/officeart/2005/8/layout/hProcess10"/>
    <dgm:cxn modelId="{6CBA6833-1EF7-4D6C-9359-C145C3A9CA2E}" type="presParOf" srcId="{B3CBAEEB-FAB1-4988-8B0A-A10B46F8AD95}" destId="{428ECB94-D3A9-40C5-B7A2-EFACB512AB6D}" srcOrd="2" destOrd="0" presId="urn:microsoft.com/office/officeart/2005/8/layout/hProcess10"/>
    <dgm:cxn modelId="{49A5D374-0D19-4E22-80D3-DEBD8A4C6E3F}" type="presParOf" srcId="{428ECB94-D3A9-40C5-B7A2-EFACB512AB6D}" destId="{458FD598-C263-4B80-9553-21B9D6E76D04}" srcOrd="0" destOrd="0" presId="urn:microsoft.com/office/officeart/2005/8/layout/hProcess10"/>
    <dgm:cxn modelId="{7F60642A-38E9-4739-8FE6-DB0FAB77A120}" type="presParOf" srcId="{428ECB94-D3A9-40C5-B7A2-EFACB512AB6D}" destId="{0781383B-F1C6-4C2D-9FD6-E230A74023C0}" srcOrd="1" destOrd="0" presId="urn:microsoft.com/office/officeart/2005/8/layout/hProcess10"/>
    <dgm:cxn modelId="{81BFDBFA-AB61-4232-BDBC-F156FA0C61ED}" type="presParOf" srcId="{B3CBAEEB-FAB1-4988-8B0A-A10B46F8AD95}" destId="{F5C522FE-F725-42D1-B40F-F4C24E748011}" srcOrd="3" destOrd="0" presId="urn:microsoft.com/office/officeart/2005/8/layout/hProcess10"/>
    <dgm:cxn modelId="{908AEFA4-161E-48C6-AB47-A4E5FF579B2B}" type="presParOf" srcId="{F5C522FE-F725-42D1-B40F-F4C24E748011}" destId="{D8DA9052-4D72-466B-A0B0-6E8267362A53}" srcOrd="0" destOrd="0" presId="urn:microsoft.com/office/officeart/2005/8/layout/hProcess10"/>
    <dgm:cxn modelId="{9D8DE823-1DCF-4866-B35A-7E94A79A415C}" type="presParOf" srcId="{B3CBAEEB-FAB1-4988-8B0A-A10B46F8AD95}" destId="{1A3574F4-46EE-4487-B74A-BE7702F0FBF4}" srcOrd="4" destOrd="0" presId="urn:microsoft.com/office/officeart/2005/8/layout/hProcess10"/>
    <dgm:cxn modelId="{9103FBC7-68F9-4E60-BE7B-4E4D192DE881}" type="presParOf" srcId="{1A3574F4-46EE-4487-B74A-BE7702F0FBF4}" destId="{7ADE9129-D2F7-4512-8FBB-A05F972F79C8}" srcOrd="0" destOrd="0" presId="urn:microsoft.com/office/officeart/2005/8/layout/hProcess10"/>
    <dgm:cxn modelId="{5BD5DD2A-3FB7-4C77-B06F-AA5C7A21B85B}" type="presParOf" srcId="{1A3574F4-46EE-4487-B74A-BE7702F0FBF4}" destId="{251C5F0C-E6D3-40D0-ACEA-88DA204F167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DF72A-7545-45B1-8172-BF80B60A7C7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5DAB7F-7992-42DA-9FA7-A92683FC2DEF}">
      <dgm:prSet phldrT="[Text]" custT="1"/>
      <dgm:spPr/>
      <dgm:t>
        <a:bodyPr/>
        <a:lstStyle/>
        <a:p>
          <a:r>
            <a:rPr lang="en-IN" sz="1800" u="sng" dirty="0"/>
            <a:t>Cluster Evaluation</a:t>
          </a:r>
        </a:p>
      </dgm:t>
    </dgm:pt>
    <dgm:pt modelId="{F1E3748B-CE7F-471C-B61D-09D91DFC9642}" type="parTrans" cxnId="{B5D6E48C-E5A3-4FAA-9EC2-7AAC0A224F32}">
      <dgm:prSet/>
      <dgm:spPr/>
      <dgm:t>
        <a:bodyPr/>
        <a:lstStyle/>
        <a:p>
          <a:endParaRPr lang="en-IN"/>
        </a:p>
      </dgm:t>
    </dgm:pt>
    <dgm:pt modelId="{2A023F18-5113-4C64-833E-7C24E6368D61}" type="sibTrans" cxnId="{B5D6E48C-E5A3-4FAA-9EC2-7AAC0A224F32}">
      <dgm:prSet/>
      <dgm:spPr/>
      <dgm:t>
        <a:bodyPr/>
        <a:lstStyle/>
        <a:p>
          <a:endParaRPr lang="en-IN"/>
        </a:p>
      </dgm:t>
    </dgm:pt>
    <dgm:pt modelId="{B689FE1D-0D76-43B2-9F3F-C94FA4B95BC1}">
      <dgm:prSet phldrT="[Text]" custT="1"/>
      <dgm:spPr/>
      <dgm:t>
        <a:bodyPr/>
        <a:lstStyle/>
        <a:p>
          <a:r>
            <a:rPr lang="en-IN" sz="1200" dirty="0"/>
            <a:t>Use Word Cloud to visualise the clusters</a:t>
          </a:r>
        </a:p>
      </dgm:t>
    </dgm:pt>
    <dgm:pt modelId="{497B26CD-4543-4BA5-ADF6-23AD59562242}" type="parTrans" cxnId="{F2FADBB9-AE46-4885-B7E7-A2B7798EC17D}">
      <dgm:prSet/>
      <dgm:spPr/>
      <dgm:t>
        <a:bodyPr/>
        <a:lstStyle/>
        <a:p>
          <a:endParaRPr lang="en-IN"/>
        </a:p>
      </dgm:t>
    </dgm:pt>
    <dgm:pt modelId="{C0A6915F-95BF-4CE3-BDD3-C7713B913EC3}" type="sibTrans" cxnId="{F2FADBB9-AE46-4885-B7E7-A2B7798EC17D}">
      <dgm:prSet/>
      <dgm:spPr/>
      <dgm:t>
        <a:bodyPr/>
        <a:lstStyle/>
        <a:p>
          <a:endParaRPr lang="en-IN"/>
        </a:p>
      </dgm:t>
    </dgm:pt>
    <dgm:pt modelId="{269D9D6F-C53B-497D-A97E-FE8CE86BD772}">
      <dgm:prSet phldrT="[Text]" custT="1"/>
      <dgm:spPr/>
      <dgm:t>
        <a:bodyPr/>
        <a:lstStyle/>
        <a:p>
          <a:r>
            <a:rPr lang="en-IN" sz="1200" dirty="0"/>
            <a:t>Check for homogeneity between clusters</a:t>
          </a:r>
        </a:p>
      </dgm:t>
    </dgm:pt>
    <dgm:pt modelId="{F6DC270D-1A15-4FE6-9530-8BC3D91BDAF2}" type="parTrans" cxnId="{D85F6AC1-F2E3-401C-B662-23256148A649}">
      <dgm:prSet/>
      <dgm:spPr/>
      <dgm:t>
        <a:bodyPr/>
        <a:lstStyle/>
        <a:p>
          <a:endParaRPr lang="en-IN"/>
        </a:p>
      </dgm:t>
    </dgm:pt>
    <dgm:pt modelId="{68B44600-7DBE-4292-B8A3-91926D5AA34C}" type="sibTrans" cxnId="{D85F6AC1-F2E3-401C-B662-23256148A649}">
      <dgm:prSet/>
      <dgm:spPr/>
      <dgm:t>
        <a:bodyPr/>
        <a:lstStyle/>
        <a:p>
          <a:endParaRPr lang="en-IN"/>
        </a:p>
      </dgm:t>
    </dgm:pt>
    <dgm:pt modelId="{C8D2C96E-ED1C-4D25-A509-C7999F2A72DB}">
      <dgm:prSet phldrT="[Text]" custT="1"/>
      <dgm:spPr/>
      <dgm:t>
        <a:bodyPr/>
        <a:lstStyle/>
        <a:p>
          <a:r>
            <a:rPr lang="en-IN" sz="1800" u="sng" dirty="0"/>
            <a:t>Results Explanation</a:t>
          </a:r>
        </a:p>
        <a:p>
          <a:r>
            <a:rPr lang="en-IN" sz="1800" u="sng" dirty="0"/>
            <a:t> </a:t>
          </a:r>
        </a:p>
      </dgm:t>
    </dgm:pt>
    <dgm:pt modelId="{ABC966CA-324F-4FB6-A9C7-4621AA677AB7}" type="parTrans" cxnId="{016E65E6-354C-45E0-8C6D-DF94A6C2C35B}">
      <dgm:prSet/>
      <dgm:spPr/>
      <dgm:t>
        <a:bodyPr/>
        <a:lstStyle/>
        <a:p>
          <a:endParaRPr lang="en-IN"/>
        </a:p>
      </dgm:t>
    </dgm:pt>
    <dgm:pt modelId="{C21B97EF-5F75-4DA3-B1E7-725CB5209C18}" type="sibTrans" cxnId="{016E65E6-354C-45E0-8C6D-DF94A6C2C35B}">
      <dgm:prSet/>
      <dgm:spPr/>
      <dgm:t>
        <a:bodyPr/>
        <a:lstStyle/>
        <a:p>
          <a:endParaRPr lang="en-IN"/>
        </a:p>
      </dgm:t>
    </dgm:pt>
    <dgm:pt modelId="{80EC06CC-F13D-4F20-B799-27CAD7E5E355}">
      <dgm:prSet phldrT="[Text]" custT="1"/>
      <dgm:spPr/>
      <dgm:t>
        <a:bodyPr/>
        <a:lstStyle/>
        <a:p>
          <a:r>
            <a:rPr lang="en-IN" sz="1200" dirty="0"/>
            <a:t>Explain the assumptions, inference and approach</a:t>
          </a:r>
        </a:p>
      </dgm:t>
    </dgm:pt>
    <dgm:pt modelId="{C36EE17A-6AAC-4667-872C-4B97E9E12AAD}" type="parTrans" cxnId="{49BBF635-B7B5-4FBC-AED2-336152976F55}">
      <dgm:prSet/>
      <dgm:spPr/>
      <dgm:t>
        <a:bodyPr/>
        <a:lstStyle/>
        <a:p>
          <a:endParaRPr lang="en-IN"/>
        </a:p>
      </dgm:t>
    </dgm:pt>
    <dgm:pt modelId="{D03DFEBE-22B7-4F5A-B289-3F5E0FA22553}" type="sibTrans" cxnId="{49BBF635-B7B5-4FBC-AED2-336152976F55}">
      <dgm:prSet/>
      <dgm:spPr/>
      <dgm:t>
        <a:bodyPr/>
        <a:lstStyle/>
        <a:p>
          <a:endParaRPr lang="en-IN"/>
        </a:p>
      </dgm:t>
    </dgm:pt>
    <dgm:pt modelId="{264BBAF8-99C9-4E2E-B8FF-0AAB7B16F8DF}">
      <dgm:prSet phldrT="[Text]" custT="1"/>
      <dgm:spPr/>
      <dgm:t>
        <a:bodyPr/>
        <a:lstStyle/>
        <a:p>
          <a:r>
            <a:rPr lang="en-IN" sz="2400" dirty="0"/>
            <a:t>Final Conclusion</a:t>
          </a:r>
        </a:p>
      </dgm:t>
    </dgm:pt>
    <dgm:pt modelId="{2E91B282-E11C-4359-8D44-0193BB91D3E3}" type="parTrans" cxnId="{D97D45E5-A761-4B10-9122-D29CE23E64CA}">
      <dgm:prSet/>
      <dgm:spPr/>
      <dgm:t>
        <a:bodyPr/>
        <a:lstStyle/>
        <a:p>
          <a:endParaRPr lang="en-IN"/>
        </a:p>
      </dgm:t>
    </dgm:pt>
    <dgm:pt modelId="{08884B05-AC8A-4E5A-9785-B6B8C108CA8A}" type="sibTrans" cxnId="{D97D45E5-A761-4B10-9122-D29CE23E64CA}">
      <dgm:prSet/>
      <dgm:spPr/>
      <dgm:t>
        <a:bodyPr/>
        <a:lstStyle/>
        <a:p>
          <a:endParaRPr lang="en-IN"/>
        </a:p>
      </dgm:t>
    </dgm:pt>
    <dgm:pt modelId="{8C4A2F16-6CE0-4C9F-8728-BA2EC2F8A4CE}">
      <dgm:prSet phldrT="[Text]" custT="1"/>
      <dgm:spPr/>
      <dgm:t>
        <a:bodyPr/>
        <a:lstStyle/>
        <a:p>
          <a:r>
            <a:rPr lang="en-IN" sz="1200" dirty="0"/>
            <a:t>Check the news belonging to each cluster to determine the quality of clustering</a:t>
          </a:r>
        </a:p>
      </dgm:t>
    </dgm:pt>
    <dgm:pt modelId="{0862FCE5-E851-4115-9B9D-7C9361B34571}" type="parTrans" cxnId="{2147A131-8613-4EB0-ADB8-BF297B96D2C4}">
      <dgm:prSet/>
      <dgm:spPr/>
      <dgm:t>
        <a:bodyPr/>
        <a:lstStyle/>
        <a:p>
          <a:endParaRPr lang="en-IN"/>
        </a:p>
      </dgm:t>
    </dgm:pt>
    <dgm:pt modelId="{2BFD646C-CBD9-41B4-82EF-4D07B47B2651}" type="sibTrans" cxnId="{2147A131-8613-4EB0-ADB8-BF297B96D2C4}">
      <dgm:prSet/>
      <dgm:spPr/>
      <dgm:t>
        <a:bodyPr/>
        <a:lstStyle/>
        <a:p>
          <a:endParaRPr lang="en-IN"/>
        </a:p>
      </dgm:t>
    </dgm:pt>
    <dgm:pt modelId="{2CE626DD-6233-44F9-8128-04644B4C961B}" type="pres">
      <dgm:prSet presAssocID="{C67DF72A-7545-45B1-8172-BF80B60A7C70}" presName="Name0" presStyleCnt="0">
        <dgm:presLayoutVars>
          <dgm:dir/>
          <dgm:resizeHandles val="exact"/>
        </dgm:presLayoutVars>
      </dgm:prSet>
      <dgm:spPr/>
    </dgm:pt>
    <dgm:pt modelId="{CFD1BE65-57B4-4CB3-925A-355B10A7D079}" type="pres">
      <dgm:prSet presAssocID="{B35DAB7F-7992-42DA-9FA7-A92683FC2DEF}" presName="composite" presStyleCnt="0"/>
      <dgm:spPr/>
    </dgm:pt>
    <dgm:pt modelId="{963E1F7D-BF86-4DEE-9AA8-57171DF80BDB}" type="pres">
      <dgm:prSet presAssocID="{B35DAB7F-7992-42DA-9FA7-A92683FC2DEF}" presName="imagSh" presStyleLbl="bgImgPlace1" presStyleIdx="0" presStyleCnt="3" custScaleX="23146" custScaleY="26684" custLinFactNeighborX="-2137" custLinFactNeighborY="-11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E8F765F-DF63-47AB-8244-43A093E79318}" type="pres">
      <dgm:prSet presAssocID="{B35DAB7F-7992-42DA-9FA7-A92683FC2DEF}" presName="txNode" presStyleLbl="node1" presStyleIdx="0" presStyleCnt="3" custScaleX="100000" custScaleY="100000" custLinFactNeighborX="2008" custLinFactNeighborY="-2369">
        <dgm:presLayoutVars>
          <dgm:bulletEnabled val="1"/>
        </dgm:presLayoutVars>
      </dgm:prSet>
      <dgm:spPr/>
    </dgm:pt>
    <dgm:pt modelId="{8FA0542D-241C-4ACE-A753-A0F9C07BB751}" type="pres">
      <dgm:prSet presAssocID="{2A023F18-5113-4C64-833E-7C24E6368D61}" presName="sibTrans" presStyleLbl="sibTrans2D1" presStyleIdx="0" presStyleCnt="2" custAng="35767" custScaleX="94253" custScaleY="60056" custLinFactNeighborX="23314" custLinFactNeighborY="8620"/>
      <dgm:spPr/>
    </dgm:pt>
    <dgm:pt modelId="{AEA69362-F77E-49B8-93E4-232BC164D9B0}" type="pres">
      <dgm:prSet presAssocID="{2A023F18-5113-4C64-833E-7C24E6368D61}" presName="connTx" presStyleLbl="sibTrans2D1" presStyleIdx="0" presStyleCnt="2"/>
      <dgm:spPr/>
    </dgm:pt>
    <dgm:pt modelId="{94416111-0D02-418F-8B3B-45D673F4A8DA}" type="pres">
      <dgm:prSet presAssocID="{C8D2C96E-ED1C-4D25-A509-C7999F2A72DB}" presName="composite" presStyleCnt="0"/>
      <dgm:spPr/>
    </dgm:pt>
    <dgm:pt modelId="{587A7103-05F0-4236-9CE3-E47CCA9375E4}" type="pres">
      <dgm:prSet presAssocID="{C8D2C96E-ED1C-4D25-A509-C7999F2A72DB}" presName="imagSh" presStyleLbl="bgImgPlace1" presStyleIdx="1" presStyleCnt="3" custScaleX="27569" custScaleY="33681" custLinFactNeighborX="3298" custLinFactNeighborY="-137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DBE5455-C38A-4388-AB6A-D4A14EC4D45E}" type="pres">
      <dgm:prSet presAssocID="{C8D2C96E-ED1C-4D25-A509-C7999F2A72DB}" presName="txNode" presStyleLbl="node1" presStyleIdx="1" presStyleCnt="3" custLinFactNeighborX="2751" custLinFactNeighborY="-2843">
        <dgm:presLayoutVars>
          <dgm:bulletEnabled val="1"/>
        </dgm:presLayoutVars>
      </dgm:prSet>
      <dgm:spPr/>
    </dgm:pt>
    <dgm:pt modelId="{FC3F401E-0C93-49BA-9253-96DD49597C0A}" type="pres">
      <dgm:prSet presAssocID="{C21B97EF-5F75-4DA3-B1E7-725CB5209C18}" presName="sibTrans" presStyleLbl="sibTrans2D1" presStyleIdx="1" presStyleCnt="2" custAng="21585858" custScaleX="92617" custScaleY="65412" custLinFactNeighborX="33606" custLinFactNeighborY="3022"/>
      <dgm:spPr/>
    </dgm:pt>
    <dgm:pt modelId="{B4759F22-E0DB-44E1-8FF3-85F88657503E}" type="pres">
      <dgm:prSet presAssocID="{C21B97EF-5F75-4DA3-B1E7-725CB5209C18}" presName="connTx" presStyleLbl="sibTrans2D1" presStyleIdx="1" presStyleCnt="2"/>
      <dgm:spPr/>
    </dgm:pt>
    <dgm:pt modelId="{F755A60B-7CAD-491A-A3D6-98F6B39D7B96}" type="pres">
      <dgm:prSet presAssocID="{264BBAF8-99C9-4E2E-B8FF-0AAB7B16F8DF}" presName="composite" presStyleCnt="0"/>
      <dgm:spPr/>
    </dgm:pt>
    <dgm:pt modelId="{8B306D2A-D722-4CAE-88DC-37878E7E0E9D}" type="pres">
      <dgm:prSet presAssocID="{264BBAF8-99C9-4E2E-B8FF-0AAB7B16F8DF}" presName="imagSh" presStyleLbl="bgImgPlace1" presStyleIdx="2" presStyleCnt="3" custScaleX="27794" custScaleY="39148" custLinFactNeighborX="3787" custLinFactNeighborY="-142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4000" b="-24000"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FD6259-F938-49FD-8400-CE7C6ADE2F50}" type="pres">
      <dgm:prSet presAssocID="{264BBAF8-99C9-4E2E-B8FF-0AAB7B16F8DF}" presName="txNode" presStyleLbl="node1" presStyleIdx="2" presStyleCnt="3" custScaleX="100000" custScaleY="100000" custLinFactNeighborX="428" custLinFactNeighborY="659">
        <dgm:presLayoutVars>
          <dgm:bulletEnabled val="1"/>
        </dgm:presLayoutVars>
      </dgm:prSet>
      <dgm:spPr/>
    </dgm:pt>
  </dgm:ptLst>
  <dgm:cxnLst>
    <dgm:cxn modelId="{F0959102-40D1-450B-AEB3-3EC7814B5643}" type="presOf" srcId="{C21B97EF-5F75-4DA3-B1E7-725CB5209C18}" destId="{B4759F22-E0DB-44E1-8FF3-85F88657503E}" srcOrd="1" destOrd="0" presId="urn:microsoft.com/office/officeart/2005/8/layout/hProcess10"/>
    <dgm:cxn modelId="{2145C222-96A2-4F89-93A8-408E4B121CF2}" type="presOf" srcId="{8C4A2F16-6CE0-4C9F-8728-BA2EC2F8A4CE}" destId="{3E8F765F-DF63-47AB-8244-43A093E79318}" srcOrd="0" destOrd="3" presId="urn:microsoft.com/office/officeart/2005/8/layout/hProcess10"/>
    <dgm:cxn modelId="{2147A131-8613-4EB0-ADB8-BF297B96D2C4}" srcId="{B35DAB7F-7992-42DA-9FA7-A92683FC2DEF}" destId="{8C4A2F16-6CE0-4C9F-8728-BA2EC2F8A4CE}" srcOrd="2" destOrd="0" parTransId="{0862FCE5-E851-4115-9B9D-7C9361B34571}" sibTransId="{2BFD646C-CBD9-41B4-82EF-4D07B47B2651}"/>
    <dgm:cxn modelId="{49BBF635-B7B5-4FBC-AED2-336152976F55}" srcId="{C8D2C96E-ED1C-4D25-A509-C7999F2A72DB}" destId="{80EC06CC-F13D-4F20-B799-27CAD7E5E355}" srcOrd="0" destOrd="0" parTransId="{C36EE17A-6AAC-4667-872C-4B97E9E12AAD}" sibTransId="{D03DFEBE-22B7-4F5A-B289-3F5E0FA22553}"/>
    <dgm:cxn modelId="{5387F03F-ED94-4B21-A1E8-1A427F7AC846}" type="presOf" srcId="{2A023F18-5113-4C64-833E-7C24E6368D61}" destId="{8FA0542D-241C-4ACE-A753-A0F9C07BB751}" srcOrd="0" destOrd="0" presId="urn:microsoft.com/office/officeart/2005/8/layout/hProcess10"/>
    <dgm:cxn modelId="{8D911764-2DF3-4D18-B126-32A384E407AA}" type="presOf" srcId="{C21B97EF-5F75-4DA3-B1E7-725CB5209C18}" destId="{FC3F401E-0C93-49BA-9253-96DD49597C0A}" srcOrd="0" destOrd="0" presId="urn:microsoft.com/office/officeart/2005/8/layout/hProcess10"/>
    <dgm:cxn modelId="{C6397F81-0CDE-4BD5-9E52-73238784F45E}" type="presOf" srcId="{B35DAB7F-7992-42DA-9FA7-A92683FC2DEF}" destId="{3E8F765F-DF63-47AB-8244-43A093E79318}" srcOrd="0" destOrd="0" presId="urn:microsoft.com/office/officeart/2005/8/layout/hProcess10"/>
    <dgm:cxn modelId="{B5D6E48C-E5A3-4FAA-9EC2-7AAC0A224F32}" srcId="{C67DF72A-7545-45B1-8172-BF80B60A7C70}" destId="{B35DAB7F-7992-42DA-9FA7-A92683FC2DEF}" srcOrd="0" destOrd="0" parTransId="{F1E3748B-CE7F-471C-B61D-09D91DFC9642}" sibTransId="{2A023F18-5113-4C64-833E-7C24E6368D61}"/>
    <dgm:cxn modelId="{34CB889C-C0A0-4CAA-86E1-5F7A36C29E85}" type="presOf" srcId="{269D9D6F-C53B-497D-A97E-FE8CE86BD772}" destId="{3E8F765F-DF63-47AB-8244-43A093E79318}" srcOrd="0" destOrd="2" presId="urn:microsoft.com/office/officeart/2005/8/layout/hProcess10"/>
    <dgm:cxn modelId="{767405B5-4EB3-4E18-AC4A-5526FF9968A7}" type="presOf" srcId="{80EC06CC-F13D-4F20-B799-27CAD7E5E355}" destId="{2DBE5455-C38A-4388-AB6A-D4A14EC4D45E}" srcOrd="0" destOrd="1" presId="urn:microsoft.com/office/officeart/2005/8/layout/hProcess10"/>
    <dgm:cxn modelId="{3BD9EDB8-4E04-4A10-8250-4772A6E089C4}" type="presOf" srcId="{2A023F18-5113-4C64-833E-7C24E6368D61}" destId="{AEA69362-F77E-49B8-93E4-232BC164D9B0}" srcOrd="1" destOrd="0" presId="urn:microsoft.com/office/officeart/2005/8/layout/hProcess10"/>
    <dgm:cxn modelId="{F2FADBB9-AE46-4885-B7E7-A2B7798EC17D}" srcId="{B35DAB7F-7992-42DA-9FA7-A92683FC2DEF}" destId="{B689FE1D-0D76-43B2-9F3F-C94FA4B95BC1}" srcOrd="0" destOrd="0" parTransId="{497B26CD-4543-4BA5-ADF6-23AD59562242}" sibTransId="{C0A6915F-95BF-4CE3-BDD3-C7713B913EC3}"/>
    <dgm:cxn modelId="{D85F6AC1-F2E3-401C-B662-23256148A649}" srcId="{B35DAB7F-7992-42DA-9FA7-A92683FC2DEF}" destId="{269D9D6F-C53B-497D-A97E-FE8CE86BD772}" srcOrd="1" destOrd="0" parTransId="{F6DC270D-1A15-4FE6-9530-8BC3D91BDAF2}" sibTransId="{68B44600-7DBE-4292-B8A3-91926D5AA34C}"/>
    <dgm:cxn modelId="{F442ABC9-BE92-4CAE-8849-0979FEFC9996}" type="presOf" srcId="{264BBAF8-99C9-4E2E-B8FF-0AAB7B16F8DF}" destId="{C7FD6259-F938-49FD-8400-CE7C6ADE2F50}" srcOrd="0" destOrd="0" presId="urn:microsoft.com/office/officeart/2005/8/layout/hProcess10"/>
    <dgm:cxn modelId="{339901CB-1760-40A6-8914-9E03B273FC17}" type="presOf" srcId="{C8D2C96E-ED1C-4D25-A509-C7999F2A72DB}" destId="{2DBE5455-C38A-4388-AB6A-D4A14EC4D45E}" srcOrd="0" destOrd="0" presId="urn:microsoft.com/office/officeart/2005/8/layout/hProcess10"/>
    <dgm:cxn modelId="{D97D45E5-A761-4B10-9122-D29CE23E64CA}" srcId="{C67DF72A-7545-45B1-8172-BF80B60A7C70}" destId="{264BBAF8-99C9-4E2E-B8FF-0AAB7B16F8DF}" srcOrd="2" destOrd="0" parTransId="{2E91B282-E11C-4359-8D44-0193BB91D3E3}" sibTransId="{08884B05-AC8A-4E5A-9785-B6B8C108CA8A}"/>
    <dgm:cxn modelId="{016E65E6-354C-45E0-8C6D-DF94A6C2C35B}" srcId="{C67DF72A-7545-45B1-8172-BF80B60A7C70}" destId="{C8D2C96E-ED1C-4D25-A509-C7999F2A72DB}" srcOrd="1" destOrd="0" parTransId="{ABC966CA-324F-4FB6-A9C7-4621AA677AB7}" sibTransId="{C21B97EF-5F75-4DA3-B1E7-725CB5209C18}"/>
    <dgm:cxn modelId="{A6BD91F8-1765-4738-8317-65CA53754460}" type="presOf" srcId="{B689FE1D-0D76-43B2-9F3F-C94FA4B95BC1}" destId="{3E8F765F-DF63-47AB-8244-43A093E79318}" srcOrd="0" destOrd="1" presId="urn:microsoft.com/office/officeart/2005/8/layout/hProcess10"/>
    <dgm:cxn modelId="{2298B1FA-0418-48F6-9E38-E4C76CC658F1}" type="presOf" srcId="{C67DF72A-7545-45B1-8172-BF80B60A7C70}" destId="{2CE626DD-6233-44F9-8128-04644B4C961B}" srcOrd="0" destOrd="0" presId="urn:microsoft.com/office/officeart/2005/8/layout/hProcess10"/>
    <dgm:cxn modelId="{BC9DF921-1529-487A-8F71-AEB20545688F}" type="presParOf" srcId="{2CE626DD-6233-44F9-8128-04644B4C961B}" destId="{CFD1BE65-57B4-4CB3-925A-355B10A7D079}" srcOrd="0" destOrd="0" presId="urn:microsoft.com/office/officeart/2005/8/layout/hProcess10"/>
    <dgm:cxn modelId="{7F7642D2-823D-4EC8-AE20-721A14E1FE97}" type="presParOf" srcId="{CFD1BE65-57B4-4CB3-925A-355B10A7D079}" destId="{963E1F7D-BF86-4DEE-9AA8-57171DF80BDB}" srcOrd="0" destOrd="0" presId="urn:microsoft.com/office/officeart/2005/8/layout/hProcess10"/>
    <dgm:cxn modelId="{6FD03D15-A4DA-4AAA-879F-5A3E2BBD5FE2}" type="presParOf" srcId="{CFD1BE65-57B4-4CB3-925A-355B10A7D079}" destId="{3E8F765F-DF63-47AB-8244-43A093E79318}" srcOrd="1" destOrd="0" presId="urn:microsoft.com/office/officeart/2005/8/layout/hProcess10"/>
    <dgm:cxn modelId="{5DB29E0C-ABE7-413D-B559-14A0596ADB13}" type="presParOf" srcId="{2CE626DD-6233-44F9-8128-04644B4C961B}" destId="{8FA0542D-241C-4ACE-A753-A0F9C07BB751}" srcOrd="1" destOrd="0" presId="urn:microsoft.com/office/officeart/2005/8/layout/hProcess10"/>
    <dgm:cxn modelId="{F29DFD55-1868-4077-9735-15CAFA1544FF}" type="presParOf" srcId="{8FA0542D-241C-4ACE-A753-A0F9C07BB751}" destId="{AEA69362-F77E-49B8-93E4-232BC164D9B0}" srcOrd="0" destOrd="0" presId="urn:microsoft.com/office/officeart/2005/8/layout/hProcess10"/>
    <dgm:cxn modelId="{9BE729A4-CE19-4723-9CBB-E8D2F00CF385}" type="presParOf" srcId="{2CE626DD-6233-44F9-8128-04644B4C961B}" destId="{94416111-0D02-418F-8B3B-45D673F4A8DA}" srcOrd="2" destOrd="0" presId="urn:microsoft.com/office/officeart/2005/8/layout/hProcess10"/>
    <dgm:cxn modelId="{E5FB0201-BD33-45BF-8D7C-E06412A597BD}" type="presParOf" srcId="{94416111-0D02-418F-8B3B-45D673F4A8DA}" destId="{587A7103-05F0-4236-9CE3-E47CCA9375E4}" srcOrd="0" destOrd="0" presId="urn:microsoft.com/office/officeart/2005/8/layout/hProcess10"/>
    <dgm:cxn modelId="{383BD9AF-2A51-4216-A3C8-D8B13D26B4BD}" type="presParOf" srcId="{94416111-0D02-418F-8B3B-45D673F4A8DA}" destId="{2DBE5455-C38A-4388-AB6A-D4A14EC4D45E}" srcOrd="1" destOrd="0" presId="urn:microsoft.com/office/officeart/2005/8/layout/hProcess10"/>
    <dgm:cxn modelId="{56BA526A-5F55-4A4A-B88D-068662751060}" type="presParOf" srcId="{2CE626DD-6233-44F9-8128-04644B4C961B}" destId="{FC3F401E-0C93-49BA-9253-96DD49597C0A}" srcOrd="3" destOrd="0" presId="urn:microsoft.com/office/officeart/2005/8/layout/hProcess10"/>
    <dgm:cxn modelId="{A7CAAA93-A920-4D44-8754-2E688BD33FFE}" type="presParOf" srcId="{FC3F401E-0C93-49BA-9253-96DD49597C0A}" destId="{B4759F22-E0DB-44E1-8FF3-85F88657503E}" srcOrd="0" destOrd="0" presId="urn:microsoft.com/office/officeart/2005/8/layout/hProcess10"/>
    <dgm:cxn modelId="{603DA896-CA93-4892-A605-16C054976B37}" type="presParOf" srcId="{2CE626DD-6233-44F9-8128-04644B4C961B}" destId="{F755A60B-7CAD-491A-A3D6-98F6B39D7B96}" srcOrd="4" destOrd="0" presId="urn:microsoft.com/office/officeart/2005/8/layout/hProcess10"/>
    <dgm:cxn modelId="{BB4AE85A-0C33-41C7-996C-0951C500714E}" type="presParOf" srcId="{F755A60B-7CAD-491A-A3D6-98F6B39D7B96}" destId="{8B306D2A-D722-4CAE-88DC-37878E7E0E9D}" srcOrd="0" destOrd="0" presId="urn:microsoft.com/office/officeart/2005/8/layout/hProcess10"/>
    <dgm:cxn modelId="{68479D88-51BB-4E39-8C3D-05C4DE6B285D}" type="presParOf" srcId="{F755A60B-7CAD-491A-A3D6-98F6B39D7B96}" destId="{C7FD6259-F938-49FD-8400-CE7C6ADE2F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D3014-FDEE-4E51-A1F9-9268990A87DE}">
      <dsp:nvSpPr>
        <dsp:cNvPr id="0" name=""/>
        <dsp:cNvSpPr/>
      </dsp:nvSpPr>
      <dsp:spPr>
        <a:xfrm>
          <a:off x="264345" y="0"/>
          <a:ext cx="917800" cy="6261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97C3C-5F81-424F-8E8F-E84C702A1CF5}">
      <dsp:nvSpPr>
        <dsp:cNvPr id="0" name=""/>
        <dsp:cNvSpPr/>
      </dsp:nvSpPr>
      <dsp:spPr>
        <a:xfrm>
          <a:off x="26906" y="680407"/>
          <a:ext cx="2602655" cy="2416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for null 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for duplicate 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De-contract the colloquial words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Remove Punctuations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Remove Numbers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Remove words with length &lt;=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Remove special characters, brackets, stopwords, currency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Convert to lower case</a:t>
          </a:r>
        </a:p>
      </dsp:txBody>
      <dsp:txXfrm>
        <a:off x="97679" y="751180"/>
        <a:ext cx="2461109" cy="2274810"/>
      </dsp:txXfrm>
    </dsp:sp>
    <dsp:sp modelId="{97841776-5CFD-4B72-AD0D-228FD203F2AE}">
      <dsp:nvSpPr>
        <dsp:cNvPr id="0" name=""/>
        <dsp:cNvSpPr/>
      </dsp:nvSpPr>
      <dsp:spPr>
        <a:xfrm rot="21600000">
          <a:off x="2414005" y="193192"/>
          <a:ext cx="844194" cy="366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21600000">
        <a:off x="2414005" y="266523"/>
        <a:ext cx="734198" cy="219993"/>
      </dsp:txXfrm>
    </dsp:sp>
    <dsp:sp modelId="{458FD598-C263-4B80-9553-21B9D6E76D04}">
      <dsp:nvSpPr>
        <dsp:cNvPr id="0" name=""/>
        <dsp:cNvSpPr/>
      </dsp:nvSpPr>
      <dsp:spPr>
        <a:xfrm>
          <a:off x="4066441" y="74871"/>
          <a:ext cx="748809" cy="5462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383B-F1C6-4C2D-9FD6-E230A74023C0}">
      <dsp:nvSpPr>
        <dsp:cNvPr id="0" name=""/>
        <dsp:cNvSpPr/>
      </dsp:nvSpPr>
      <dsp:spPr>
        <a:xfrm>
          <a:off x="3617680" y="818447"/>
          <a:ext cx="2602655" cy="194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u="sng" kern="1200" dirty="0"/>
            <a:t>Text Vectorization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u="sng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Create Bag of words vectorizer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Create Tf-Idf Vectorizer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the words present in unigrams, bigrams and trigrams</a:t>
          </a:r>
        </a:p>
      </dsp:txBody>
      <dsp:txXfrm>
        <a:off x="3674743" y="875510"/>
        <a:ext cx="2488529" cy="1834140"/>
      </dsp:txXfrm>
    </dsp:sp>
    <dsp:sp modelId="{F5C522FE-F725-42D1-B40F-F4C24E748011}">
      <dsp:nvSpPr>
        <dsp:cNvPr id="0" name=""/>
        <dsp:cNvSpPr/>
      </dsp:nvSpPr>
      <dsp:spPr>
        <a:xfrm rot="21598287">
          <a:off x="6176651" y="250933"/>
          <a:ext cx="907703" cy="324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176651" y="315948"/>
        <a:ext cx="810217" cy="194972"/>
      </dsp:txXfrm>
    </dsp:sp>
    <dsp:sp modelId="{7ADE9129-D2F7-4512-8FBB-A05F972F79C8}">
      <dsp:nvSpPr>
        <dsp:cNvPr id="0" name=""/>
        <dsp:cNvSpPr/>
      </dsp:nvSpPr>
      <dsp:spPr>
        <a:xfrm>
          <a:off x="7778213" y="137917"/>
          <a:ext cx="731007" cy="4470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C5F0C-E6D3-40D0-ACEA-88DA204F1676}">
      <dsp:nvSpPr>
        <dsp:cNvPr id="0" name=""/>
        <dsp:cNvSpPr/>
      </dsp:nvSpPr>
      <dsp:spPr>
        <a:xfrm>
          <a:off x="7229016" y="793665"/>
          <a:ext cx="2602655" cy="194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Clustering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u="sng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Fit KMEANS, NMF and Agglomerative clustering to the vectorised data.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for the optimal cluster number using Elbow Method</a:t>
          </a:r>
        </a:p>
      </dsp:txBody>
      <dsp:txXfrm>
        <a:off x="7286079" y="850728"/>
        <a:ext cx="2488529" cy="183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E1F7D-BF86-4DEE-9AA8-57171DF80BDB}">
      <dsp:nvSpPr>
        <dsp:cNvPr id="0" name=""/>
        <dsp:cNvSpPr/>
      </dsp:nvSpPr>
      <dsp:spPr>
        <a:xfrm>
          <a:off x="527161" y="117340"/>
          <a:ext cx="602410" cy="4516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F765F-DF63-47AB-8244-43A093E79318}">
      <dsp:nvSpPr>
        <dsp:cNvPr id="0" name=""/>
        <dsp:cNvSpPr/>
      </dsp:nvSpPr>
      <dsp:spPr>
        <a:xfrm>
          <a:off x="58607" y="665276"/>
          <a:ext cx="2602655" cy="1692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Cluster Evaluation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Use Word Cloud to visualise the clusters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for homogeneity between clusters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Check the news belonging to each cluster to determine the quality of clustering</a:t>
          </a:r>
        </a:p>
      </dsp:txBody>
      <dsp:txXfrm>
        <a:off x="108185" y="714854"/>
        <a:ext cx="2503499" cy="1593573"/>
      </dsp:txXfrm>
    </dsp:sp>
    <dsp:sp modelId="{8FA0542D-241C-4ACE-A753-A0F9C07BB751}">
      <dsp:nvSpPr>
        <dsp:cNvPr id="0" name=""/>
        <dsp:cNvSpPr/>
      </dsp:nvSpPr>
      <dsp:spPr>
        <a:xfrm rot="26188">
          <a:off x="2495534" y="203938"/>
          <a:ext cx="1020280" cy="375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495536" y="278625"/>
        <a:ext cx="907606" cy="225347"/>
      </dsp:txXfrm>
    </dsp:sp>
    <dsp:sp modelId="{587A7103-05F0-4236-9CE3-E47CCA9375E4}">
      <dsp:nvSpPr>
        <dsp:cNvPr id="0" name=""/>
        <dsp:cNvSpPr/>
      </dsp:nvSpPr>
      <dsp:spPr>
        <a:xfrm>
          <a:off x="4222393" y="47663"/>
          <a:ext cx="717525" cy="5701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E5455-C38A-4388-AB6A-D4A14EC4D45E}">
      <dsp:nvSpPr>
        <dsp:cNvPr id="0" name=""/>
        <dsp:cNvSpPr/>
      </dsp:nvSpPr>
      <dsp:spPr>
        <a:xfrm>
          <a:off x="3689279" y="686863"/>
          <a:ext cx="2602655" cy="1692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Results Explanation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Explain the assumptions, inference and approach</a:t>
          </a:r>
        </a:p>
      </dsp:txBody>
      <dsp:txXfrm>
        <a:off x="3738857" y="736441"/>
        <a:ext cx="2503499" cy="1593573"/>
      </dsp:txXfrm>
    </dsp:sp>
    <dsp:sp modelId="{FC3F401E-0C93-49BA-9253-96DD49597C0A}">
      <dsp:nvSpPr>
        <dsp:cNvPr id="0" name=""/>
        <dsp:cNvSpPr/>
      </dsp:nvSpPr>
      <dsp:spPr>
        <a:xfrm>
          <a:off x="6335221" y="154835"/>
          <a:ext cx="941240" cy="409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335221" y="236650"/>
        <a:ext cx="818518" cy="245444"/>
      </dsp:txXfrm>
    </dsp:sp>
    <dsp:sp modelId="{8B306D2A-D722-4CAE-88DC-37878E7E0E9D}">
      <dsp:nvSpPr>
        <dsp:cNvPr id="0" name=""/>
        <dsp:cNvSpPr/>
      </dsp:nvSpPr>
      <dsp:spPr>
        <a:xfrm>
          <a:off x="7843527" y="16300"/>
          <a:ext cx="723381" cy="6626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D6259-F938-49FD-8400-CE7C6ADE2F50}">
      <dsp:nvSpPr>
        <dsp:cNvPr id="0" name=""/>
        <dsp:cNvSpPr/>
      </dsp:nvSpPr>
      <dsp:spPr>
        <a:xfrm>
          <a:off x="7235361" y="769278"/>
          <a:ext cx="2602655" cy="1692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Final Conclusion</a:t>
          </a:r>
        </a:p>
      </dsp:txBody>
      <dsp:txXfrm>
        <a:off x="7284939" y="818856"/>
        <a:ext cx="2503499" cy="159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8CF9-5E41-FC4D-C209-BC579BEE6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NEWS TEXT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7E2EE-C081-1564-9685-EB25CEBE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OCBC AI SCHOLARSHIP ASSESSMENT 2022</a:t>
            </a:r>
          </a:p>
          <a:p>
            <a:r>
              <a:rPr lang="en-IN" dirty="0"/>
              <a:t>NAMRATA THAKUR</a:t>
            </a:r>
          </a:p>
        </p:txBody>
      </p:sp>
    </p:spTree>
    <p:extLst>
      <p:ext uri="{BB962C8B-B14F-4D97-AF65-F5344CB8AC3E}">
        <p14:creationId xmlns:p14="http://schemas.microsoft.com/office/powerpoint/2010/main" val="24431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FB6F-C355-8AE2-1885-D22C4424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3" y="1066800"/>
            <a:ext cx="10131425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Text clustering</a:t>
            </a:r>
            <a:br>
              <a:rPr lang="en-IN" dirty="0"/>
            </a:br>
            <a:br>
              <a:rPr lang="en-IN" dirty="0"/>
            </a:br>
            <a:r>
              <a:rPr lang="en-IN" sz="1800" dirty="0"/>
              <a:t>Given a news text dataset we need to group the news to various clusters.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7FB5-3CDE-2FFD-EEEF-2780A17B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2142067"/>
            <a:ext cx="10131425" cy="3649133"/>
          </a:xfrm>
        </p:spPr>
        <p:txBody>
          <a:bodyPr/>
          <a:lstStyle/>
          <a:p>
            <a:r>
              <a:rPr lang="en-IN" dirty="0"/>
              <a:t>OBJECTIVES:</a:t>
            </a:r>
          </a:p>
          <a:p>
            <a:pPr marL="0" indent="0">
              <a:buNone/>
            </a:pPr>
            <a:r>
              <a:rPr lang="en-IN" dirty="0"/>
              <a:t>	1) Represent the text data into a form acceptable by the machine learning models.</a:t>
            </a:r>
          </a:p>
          <a:p>
            <a:pPr marL="0" indent="0">
              <a:buNone/>
            </a:pPr>
            <a:r>
              <a:rPr lang="en-IN" dirty="0"/>
              <a:t>	2) Visualise the clusters</a:t>
            </a:r>
          </a:p>
          <a:p>
            <a:pPr marL="0" indent="0">
              <a:buNone/>
            </a:pPr>
            <a:r>
              <a:rPr lang="en-IN" dirty="0"/>
              <a:t>	3) Evaluate the clusters</a:t>
            </a:r>
          </a:p>
          <a:p>
            <a:pPr marL="0" indent="0">
              <a:buNone/>
            </a:pPr>
            <a:r>
              <a:rPr lang="en-IN" dirty="0"/>
              <a:t>	4) Explanations for the process, assumptions, approach</a:t>
            </a:r>
          </a:p>
          <a:p>
            <a:pPr marL="0" indent="0">
              <a:buNone/>
            </a:pPr>
            <a:r>
              <a:rPr lang="en-IN" dirty="0"/>
              <a:t>	5) Final conclusion for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9846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4EBB-170B-06C1-9080-291437B9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7" y="-25997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Problem solving 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3A8C87-D463-6479-9E26-04B943DCB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79983"/>
              </p:ext>
            </p:extLst>
          </p:nvPr>
        </p:nvGraphicFramePr>
        <p:xfrm>
          <a:off x="632014" y="819774"/>
          <a:ext cx="9838017" cy="311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F8ED52E-D347-ADCB-3C6B-E6A05EB86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736669"/>
              </p:ext>
            </p:extLst>
          </p:nvPr>
        </p:nvGraphicFramePr>
        <p:xfrm>
          <a:off x="766482" y="4149632"/>
          <a:ext cx="9838017" cy="270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C2D516-5114-43AC-3497-5D0E60AB555C}"/>
              </a:ext>
            </a:extLst>
          </p:cNvPr>
          <p:cNvCxnSpPr/>
          <p:nvPr/>
        </p:nvCxnSpPr>
        <p:spPr>
          <a:xfrm flipH="1">
            <a:off x="434898" y="3590693"/>
            <a:ext cx="8073482" cy="657922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3D9383-5CC5-BA9D-4C3B-FE9D4880BCCE}"/>
              </a:ext>
            </a:extLst>
          </p:cNvPr>
          <p:cNvCxnSpPr/>
          <p:nvPr/>
        </p:nvCxnSpPr>
        <p:spPr>
          <a:xfrm>
            <a:off x="468351" y="4259766"/>
            <a:ext cx="298131" cy="1360449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94B-1F1B-4EEF-1ACB-69B182E0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KMEANS CLUSTER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1576-5362-1AAE-14A0-D47845A8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992" y="1707170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It is clustering nearly all the news into one single cluster. </a:t>
            </a:r>
          </a:p>
          <a:p>
            <a:r>
              <a:rPr lang="en-US" sz="2000" dirty="0"/>
              <a:t> Intra-cluster similarity is low (considering different categories of news present together) and inter-cluster dissimilarity is also low. </a:t>
            </a:r>
          </a:p>
          <a:p>
            <a:r>
              <a:rPr lang="en-US" sz="2000" dirty="0"/>
              <a:t>We will NOT consider KMEANS as our final solution to this problem task.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72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C00B-2077-8CC0-8E13-EAAE8604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NMF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1B87-0E71-5AD8-93AA-C0828920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114189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The clusters formed are very different from each other.</a:t>
            </a:r>
          </a:p>
          <a:p>
            <a:r>
              <a:rPr lang="en-US" dirty="0"/>
              <a:t>The records present in each clusters are essentially communicating a particular type of news only.</a:t>
            </a:r>
          </a:p>
          <a:p>
            <a:r>
              <a:rPr lang="en-US" dirty="0"/>
              <a:t>Inter-cluster dissimilarity is high as well as intra-cluster similarity is high.</a:t>
            </a:r>
          </a:p>
          <a:p>
            <a:r>
              <a:rPr lang="en-US" dirty="0"/>
              <a:t>For 5 clusters, we get 5 categories of news namely:</a:t>
            </a:r>
          </a:p>
          <a:p>
            <a:pPr marL="0" indent="0">
              <a:buNone/>
            </a:pPr>
            <a:r>
              <a:rPr lang="en-US" dirty="0"/>
              <a:t>	1) Technology</a:t>
            </a:r>
          </a:p>
          <a:p>
            <a:pPr marL="0" indent="0">
              <a:buNone/>
            </a:pPr>
            <a:r>
              <a:rPr lang="en-US" dirty="0"/>
              <a:t>	2) Government</a:t>
            </a:r>
          </a:p>
          <a:p>
            <a:pPr marL="0" indent="0">
              <a:buNone/>
            </a:pPr>
            <a:r>
              <a:rPr lang="en-US" dirty="0"/>
              <a:t>	3) Economy</a:t>
            </a:r>
          </a:p>
          <a:p>
            <a:pPr marL="0" indent="0">
              <a:buNone/>
            </a:pPr>
            <a:r>
              <a:rPr lang="en-US" dirty="0"/>
              <a:t>	4) Entertainment</a:t>
            </a:r>
          </a:p>
          <a:p>
            <a:pPr marL="0" indent="0">
              <a:buNone/>
            </a:pPr>
            <a:r>
              <a:rPr lang="en-US" dirty="0"/>
              <a:t>	5) Crisis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45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67A2-A263-407B-AED0-CFF430B9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AGGLOMERATIVE CLUSTER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1DDD-86D3-849A-B928-F7B6EB2A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28" y="1777794"/>
            <a:ext cx="10131425" cy="4470606"/>
          </a:xfrm>
        </p:spPr>
        <p:txBody>
          <a:bodyPr>
            <a:normAutofit/>
          </a:bodyPr>
          <a:lstStyle/>
          <a:p>
            <a:r>
              <a:rPr lang="en-US" dirty="0"/>
              <a:t>The clusters formed are very different from each other.</a:t>
            </a:r>
          </a:p>
          <a:p>
            <a:r>
              <a:rPr lang="en-US" dirty="0"/>
              <a:t>The records present in each clusters are essentially communicating a particular type of news only.</a:t>
            </a:r>
          </a:p>
          <a:p>
            <a:r>
              <a:rPr lang="en-US" dirty="0"/>
              <a:t>Inter-cluster dissimilarity is high as well as intra-cluster similarity is high.</a:t>
            </a:r>
          </a:p>
          <a:p>
            <a:r>
              <a:rPr lang="en-IN" dirty="0"/>
              <a:t>Negative Points:</a:t>
            </a:r>
          </a:p>
          <a:p>
            <a:pPr marL="457200" lvl="1" indent="0">
              <a:buNone/>
            </a:pPr>
            <a:r>
              <a:rPr lang="en-US" dirty="0"/>
              <a:t>1) Entertainment and Technology news are grouped into one cluster. These two are widely different categories of news.</a:t>
            </a:r>
          </a:p>
          <a:p>
            <a:pPr marL="457200" lvl="1" indent="0">
              <a:buNone/>
            </a:pPr>
            <a:r>
              <a:rPr lang="en-US" dirty="0"/>
              <a:t>2) Games and Entertainment should more likely be grouped together because the essence of news pertaining to these categories are more likely to be similar.</a:t>
            </a:r>
          </a:p>
          <a:p>
            <a:pPr marL="457200" lvl="1" indent="0">
              <a:buNone/>
            </a:pPr>
            <a:r>
              <a:rPr lang="en-US" dirty="0"/>
              <a:t>3) Miscellaneous Variety category is pertaining to news about a single person (most probably). This sort of particularity generally overfits the model.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54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FAB-D8EA-DD0B-2282-968D965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6C35-6946-EFC1-515F-D914E6C7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AutoNum type="arabicParenR"/>
            </a:pPr>
            <a:r>
              <a:rPr lang="en-US" sz="2000" dirty="0"/>
              <a:t>We are considering </a:t>
            </a:r>
            <a:r>
              <a:rPr lang="en-US" sz="2800" dirty="0"/>
              <a:t>NMF</a:t>
            </a:r>
            <a:r>
              <a:rPr lang="en-US" sz="2000" dirty="0"/>
              <a:t> as our final solution to this problem task.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IN" sz="2400" dirty="0"/>
              <a:t>2) News are thus grouped in to 5 categories/clusters namely </a:t>
            </a:r>
          </a:p>
          <a:p>
            <a:pPr marL="0" indent="0" algn="ctr">
              <a:buNone/>
            </a:pPr>
            <a:r>
              <a:rPr lang="en-IN" sz="2000" dirty="0"/>
              <a:t>Technology, Government, Economy, Entertainment, Crisis Events</a:t>
            </a:r>
          </a:p>
        </p:txBody>
      </p:sp>
    </p:spTree>
    <p:extLst>
      <p:ext uri="{BB962C8B-B14F-4D97-AF65-F5344CB8AC3E}">
        <p14:creationId xmlns:p14="http://schemas.microsoft.com/office/powerpoint/2010/main" val="406077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{DA6733E3-3D5F-4B23-A903-974D3DC08EA7}tf03457452</Template>
  <TotalTime>74</TotalTime>
  <Words>481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NEWS TEXT CLUSTERING</vt:lpstr>
      <vt:lpstr>Text clustering  Given a news text dataset we need to group the news to various clusters. </vt:lpstr>
      <vt:lpstr>Problem solving methodology</vt:lpstr>
      <vt:lpstr>KMEANS CLUSTER EVALUATION</vt:lpstr>
      <vt:lpstr>NMF Model Evaluation</vt:lpstr>
      <vt:lpstr>AGGLOMERATIVE CLUSTER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TEXT CLUSTERING</dc:title>
  <dc:creator>Namrata Thakur</dc:creator>
  <cp:lastModifiedBy>Namrata Thakur</cp:lastModifiedBy>
  <cp:revision>13</cp:revision>
  <dcterms:created xsi:type="dcterms:W3CDTF">2022-07-09T06:43:05Z</dcterms:created>
  <dcterms:modified xsi:type="dcterms:W3CDTF">2022-07-09T07:57:18Z</dcterms:modified>
</cp:coreProperties>
</file>