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sldIdLst>
    <p:sldId id="257" r:id="rId2"/>
    <p:sldId id="701" r:id="rId3"/>
    <p:sldId id="702" r:id="rId4"/>
    <p:sldId id="703" r:id="rId5"/>
    <p:sldId id="256" r:id="rId6"/>
    <p:sldId id="262" r:id="rId7"/>
    <p:sldId id="704" r:id="rId8"/>
    <p:sldId id="260" r:id="rId9"/>
    <p:sldId id="263" r:id="rId10"/>
    <p:sldId id="259" r:id="rId11"/>
    <p:sldId id="706" r:id="rId12"/>
    <p:sldId id="707" r:id="rId13"/>
    <p:sldId id="266" r:id="rId14"/>
    <p:sldId id="268" r:id="rId15"/>
    <p:sldId id="708" r:id="rId16"/>
    <p:sldId id="267" r:id="rId17"/>
    <p:sldId id="70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hijit Dhuri" initials="AD" lastIdx="1" clrIdx="0">
    <p:extLst>
      <p:ext uri="{19B8F6BF-5375-455C-9EA6-DF929625EA0E}">
        <p15:presenceInfo xmlns:p15="http://schemas.microsoft.com/office/powerpoint/2012/main" userId="S::abhijit.dhuri@simplifai.ai::a79bc8d7-ab66-4b25-871c-ab21dcb4b75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13T16:57:57.128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5.svg"/><Relationship Id="rId16" Type="http://schemas.openxmlformats.org/officeDocument/2006/relationships/image" Target="../media/image39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Relationship Id="rId14" Type="http://schemas.openxmlformats.org/officeDocument/2006/relationships/image" Target="../media/image3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5.svg"/><Relationship Id="rId16" Type="http://schemas.openxmlformats.org/officeDocument/2006/relationships/image" Target="../media/image39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Relationship Id="rId1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98903E-C1AF-4FF7-A0E7-9DF976E7B13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89DD7EC-0EC7-4605-AFD3-6CF983638D92}">
      <dgm:prSet/>
      <dgm:spPr/>
      <dgm:t>
        <a:bodyPr/>
        <a:lstStyle/>
        <a:p>
          <a:r>
            <a:rPr lang="en-IN"/>
            <a:t>Platform or Framework</a:t>
          </a:r>
          <a:endParaRPr lang="en-US"/>
        </a:p>
      </dgm:t>
    </dgm:pt>
    <dgm:pt modelId="{38587B07-7CD5-415F-ACC6-809ED3486C68}" type="parTrans" cxnId="{F3B79EA2-37B6-4D48-ADD5-554F077DC138}">
      <dgm:prSet/>
      <dgm:spPr/>
      <dgm:t>
        <a:bodyPr/>
        <a:lstStyle/>
        <a:p>
          <a:endParaRPr lang="en-US"/>
        </a:p>
      </dgm:t>
    </dgm:pt>
    <dgm:pt modelId="{A13D150F-0894-4944-BB24-0532A579ED9D}" type="sibTrans" cxnId="{F3B79EA2-37B6-4D48-ADD5-554F077DC138}">
      <dgm:prSet/>
      <dgm:spPr/>
      <dgm:t>
        <a:bodyPr/>
        <a:lstStyle/>
        <a:p>
          <a:endParaRPr lang="en-US"/>
        </a:p>
      </dgm:t>
    </dgm:pt>
    <dgm:pt modelId="{D9AD6EA7-3F00-4D6E-A01A-76175D130A64}">
      <dgm:prSet/>
      <dgm:spPr/>
      <dgm:t>
        <a:bodyPr/>
        <a:lstStyle/>
        <a:p>
          <a:r>
            <a:rPr lang="en-IN"/>
            <a:t>Open Source</a:t>
          </a:r>
          <a:endParaRPr lang="en-US"/>
        </a:p>
      </dgm:t>
    </dgm:pt>
    <dgm:pt modelId="{2E668AF8-5B99-4242-BD08-D3E47722A2F7}" type="parTrans" cxnId="{BF4EE48A-9965-4DEC-A56A-43B0FBEA68A5}">
      <dgm:prSet/>
      <dgm:spPr/>
      <dgm:t>
        <a:bodyPr/>
        <a:lstStyle/>
        <a:p>
          <a:endParaRPr lang="en-US"/>
        </a:p>
      </dgm:t>
    </dgm:pt>
    <dgm:pt modelId="{93ED5AD8-DD91-4E16-83EC-01ABA0AAC966}" type="sibTrans" cxnId="{BF4EE48A-9965-4DEC-A56A-43B0FBEA68A5}">
      <dgm:prSet/>
      <dgm:spPr/>
      <dgm:t>
        <a:bodyPr/>
        <a:lstStyle/>
        <a:p>
          <a:endParaRPr lang="en-US"/>
        </a:p>
      </dgm:t>
    </dgm:pt>
    <dgm:pt modelId="{F472A01D-6FF1-4007-BBD1-F595DCED7254}">
      <dgm:prSet/>
      <dgm:spPr/>
      <dgm:t>
        <a:bodyPr/>
        <a:lstStyle/>
        <a:p>
          <a:r>
            <a:rPr lang="en-IN"/>
            <a:t>Cross-Platform</a:t>
          </a:r>
          <a:endParaRPr lang="en-US"/>
        </a:p>
      </dgm:t>
    </dgm:pt>
    <dgm:pt modelId="{305C6809-3BAD-411B-A86F-CD2E9A65793D}" type="parTrans" cxnId="{024B1E67-9013-4563-BCFB-307BB29D918E}">
      <dgm:prSet/>
      <dgm:spPr/>
      <dgm:t>
        <a:bodyPr/>
        <a:lstStyle/>
        <a:p>
          <a:endParaRPr lang="en-US"/>
        </a:p>
      </dgm:t>
    </dgm:pt>
    <dgm:pt modelId="{4B067EFB-1AE0-41C6-85DC-2C01660EA65B}" type="sibTrans" cxnId="{024B1E67-9013-4563-BCFB-307BB29D918E}">
      <dgm:prSet/>
      <dgm:spPr/>
      <dgm:t>
        <a:bodyPr/>
        <a:lstStyle/>
        <a:p>
          <a:endParaRPr lang="en-US"/>
        </a:p>
      </dgm:t>
    </dgm:pt>
    <dgm:pt modelId="{3B3F086F-A013-4112-989A-9B4BB4FBE884}">
      <dgm:prSet/>
      <dgm:spPr/>
      <dgm:t>
        <a:bodyPr/>
        <a:lstStyle/>
        <a:p>
          <a:r>
            <a:rPr lang="en-IN"/>
            <a:t>Packages or Libraries</a:t>
          </a:r>
          <a:endParaRPr lang="en-US"/>
        </a:p>
      </dgm:t>
    </dgm:pt>
    <dgm:pt modelId="{821DFD03-C44C-43AE-91B6-42C171BF7701}" type="parTrans" cxnId="{FDFE5578-F130-4D89-B8D1-4ADF739D4A25}">
      <dgm:prSet/>
      <dgm:spPr/>
      <dgm:t>
        <a:bodyPr/>
        <a:lstStyle/>
        <a:p>
          <a:endParaRPr lang="en-US"/>
        </a:p>
      </dgm:t>
    </dgm:pt>
    <dgm:pt modelId="{3BBDF764-2D6E-4120-9CBE-096072E25791}" type="sibTrans" cxnId="{FDFE5578-F130-4D89-B8D1-4ADF739D4A25}">
      <dgm:prSet/>
      <dgm:spPr/>
      <dgm:t>
        <a:bodyPr/>
        <a:lstStyle/>
        <a:p>
          <a:endParaRPr lang="en-US"/>
        </a:p>
      </dgm:t>
    </dgm:pt>
    <dgm:pt modelId="{05A713A2-1788-4CB1-B4B0-4AC0CA7A07A9}">
      <dgm:prSet/>
      <dgm:spPr/>
      <dgm:t>
        <a:bodyPr/>
        <a:lstStyle/>
        <a:p>
          <a:r>
            <a:rPr lang="en-IN"/>
            <a:t>CLI (Command Line Interface)</a:t>
          </a:r>
          <a:endParaRPr lang="en-US"/>
        </a:p>
      </dgm:t>
    </dgm:pt>
    <dgm:pt modelId="{A0B919A0-A952-47F6-AC34-BACBA927EDF8}" type="parTrans" cxnId="{1BF15A29-CBD2-4AE3-AC36-00FE616971ED}">
      <dgm:prSet/>
      <dgm:spPr/>
      <dgm:t>
        <a:bodyPr/>
        <a:lstStyle/>
        <a:p>
          <a:endParaRPr lang="en-US"/>
        </a:p>
      </dgm:t>
    </dgm:pt>
    <dgm:pt modelId="{9CE9C3F9-2EB3-4D30-8995-BBF9E566CE38}" type="sibTrans" cxnId="{1BF15A29-CBD2-4AE3-AC36-00FE616971ED}">
      <dgm:prSet/>
      <dgm:spPr/>
      <dgm:t>
        <a:bodyPr/>
        <a:lstStyle/>
        <a:p>
          <a:endParaRPr lang="en-US"/>
        </a:p>
      </dgm:t>
    </dgm:pt>
    <dgm:pt modelId="{A0D18F6B-E96B-413B-ACD8-30F893BD1CA4}" type="pres">
      <dgm:prSet presAssocID="{0D98903E-C1AF-4FF7-A0E7-9DF976E7B13D}" presName="linear" presStyleCnt="0">
        <dgm:presLayoutVars>
          <dgm:animLvl val="lvl"/>
          <dgm:resizeHandles val="exact"/>
        </dgm:presLayoutVars>
      </dgm:prSet>
      <dgm:spPr/>
    </dgm:pt>
    <dgm:pt modelId="{1059EB18-2C37-4E9B-82E5-4D094E709171}" type="pres">
      <dgm:prSet presAssocID="{289DD7EC-0EC7-4605-AFD3-6CF983638D9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167E26E-4E0F-41A4-9AD7-1EA547A05C08}" type="pres">
      <dgm:prSet presAssocID="{A13D150F-0894-4944-BB24-0532A579ED9D}" presName="spacer" presStyleCnt="0"/>
      <dgm:spPr/>
    </dgm:pt>
    <dgm:pt modelId="{0985804E-AEDB-42D2-A9F4-C062DD9938DC}" type="pres">
      <dgm:prSet presAssocID="{D9AD6EA7-3F00-4D6E-A01A-76175D130A6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46B0EB6-B262-4444-B367-4DDC51EA888C}" type="pres">
      <dgm:prSet presAssocID="{93ED5AD8-DD91-4E16-83EC-01ABA0AAC966}" presName="spacer" presStyleCnt="0"/>
      <dgm:spPr/>
    </dgm:pt>
    <dgm:pt modelId="{04516B62-878E-499B-8FC5-FF06E6F8BD58}" type="pres">
      <dgm:prSet presAssocID="{F472A01D-6FF1-4007-BBD1-F595DCED725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0291F77-8C23-4764-AAAB-45EA7C8B2E65}" type="pres">
      <dgm:prSet presAssocID="{4B067EFB-1AE0-41C6-85DC-2C01660EA65B}" presName="spacer" presStyleCnt="0"/>
      <dgm:spPr/>
    </dgm:pt>
    <dgm:pt modelId="{B1DC9397-CE27-4435-AE27-584AB697A529}" type="pres">
      <dgm:prSet presAssocID="{3B3F086F-A013-4112-989A-9B4BB4FBE88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E62215F-48F1-4F78-ABAC-70537A81085D}" type="pres">
      <dgm:prSet presAssocID="{3BBDF764-2D6E-4120-9CBE-096072E25791}" presName="spacer" presStyleCnt="0"/>
      <dgm:spPr/>
    </dgm:pt>
    <dgm:pt modelId="{8149D1DC-DF4A-4252-B83D-0D3B423AE785}" type="pres">
      <dgm:prSet presAssocID="{05A713A2-1788-4CB1-B4B0-4AC0CA7A07A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BF15A29-CBD2-4AE3-AC36-00FE616971ED}" srcId="{0D98903E-C1AF-4FF7-A0E7-9DF976E7B13D}" destId="{05A713A2-1788-4CB1-B4B0-4AC0CA7A07A9}" srcOrd="4" destOrd="0" parTransId="{A0B919A0-A952-47F6-AC34-BACBA927EDF8}" sibTransId="{9CE9C3F9-2EB3-4D30-8995-BBF9E566CE38}"/>
    <dgm:cxn modelId="{024B1E67-9013-4563-BCFB-307BB29D918E}" srcId="{0D98903E-C1AF-4FF7-A0E7-9DF976E7B13D}" destId="{F472A01D-6FF1-4007-BBD1-F595DCED7254}" srcOrd="2" destOrd="0" parTransId="{305C6809-3BAD-411B-A86F-CD2E9A65793D}" sibTransId="{4B067EFB-1AE0-41C6-85DC-2C01660EA65B}"/>
    <dgm:cxn modelId="{FDFE5578-F130-4D89-B8D1-4ADF739D4A25}" srcId="{0D98903E-C1AF-4FF7-A0E7-9DF976E7B13D}" destId="{3B3F086F-A013-4112-989A-9B4BB4FBE884}" srcOrd="3" destOrd="0" parTransId="{821DFD03-C44C-43AE-91B6-42C171BF7701}" sibTransId="{3BBDF764-2D6E-4120-9CBE-096072E25791}"/>
    <dgm:cxn modelId="{BF4EE48A-9965-4DEC-A56A-43B0FBEA68A5}" srcId="{0D98903E-C1AF-4FF7-A0E7-9DF976E7B13D}" destId="{D9AD6EA7-3F00-4D6E-A01A-76175D130A64}" srcOrd="1" destOrd="0" parTransId="{2E668AF8-5B99-4242-BD08-D3E47722A2F7}" sibTransId="{93ED5AD8-DD91-4E16-83EC-01ABA0AAC966}"/>
    <dgm:cxn modelId="{E2DE8192-73DC-4566-A5C6-2E7445DB1F0D}" type="presOf" srcId="{0D98903E-C1AF-4FF7-A0E7-9DF976E7B13D}" destId="{A0D18F6B-E96B-413B-ACD8-30F893BD1CA4}" srcOrd="0" destOrd="0" presId="urn:microsoft.com/office/officeart/2005/8/layout/vList2"/>
    <dgm:cxn modelId="{F3B79EA2-37B6-4D48-ADD5-554F077DC138}" srcId="{0D98903E-C1AF-4FF7-A0E7-9DF976E7B13D}" destId="{289DD7EC-0EC7-4605-AFD3-6CF983638D92}" srcOrd="0" destOrd="0" parTransId="{38587B07-7CD5-415F-ACC6-809ED3486C68}" sibTransId="{A13D150F-0894-4944-BB24-0532A579ED9D}"/>
    <dgm:cxn modelId="{D2151AB6-B907-4AC3-BE3E-D3833EE45E5E}" type="presOf" srcId="{D9AD6EA7-3F00-4D6E-A01A-76175D130A64}" destId="{0985804E-AEDB-42D2-A9F4-C062DD9938DC}" srcOrd="0" destOrd="0" presId="urn:microsoft.com/office/officeart/2005/8/layout/vList2"/>
    <dgm:cxn modelId="{930F3DF9-8722-48D7-882C-7E76D6E17912}" type="presOf" srcId="{05A713A2-1788-4CB1-B4B0-4AC0CA7A07A9}" destId="{8149D1DC-DF4A-4252-B83D-0D3B423AE785}" srcOrd="0" destOrd="0" presId="urn:microsoft.com/office/officeart/2005/8/layout/vList2"/>
    <dgm:cxn modelId="{BF96A1FB-4B06-4077-BFCA-FEF33580ED3E}" type="presOf" srcId="{F472A01D-6FF1-4007-BBD1-F595DCED7254}" destId="{04516B62-878E-499B-8FC5-FF06E6F8BD58}" srcOrd="0" destOrd="0" presId="urn:microsoft.com/office/officeart/2005/8/layout/vList2"/>
    <dgm:cxn modelId="{03AF80FC-D24E-4F33-858C-C20EDFF0E572}" type="presOf" srcId="{289DD7EC-0EC7-4605-AFD3-6CF983638D92}" destId="{1059EB18-2C37-4E9B-82E5-4D094E709171}" srcOrd="0" destOrd="0" presId="urn:microsoft.com/office/officeart/2005/8/layout/vList2"/>
    <dgm:cxn modelId="{7C12B8FD-AED5-4E2D-A949-FF0A0349D6F9}" type="presOf" srcId="{3B3F086F-A013-4112-989A-9B4BB4FBE884}" destId="{B1DC9397-CE27-4435-AE27-584AB697A529}" srcOrd="0" destOrd="0" presId="urn:microsoft.com/office/officeart/2005/8/layout/vList2"/>
    <dgm:cxn modelId="{70E0021E-AF65-4BA4-8CA3-BF5EEB57F646}" type="presParOf" srcId="{A0D18F6B-E96B-413B-ACD8-30F893BD1CA4}" destId="{1059EB18-2C37-4E9B-82E5-4D094E709171}" srcOrd="0" destOrd="0" presId="urn:microsoft.com/office/officeart/2005/8/layout/vList2"/>
    <dgm:cxn modelId="{B2B50F3F-4183-4403-9203-63B397840FFD}" type="presParOf" srcId="{A0D18F6B-E96B-413B-ACD8-30F893BD1CA4}" destId="{E167E26E-4E0F-41A4-9AD7-1EA547A05C08}" srcOrd="1" destOrd="0" presId="urn:microsoft.com/office/officeart/2005/8/layout/vList2"/>
    <dgm:cxn modelId="{1823A244-B526-492F-AB11-9A402547013D}" type="presParOf" srcId="{A0D18F6B-E96B-413B-ACD8-30F893BD1CA4}" destId="{0985804E-AEDB-42D2-A9F4-C062DD9938DC}" srcOrd="2" destOrd="0" presId="urn:microsoft.com/office/officeart/2005/8/layout/vList2"/>
    <dgm:cxn modelId="{A8AFE818-2AC1-45D9-AD71-187EC5416D16}" type="presParOf" srcId="{A0D18F6B-E96B-413B-ACD8-30F893BD1CA4}" destId="{546B0EB6-B262-4444-B367-4DDC51EA888C}" srcOrd="3" destOrd="0" presId="urn:microsoft.com/office/officeart/2005/8/layout/vList2"/>
    <dgm:cxn modelId="{F9EE6BB0-4699-4745-9730-1BD8AC6A0506}" type="presParOf" srcId="{A0D18F6B-E96B-413B-ACD8-30F893BD1CA4}" destId="{04516B62-878E-499B-8FC5-FF06E6F8BD58}" srcOrd="4" destOrd="0" presId="urn:microsoft.com/office/officeart/2005/8/layout/vList2"/>
    <dgm:cxn modelId="{592DE157-093B-4C45-AB48-8E21A1295C11}" type="presParOf" srcId="{A0D18F6B-E96B-413B-ACD8-30F893BD1CA4}" destId="{D0291F77-8C23-4764-AAAB-45EA7C8B2E65}" srcOrd="5" destOrd="0" presId="urn:microsoft.com/office/officeart/2005/8/layout/vList2"/>
    <dgm:cxn modelId="{6601D483-ABF7-4788-9FBB-C52382490712}" type="presParOf" srcId="{A0D18F6B-E96B-413B-ACD8-30F893BD1CA4}" destId="{B1DC9397-CE27-4435-AE27-584AB697A529}" srcOrd="6" destOrd="0" presId="urn:microsoft.com/office/officeart/2005/8/layout/vList2"/>
    <dgm:cxn modelId="{26653725-4DDB-4112-B2AC-8E34F70664A8}" type="presParOf" srcId="{A0D18F6B-E96B-413B-ACD8-30F893BD1CA4}" destId="{AE62215F-48F1-4F78-ABAC-70537A81085D}" srcOrd="7" destOrd="0" presId="urn:microsoft.com/office/officeart/2005/8/layout/vList2"/>
    <dgm:cxn modelId="{7FD8DB15-E1D0-4CA9-BF84-E47119F0A09E}" type="presParOf" srcId="{A0D18F6B-E96B-413B-ACD8-30F893BD1CA4}" destId="{8149D1DC-DF4A-4252-B83D-0D3B423AE78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A1448D-AAED-4588-8986-CBAA6747BC7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4CC07B3-5C3D-4885-AE2C-693A8FA7488C}">
      <dgm:prSet/>
      <dgm:spPr/>
      <dgm:t>
        <a:bodyPr/>
        <a:lstStyle/>
        <a:p>
          <a:r>
            <a:rPr lang="en-IN"/>
            <a:t>Service-Repository Pattern</a:t>
          </a:r>
          <a:endParaRPr lang="en-US"/>
        </a:p>
      </dgm:t>
    </dgm:pt>
    <dgm:pt modelId="{FE632242-1757-49CC-88FF-5E20F0693BE2}" type="parTrans" cxnId="{D67DF32C-6905-4E95-A475-9B15CDAE3360}">
      <dgm:prSet/>
      <dgm:spPr/>
      <dgm:t>
        <a:bodyPr/>
        <a:lstStyle/>
        <a:p>
          <a:endParaRPr lang="en-US"/>
        </a:p>
      </dgm:t>
    </dgm:pt>
    <dgm:pt modelId="{DF8937BD-E250-4D7B-BE8F-8D14199ED070}" type="sibTrans" cxnId="{D67DF32C-6905-4E95-A475-9B15CDAE3360}">
      <dgm:prSet/>
      <dgm:spPr/>
      <dgm:t>
        <a:bodyPr/>
        <a:lstStyle/>
        <a:p>
          <a:endParaRPr lang="en-US"/>
        </a:p>
      </dgm:t>
    </dgm:pt>
    <dgm:pt modelId="{2AF4141C-D298-4D0D-BFFB-640C2CB098A1}">
      <dgm:prSet/>
      <dgm:spPr/>
      <dgm:t>
        <a:bodyPr/>
        <a:lstStyle/>
        <a:p>
          <a:r>
            <a:rPr lang="en-IN"/>
            <a:t>Dependency Injection</a:t>
          </a:r>
          <a:endParaRPr lang="en-US"/>
        </a:p>
      </dgm:t>
    </dgm:pt>
    <dgm:pt modelId="{61E67426-E2D7-4A0A-9667-F66C6B24DDF4}" type="parTrans" cxnId="{0289A14D-6E9C-4873-8214-1FF37BF0CD62}">
      <dgm:prSet/>
      <dgm:spPr/>
      <dgm:t>
        <a:bodyPr/>
        <a:lstStyle/>
        <a:p>
          <a:endParaRPr lang="en-US"/>
        </a:p>
      </dgm:t>
    </dgm:pt>
    <dgm:pt modelId="{FA2A28F5-3D50-480C-BF06-C40686B8BD17}" type="sibTrans" cxnId="{0289A14D-6E9C-4873-8214-1FF37BF0CD62}">
      <dgm:prSet/>
      <dgm:spPr/>
      <dgm:t>
        <a:bodyPr/>
        <a:lstStyle/>
        <a:p>
          <a:endParaRPr lang="en-US"/>
        </a:p>
      </dgm:t>
    </dgm:pt>
    <dgm:pt modelId="{B47193CB-9C32-41D7-9C06-02CF5660FB37}">
      <dgm:prSet/>
      <dgm:spPr/>
      <dgm:t>
        <a:bodyPr/>
        <a:lstStyle/>
        <a:p>
          <a:r>
            <a:rPr lang="en-IN"/>
            <a:t>Configuration for different environments</a:t>
          </a:r>
          <a:endParaRPr lang="en-US"/>
        </a:p>
      </dgm:t>
    </dgm:pt>
    <dgm:pt modelId="{F553E095-D62B-422A-B210-9D3D61818221}" type="parTrans" cxnId="{09A8AF90-D653-4495-93A0-5F1D38A45C12}">
      <dgm:prSet/>
      <dgm:spPr/>
      <dgm:t>
        <a:bodyPr/>
        <a:lstStyle/>
        <a:p>
          <a:endParaRPr lang="en-US"/>
        </a:p>
      </dgm:t>
    </dgm:pt>
    <dgm:pt modelId="{87046BAF-8638-4AD6-BC23-DC8270AE0E5D}" type="sibTrans" cxnId="{09A8AF90-D653-4495-93A0-5F1D38A45C12}">
      <dgm:prSet/>
      <dgm:spPr/>
      <dgm:t>
        <a:bodyPr/>
        <a:lstStyle/>
        <a:p>
          <a:endParaRPr lang="en-US"/>
        </a:p>
      </dgm:t>
    </dgm:pt>
    <dgm:pt modelId="{33982747-3C87-477A-8A03-81232715E6FF}">
      <dgm:prSet/>
      <dgm:spPr/>
      <dgm:t>
        <a:bodyPr/>
        <a:lstStyle/>
        <a:p>
          <a:r>
            <a:rPr lang="en-IN"/>
            <a:t>Swagger</a:t>
          </a:r>
          <a:endParaRPr lang="en-US"/>
        </a:p>
      </dgm:t>
    </dgm:pt>
    <dgm:pt modelId="{BC5DA4C4-97F6-4760-A522-43C39162362C}" type="parTrans" cxnId="{BEBD775A-50BB-4D29-BF88-E7FBF6826B48}">
      <dgm:prSet/>
      <dgm:spPr/>
      <dgm:t>
        <a:bodyPr/>
        <a:lstStyle/>
        <a:p>
          <a:endParaRPr lang="en-US"/>
        </a:p>
      </dgm:t>
    </dgm:pt>
    <dgm:pt modelId="{908F5DD7-2F90-4447-B8BF-15B23A2E870E}" type="sibTrans" cxnId="{BEBD775A-50BB-4D29-BF88-E7FBF6826B48}">
      <dgm:prSet/>
      <dgm:spPr/>
      <dgm:t>
        <a:bodyPr/>
        <a:lstStyle/>
        <a:p>
          <a:endParaRPr lang="en-US"/>
        </a:p>
      </dgm:t>
    </dgm:pt>
    <dgm:pt modelId="{D7F74BBA-942E-4474-ACB8-C53007FEA9EC}">
      <dgm:prSet/>
      <dgm:spPr/>
      <dgm:t>
        <a:bodyPr/>
        <a:lstStyle/>
        <a:p>
          <a:r>
            <a:rPr lang="en-IN"/>
            <a:t>Serilog</a:t>
          </a:r>
          <a:endParaRPr lang="en-US"/>
        </a:p>
      </dgm:t>
    </dgm:pt>
    <dgm:pt modelId="{FEC3EE12-8DE9-441B-9979-AE75C09FAD2C}" type="parTrans" cxnId="{F1C68808-FE74-41FD-8534-94FB22E54768}">
      <dgm:prSet/>
      <dgm:spPr/>
      <dgm:t>
        <a:bodyPr/>
        <a:lstStyle/>
        <a:p>
          <a:endParaRPr lang="en-US"/>
        </a:p>
      </dgm:t>
    </dgm:pt>
    <dgm:pt modelId="{F3C0F89E-1113-4037-B1CF-A3ECCE9A0D3B}" type="sibTrans" cxnId="{F1C68808-FE74-41FD-8534-94FB22E54768}">
      <dgm:prSet/>
      <dgm:spPr/>
      <dgm:t>
        <a:bodyPr/>
        <a:lstStyle/>
        <a:p>
          <a:endParaRPr lang="en-US"/>
        </a:p>
      </dgm:t>
    </dgm:pt>
    <dgm:pt modelId="{F88F1346-7733-4140-8565-5811AB43B61D}">
      <dgm:prSet/>
      <dgm:spPr/>
      <dgm:t>
        <a:bodyPr/>
        <a:lstStyle/>
        <a:p>
          <a:r>
            <a:rPr lang="en-IN"/>
            <a:t>Fluent Validations</a:t>
          </a:r>
          <a:endParaRPr lang="en-US"/>
        </a:p>
      </dgm:t>
    </dgm:pt>
    <dgm:pt modelId="{CAE8FF2B-F057-4310-B92D-43DAEE337365}" type="parTrans" cxnId="{C38CCFE5-7768-4E00-98AD-1E40FE1253F5}">
      <dgm:prSet/>
      <dgm:spPr/>
      <dgm:t>
        <a:bodyPr/>
        <a:lstStyle/>
        <a:p>
          <a:endParaRPr lang="en-US"/>
        </a:p>
      </dgm:t>
    </dgm:pt>
    <dgm:pt modelId="{5C882066-CFE7-4DB6-9702-45897DB4C844}" type="sibTrans" cxnId="{C38CCFE5-7768-4E00-98AD-1E40FE1253F5}">
      <dgm:prSet/>
      <dgm:spPr/>
      <dgm:t>
        <a:bodyPr/>
        <a:lstStyle/>
        <a:p>
          <a:endParaRPr lang="en-US"/>
        </a:p>
      </dgm:t>
    </dgm:pt>
    <dgm:pt modelId="{107389AD-3E20-4F0F-A76C-81BD7C1DB81A}" type="pres">
      <dgm:prSet presAssocID="{7CA1448D-AAED-4588-8986-CBAA6747BC7C}" presName="linear" presStyleCnt="0">
        <dgm:presLayoutVars>
          <dgm:animLvl val="lvl"/>
          <dgm:resizeHandles val="exact"/>
        </dgm:presLayoutVars>
      </dgm:prSet>
      <dgm:spPr/>
    </dgm:pt>
    <dgm:pt modelId="{1E243717-0E3C-4AC1-B4E1-FCF490B074D9}" type="pres">
      <dgm:prSet presAssocID="{84CC07B3-5C3D-4885-AE2C-693A8FA7488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AAC8D53A-0CAB-4D51-858A-98CF2D1A687D}" type="pres">
      <dgm:prSet presAssocID="{DF8937BD-E250-4D7B-BE8F-8D14199ED070}" presName="spacer" presStyleCnt="0"/>
      <dgm:spPr/>
    </dgm:pt>
    <dgm:pt modelId="{2EDF782F-2883-4F91-BD75-63E979B05D6B}" type="pres">
      <dgm:prSet presAssocID="{2AF4141C-D298-4D0D-BFFB-640C2CB098A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B406BEF-215E-4761-B36E-42FFADBDD2EB}" type="pres">
      <dgm:prSet presAssocID="{FA2A28F5-3D50-480C-BF06-C40686B8BD17}" presName="spacer" presStyleCnt="0"/>
      <dgm:spPr/>
    </dgm:pt>
    <dgm:pt modelId="{54C5D7DE-0E21-4363-AB63-A8F59DD5737B}" type="pres">
      <dgm:prSet presAssocID="{B47193CB-9C32-41D7-9C06-02CF5660FB3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211E4D2-C6EE-4E18-A630-7BBFECDA9BC6}" type="pres">
      <dgm:prSet presAssocID="{87046BAF-8638-4AD6-BC23-DC8270AE0E5D}" presName="spacer" presStyleCnt="0"/>
      <dgm:spPr/>
    </dgm:pt>
    <dgm:pt modelId="{54A5F428-E421-49A9-9A2F-B895E856A21D}" type="pres">
      <dgm:prSet presAssocID="{33982747-3C87-477A-8A03-81232715E6F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3D89D14-33A9-41AB-8B0C-3DF2F8A5A37C}" type="pres">
      <dgm:prSet presAssocID="{908F5DD7-2F90-4447-B8BF-15B23A2E870E}" presName="spacer" presStyleCnt="0"/>
      <dgm:spPr/>
    </dgm:pt>
    <dgm:pt modelId="{67CB0DDF-1D8E-4275-BE19-762402DB23C1}" type="pres">
      <dgm:prSet presAssocID="{D7F74BBA-942E-4474-ACB8-C53007FEA9E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52A4489-8FFF-4706-ACE2-E9AA4BABB7BD}" type="pres">
      <dgm:prSet presAssocID="{F3C0F89E-1113-4037-B1CF-A3ECCE9A0D3B}" presName="spacer" presStyleCnt="0"/>
      <dgm:spPr/>
    </dgm:pt>
    <dgm:pt modelId="{C3D25119-D564-4CBD-A975-443BEF9BB34F}" type="pres">
      <dgm:prSet presAssocID="{F88F1346-7733-4140-8565-5811AB43B61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F1C68808-FE74-41FD-8534-94FB22E54768}" srcId="{7CA1448D-AAED-4588-8986-CBAA6747BC7C}" destId="{D7F74BBA-942E-4474-ACB8-C53007FEA9EC}" srcOrd="4" destOrd="0" parTransId="{FEC3EE12-8DE9-441B-9979-AE75C09FAD2C}" sibTransId="{F3C0F89E-1113-4037-B1CF-A3ECCE9A0D3B}"/>
    <dgm:cxn modelId="{EFA4FD16-6A9C-4CC9-BAAC-4DE5F3796251}" type="presOf" srcId="{84CC07B3-5C3D-4885-AE2C-693A8FA7488C}" destId="{1E243717-0E3C-4AC1-B4E1-FCF490B074D9}" srcOrd="0" destOrd="0" presId="urn:microsoft.com/office/officeart/2005/8/layout/vList2"/>
    <dgm:cxn modelId="{D67DF32C-6905-4E95-A475-9B15CDAE3360}" srcId="{7CA1448D-AAED-4588-8986-CBAA6747BC7C}" destId="{84CC07B3-5C3D-4885-AE2C-693A8FA7488C}" srcOrd="0" destOrd="0" parTransId="{FE632242-1757-49CC-88FF-5E20F0693BE2}" sibTransId="{DF8937BD-E250-4D7B-BE8F-8D14199ED070}"/>
    <dgm:cxn modelId="{B84B1B3B-9E9F-40AA-979C-24DA24FA9188}" type="presOf" srcId="{B47193CB-9C32-41D7-9C06-02CF5660FB37}" destId="{54C5D7DE-0E21-4363-AB63-A8F59DD5737B}" srcOrd="0" destOrd="0" presId="urn:microsoft.com/office/officeart/2005/8/layout/vList2"/>
    <dgm:cxn modelId="{33857E67-BA2D-492C-9C9A-92D66F4717C2}" type="presOf" srcId="{2AF4141C-D298-4D0D-BFFB-640C2CB098A1}" destId="{2EDF782F-2883-4F91-BD75-63E979B05D6B}" srcOrd="0" destOrd="0" presId="urn:microsoft.com/office/officeart/2005/8/layout/vList2"/>
    <dgm:cxn modelId="{0289A14D-6E9C-4873-8214-1FF37BF0CD62}" srcId="{7CA1448D-AAED-4588-8986-CBAA6747BC7C}" destId="{2AF4141C-D298-4D0D-BFFB-640C2CB098A1}" srcOrd="1" destOrd="0" parTransId="{61E67426-E2D7-4A0A-9667-F66C6B24DDF4}" sibTransId="{FA2A28F5-3D50-480C-BF06-C40686B8BD17}"/>
    <dgm:cxn modelId="{AEC5F64E-49AD-4F99-9A40-E457A36470BF}" type="presOf" srcId="{D7F74BBA-942E-4474-ACB8-C53007FEA9EC}" destId="{67CB0DDF-1D8E-4275-BE19-762402DB23C1}" srcOrd="0" destOrd="0" presId="urn:microsoft.com/office/officeart/2005/8/layout/vList2"/>
    <dgm:cxn modelId="{BEBD775A-50BB-4D29-BF88-E7FBF6826B48}" srcId="{7CA1448D-AAED-4588-8986-CBAA6747BC7C}" destId="{33982747-3C87-477A-8A03-81232715E6FF}" srcOrd="3" destOrd="0" parTransId="{BC5DA4C4-97F6-4760-A522-43C39162362C}" sibTransId="{908F5DD7-2F90-4447-B8BF-15B23A2E870E}"/>
    <dgm:cxn modelId="{09A8AF90-D653-4495-93A0-5F1D38A45C12}" srcId="{7CA1448D-AAED-4588-8986-CBAA6747BC7C}" destId="{B47193CB-9C32-41D7-9C06-02CF5660FB37}" srcOrd="2" destOrd="0" parTransId="{F553E095-D62B-422A-B210-9D3D61818221}" sibTransId="{87046BAF-8638-4AD6-BC23-DC8270AE0E5D}"/>
    <dgm:cxn modelId="{78384595-BF0C-4505-ABEA-1EA1866C8283}" type="presOf" srcId="{F88F1346-7733-4140-8565-5811AB43B61D}" destId="{C3D25119-D564-4CBD-A975-443BEF9BB34F}" srcOrd="0" destOrd="0" presId="urn:microsoft.com/office/officeart/2005/8/layout/vList2"/>
    <dgm:cxn modelId="{3686AB9C-581A-404E-B5E3-9149B868097B}" type="presOf" srcId="{33982747-3C87-477A-8A03-81232715E6FF}" destId="{54A5F428-E421-49A9-9A2F-B895E856A21D}" srcOrd="0" destOrd="0" presId="urn:microsoft.com/office/officeart/2005/8/layout/vList2"/>
    <dgm:cxn modelId="{C38CCFE5-7768-4E00-98AD-1E40FE1253F5}" srcId="{7CA1448D-AAED-4588-8986-CBAA6747BC7C}" destId="{F88F1346-7733-4140-8565-5811AB43B61D}" srcOrd="5" destOrd="0" parTransId="{CAE8FF2B-F057-4310-B92D-43DAEE337365}" sibTransId="{5C882066-CFE7-4DB6-9702-45897DB4C844}"/>
    <dgm:cxn modelId="{39793AF8-34B4-48CB-95A4-80CDDE0DA6EA}" type="presOf" srcId="{7CA1448D-AAED-4588-8986-CBAA6747BC7C}" destId="{107389AD-3E20-4F0F-A76C-81BD7C1DB81A}" srcOrd="0" destOrd="0" presId="urn:microsoft.com/office/officeart/2005/8/layout/vList2"/>
    <dgm:cxn modelId="{9E89A175-40AC-4E18-AB1E-6A0E73CCAB8E}" type="presParOf" srcId="{107389AD-3E20-4F0F-A76C-81BD7C1DB81A}" destId="{1E243717-0E3C-4AC1-B4E1-FCF490B074D9}" srcOrd="0" destOrd="0" presId="urn:microsoft.com/office/officeart/2005/8/layout/vList2"/>
    <dgm:cxn modelId="{4E75D60E-D0F2-44C8-9E4B-19054857ADF4}" type="presParOf" srcId="{107389AD-3E20-4F0F-A76C-81BD7C1DB81A}" destId="{AAC8D53A-0CAB-4D51-858A-98CF2D1A687D}" srcOrd="1" destOrd="0" presId="urn:microsoft.com/office/officeart/2005/8/layout/vList2"/>
    <dgm:cxn modelId="{100D78D8-6358-4FCD-A99D-EF7B42697923}" type="presParOf" srcId="{107389AD-3E20-4F0F-A76C-81BD7C1DB81A}" destId="{2EDF782F-2883-4F91-BD75-63E979B05D6B}" srcOrd="2" destOrd="0" presId="urn:microsoft.com/office/officeart/2005/8/layout/vList2"/>
    <dgm:cxn modelId="{1B8157B9-AC3B-462E-8B46-218F498F20D2}" type="presParOf" srcId="{107389AD-3E20-4F0F-A76C-81BD7C1DB81A}" destId="{1B406BEF-215E-4761-B36E-42FFADBDD2EB}" srcOrd="3" destOrd="0" presId="urn:microsoft.com/office/officeart/2005/8/layout/vList2"/>
    <dgm:cxn modelId="{19780719-9513-4760-93E6-D6D60A9223E4}" type="presParOf" srcId="{107389AD-3E20-4F0F-A76C-81BD7C1DB81A}" destId="{54C5D7DE-0E21-4363-AB63-A8F59DD5737B}" srcOrd="4" destOrd="0" presId="urn:microsoft.com/office/officeart/2005/8/layout/vList2"/>
    <dgm:cxn modelId="{2396EA18-1F5F-45BB-BC34-2660730C907D}" type="presParOf" srcId="{107389AD-3E20-4F0F-A76C-81BD7C1DB81A}" destId="{9211E4D2-C6EE-4E18-A630-7BBFECDA9BC6}" srcOrd="5" destOrd="0" presId="urn:microsoft.com/office/officeart/2005/8/layout/vList2"/>
    <dgm:cxn modelId="{0AB51278-1CE1-44E9-A12F-AAA47C93A6B3}" type="presParOf" srcId="{107389AD-3E20-4F0F-A76C-81BD7C1DB81A}" destId="{54A5F428-E421-49A9-9A2F-B895E856A21D}" srcOrd="6" destOrd="0" presId="urn:microsoft.com/office/officeart/2005/8/layout/vList2"/>
    <dgm:cxn modelId="{20121119-0E2E-46B0-B806-F269790C6249}" type="presParOf" srcId="{107389AD-3E20-4F0F-A76C-81BD7C1DB81A}" destId="{E3D89D14-33A9-41AB-8B0C-3DF2F8A5A37C}" srcOrd="7" destOrd="0" presId="urn:microsoft.com/office/officeart/2005/8/layout/vList2"/>
    <dgm:cxn modelId="{7AA8051C-1CE2-4A28-8DB6-85EA38112ECD}" type="presParOf" srcId="{107389AD-3E20-4F0F-A76C-81BD7C1DB81A}" destId="{67CB0DDF-1D8E-4275-BE19-762402DB23C1}" srcOrd="8" destOrd="0" presId="urn:microsoft.com/office/officeart/2005/8/layout/vList2"/>
    <dgm:cxn modelId="{781546BF-7572-4D25-A11B-52E741B4CC65}" type="presParOf" srcId="{107389AD-3E20-4F0F-A76C-81BD7C1DB81A}" destId="{C52A4489-8FFF-4706-ACE2-E9AA4BABB7BD}" srcOrd="9" destOrd="0" presId="urn:microsoft.com/office/officeart/2005/8/layout/vList2"/>
    <dgm:cxn modelId="{D131474A-7657-4DC9-823B-2F5CBD6B5370}" type="presParOf" srcId="{107389AD-3E20-4F0F-A76C-81BD7C1DB81A}" destId="{C3D25119-D564-4CBD-A975-443BEF9BB34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033317-1E9D-4320-9C0E-59B63969F25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684CA32-9C79-4D84-90D5-C757A7EC5BB5}">
      <dgm:prSet/>
      <dgm:spPr/>
      <dgm:t>
        <a:bodyPr/>
        <a:lstStyle/>
        <a:p>
          <a:r>
            <a:rPr lang="en-IN" b="1" dirty="0"/>
            <a:t>Frontend branches </a:t>
          </a:r>
        </a:p>
        <a:p>
          <a:endParaRPr lang="en-IN" b="1" dirty="0"/>
        </a:p>
        <a:p>
          <a:r>
            <a:rPr lang="en-IN" b="1" dirty="0"/>
            <a:t>client/task-name-</a:t>
          </a:r>
          <a:r>
            <a:rPr lang="en-IN" b="1" dirty="0" err="1"/>
            <a:t>fromjira</a:t>
          </a:r>
          <a:r>
            <a:rPr lang="en-IN" dirty="0"/>
            <a:t>-</a:t>
          </a:r>
          <a:r>
            <a:rPr lang="en-IN" dirty="0" err="1"/>
            <a:t>branchname</a:t>
          </a:r>
          <a:endParaRPr lang="en-US" dirty="0"/>
        </a:p>
      </dgm:t>
    </dgm:pt>
    <dgm:pt modelId="{AE6168C2-4A4F-456B-B478-6E0C0AAFEA56}" type="parTrans" cxnId="{C92E73B0-00E4-410D-8AD5-72FD7DEA5F85}">
      <dgm:prSet/>
      <dgm:spPr/>
      <dgm:t>
        <a:bodyPr/>
        <a:lstStyle/>
        <a:p>
          <a:endParaRPr lang="en-US"/>
        </a:p>
      </dgm:t>
    </dgm:pt>
    <dgm:pt modelId="{E8E304B0-3D6C-4EA7-B5C5-528FAF5D8BEC}" type="sibTrans" cxnId="{C92E73B0-00E4-410D-8AD5-72FD7DEA5F85}">
      <dgm:prSet/>
      <dgm:spPr/>
      <dgm:t>
        <a:bodyPr/>
        <a:lstStyle/>
        <a:p>
          <a:endParaRPr lang="en-US"/>
        </a:p>
      </dgm:t>
    </dgm:pt>
    <dgm:pt modelId="{76749213-CE5E-4858-AB3B-C8B9E382D546}">
      <dgm:prSet/>
      <dgm:spPr/>
      <dgm:t>
        <a:bodyPr/>
        <a:lstStyle/>
        <a:p>
          <a:r>
            <a:rPr lang="en-IN" b="1" dirty="0"/>
            <a:t>Backend branches </a:t>
          </a:r>
        </a:p>
        <a:p>
          <a:endParaRPr lang="en-IN" dirty="0"/>
        </a:p>
        <a:p>
          <a:r>
            <a:rPr lang="en-IN" b="1" dirty="0"/>
            <a:t>server</a:t>
          </a:r>
          <a:r>
            <a:rPr lang="en-IN" dirty="0"/>
            <a:t>/</a:t>
          </a:r>
          <a:r>
            <a:rPr lang="en-IN" b="1" dirty="0"/>
            <a:t> task-name-</a:t>
          </a:r>
          <a:r>
            <a:rPr lang="en-IN" b="1" dirty="0" err="1"/>
            <a:t>fromjira</a:t>
          </a:r>
          <a:r>
            <a:rPr lang="en-IN" dirty="0"/>
            <a:t>-</a:t>
          </a:r>
          <a:r>
            <a:rPr lang="en-IN" dirty="0" err="1"/>
            <a:t>branchname</a:t>
          </a:r>
          <a:endParaRPr lang="en-US" dirty="0"/>
        </a:p>
      </dgm:t>
    </dgm:pt>
    <dgm:pt modelId="{B4AD4B2C-A54B-41CE-A4C3-C18805F6D6CE}" type="parTrans" cxnId="{1CD9052B-EB2C-46FD-9CE8-0C55ABC2E418}">
      <dgm:prSet/>
      <dgm:spPr/>
      <dgm:t>
        <a:bodyPr/>
        <a:lstStyle/>
        <a:p>
          <a:endParaRPr lang="en-US"/>
        </a:p>
      </dgm:t>
    </dgm:pt>
    <dgm:pt modelId="{BF943E0B-58A4-415B-9296-257AC99E33AD}" type="sibTrans" cxnId="{1CD9052B-EB2C-46FD-9CE8-0C55ABC2E418}">
      <dgm:prSet/>
      <dgm:spPr/>
      <dgm:t>
        <a:bodyPr/>
        <a:lstStyle/>
        <a:p>
          <a:endParaRPr lang="en-US"/>
        </a:p>
      </dgm:t>
    </dgm:pt>
    <dgm:pt modelId="{2EAFF418-11C1-4F59-B197-F419DABC8804}" type="pres">
      <dgm:prSet presAssocID="{C1033317-1E9D-4320-9C0E-59B63969F251}" presName="root" presStyleCnt="0">
        <dgm:presLayoutVars>
          <dgm:dir/>
          <dgm:resizeHandles val="exact"/>
        </dgm:presLayoutVars>
      </dgm:prSet>
      <dgm:spPr/>
    </dgm:pt>
    <dgm:pt modelId="{B4D70B31-2C67-4E4C-AEF4-70E129ACBBB8}" type="pres">
      <dgm:prSet presAssocID="{4684CA32-9C79-4D84-90D5-C757A7EC5BB5}" presName="compNode" presStyleCnt="0"/>
      <dgm:spPr/>
    </dgm:pt>
    <dgm:pt modelId="{52E60CE4-68B2-4246-AFFF-53A40A630127}" type="pres">
      <dgm:prSet presAssocID="{4684CA32-9C79-4D84-90D5-C757A7EC5BB5}" presName="bgRect" presStyleLbl="bgShp" presStyleIdx="0" presStyleCnt="2"/>
      <dgm:spPr/>
    </dgm:pt>
    <dgm:pt modelId="{919AB420-464D-42C7-8A4C-8269228DE59F}" type="pres">
      <dgm:prSet presAssocID="{4684CA32-9C79-4D84-90D5-C757A7EC5BB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6E0AB6F1-4D70-46FA-AF48-510D816FDE2C}" type="pres">
      <dgm:prSet presAssocID="{4684CA32-9C79-4D84-90D5-C757A7EC5BB5}" presName="spaceRect" presStyleCnt="0"/>
      <dgm:spPr/>
    </dgm:pt>
    <dgm:pt modelId="{1D71CDFA-E258-4758-BCDB-C6E7308D04FC}" type="pres">
      <dgm:prSet presAssocID="{4684CA32-9C79-4D84-90D5-C757A7EC5BB5}" presName="parTx" presStyleLbl="revTx" presStyleIdx="0" presStyleCnt="2">
        <dgm:presLayoutVars>
          <dgm:chMax val="0"/>
          <dgm:chPref val="0"/>
        </dgm:presLayoutVars>
      </dgm:prSet>
      <dgm:spPr/>
    </dgm:pt>
    <dgm:pt modelId="{A40BD707-8851-42CC-A847-CB0B78423A61}" type="pres">
      <dgm:prSet presAssocID="{E8E304B0-3D6C-4EA7-B5C5-528FAF5D8BEC}" presName="sibTrans" presStyleCnt="0"/>
      <dgm:spPr/>
    </dgm:pt>
    <dgm:pt modelId="{FE28F4A1-E39A-4085-A125-C01F8E4C6E60}" type="pres">
      <dgm:prSet presAssocID="{76749213-CE5E-4858-AB3B-C8B9E382D546}" presName="compNode" presStyleCnt="0"/>
      <dgm:spPr/>
    </dgm:pt>
    <dgm:pt modelId="{03270EB0-9B14-4166-977A-645529AD6410}" type="pres">
      <dgm:prSet presAssocID="{76749213-CE5E-4858-AB3B-C8B9E382D546}" presName="bgRect" presStyleLbl="bgShp" presStyleIdx="1" presStyleCnt="2"/>
      <dgm:spPr/>
    </dgm:pt>
    <dgm:pt modelId="{1A8DAC13-5984-4904-9B15-CC4A559F62D6}" type="pres">
      <dgm:prSet presAssocID="{76749213-CE5E-4858-AB3B-C8B9E382D54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577D5AE-3F30-41C1-8B4D-DE0C2B01152E}" type="pres">
      <dgm:prSet presAssocID="{76749213-CE5E-4858-AB3B-C8B9E382D546}" presName="spaceRect" presStyleCnt="0"/>
      <dgm:spPr/>
    </dgm:pt>
    <dgm:pt modelId="{29BF1EEE-500D-4CF5-B6BC-177B200B3860}" type="pres">
      <dgm:prSet presAssocID="{76749213-CE5E-4858-AB3B-C8B9E382D54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CD9052B-EB2C-46FD-9CE8-0C55ABC2E418}" srcId="{C1033317-1E9D-4320-9C0E-59B63969F251}" destId="{76749213-CE5E-4858-AB3B-C8B9E382D546}" srcOrd="1" destOrd="0" parTransId="{B4AD4B2C-A54B-41CE-A4C3-C18805F6D6CE}" sibTransId="{BF943E0B-58A4-415B-9296-257AC99E33AD}"/>
    <dgm:cxn modelId="{A00CF23A-C305-4A70-BA1B-75D617724F1F}" type="presOf" srcId="{4684CA32-9C79-4D84-90D5-C757A7EC5BB5}" destId="{1D71CDFA-E258-4758-BCDB-C6E7308D04FC}" srcOrd="0" destOrd="0" presId="urn:microsoft.com/office/officeart/2018/2/layout/IconVerticalSolidList"/>
    <dgm:cxn modelId="{83472745-D3E5-4054-94F1-B0D8D961B486}" type="presOf" srcId="{76749213-CE5E-4858-AB3B-C8B9E382D546}" destId="{29BF1EEE-500D-4CF5-B6BC-177B200B3860}" srcOrd="0" destOrd="0" presId="urn:microsoft.com/office/officeart/2018/2/layout/IconVerticalSolidList"/>
    <dgm:cxn modelId="{C92E73B0-00E4-410D-8AD5-72FD7DEA5F85}" srcId="{C1033317-1E9D-4320-9C0E-59B63969F251}" destId="{4684CA32-9C79-4D84-90D5-C757A7EC5BB5}" srcOrd="0" destOrd="0" parTransId="{AE6168C2-4A4F-456B-B478-6E0C0AAFEA56}" sibTransId="{E8E304B0-3D6C-4EA7-B5C5-528FAF5D8BEC}"/>
    <dgm:cxn modelId="{A3BFCCF1-2C11-4544-A2F8-714CEF54FA7E}" type="presOf" srcId="{C1033317-1E9D-4320-9C0E-59B63969F251}" destId="{2EAFF418-11C1-4F59-B197-F419DABC8804}" srcOrd="0" destOrd="0" presId="urn:microsoft.com/office/officeart/2018/2/layout/IconVerticalSolidList"/>
    <dgm:cxn modelId="{8D5D4598-3A25-43A2-8864-753A183C049F}" type="presParOf" srcId="{2EAFF418-11C1-4F59-B197-F419DABC8804}" destId="{B4D70B31-2C67-4E4C-AEF4-70E129ACBBB8}" srcOrd="0" destOrd="0" presId="urn:microsoft.com/office/officeart/2018/2/layout/IconVerticalSolidList"/>
    <dgm:cxn modelId="{6CE6F223-C039-4ED2-A81D-508E8F64B024}" type="presParOf" srcId="{B4D70B31-2C67-4E4C-AEF4-70E129ACBBB8}" destId="{52E60CE4-68B2-4246-AFFF-53A40A630127}" srcOrd="0" destOrd="0" presId="urn:microsoft.com/office/officeart/2018/2/layout/IconVerticalSolidList"/>
    <dgm:cxn modelId="{A6FF0DD7-F78C-4FEE-B2DC-B5490E2D91CC}" type="presParOf" srcId="{B4D70B31-2C67-4E4C-AEF4-70E129ACBBB8}" destId="{919AB420-464D-42C7-8A4C-8269228DE59F}" srcOrd="1" destOrd="0" presId="urn:microsoft.com/office/officeart/2018/2/layout/IconVerticalSolidList"/>
    <dgm:cxn modelId="{ACA8BF68-F2A9-4A09-A8C3-B02C5CAEA34A}" type="presParOf" srcId="{B4D70B31-2C67-4E4C-AEF4-70E129ACBBB8}" destId="{6E0AB6F1-4D70-46FA-AF48-510D816FDE2C}" srcOrd="2" destOrd="0" presId="urn:microsoft.com/office/officeart/2018/2/layout/IconVerticalSolidList"/>
    <dgm:cxn modelId="{3115C8A3-BA53-4CCB-9ABC-75D6CABAAD19}" type="presParOf" srcId="{B4D70B31-2C67-4E4C-AEF4-70E129ACBBB8}" destId="{1D71CDFA-E258-4758-BCDB-C6E7308D04FC}" srcOrd="3" destOrd="0" presId="urn:microsoft.com/office/officeart/2018/2/layout/IconVerticalSolidList"/>
    <dgm:cxn modelId="{29AA1864-183D-4EAB-BEE8-234A1008BA0E}" type="presParOf" srcId="{2EAFF418-11C1-4F59-B197-F419DABC8804}" destId="{A40BD707-8851-42CC-A847-CB0B78423A61}" srcOrd="1" destOrd="0" presId="urn:microsoft.com/office/officeart/2018/2/layout/IconVerticalSolidList"/>
    <dgm:cxn modelId="{A3346547-6101-430D-89AD-B042D2DADBE4}" type="presParOf" srcId="{2EAFF418-11C1-4F59-B197-F419DABC8804}" destId="{FE28F4A1-E39A-4085-A125-C01F8E4C6E60}" srcOrd="2" destOrd="0" presId="urn:microsoft.com/office/officeart/2018/2/layout/IconVerticalSolidList"/>
    <dgm:cxn modelId="{C20F5819-C744-43B7-BE9B-FF8675426CC9}" type="presParOf" srcId="{FE28F4A1-E39A-4085-A125-C01F8E4C6E60}" destId="{03270EB0-9B14-4166-977A-645529AD6410}" srcOrd="0" destOrd="0" presId="urn:microsoft.com/office/officeart/2018/2/layout/IconVerticalSolidList"/>
    <dgm:cxn modelId="{DA36F866-D517-4B53-84C6-611567D18106}" type="presParOf" srcId="{FE28F4A1-E39A-4085-A125-C01F8E4C6E60}" destId="{1A8DAC13-5984-4904-9B15-CC4A559F62D6}" srcOrd="1" destOrd="0" presId="urn:microsoft.com/office/officeart/2018/2/layout/IconVerticalSolidList"/>
    <dgm:cxn modelId="{EAE78E8E-AE32-4FFF-8471-EF39BD3EAFC5}" type="presParOf" srcId="{FE28F4A1-E39A-4085-A125-C01F8E4C6E60}" destId="{C577D5AE-3F30-41C1-8B4D-DE0C2B01152E}" srcOrd="2" destOrd="0" presId="urn:microsoft.com/office/officeart/2018/2/layout/IconVerticalSolidList"/>
    <dgm:cxn modelId="{6709A640-8DF4-467A-8B8C-AF6C5B12A5DF}" type="presParOf" srcId="{FE28F4A1-E39A-4085-A125-C01F8E4C6E60}" destId="{29BF1EEE-500D-4CF5-B6BC-177B200B386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EA2BC5-94A2-4BB2-AD53-E5DCBDCAE02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1444696-0D33-4AA2-A3AC-33ED4B48FF38}">
      <dgm:prSet/>
      <dgm:spPr/>
      <dgm:t>
        <a:bodyPr/>
        <a:lstStyle/>
        <a:p>
          <a:r>
            <a:rPr lang="en-US" b="0" i="0" baseline="0"/>
            <a:t>Feat(scope): (new feature for the user, not a new feature for build script)</a:t>
          </a:r>
          <a:endParaRPr lang="en-US"/>
        </a:p>
      </dgm:t>
    </dgm:pt>
    <dgm:pt modelId="{47A82DDA-BBE6-4B2E-8DE4-EDA6678311C4}" type="parTrans" cxnId="{329E611F-1662-4589-A49A-E667B9279500}">
      <dgm:prSet/>
      <dgm:spPr/>
      <dgm:t>
        <a:bodyPr/>
        <a:lstStyle/>
        <a:p>
          <a:endParaRPr lang="en-US"/>
        </a:p>
      </dgm:t>
    </dgm:pt>
    <dgm:pt modelId="{C2AEEBCE-820F-41D8-9125-34AC1A52A42C}" type="sibTrans" cxnId="{329E611F-1662-4589-A49A-E667B9279500}">
      <dgm:prSet/>
      <dgm:spPr/>
      <dgm:t>
        <a:bodyPr/>
        <a:lstStyle/>
        <a:p>
          <a:endParaRPr lang="en-US"/>
        </a:p>
      </dgm:t>
    </dgm:pt>
    <dgm:pt modelId="{FC55D5A7-C120-4533-BF94-0E9692B4E6EF}">
      <dgm:prSet/>
      <dgm:spPr/>
      <dgm:t>
        <a:bodyPr/>
        <a:lstStyle/>
        <a:p>
          <a:r>
            <a:rPr lang="en-US"/>
            <a:t>e</a:t>
          </a:r>
          <a:r>
            <a:rPr lang="en-US" b="0" i="0" baseline="0"/>
            <a:t>g: -   feat(lang): added English language</a:t>
          </a:r>
          <a:endParaRPr lang="en-US"/>
        </a:p>
      </dgm:t>
    </dgm:pt>
    <dgm:pt modelId="{25DC418C-3342-45EC-AB7E-27EC9AC91AB2}" type="parTrans" cxnId="{407DB856-BDE5-46EC-902D-3CCA6B28D051}">
      <dgm:prSet/>
      <dgm:spPr/>
      <dgm:t>
        <a:bodyPr/>
        <a:lstStyle/>
        <a:p>
          <a:endParaRPr lang="en-US"/>
        </a:p>
      </dgm:t>
    </dgm:pt>
    <dgm:pt modelId="{FE6C7D21-7DC7-4B08-99B9-39DC58108B4F}" type="sibTrans" cxnId="{407DB856-BDE5-46EC-902D-3CCA6B28D051}">
      <dgm:prSet/>
      <dgm:spPr/>
      <dgm:t>
        <a:bodyPr/>
        <a:lstStyle/>
        <a:p>
          <a:endParaRPr lang="en-US"/>
        </a:p>
      </dgm:t>
    </dgm:pt>
    <dgm:pt modelId="{7AFA251F-F644-40DA-B1AF-79302D6F13CB}">
      <dgm:prSet/>
      <dgm:spPr/>
      <dgm:t>
        <a:bodyPr/>
        <a:lstStyle/>
        <a:p>
          <a:r>
            <a:rPr lang="en-US" b="0" i="0" baseline="0"/>
            <a:t>fix (scope) : (bug fix for the user, not a fix to a build script)</a:t>
          </a:r>
          <a:endParaRPr lang="en-US"/>
        </a:p>
      </dgm:t>
    </dgm:pt>
    <dgm:pt modelId="{88E970B9-0C71-4D72-956C-748270D0BA36}" type="parTrans" cxnId="{8BBA5B81-5670-42EE-A565-B008F95445F2}">
      <dgm:prSet/>
      <dgm:spPr/>
      <dgm:t>
        <a:bodyPr/>
        <a:lstStyle/>
        <a:p>
          <a:endParaRPr lang="en-US"/>
        </a:p>
      </dgm:t>
    </dgm:pt>
    <dgm:pt modelId="{A54A30A3-40E5-4A3D-9E44-F2DA5E62E9A5}" type="sibTrans" cxnId="{8BBA5B81-5670-42EE-A565-B008F95445F2}">
      <dgm:prSet/>
      <dgm:spPr/>
      <dgm:t>
        <a:bodyPr/>
        <a:lstStyle/>
        <a:p>
          <a:endParaRPr lang="en-US"/>
        </a:p>
      </dgm:t>
    </dgm:pt>
    <dgm:pt modelId="{EC6144D1-FB96-4B81-A3AA-E7B62CC16ED8}">
      <dgm:prSet/>
      <dgm:spPr/>
      <dgm:t>
        <a:bodyPr/>
        <a:lstStyle/>
        <a:p>
          <a:r>
            <a:rPr lang="en-US"/>
            <a:t>e</a:t>
          </a:r>
          <a:r>
            <a:rPr lang="en-US" b="0" i="0" baseline="0"/>
            <a:t>g: -   fix(user): modified user object</a:t>
          </a:r>
          <a:endParaRPr lang="en-US"/>
        </a:p>
      </dgm:t>
    </dgm:pt>
    <dgm:pt modelId="{2267004B-FEE6-4DB1-828A-3B2DC0E8FC10}" type="parTrans" cxnId="{556B9C9A-CC34-4763-8F30-83AF07B85BE3}">
      <dgm:prSet/>
      <dgm:spPr/>
      <dgm:t>
        <a:bodyPr/>
        <a:lstStyle/>
        <a:p>
          <a:endParaRPr lang="en-US"/>
        </a:p>
      </dgm:t>
    </dgm:pt>
    <dgm:pt modelId="{80326ED3-FBAD-43B7-965D-CC30082E25BB}" type="sibTrans" cxnId="{556B9C9A-CC34-4763-8F30-83AF07B85BE3}">
      <dgm:prSet/>
      <dgm:spPr/>
      <dgm:t>
        <a:bodyPr/>
        <a:lstStyle/>
        <a:p>
          <a:endParaRPr lang="en-US"/>
        </a:p>
      </dgm:t>
    </dgm:pt>
    <dgm:pt modelId="{BB57AB71-70EC-4CFB-9C3A-BFBDDBAD142F}">
      <dgm:prSet/>
      <dgm:spPr/>
      <dgm:t>
        <a:bodyPr/>
        <a:lstStyle/>
        <a:p>
          <a:r>
            <a:rPr lang="en-US" b="0" i="0" baseline="0"/>
            <a:t>docs (scope): (changes to the documentation)</a:t>
          </a:r>
          <a:endParaRPr lang="en-US"/>
        </a:p>
      </dgm:t>
    </dgm:pt>
    <dgm:pt modelId="{A89751F3-FDB7-4B6D-9BBC-38D3CEE6FA9A}" type="parTrans" cxnId="{40CB22D0-DE98-4920-8FD2-844BB8B9A3D8}">
      <dgm:prSet/>
      <dgm:spPr/>
      <dgm:t>
        <a:bodyPr/>
        <a:lstStyle/>
        <a:p>
          <a:endParaRPr lang="en-US"/>
        </a:p>
      </dgm:t>
    </dgm:pt>
    <dgm:pt modelId="{DC4AE9A3-E4D6-489F-AD4D-302458771E6C}" type="sibTrans" cxnId="{40CB22D0-DE98-4920-8FD2-844BB8B9A3D8}">
      <dgm:prSet/>
      <dgm:spPr/>
      <dgm:t>
        <a:bodyPr/>
        <a:lstStyle/>
        <a:p>
          <a:endParaRPr lang="en-US"/>
        </a:p>
      </dgm:t>
    </dgm:pt>
    <dgm:pt modelId="{B3778134-A2C2-46FC-8033-A9CCBAAFFB5D}">
      <dgm:prSet/>
      <dgm:spPr/>
      <dgm:t>
        <a:bodyPr/>
        <a:lstStyle/>
        <a:p>
          <a:r>
            <a:rPr lang="en-US"/>
            <a:t>e</a:t>
          </a:r>
          <a:r>
            <a:rPr lang="en-US" b="0" i="0" baseline="0"/>
            <a:t>g: -   docs(correction): log filename changed</a:t>
          </a:r>
          <a:endParaRPr lang="en-US"/>
        </a:p>
      </dgm:t>
    </dgm:pt>
    <dgm:pt modelId="{9FDCCBA4-1CBA-4ADC-9A50-F69BD096053C}" type="parTrans" cxnId="{5A31E594-C830-445B-9D47-EC9AEEE77659}">
      <dgm:prSet/>
      <dgm:spPr/>
      <dgm:t>
        <a:bodyPr/>
        <a:lstStyle/>
        <a:p>
          <a:endParaRPr lang="en-US"/>
        </a:p>
      </dgm:t>
    </dgm:pt>
    <dgm:pt modelId="{0F7CEFEA-C843-4D4E-8F66-008804D55072}" type="sibTrans" cxnId="{5A31E594-C830-445B-9D47-EC9AEEE77659}">
      <dgm:prSet/>
      <dgm:spPr/>
      <dgm:t>
        <a:bodyPr/>
        <a:lstStyle/>
        <a:p>
          <a:endParaRPr lang="en-US"/>
        </a:p>
      </dgm:t>
    </dgm:pt>
    <dgm:pt modelId="{C64A1F5F-D31B-4930-8ED7-5E3D34DCDF01}">
      <dgm:prSet/>
      <dgm:spPr/>
      <dgm:t>
        <a:bodyPr/>
        <a:lstStyle/>
        <a:p>
          <a:r>
            <a:rPr lang="en-US" b="0" i="0" baseline="0"/>
            <a:t>style (scope): (formatting, missing semi colons, etc; no production code change)</a:t>
          </a:r>
          <a:endParaRPr lang="en-US"/>
        </a:p>
      </dgm:t>
    </dgm:pt>
    <dgm:pt modelId="{B7F2CD68-2D17-447C-A619-B70F054991B4}" type="parTrans" cxnId="{A7AB368A-D35B-41C0-AFFF-B689D5D3D205}">
      <dgm:prSet/>
      <dgm:spPr/>
      <dgm:t>
        <a:bodyPr/>
        <a:lstStyle/>
        <a:p>
          <a:endParaRPr lang="en-US"/>
        </a:p>
      </dgm:t>
    </dgm:pt>
    <dgm:pt modelId="{BBC0E451-5D9D-43AC-994D-80AF0BB0076A}" type="sibTrans" cxnId="{A7AB368A-D35B-41C0-AFFF-B689D5D3D205}">
      <dgm:prSet/>
      <dgm:spPr/>
      <dgm:t>
        <a:bodyPr/>
        <a:lstStyle/>
        <a:p>
          <a:endParaRPr lang="en-US"/>
        </a:p>
      </dgm:t>
    </dgm:pt>
    <dgm:pt modelId="{D7741510-39F8-44C3-9A42-42384B788670}">
      <dgm:prSet/>
      <dgm:spPr/>
      <dgm:t>
        <a:bodyPr/>
        <a:lstStyle/>
        <a:p>
          <a:r>
            <a:rPr lang="en-US"/>
            <a:t>e</a:t>
          </a:r>
          <a:r>
            <a:rPr lang="en-US" b="0" i="0" baseline="0"/>
            <a:t>g: -   style(header): header style added</a:t>
          </a:r>
          <a:endParaRPr lang="en-US"/>
        </a:p>
      </dgm:t>
    </dgm:pt>
    <dgm:pt modelId="{7A44458A-D07C-4C60-B3EC-2038DCC98370}" type="parTrans" cxnId="{615110F9-76BC-4D10-AB92-89CB83F0902F}">
      <dgm:prSet/>
      <dgm:spPr/>
      <dgm:t>
        <a:bodyPr/>
        <a:lstStyle/>
        <a:p>
          <a:endParaRPr lang="en-US"/>
        </a:p>
      </dgm:t>
    </dgm:pt>
    <dgm:pt modelId="{14FD8C4B-B40F-4CEA-BB58-A433E1212093}" type="sibTrans" cxnId="{615110F9-76BC-4D10-AB92-89CB83F0902F}">
      <dgm:prSet/>
      <dgm:spPr/>
      <dgm:t>
        <a:bodyPr/>
        <a:lstStyle/>
        <a:p>
          <a:endParaRPr lang="en-US"/>
        </a:p>
      </dgm:t>
    </dgm:pt>
    <dgm:pt modelId="{83EEF46A-D573-4F7D-AD12-044F820C25CC}">
      <dgm:prSet/>
      <dgm:spPr/>
      <dgm:t>
        <a:bodyPr/>
        <a:lstStyle/>
        <a:p>
          <a:r>
            <a:rPr lang="en-US" b="0" i="0" baseline="0"/>
            <a:t>refactor (scope): (refactoring production code, eg. renaming a variable)</a:t>
          </a:r>
          <a:endParaRPr lang="en-US"/>
        </a:p>
      </dgm:t>
    </dgm:pt>
    <dgm:pt modelId="{F0426C03-9144-4480-A1DB-BCF4E1DF6A2A}" type="parTrans" cxnId="{93660FCB-BD82-441A-8670-9FE9DEF4611A}">
      <dgm:prSet/>
      <dgm:spPr/>
      <dgm:t>
        <a:bodyPr/>
        <a:lstStyle/>
        <a:p>
          <a:endParaRPr lang="en-US"/>
        </a:p>
      </dgm:t>
    </dgm:pt>
    <dgm:pt modelId="{C0FEE181-BBEC-47D5-A990-614E552117BA}" type="sibTrans" cxnId="{93660FCB-BD82-441A-8670-9FE9DEF4611A}">
      <dgm:prSet/>
      <dgm:spPr/>
      <dgm:t>
        <a:bodyPr/>
        <a:lstStyle/>
        <a:p>
          <a:endParaRPr lang="en-US"/>
        </a:p>
      </dgm:t>
    </dgm:pt>
    <dgm:pt modelId="{F4F939C0-8990-471C-A722-20476D1803E8}">
      <dgm:prSet/>
      <dgm:spPr/>
      <dgm:t>
        <a:bodyPr/>
        <a:lstStyle/>
        <a:p>
          <a:r>
            <a:rPr lang="en-US"/>
            <a:t>e</a:t>
          </a:r>
          <a:r>
            <a:rPr lang="en-US" b="0" i="0" baseline="0"/>
            <a:t>g: -   refactor(employee): changed variable emp to employee</a:t>
          </a:r>
          <a:endParaRPr lang="en-US"/>
        </a:p>
      </dgm:t>
    </dgm:pt>
    <dgm:pt modelId="{16FA150E-77EA-44B8-A240-A56D6DE4C211}" type="parTrans" cxnId="{DEB46EDF-76CC-4B3F-B19C-55F7146D57CC}">
      <dgm:prSet/>
      <dgm:spPr/>
      <dgm:t>
        <a:bodyPr/>
        <a:lstStyle/>
        <a:p>
          <a:endParaRPr lang="en-US"/>
        </a:p>
      </dgm:t>
    </dgm:pt>
    <dgm:pt modelId="{EB19D34D-86AE-4242-B61B-38F0CE372160}" type="sibTrans" cxnId="{DEB46EDF-76CC-4B3F-B19C-55F7146D57CC}">
      <dgm:prSet/>
      <dgm:spPr/>
      <dgm:t>
        <a:bodyPr/>
        <a:lstStyle/>
        <a:p>
          <a:endParaRPr lang="en-US"/>
        </a:p>
      </dgm:t>
    </dgm:pt>
    <dgm:pt modelId="{BFBD15CC-52B3-485C-8764-8BD79096927E}">
      <dgm:prSet/>
      <dgm:spPr/>
      <dgm:t>
        <a:bodyPr/>
        <a:lstStyle/>
        <a:p>
          <a:r>
            <a:rPr lang="en-US" b="0" i="0" baseline="0"/>
            <a:t>test(scope): (adding missing tests, refactoring tests; no production code change)</a:t>
          </a:r>
          <a:endParaRPr lang="en-US"/>
        </a:p>
      </dgm:t>
    </dgm:pt>
    <dgm:pt modelId="{5ABB5C30-EBC3-4FC5-A00D-8F63068C8F4B}" type="parTrans" cxnId="{0EA047B3-9B27-4591-A685-F3CD4AEF2833}">
      <dgm:prSet/>
      <dgm:spPr/>
      <dgm:t>
        <a:bodyPr/>
        <a:lstStyle/>
        <a:p>
          <a:endParaRPr lang="en-US"/>
        </a:p>
      </dgm:t>
    </dgm:pt>
    <dgm:pt modelId="{7B019EDA-7733-4B59-BA5B-E57DD1689823}" type="sibTrans" cxnId="{0EA047B3-9B27-4591-A685-F3CD4AEF2833}">
      <dgm:prSet/>
      <dgm:spPr/>
      <dgm:t>
        <a:bodyPr/>
        <a:lstStyle/>
        <a:p>
          <a:endParaRPr lang="en-US"/>
        </a:p>
      </dgm:t>
    </dgm:pt>
    <dgm:pt modelId="{2101F825-8F41-4F5E-8A14-F3E2DD3D3961}">
      <dgm:prSet/>
      <dgm:spPr/>
      <dgm:t>
        <a:bodyPr/>
        <a:lstStyle/>
        <a:p>
          <a:r>
            <a:rPr lang="en-US"/>
            <a:t>e</a:t>
          </a:r>
          <a:r>
            <a:rPr lang="en-US" b="0" i="0" baseline="0"/>
            <a:t>g: -   test(new): added new test case for user insertion</a:t>
          </a:r>
          <a:endParaRPr lang="en-US"/>
        </a:p>
      </dgm:t>
    </dgm:pt>
    <dgm:pt modelId="{DF44355C-E4FA-489D-B4E5-1E3E0ED02D81}" type="parTrans" cxnId="{18FCFF66-AD75-48DC-9E9B-33239F9695C3}">
      <dgm:prSet/>
      <dgm:spPr/>
      <dgm:t>
        <a:bodyPr/>
        <a:lstStyle/>
        <a:p>
          <a:endParaRPr lang="en-US"/>
        </a:p>
      </dgm:t>
    </dgm:pt>
    <dgm:pt modelId="{1FE28BA9-1865-428F-A9BE-3A136BF14AA3}" type="sibTrans" cxnId="{18FCFF66-AD75-48DC-9E9B-33239F9695C3}">
      <dgm:prSet/>
      <dgm:spPr/>
      <dgm:t>
        <a:bodyPr/>
        <a:lstStyle/>
        <a:p>
          <a:endParaRPr lang="en-US"/>
        </a:p>
      </dgm:t>
    </dgm:pt>
    <dgm:pt modelId="{406E0865-5B7B-4D91-A9D6-CC2623F7391A}" type="pres">
      <dgm:prSet presAssocID="{07EA2BC5-94A2-4BB2-AD53-E5DCBDCAE02E}" presName="root" presStyleCnt="0">
        <dgm:presLayoutVars>
          <dgm:dir/>
          <dgm:resizeHandles val="exact"/>
        </dgm:presLayoutVars>
      </dgm:prSet>
      <dgm:spPr/>
    </dgm:pt>
    <dgm:pt modelId="{076066A2-323C-4DF6-948E-962C0F4B3E39}" type="pres">
      <dgm:prSet presAssocID="{F1444696-0D33-4AA2-A3AC-33ED4B48FF38}" presName="compNode" presStyleCnt="0"/>
      <dgm:spPr/>
    </dgm:pt>
    <dgm:pt modelId="{D5A1A7A9-1AF9-4181-A80C-784F7C2838FF}" type="pres">
      <dgm:prSet presAssocID="{F1444696-0D33-4AA2-A3AC-33ED4B48FF38}" presName="bgRect" presStyleLbl="bgShp" presStyleIdx="0" presStyleCnt="6"/>
      <dgm:spPr/>
    </dgm:pt>
    <dgm:pt modelId="{86601782-D14E-408D-A9A8-A8DD93381990}" type="pres">
      <dgm:prSet presAssocID="{F1444696-0D33-4AA2-A3AC-33ED4B48FF3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ion"/>
        </a:ext>
      </dgm:extLst>
    </dgm:pt>
    <dgm:pt modelId="{7F6DE00F-9AB9-4FF1-906F-843BE3BEDC7B}" type="pres">
      <dgm:prSet presAssocID="{F1444696-0D33-4AA2-A3AC-33ED4B48FF38}" presName="spaceRect" presStyleCnt="0"/>
      <dgm:spPr/>
    </dgm:pt>
    <dgm:pt modelId="{E2F7E6F4-D81D-4B1F-B4B8-7E7DE6183789}" type="pres">
      <dgm:prSet presAssocID="{F1444696-0D33-4AA2-A3AC-33ED4B48FF38}" presName="parTx" presStyleLbl="revTx" presStyleIdx="0" presStyleCnt="12">
        <dgm:presLayoutVars>
          <dgm:chMax val="0"/>
          <dgm:chPref val="0"/>
        </dgm:presLayoutVars>
      </dgm:prSet>
      <dgm:spPr/>
    </dgm:pt>
    <dgm:pt modelId="{91FFB93E-1AE7-4EAB-95E0-02AF8A5E2FCC}" type="pres">
      <dgm:prSet presAssocID="{F1444696-0D33-4AA2-A3AC-33ED4B48FF38}" presName="desTx" presStyleLbl="revTx" presStyleIdx="1" presStyleCnt="12">
        <dgm:presLayoutVars/>
      </dgm:prSet>
      <dgm:spPr/>
    </dgm:pt>
    <dgm:pt modelId="{739C77A9-B2FC-4296-972F-48E2BB7C99E5}" type="pres">
      <dgm:prSet presAssocID="{C2AEEBCE-820F-41D8-9125-34AC1A52A42C}" presName="sibTrans" presStyleCnt="0"/>
      <dgm:spPr/>
    </dgm:pt>
    <dgm:pt modelId="{4F6D173F-2243-47F4-A477-737891C610EC}" type="pres">
      <dgm:prSet presAssocID="{7AFA251F-F644-40DA-B1AF-79302D6F13CB}" presName="compNode" presStyleCnt="0"/>
      <dgm:spPr/>
    </dgm:pt>
    <dgm:pt modelId="{17320E53-542A-4B4D-8F64-EFB33CA6D81F}" type="pres">
      <dgm:prSet presAssocID="{7AFA251F-F644-40DA-B1AF-79302D6F13CB}" presName="bgRect" presStyleLbl="bgShp" presStyleIdx="1" presStyleCnt="6"/>
      <dgm:spPr/>
    </dgm:pt>
    <dgm:pt modelId="{A8DBC9C4-061B-4415-BA03-88A705934626}" type="pres">
      <dgm:prSet presAssocID="{7AFA251F-F644-40DA-B1AF-79302D6F13C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73258ABA-4187-46D6-9FC4-127C1F00D1F2}" type="pres">
      <dgm:prSet presAssocID="{7AFA251F-F644-40DA-B1AF-79302D6F13CB}" presName="spaceRect" presStyleCnt="0"/>
      <dgm:spPr/>
    </dgm:pt>
    <dgm:pt modelId="{2D3D4163-971A-45BA-8312-3CCBA6E6BBBE}" type="pres">
      <dgm:prSet presAssocID="{7AFA251F-F644-40DA-B1AF-79302D6F13CB}" presName="parTx" presStyleLbl="revTx" presStyleIdx="2" presStyleCnt="12">
        <dgm:presLayoutVars>
          <dgm:chMax val="0"/>
          <dgm:chPref val="0"/>
        </dgm:presLayoutVars>
      </dgm:prSet>
      <dgm:spPr/>
    </dgm:pt>
    <dgm:pt modelId="{E7C6C3C2-8B26-4577-A101-231F8FFC73FA}" type="pres">
      <dgm:prSet presAssocID="{7AFA251F-F644-40DA-B1AF-79302D6F13CB}" presName="desTx" presStyleLbl="revTx" presStyleIdx="3" presStyleCnt="12">
        <dgm:presLayoutVars/>
      </dgm:prSet>
      <dgm:spPr/>
    </dgm:pt>
    <dgm:pt modelId="{08F48E7B-ECFC-405B-BD47-38B2D0C68207}" type="pres">
      <dgm:prSet presAssocID="{A54A30A3-40E5-4A3D-9E44-F2DA5E62E9A5}" presName="sibTrans" presStyleCnt="0"/>
      <dgm:spPr/>
    </dgm:pt>
    <dgm:pt modelId="{0F2C9D84-47C5-4E76-998C-4532CB6B0928}" type="pres">
      <dgm:prSet presAssocID="{BB57AB71-70EC-4CFB-9C3A-BFBDDBAD142F}" presName="compNode" presStyleCnt="0"/>
      <dgm:spPr/>
    </dgm:pt>
    <dgm:pt modelId="{6699857B-66BC-4CC1-8433-4B976002CC1C}" type="pres">
      <dgm:prSet presAssocID="{BB57AB71-70EC-4CFB-9C3A-BFBDDBAD142F}" presName="bgRect" presStyleLbl="bgShp" presStyleIdx="2" presStyleCnt="6"/>
      <dgm:spPr/>
    </dgm:pt>
    <dgm:pt modelId="{E1DDB206-396F-4886-A668-04679E90C6A3}" type="pres">
      <dgm:prSet presAssocID="{BB57AB71-70EC-4CFB-9C3A-BFBDDBAD142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A65D2DB3-AD6A-4ED6-968D-B0CF4DBFEFB7}" type="pres">
      <dgm:prSet presAssocID="{BB57AB71-70EC-4CFB-9C3A-BFBDDBAD142F}" presName="spaceRect" presStyleCnt="0"/>
      <dgm:spPr/>
    </dgm:pt>
    <dgm:pt modelId="{6A953E3C-A730-4446-9D64-0EEBE3EF8C0F}" type="pres">
      <dgm:prSet presAssocID="{BB57AB71-70EC-4CFB-9C3A-BFBDDBAD142F}" presName="parTx" presStyleLbl="revTx" presStyleIdx="4" presStyleCnt="12">
        <dgm:presLayoutVars>
          <dgm:chMax val="0"/>
          <dgm:chPref val="0"/>
        </dgm:presLayoutVars>
      </dgm:prSet>
      <dgm:spPr/>
    </dgm:pt>
    <dgm:pt modelId="{BCB86287-2ECF-44F5-9A2A-7CB64E738963}" type="pres">
      <dgm:prSet presAssocID="{BB57AB71-70EC-4CFB-9C3A-BFBDDBAD142F}" presName="desTx" presStyleLbl="revTx" presStyleIdx="5" presStyleCnt="12">
        <dgm:presLayoutVars/>
      </dgm:prSet>
      <dgm:spPr/>
    </dgm:pt>
    <dgm:pt modelId="{0B385DA4-5E44-4ACE-868F-DC7CEDEF5C3F}" type="pres">
      <dgm:prSet presAssocID="{DC4AE9A3-E4D6-489F-AD4D-302458771E6C}" presName="sibTrans" presStyleCnt="0"/>
      <dgm:spPr/>
    </dgm:pt>
    <dgm:pt modelId="{41993FE4-0F06-45D0-8B7C-957F64D14BA9}" type="pres">
      <dgm:prSet presAssocID="{C64A1F5F-D31B-4930-8ED7-5E3D34DCDF01}" presName="compNode" presStyleCnt="0"/>
      <dgm:spPr/>
    </dgm:pt>
    <dgm:pt modelId="{1725319E-CE1C-4330-85E9-154F284C9369}" type="pres">
      <dgm:prSet presAssocID="{C64A1F5F-D31B-4930-8ED7-5E3D34DCDF01}" presName="bgRect" presStyleLbl="bgShp" presStyleIdx="3" presStyleCnt="6"/>
      <dgm:spPr/>
    </dgm:pt>
    <dgm:pt modelId="{0E1BBADC-80A4-424F-A829-7FEF50CC285D}" type="pres">
      <dgm:prSet presAssocID="{C64A1F5F-D31B-4930-8ED7-5E3D34DCDF0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AB6B0133-89F8-41AA-87BE-AA2AF3D4511D}" type="pres">
      <dgm:prSet presAssocID="{C64A1F5F-D31B-4930-8ED7-5E3D34DCDF01}" presName="spaceRect" presStyleCnt="0"/>
      <dgm:spPr/>
    </dgm:pt>
    <dgm:pt modelId="{DBE40EDE-EED6-4E9D-9BE5-7CF5882E3908}" type="pres">
      <dgm:prSet presAssocID="{C64A1F5F-D31B-4930-8ED7-5E3D34DCDF01}" presName="parTx" presStyleLbl="revTx" presStyleIdx="6" presStyleCnt="12">
        <dgm:presLayoutVars>
          <dgm:chMax val="0"/>
          <dgm:chPref val="0"/>
        </dgm:presLayoutVars>
      </dgm:prSet>
      <dgm:spPr/>
    </dgm:pt>
    <dgm:pt modelId="{6E8D9CBA-0F09-4526-8175-E3BD798154A9}" type="pres">
      <dgm:prSet presAssocID="{C64A1F5F-D31B-4930-8ED7-5E3D34DCDF01}" presName="desTx" presStyleLbl="revTx" presStyleIdx="7" presStyleCnt="12">
        <dgm:presLayoutVars/>
      </dgm:prSet>
      <dgm:spPr/>
    </dgm:pt>
    <dgm:pt modelId="{1865B812-1F8E-4BB2-BDC5-3F0E2EABDB99}" type="pres">
      <dgm:prSet presAssocID="{BBC0E451-5D9D-43AC-994D-80AF0BB0076A}" presName="sibTrans" presStyleCnt="0"/>
      <dgm:spPr/>
    </dgm:pt>
    <dgm:pt modelId="{9B8A6354-F17D-4CEF-BA28-A7CBE41082AE}" type="pres">
      <dgm:prSet presAssocID="{83EEF46A-D573-4F7D-AD12-044F820C25CC}" presName="compNode" presStyleCnt="0"/>
      <dgm:spPr/>
    </dgm:pt>
    <dgm:pt modelId="{4F17F04D-D332-4B22-BF1A-7D9B9D6983F7}" type="pres">
      <dgm:prSet presAssocID="{83EEF46A-D573-4F7D-AD12-044F820C25CC}" presName="bgRect" presStyleLbl="bgShp" presStyleIdx="4" presStyleCnt="6"/>
      <dgm:spPr/>
    </dgm:pt>
    <dgm:pt modelId="{E5E891EA-B14F-41A3-96C7-4DF5F33735E3}" type="pres">
      <dgm:prSet presAssocID="{83EEF46A-D573-4F7D-AD12-044F820C25C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F230261B-DDFF-47D9-8633-94659E9D9FE0}" type="pres">
      <dgm:prSet presAssocID="{83EEF46A-D573-4F7D-AD12-044F820C25CC}" presName="spaceRect" presStyleCnt="0"/>
      <dgm:spPr/>
    </dgm:pt>
    <dgm:pt modelId="{F5F26105-03B4-4539-9592-66AA269E9459}" type="pres">
      <dgm:prSet presAssocID="{83EEF46A-D573-4F7D-AD12-044F820C25CC}" presName="parTx" presStyleLbl="revTx" presStyleIdx="8" presStyleCnt="12">
        <dgm:presLayoutVars>
          <dgm:chMax val="0"/>
          <dgm:chPref val="0"/>
        </dgm:presLayoutVars>
      </dgm:prSet>
      <dgm:spPr/>
    </dgm:pt>
    <dgm:pt modelId="{2E77EF61-BA3B-4ED1-A361-2348D1096D78}" type="pres">
      <dgm:prSet presAssocID="{83EEF46A-D573-4F7D-AD12-044F820C25CC}" presName="desTx" presStyleLbl="revTx" presStyleIdx="9" presStyleCnt="12">
        <dgm:presLayoutVars/>
      </dgm:prSet>
      <dgm:spPr/>
    </dgm:pt>
    <dgm:pt modelId="{A2340F48-5869-47F6-958B-559D51A4E13B}" type="pres">
      <dgm:prSet presAssocID="{C0FEE181-BBEC-47D5-A990-614E552117BA}" presName="sibTrans" presStyleCnt="0"/>
      <dgm:spPr/>
    </dgm:pt>
    <dgm:pt modelId="{D0CB183B-E14D-4FE3-BD3C-26D462BA5451}" type="pres">
      <dgm:prSet presAssocID="{BFBD15CC-52B3-485C-8764-8BD79096927E}" presName="compNode" presStyleCnt="0"/>
      <dgm:spPr/>
    </dgm:pt>
    <dgm:pt modelId="{C255CDC4-6307-43C6-BCCA-5E2D26A514BC}" type="pres">
      <dgm:prSet presAssocID="{BFBD15CC-52B3-485C-8764-8BD79096927E}" presName="bgRect" presStyleLbl="bgShp" presStyleIdx="5" presStyleCnt="6"/>
      <dgm:spPr/>
    </dgm:pt>
    <dgm:pt modelId="{7B3E9277-92E3-447D-B526-78287E297F1D}" type="pres">
      <dgm:prSet presAssocID="{BFBD15CC-52B3-485C-8764-8BD79096927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F23A6CC-CDC8-4AF1-8AFC-67CE31176073}" type="pres">
      <dgm:prSet presAssocID="{BFBD15CC-52B3-485C-8764-8BD79096927E}" presName="spaceRect" presStyleCnt="0"/>
      <dgm:spPr/>
    </dgm:pt>
    <dgm:pt modelId="{6D57E120-8084-4D83-ACEB-B1A63BE1D87F}" type="pres">
      <dgm:prSet presAssocID="{BFBD15CC-52B3-485C-8764-8BD79096927E}" presName="parTx" presStyleLbl="revTx" presStyleIdx="10" presStyleCnt="12">
        <dgm:presLayoutVars>
          <dgm:chMax val="0"/>
          <dgm:chPref val="0"/>
        </dgm:presLayoutVars>
      </dgm:prSet>
      <dgm:spPr/>
    </dgm:pt>
    <dgm:pt modelId="{FA084281-F813-439D-8EB2-68F8233FC5E4}" type="pres">
      <dgm:prSet presAssocID="{BFBD15CC-52B3-485C-8764-8BD79096927E}" presName="desTx" presStyleLbl="revTx" presStyleIdx="11" presStyleCnt="12">
        <dgm:presLayoutVars/>
      </dgm:prSet>
      <dgm:spPr/>
    </dgm:pt>
  </dgm:ptLst>
  <dgm:cxnLst>
    <dgm:cxn modelId="{6A346A07-2651-4E16-9BD4-4E0B8DA9F8D0}" type="presOf" srcId="{EC6144D1-FB96-4B81-A3AA-E7B62CC16ED8}" destId="{E7C6C3C2-8B26-4577-A101-231F8FFC73FA}" srcOrd="0" destOrd="0" presId="urn:microsoft.com/office/officeart/2018/2/layout/IconVerticalSolidList"/>
    <dgm:cxn modelId="{329E611F-1662-4589-A49A-E667B9279500}" srcId="{07EA2BC5-94A2-4BB2-AD53-E5DCBDCAE02E}" destId="{F1444696-0D33-4AA2-A3AC-33ED4B48FF38}" srcOrd="0" destOrd="0" parTransId="{47A82DDA-BBE6-4B2E-8DE4-EDA6678311C4}" sibTransId="{C2AEEBCE-820F-41D8-9125-34AC1A52A42C}"/>
    <dgm:cxn modelId="{62A2B130-D675-4C6A-9B66-ECB8EB2123F4}" type="presOf" srcId="{BB57AB71-70EC-4CFB-9C3A-BFBDDBAD142F}" destId="{6A953E3C-A730-4446-9D64-0EEBE3EF8C0F}" srcOrd="0" destOrd="0" presId="urn:microsoft.com/office/officeart/2018/2/layout/IconVerticalSolidList"/>
    <dgm:cxn modelId="{18C7A239-8E9A-486C-9E21-6C792D46ED6C}" type="presOf" srcId="{B3778134-A2C2-46FC-8033-A9CCBAAFFB5D}" destId="{BCB86287-2ECF-44F5-9A2A-7CB64E738963}" srcOrd="0" destOrd="0" presId="urn:microsoft.com/office/officeart/2018/2/layout/IconVerticalSolidList"/>
    <dgm:cxn modelId="{FE7DAC41-B4A4-48A6-A688-AE748195E0A3}" type="presOf" srcId="{FC55D5A7-C120-4533-BF94-0E9692B4E6EF}" destId="{91FFB93E-1AE7-4EAB-95E0-02AF8A5E2FCC}" srcOrd="0" destOrd="0" presId="urn:microsoft.com/office/officeart/2018/2/layout/IconVerticalSolidList"/>
    <dgm:cxn modelId="{B4528E43-D4E3-4CC9-A514-E890439FA7F1}" type="presOf" srcId="{F4F939C0-8990-471C-A722-20476D1803E8}" destId="{2E77EF61-BA3B-4ED1-A361-2348D1096D78}" srcOrd="0" destOrd="0" presId="urn:microsoft.com/office/officeart/2018/2/layout/IconVerticalSolidList"/>
    <dgm:cxn modelId="{F15F2865-9F5F-4899-B009-F57FAD621007}" type="presOf" srcId="{C64A1F5F-D31B-4930-8ED7-5E3D34DCDF01}" destId="{DBE40EDE-EED6-4E9D-9BE5-7CF5882E3908}" srcOrd="0" destOrd="0" presId="urn:microsoft.com/office/officeart/2018/2/layout/IconVerticalSolidList"/>
    <dgm:cxn modelId="{18FCFF66-AD75-48DC-9E9B-33239F9695C3}" srcId="{BFBD15CC-52B3-485C-8764-8BD79096927E}" destId="{2101F825-8F41-4F5E-8A14-F3E2DD3D3961}" srcOrd="0" destOrd="0" parTransId="{DF44355C-E4FA-489D-B4E5-1E3E0ED02D81}" sibTransId="{1FE28BA9-1865-428F-A9BE-3A136BF14AA3}"/>
    <dgm:cxn modelId="{D6F7FC4B-3C31-4FD2-8D30-C872BA1415FA}" type="presOf" srcId="{07EA2BC5-94A2-4BB2-AD53-E5DCBDCAE02E}" destId="{406E0865-5B7B-4D91-A9D6-CC2623F7391A}" srcOrd="0" destOrd="0" presId="urn:microsoft.com/office/officeart/2018/2/layout/IconVerticalSolidList"/>
    <dgm:cxn modelId="{46EE4972-E936-4541-95C4-C5D2BC664051}" type="presOf" srcId="{F1444696-0D33-4AA2-A3AC-33ED4B48FF38}" destId="{E2F7E6F4-D81D-4B1F-B4B8-7E7DE6183789}" srcOrd="0" destOrd="0" presId="urn:microsoft.com/office/officeart/2018/2/layout/IconVerticalSolidList"/>
    <dgm:cxn modelId="{407DB856-BDE5-46EC-902D-3CCA6B28D051}" srcId="{F1444696-0D33-4AA2-A3AC-33ED4B48FF38}" destId="{FC55D5A7-C120-4533-BF94-0E9692B4E6EF}" srcOrd="0" destOrd="0" parTransId="{25DC418C-3342-45EC-AB7E-27EC9AC91AB2}" sibTransId="{FE6C7D21-7DC7-4B08-99B9-39DC58108B4F}"/>
    <dgm:cxn modelId="{8BBA5B81-5670-42EE-A565-B008F95445F2}" srcId="{07EA2BC5-94A2-4BB2-AD53-E5DCBDCAE02E}" destId="{7AFA251F-F644-40DA-B1AF-79302D6F13CB}" srcOrd="1" destOrd="0" parTransId="{88E970B9-0C71-4D72-956C-748270D0BA36}" sibTransId="{A54A30A3-40E5-4A3D-9E44-F2DA5E62E9A5}"/>
    <dgm:cxn modelId="{A7AB368A-D35B-41C0-AFFF-B689D5D3D205}" srcId="{07EA2BC5-94A2-4BB2-AD53-E5DCBDCAE02E}" destId="{C64A1F5F-D31B-4930-8ED7-5E3D34DCDF01}" srcOrd="3" destOrd="0" parTransId="{B7F2CD68-2D17-447C-A619-B70F054991B4}" sibTransId="{BBC0E451-5D9D-43AC-994D-80AF0BB0076A}"/>
    <dgm:cxn modelId="{6BFF5E94-8FE8-4F0F-A58C-86B095A657D3}" type="presOf" srcId="{2101F825-8F41-4F5E-8A14-F3E2DD3D3961}" destId="{FA084281-F813-439D-8EB2-68F8233FC5E4}" srcOrd="0" destOrd="0" presId="urn:microsoft.com/office/officeart/2018/2/layout/IconVerticalSolidList"/>
    <dgm:cxn modelId="{5A31E594-C830-445B-9D47-EC9AEEE77659}" srcId="{BB57AB71-70EC-4CFB-9C3A-BFBDDBAD142F}" destId="{B3778134-A2C2-46FC-8033-A9CCBAAFFB5D}" srcOrd="0" destOrd="0" parTransId="{9FDCCBA4-1CBA-4ADC-9A50-F69BD096053C}" sibTransId="{0F7CEFEA-C843-4D4E-8F66-008804D55072}"/>
    <dgm:cxn modelId="{556B9C9A-CC34-4763-8F30-83AF07B85BE3}" srcId="{7AFA251F-F644-40DA-B1AF-79302D6F13CB}" destId="{EC6144D1-FB96-4B81-A3AA-E7B62CC16ED8}" srcOrd="0" destOrd="0" parTransId="{2267004B-FEE6-4DB1-828A-3B2DC0E8FC10}" sibTransId="{80326ED3-FBAD-43B7-965D-CC30082E25BB}"/>
    <dgm:cxn modelId="{828A60A7-A61B-4130-9F59-D9A1B079D945}" type="presOf" srcId="{BFBD15CC-52B3-485C-8764-8BD79096927E}" destId="{6D57E120-8084-4D83-ACEB-B1A63BE1D87F}" srcOrd="0" destOrd="0" presId="urn:microsoft.com/office/officeart/2018/2/layout/IconVerticalSolidList"/>
    <dgm:cxn modelId="{0EA047B3-9B27-4591-A685-F3CD4AEF2833}" srcId="{07EA2BC5-94A2-4BB2-AD53-E5DCBDCAE02E}" destId="{BFBD15CC-52B3-485C-8764-8BD79096927E}" srcOrd="5" destOrd="0" parTransId="{5ABB5C30-EBC3-4FC5-A00D-8F63068C8F4B}" sibTransId="{7B019EDA-7733-4B59-BA5B-E57DD1689823}"/>
    <dgm:cxn modelId="{D61645B6-6A2B-4B78-AAF3-AA161588D749}" type="presOf" srcId="{7AFA251F-F644-40DA-B1AF-79302D6F13CB}" destId="{2D3D4163-971A-45BA-8312-3CCBA6E6BBBE}" srcOrd="0" destOrd="0" presId="urn:microsoft.com/office/officeart/2018/2/layout/IconVerticalSolidList"/>
    <dgm:cxn modelId="{93660FCB-BD82-441A-8670-9FE9DEF4611A}" srcId="{07EA2BC5-94A2-4BB2-AD53-E5DCBDCAE02E}" destId="{83EEF46A-D573-4F7D-AD12-044F820C25CC}" srcOrd="4" destOrd="0" parTransId="{F0426C03-9144-4480-A1DB-BCF4E1DF6A2A}" sibTransId="{C0FEE181-BBEC-47D5-A990-614E552117BA}"/>
    <dgm:cxn modelId="{40CB22D0-DE98-4920-8FD2-844BB8B9A3D8}" srcId="{07EA2BC5-94A2-4BB2-AD53-E5DCBDCAE02E}" destId="{BB57AB71-70EC-4CFB-9C3A-BFBDDBAD142F}" srcOrd="2" destOrd="0" parTransId="{A89751F3-FDB7-4B6D-9BBC-38D3CEE6FA9A}" sibTransId="{DC4AE9A3-E4D6-489F-AD4D-302458771E6C}"/>
    <dgm:cxn modelId="{C3F7A0DB-EBE7-4AE5-8A5C-3CD90A459BE1}" type="presOf" srcId="{83EEF46A-D573-4F7D-AD12-044F820C25CC}" destId="{F5F26105-03B4-4539-9592-66AA269E9459}" srcOrd="0" destOrd="0" presId="urn:microsoft.com/office/officeart/2018/2/layout/IconVerticalSolidList"/>
    <dgm:cxn modelId="{DEB46EDF-76CC-4B3F-B19C-55F7146D57CC}" srcId="{83EEF46A-D573-4F7D-AD12-044F820C25CC}" destId="{F4F939C0-8990-471C-A722-20476D1803E8}" srcOrd="0" destOrd="0" parTransId="{16FA150E-77EA-44B8-A240-A56D6DE4C211}" sibTransId="{EB19D34D-86AE-4242-B61B-38F0CE372160}"/>
    <dgm:cxn modelId="{1624A0F7-3FCA-4A71-83CB-22CE037EAA1C}" type="presOf" srcId="{D7741510-39F8-44C3-9A42-42384B788670}" destId="{6E8D9CBA-0F09-4526-8175-E3BD798154A9}" srcOrd="0" destOrd="0" presId="urn:microsoft.com/office/officeart/2018/2/layout/IconVerticalSolidList"/>
    <dgm:cxn modelId="{615110F9-76BC-4D10-AB92-89CB83F0902F}" srcId="{C64A1F5F-D31B-4930-8ED7-5E3D34DCDF01}" destId="{D7741510-39F8-44C3-9A42-42384B788670}" srcOrd="0" destOrd="0" parTransId="{7A44458A-D07C-4C60-B3EC-2038DCC98370}" sibTransId="{14FD8C4B-B40F-4CEA-BB58-A433E1212093}"/>
    <dgm:cxn modelId="{2541C865-BCF1-42AB-81D6-2ACD103FC929}" type="presParOf" srcId="{406E0865-5B7B-4D91-A9D6-CC2623F7391A}" destId="{076066A2-323C-4DF6-948E-962C0F4B3E39}" srcOrd="0" destOrd="0" presId="urn:microsoft.com/office/officeart/2018/2/layout/IconVerticalSolidList"/>
    <dgm:cxn modelId="{876A4453-71BC-4E08-96A4-49E3132CC447}" type="presParOf" srcId="{076066A2-323C-4DF6-948E-962C0F4B3E39}" destId="{D5A1A7A9-1AF9-4181-A80C-784F7C2838FF}" srcOrd="0" destOrd="0" presId="urn:microsoft.com/office/officeart/2018/2/layout/IconVerticalSolidList"/>
    <dgm:cxn modelId="{43332046-EDD9-45C8-A048-E718E35A7763}" type="presParOf" srcId="{076066A2-323C-4DF6-948E-962C0F4B3E39}" destId="{86601782-D14E-408D-A9A8-A8DD93381990}" srcOrd="1" destOrd="0" presId="urn:microsoft.com/office/officeart/2018/2/layout/IconVerticalSolidList"/>
    <dgm:cxn modelId="{35453D2B-3278-4DF3-97D2-BC4345C37EC1}" type="presParOf" srcId="{076066A2-323C-4DF6-948E-962C0F4B3E39}" destId="{7F6DE00F-9AB9-4FF1-906F-843BE3BEDC7B}" srcOrd="2" destOrd="0" presId="urn:microsoft.com/office/officeart/2018/2/layout/IconVerticalSolidList"/>
    <dgm:cxn modelId="{4CEFBAD2-7EA9-467B-A018-9CC48782FDBC}" type="presParOf" srcId="{076066A2-323C-4DF6-948E-962C0F4B3E39}" destId="{E2F7E6F4-D81D-4B1F-B4B8-7E7DE6183789}" srcOrd="3" destOrd="0" presId="urn:microsoft.com/office/officeart/2018/2/layout/IconVerticalSolidList"/>
    <dgm:cxn modelId="{67A56E0B-EFFF-41EB-91AA-3738D890E83D}" type="presParOf" srcId="{076066A2-323C-4DF6-948E-962C0F4B3E39}" destId="{91FFB93E-1AE7-4EAB-95E0-02AF8A5E2FCC}" srcOrd="4" destOrd="0" presId="urn:microsoft.com/office/officeart/2018/2/layout/IconVerticalSolidList"/>
    <dgm:cxn modelId="{3BFF33A3-98B1-4EBA-8DD3-1653E8177605}" type="presParOf" srcId="{406E0865-5B7B-4D91-A9D6-CC2623F7391A}" destId="{739C77A9-B2FC-4296-972F-48E2BB7C99E5}" srcOrd="1" destOrd="0" presId="urn:microsoft.com/office/officeart/2018/2/layout/IconVerticalSolidList"/>
    <dgm:cxn modelId="{EA16BADE-61AC-44B7-85E8-AD9632D9C79B}" type="presParOf" srcId="{406E0865-5B7B-4D91-A9D6-CC2623F7391A}" destId="{4F6D173F-2243-47F4-A477-737891C610EC}" srcOrd="2" destOrd="0" presId="urn:microsoft.com/office/officeart/2018/2/layout/IconVerticalSolidList"/>
    <dgm:cxn modelId="{EC258EAF-82DB-4865-A5FC-7D2EA75AF4EC}" type="presParOf" srcId="{4F6D173F-2243-47F4-A477-737891C610EC}" destId="{17320E53-542A-4B4D-8F64-EFB33CA6D81F}" srcOrd="0" destOrd="0" presId="urn:microsoft.com/office/officeart/2018/2/layout/IconVerticalSolidList"/>
    <dgm:cxn modelId="{334E1CD7-4EDB-47F2-A6B1-D51589B08FEC}" type="presParOf" srcId="{4F6D173F-2243-47F4-A477-737891C610EC}" destId="{A8DBC9C4-061B-4415-BA03-88A705934626}" srcOrd="1" destOrd="0" presId="urn:microsoft.com/office/officeart/2018/2/layout/IconVerticalSolidList"/>
    <dgm:cxn modelId="{08B541A1-AF53-4962-9D12-1A77961E7B64}" type="presParOf" srcId="{4F6D173F-2243-47F4-A477-737891C610EC}" destId="{73258ABA-4187-46D6-9FC4-127C1F00D1F2}" srcOrd="2" destOrd="0" presId="urn:microsoft.com/office/officeart/2018/2/layout/IconVerticalSolidList"/>
    <dgm:cxn modelId="{41722C89-B2D0-40C4-B949-97BE6F0A8B4B}" type="presParOf" srcId="{4F6D173F-2243-47F4-A477-737891C610EC}" destId="{2D3D4163-971A-45BA-8312-3CCBA6E6BBBE}" srcOrd="3" destOrd="0" presId="urn:microsoft.com/office/officeart/2018/2/layout/IconVerticalSolidList"/>
    <dgm:cxn modelId="{E85E6FA7-5D0D-421F-A0DB-47B69A88EEC9}" type="presParOf" srcId="{4F6D173F-2243-47F4-A477-737891C610EC}" destId="{E7C6C3C2-8B26-4577-A101-231F8FFC73FA}" srcOrd="4" destOrd="0" presId="urn:microsoft.com/office/officeart/2018/2/layout/IconVerticalSolidList"/>
    <dgm:cxn modelId="{C6CA216E-5524-4834-B60F-677B63992884}" type="presParOf" srcId="{406E0865-5B7B-4D91-A9D6-CC2623F7391A}" destId="{08F48E7B-ECFC-405B-BD47-38B2D0C68207}" srcOrd="3" destOrd="0" presId="urn:microsoft.com/office/officeart/2018/2/layout/IconVerticalSolidList"/>
    <dgm:cxn modelId="{33779F85-60D3-4AEF-97DD-4A3B5E9D8E88}" type="presParOf" srcId="{406E0865-5B7B-4D91-A9D6-CC2623F7391A}" destId="{0F2C9D84-47C5-4E76-998C-4532CB6B0928}" srcOrd="4" destOrd="0" presId="urn:microsoft.com/office/officeart/2018/2/layout/IconVerticalSolidList"/>
    <dgm:cxn modelId="{B79F6C6D-3177-45C1-8B11-2B29F23644D4}" type="presParOf" srcId="{0F2C9D84-47C5-4E76-998C-4532CB6B0928}" destId="{6699857B-66BC-4CC1-8433-4B976002CC1C}" srcOrd="0" destOrd="0" presId="urn:microsoft.com/office/officeart/2018/2/layout/IconVerticalSolidList"/>
    <dgm:cxn modelId="{7B8154C3-2997-4DD3-8C3C-1609F7DF3619}" type="presParOf" srcId="{0F2C9D84-47C5-4E76-998C-4532CB6B0928}" destId="{E1DDB206-396F-4886-A668-04679E90C6A3}" srcOrd="1" destOrd="0" presId="urn:microsoft.com/office/officeart/2018/2/layout/IconVerticalSolidList"/>
    <dgm:cxn modelId="{F573A77D-CCC6-4690-8370-FD431E4472E6}" type="presParOf" srcId="{0F2C9D84-47C5-4E76-998C-4532CB6B0928}" destId="{A65D2DB3-AD6A-4ED6-968D-B0CF4DBFEFB7}" srcOrd="2" destOrd="0" presId="urn:microsoft.com/office/officeart/2018/2/layout/IconVerticalSolidList"/>
    <dgm:cxn modelId="{2B8B2D70-48FC-4322-BA3A-4B88EDA0B1E7}" type="presParOf" srcId="{0F2C9D84-47C5-4E76-998C-4532CB6B0928}" destId="{6A953E3C-A730-4446-9D64-0EEBE3EF8C0F}" srcOrd="3" destOrd="0" presId="urn:microsoft.com/office/officeart/2018/2/layout/IconVerticalSolidList"/>
    <dgm:cxn modelId="{E0C74C17-7E02-41B7-B44A-03643035A3CE}" type="presParOf" srcId="{0F2C9D84-47C5-4E76-998C-4532CB6B0928}" destId="{BCB86287-2ECF-44F5-9A2A-7CB64E738963}" srcOrd="4" destOrd="0" presId="urn:microsoft.com/office/officeart/2018/2/layout/IconVerticalSolidList"/>
    <dgm:cxn modelId="{E2B0CB6A-4D0C-43BE-8BD2-A0062B5D49AB}" type="presParOf" srcId="{406E0865-5B7B-4D91-A9D6-CC2623F7391A}" destId="{0B385DA4-5E44-4ACE-868F-DC7CEDEF5C3F}" srcOrd="5" destOrd="0" presId="urn:microsoft.com/office/officeart/2018/2/layout/IconVerticalSolidList"/>
    <dgm:cxn modelId="{33D8E9C7-E3AA-4F3C-9BB7-A22DB56BCADA}" type="presParOf" srcId="{406E0865-5B7B-4D91-A9D6-CC2623F7391A}" destId="{41993FE4-0F06-45D0-8B7C-957F64D14BA9}" srcOrd="6" destOrd="0" presId="urn:microsoft.com/office/officeart/2018/2/layout/IconVerticalSolidList"/>
    <dgm:cxn modelId="{21FE55A1-3EC0-4C20-861C-0150D5F08916}" type="presParOf" srcId="{41993FE4-0F06-45D0-8B7C-957F64D14BA9}" destId="{1725319E-CE1C-4330-85E9-154F284C9369}" srcOrd="0" destOrd="0" presId="urn:microsoft.com/office/officeart/2018/2/layout/IconVerticalSolidList"/>
    <dgm:cxn modelId="{E75CF071-4CB3-4A76-AFCC-30B4F77E87F0}" type="presParOf" srcId="{41993FE4-0F06-45D0-8B7C-957F64D14BA9}" destId="{0E1BBADC-80A4-424F-A829-7FEF50CC285D}" srcOrd="1" destOrd="0" presId="urn:microsoft.com/office/officeart/2018/2/layout/IconVerticalSolidList"/>
    <dgm:cxn modelId="{6A3B7346-30F4-49AB-AC48-FA6070C2137D}" type="presParOf" srcId="{41993FE4-0F06-45D0-8B7C-957F64D14BA9}" destId="{AB6B0133-89F8-41AA-87BE-AA2AF3D4511D}" srcOrd="2" destOrd="0" presId="urn:microsoft.com/office/officeart/2018/2/layout/IconVerticalSolidList"/>
    <dgm:cxn modelId="{080ED587-52B5-40AE-B09F-86F24D7DD8EE}" type="presParOf" srcId="{41993FE4-0F06-45D0-8B7C-957F64D14BA9}" destId="{DBE40EDE-EED6-4E9D-9BE5-7CF5882E3908}" srcOrd="3" destOrd="0" presId="urn:microsoft.com/office/officeart/2018/2/layout/IconVerticalSolidList"/>
    <dgm:cxn modelId="{75A9F000-124E-4A14-84D7-D3A45743A9B0}" type="presParOf" srcId="{41993FE4-0F06-45D0-8B7C-957F64D14BA9}" destId="{6E8D9CBA-0F09-4526-8175-E3BD798154A9}" srcOrd="4" destOrd="0" presId="urn:microsoft.com/office/officeart/2018/2/layout/IconVerticalSolidList"/>
    <dgm:cxn modelId="{353DECEB-E6FC-41EF-8F4D-8ABC16DB212B}" type="presParOf" srcId="{406E0865-5B7B-4D91-A9D6-CC2623F7391A}" destId="{1865B812-1F8E-4BB2-BDC5-3F0E2EABDB99}" srcOrd="7" destOrd="0" presId="urn:microsoft.com/office/officeart/2018/2/layout/IconVerticalSolidList"/>
    <dgm:cxn modelId="{033B095F-65AE-4260-998B-58F66BA9CAD3}" type="presParOf" srcId="{406E0865-5B7B-4D91-A9D6-CC2623F7391A}" destId="{9B8A6354-F17D-4CEF-BA28-A7CBE41082AE}" srcOrd="8" destOrd="0" presId="urn:microsoft.com/office/officeart/2018/2/layout/IconVerticalSolidList"/>
    <dgm:cxn modelId="{0EBBCFC7-3135-491F-B995-AC42085786D8}" type="presParOf" srcId="{9B8A6354-F17D-4CEF-BA28-A7CBE41082AE}" destId="{4F17F04D-D332-4B22-BF1A-7D9B9D6983F7}" srcOrd="0" destOrd="0" presId="urn:microsoft.com/office/officeart/2018/2/layout/IconVerticalSolidList"/>
    <dgm:cxn modelId="{FF56F254-485E-4875-BA40-B8226A0CFC0A}" type="presParOf" srcId="{9B8A6354-F17D-4CEF-BA28-A7CBE41082AE}" destId="{E5E891EA-B14F-41A3-96C7-4DF5F33735E3}" srcOrd="1" destOrd="0" presId="urn:microsoft.com/office/officeart/2018/2/layout/IconVerticalSolidList"/>
    <dgm:cxn modelId="{B9B6BD60-8B5A-4D78-9669-CD3904C26C1D}" type="presParOf" srcId="{9B8A6354-F17D-4CEF-BA28-A7CBE41082AE}" destId="{F230261B-DDFF-47D9-8633-94659E9D9FE0}" srcOrd="2" destOrd="0" presId="urn:microsoft.com/office/officeart/2018/2/layout/IconVerticalSolidList"/>
    <dgm:cxn modelId="{A0A67D2D-18FA-4480-A4B4-17BFE67A9431}" type="presParOf" srcId="{9B8A6354-F17D-4CEF-BA28-A7CBE41082AE}" destId="{F5F26105-03B4-4539-9592-66AA269E9459}" srcOrd="3" destOrd="0" presId="urn:microsoft.com/office/officeart/2018/2/layout/IconVerticalSolidList"/>
    <dgm:cxn modelId="{30565B4A-DDFA-4D1B-8A00-010A38FEA3D5}" type="presParOf" srcId="{9B8A6354-F17D-4CEF-BA28-A7CBE41082AE}" destId="{2E77EF61-BA3B-4ED1-A361-2348D1096D78}" srcOrd="4" destOrd="0" presId="urn:microsoft.com/office/officeart/2018/2/layout/IconVerticalSolidList"/>
    <dgm:cxn modelId="{EE53C655-734B-4D35-91D8-9E64042E4257}" type="presParOf" srcId="{406E0865-5B7B-4D91-A9D6-CC2623F7391A}" destId="{A2340F48-5869-47F6-958B-559D51A4E13B}" srcOrd="9" destOrd="0" presId="urn:microsoft.com/office/officeart/2018/2/layout/IconVerticalSolidList"/>
    <dgm:cxn modelId="{B60FECC7-D66A-4385-8517-FCB6A527D3D1}" type="presParOf" srcId="{406E0865-5B7B-4D91-A9D6-CC2623F7391A}" destId="{D0CB183B-E14D-4FE3-BD3C-26D462BA5451}" srcOrd="10" destOrd="0" presId="urn:microsoft.com/office/officeart/2018/2/layout/IconVerticalSolidList"/>
    <dgm:cxn modelId="{309C0350-31A3-42C7-B09F-E4FD6734625D}" type="presParOf" srcId="{D0CB183B-E14D-4FE3-BD3C-26D462BA5451}" destId="{C255CDC4-6307-43C6-BCCA-5E2D26A514BC}" srcOrd="0" destOrd="0" presId="urn:microsoft.com/office/officeart/2018/2/layout/IconVerticalSolidList"/>
    <dgm:cxn modelId="{5A34E01D-223D-40C6-A931-7B059B843C41}" type="presParOf" srcId="{D0CB183B-E14D-4FE3-BD3C-26D462BA5451}" destId="{7B3E9277-92E3-447D-B526-78287E297F1D}" srcOrd="1" destOrd="0" presId="urn:microsoft.com/office/officeart/2018/2/layout/IconVerticalSolidList"/>
    <dgm:cxn modelId="{77F55E83-16B1-410D-957D-595F56390E62}" type="presParOf" srcId="{D0CB183B-E14D-4FE3-BD3C-26D462BA5451}" destId="{CF23A6CC-CDC8-4AF1-8AFC-67CE31176073}" srcOrd="2" destOrd="0" presId="urn:microsoft.com/office/officeart/2018/2/layout/IconVerticalSolidList"/>
    <dgm:cxn modelId="{D915A94A-C3E1-4A1C-9A8A-EF09EE7ECFC7}" type="presParOf" srcId="{D0CB183B-E14D-4FE3-BD3C-26D462BA5451}" destId="{6D57E120-8084-4D83-ACEB-B1A63BE1D87F}" srcOrd="3" destOrd="0" presId="urn:microsoft.com/office/officeart/2018/2/layout/IconVerticalSolidList"/>
    <dgm:cxn modelId="{CD651C4D-23B6-4CB5-A123-805CCC369ECD}" type="presParOf" srcId="{D0CB183B-E14D-4FE3-BD3C-26D462BA5451}" destId="{FA084281-F813-439D-8EB2-68F8233FC5E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D5E4F2-944B-4262-ABCF-34627D7D4606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E343B24-0C46-4562-8065-EB1510A9B5B3}">
      <dgm:prSet/>
      <dgm:spPr/>
      <dgm:t>
        <a:bodyPr/>
        <a:lstStyle/>
        <a:p>
          <a:r>
            <a:rPr lang="en-IN" b="1"/>
            <a:t>Cloning</a:t>
          </a:r>
          <a:endParaRPr lang="en-US"/>
        </a:p>
      </dgm:t>
    </dgm:pt>
    <dgm:pt modelId="{F797B3ED-BA21-476A-B953-4478C3E2C1EE}" type="parTrans" cxnId="{7F0CDA1D-341E-45C7-9FD9-0F9EE0F8D3B0}">
      <dgm:prSet/>
      <dgm:spPr/>
      <dgm:t>
        <a:bodyPr/>
        <a:lstStyle/>
        <a:p>
          <a:endParaRPr lang="en-US"/>
        </a:p>
      </dgm:t>
    </dgm:pt>
    <dgm:pt modelId="{5C171201-F0C5-4FB4-B215-E748B7C7127C}" type="sibTrans" cxnId="{7F0CDA1D-341E-45C7-9FD9-0F9EE0F8D3B0}">
      <dgm:prSet/>
      <dgm:spPr/>
      <dgm:t>
        <a:bodyPr/>
        <a:lstStyle/>
        <a:p>
          <a:endParaRPr lang="en-US"/>
        </a:p>
      </dgm:t>
    </dgm:pt>
    <dgm:pt modelId="{5653EF19-9019-4864-A712-1FAF88C3AC19}">
      <dgm:prSet/>
      <dgm:spPr/>
      <dgm:t>
        <a:bodyPr/>
        <a:lstStyle/>
        <a:p>
          <a:r>
            <a:rPr lang="en-IN" dirty="0"/>
            <a:t># clone and create local repo.</a:t>
          </a:r>
          <a:endParaRPr lang="en-US" dirty="0"/>
        </a:p>
      </dgm:t>
    </dgm:pt>
    <dgm:pt modelId="{6D3CB182-9480-4E08-B23F-2B76FC5FF36F}" type="parTrans" cxnId="{F0578ACE-B5F2-4796-A77B-C20D5271279A}">
      <dgm:prSet/>
      <dgm:spPr/>
      <dgm:t>
        <a:bodyPr/>
        <a:lstStyle/>
        <a:p>
          <a:endParaRPr lang="en-US"/>
        </a:p>
      </dgm:t>
    </dgm:pt>
    <dgm:pt modelId="{046A72F4-891E-4DED-BAE9-E0D8316453F3}" type="sibTrans" cxnId="{F0578ACE-B5F2-4796-A77B-C20D5271279A}">
      <dgm:prSet/>
      <dgm:spPr/>
      <dgm:t>
        <a:bodyPr/>
        <a:lstStyle/>
        <a:p>
          <a:endParaRPr lang="en-US"/>
        </a:p>
      </dgm:t>
    </dgm:pt>
    <dgm:pt modelId="{39041668-2E82-453A-9C13-71451A138818}">
      <dgm:prSet/>
      <dgm:spPr/>
      <dgm:t>
        <a:bodyPr/>
        <a:lstStyle/>
        <a:p>
          <a:r>
            <a:rPr lang="en-IN" dirty="0">
              <a:solidFill>
                <a:schemeClr val="accent3">
                  <a:lumMod val="75000"/>
                </a:schemeClr>
              </a:solidFill>
            </a:rPr>
            <a:t>$ git clone “</a:t>
          </a:r>
          <a:r>
            <a:rPr lang="en-IN" dirty="0" err="1">
              <a:solidFill>
                <a:schemeClr val="accent3">
                  <a:lumMod val="75000"/>
                </a:schemeClr>
              </a:solidFill>
            </a:rPr>
            <a:t>url</a:t>
          </a:r>
          <a:r>
            <a:rPr lang="en-IN" dirty="0">
              <a:solidFill>
                <a:schemeClr val="accent3">
                  <a:lumMod val="75000"/>
                </a:schemeClr>
              </a:solidFill>
            </a:rPr>
            <a:t> is here for remote repo.”</a:t>
          </a:r>
          <a:endParaRPr lang="en-US" dirty="0">
            <a:solidFill>
              <a:schemeClr val="accent3">
                <a:lumMod val="75000"/>
              </a:schemeClr>
            </a:solidFill>
          </a:endParaRPr>
        </a:p>
      </dgm:t>
    </dgm:pt>
    <dgm:pt modelId="{12ED6FB3-FDBA-49A2-BF15-A303F2B912D6}" type="parTrans" cxnId="{5B9C14ED-60FE-4771-8FF4-8732FFAFC241}">
      <dgm:prSet/>
      <dgm:spPr/>
      <dgm:t>
        <a:bodyPr/>
        <a:lstStyle/>
        <a:p>
          <a:endParaRPr lang="en-US"/>
        </a:p>
      </dgm:t>
    </dgm:pt>
    <dgm:pt modelId="{A271AD4A-02FA-4790-9643-0740F396B457}" type="sibTrans" cxnId="{5B9C14ED-60FE-4771-8FF4-8732FFAFC241}">
      <dgm:prSet/>
      <dgm:spPr/>
      <dgm:t>
        <a:bodyPr/>
        <a:lstStyle/>
        <a:p>
          <a:endParaRPr lang="en-US"/>
        </a:p>
      </dgm:t>
    </dgm:pt>
    <dgm:pt modelId="{14999CCC-8357-4367-A0CC-69663913A1F3}">
      <dgm:prSet/>
      <dgm:spPr/>
      <dgm:t>
        <a:bodyPr/>
        <a:lstStyle/>
        <a:p>
          <a:r>
            <a:rPr lang="en-IN" b="1" dirty="0"/>
            <a:t>History</a:t>
          </a:r>
          <a:r>
            <a:rPr lang="en-IN" dirty="0"/>
            <a:t> </a:t>
          </a:r>
          <a:endParaRPr lang="en-US" dirty="0"/>
        </a:p>
      </dgm:t>
    </dgm:pt>
    <dgm:pt modelId="{041AE5E4-BFBD-4271-B45C-A1E53C437257}" type="parTrans" cxnId="{FF8176ED-F101-423F-A394-6BB977501F5E}">
      <dgm:prSet/>
      <dgm:spPr/>
      <dgm:t>
        <a:bodyPr/>
        <a:lstStyle/>
        <a:p>
          <a:endParaRPr lang="en-US"/>
        </a:p>
      </dgm:t>
    </dgm:pt>
    <dgm:pt modelId="{546ECEFA-0A24-475A-9B99-6D7B643C5986}" type="sibTrans" cxnId="{FF8176ED-F101-423F-A394-6BB977501F5E}">
      <dgm:prSet/>
      <dgm:spPr/>
      <dgm:t>
        <a:bodyPr/>
        <a:lstStyle/>
        <a:p>
          <a:endParaRPr lang="en-US"/>
        </a:p>
      </dgm:t>
    </dgm:pt>
    <dgm:pt modelId="{FFDA29D2-6ADA-4223-BE49-B350A4A2DBCD}">
      <dgm:prSet/>
      <dgm:spPr/>
      <dgm:t>
        <a:bodyPr/>
        <a:lstStyle/>
        <a:p>
          <a:r>
            <a:rPr lang="en-IN"/>
            <a:t># see commit history </a:t>
          </a:r>
          <a:endParaRPr lang="en-US"/>
        </a:p>
      </dgm:t>
    </dgm:pt>
    <dgm:pt modelId="{48713523-2654-4F54-935B-21DA4E11ADE6}" type="parTrans" cxnId="{6CF81A85-411C-4DD8-9414-F9041848E940}">
      <dgm:prSet/>
      <dgm:spPr/>
      <dgm:t>
        <a:bodyPr/>
        <a:lstStyle/>
        <a:p>
          <a:endParaRPr lang="en-US"/>
        </a:p>
      </dgm:t>
    </dgm:pt>
    <dgm:pt modelId="{CB413302-C97A-401D-AE16-A83252A51256}" type="sibTrans" cxnId="{6CF81A85-411C-4DD8-9414-F9041848E940}">
      <dgm:prSet/>
      <dgm:spPr/>
      <dgm:t>
        <a:bodyPr/>
        <a:lstStyle/>
        <a:p>
          <a:endParaRPr lang="en-US"/>
        </a:p>
      </dgm:t>
    </dgm:pt>
    <dgm:pt modelId="{1B66AEB1-0872-4FC4-9231-DB815AE7F930}">
      <dgm:prSet/>
      <dgm:spPr/>
      <dgm:t>
        <a:bodyPr/>
        <a:lstStyle/>
        <a:p>
          <a:r>
            <a:rPr lang="en-IN" dirty="0">
              <a:solidFill>
                <a:schemeClr val="accent3">
                  <a:lumMod val="75000"/>
                </a:schemeClr>
              </a:solidFill>
            </a:rPr>
            <a:t>$ git k</a:t>
          </a:r>
          <a:endParaRPr lang="en-US" dirty="0">
            <a:solidFill>
              <a:schemeClr val="accent3">
                <a:lumMod val="75000"/>
              </a:schemeClr>
            </a:solidFill>
          </a:endParaRPr>
        </a:p>
      </dgm:t>
    </dgm:pt>
    <dgm:pt modelId="{CFA4BF88-EA31-4DAD-8D89-82342B19E700}" type="parTrans" cxnId="{18413729-5A4E-4005-B922-2230AF6EF454}">
      <dgm:prSet/>
      <dgm:spPr/>
      <dgm:t>
        <a:bodyPr/>
        <a:lstStyle/>
        <a:p>
          <a:endParaRPr lang="en-US"/>
        </a:p>
      </dgm:t>
    </dgm:pt>
    <dgm:pt modelId="{6C58FD09-BB4E-4EE9-BFF2-CE63A292C283}" type="sibTrans" cxnId="{18413729-5A4E-4005-B922-2230AF6EF454}">
      <dgm:prSet/>
      <dgm:spPr/>
      <dgm:t>
        <a:bodyPr/>
        <a:lstStyle/>
        <a:p>
          <a:endParaRPr lang="en-US"/>
        </a:p>
      </dgm:t>
    </dgm:pt>
    <dgm:pt modelId="{75933E8B-FCAD-403F-85B7-309E87161E32}">
      <dgm:prSet/>
      <dgm:spPr/>
      <dgm:t>
        <a:bodyPr/>
        <a:lstStyle/>
        <a:p>
          <a:r>
            <a:rPr lang="en-IN" b="1"/>
            <a:t>Branching</a:t>
          </a:r>
          <a:endParaRPr lang="en-US"/>
        </a:p>
      </dgm:t>
    </dgm:pt>
    <dgm:pt modelId="{C5AB86F4-0A68-42AA-A236-8508FE3E1AFE}" type="parTrans" cxnId="{C92755A5-2CF7-4034-809D-3860A8EF3CF5}">
      <dgm:prSet/>
      <dgm:spPr/>
      <dgm:t>
        <a:bodyPr/>
        <a:lstStyle/>
        <a:p>
          <a:endParaRPr lang="en-US"/>
        </a:p>
      </dgm:t>
    </dgm:pt>
    <dgm:pt modelId="{62183B94-7CBE-4697-96C9-7A1C5279820E}" type="sibTrans" cxnId="{C92755A5-2CF7-4034-809D-3860A8EF3CF5}">
      <dgm:prSet/>
      <dgm:spPr/>
      <dgm:t>
        <a:bodyPr/>
        <a:lstStyle/>
        <a:p>
          <a:endParaRPr lang="en-US"/>
        </a:p>
      </dgm:t>
    </dgm:pt>
    <dgm:pt modelId="{B27016AD-65E4-4D05-87C9-8909A6586BDF}">
      <dgm:prSet/>
      <dgm:spPr/>
      <dgm:t>
        <a:bodyPr/>
        <a:lstStyle/>
        <a:p>
          <a:r>
            <a:rPr lang="en-IN"/>
            <a:t># creating new branch</a:t>
          </a:r>
          <a:endParaRPr lang="en-US"/>
        </a:p>
      </dgm:t>
    </dgm:pt>
    <dgm:pt modelId="{0FFBCEF6-B00A-4DE1-A74B-0D35647533F3}" type="parTrans" cxnId="{D4DC63C8-73D4-411E-8C1F-ED350A3FEC67}">
      <dgm:prSet/>
      <dgm:spPr/>
      <dgm:t>
        <a:bodyPr/>
        <a:lstStyle/>
        <a:p>
          <a:endParaRPr lang="en-US"/>
        </a:p>
      </dgm:t>
    </dgm:pt>
    <dgm:pt modelId="{BB357A95-3203-4788-A038-579C76117DB7}" type="sibTrans" cxnId="{D4DC63C8-73D4-411E-8C1F-ED350A3FEC67}">
      <dgm:prSet/>
      <dgm:spPr/>
      <dgm:t>
        <a:bodyPr/>
        <a:lstStyle/>
        <a:p>
          <a:endParaRPr lang="en-US"/>
        </a:p>
      </dgm:t>
    </dgm:pt>
    <dgm:pt modelId="{8A08B0D9-61E2-4705-85E3-67D78EAF232F}">
      <dgm:prSet/>
      <dgm:spPr/>
      <dgm:t>
        <a:bodyPr/>
        <a:lstStyle/>
        <a:p>
          <a:r>
            <a:rPr lang="en-IN" dirty="0">
              <a:solidFill>
                <a:schemeClr val="accent3">
                  <a:lumMod val="75000"/>
                </a:schemeClr>
              </a:solidFill>
            </a:rPr>
            <a:t>$git checkout –b server/ </a:t>
          </a:r>
          <a:r>
            <a:rPr lang="en-IN" dirty="0" err="1">
              <a:solidFill>
                <a:schemeClr val="accent3">
                  <a:lumMod val="75000"/>
                </a:schemeClr>
              </a:solidFill>
            </a:rPr>
            <a:t>taskname-branchname</a:t>
          </a:r>
          <a:endParaRPr lang="en-US" dirty="0">
            <a:solidFill>
              <a:schemeClr val="accent3">
                <a:lumMod val="75000"/>
              </a:schemeClr>
            </a:solidFill>
          </a:endParaRPr>
        </a:p>
      </dgm:t>
    </dgm:pt>
    <dgm:pt modelId="{8E3A9571-E34B-4390-AEB1-0D96A00C93E6}" type="parTrans" cxnId="{56A760A0-A6C3-4BCA-B787-D79B0BFCB391}">
      <dgm:prSet/>
      <dgm:spPr/>
      <dgm:t>
        <a:bodyPr/>
        <a:lstStyle/>
        <a:p>
          <a:endParaRPr lang="en-US"/>
        </a:p>
      </dgm:t>
    </dgm:pt>
    <dgm:pt modelId="{CD94F3AB-0999-49C7-968E-0479C2693BA1}" type="sibTrans" cxnId="{56A760A0-A6C3-4BCA-B787-D79B0BFCB391}">
      <dgm:prSet/>
      <dgm:spPr/>
      <dgm:t>
        <a:bodyPr/>
        <a:lstStyle/>
        <a:p>
          <a:endParaRPr lang="en-US"/>
        </a:p>
      </dgm:t>
    </dgm:pt>
    <dgm:pt modelId="{611B2EEE-16C6-408A-8E46-D1E317A47E61}">
      <dgm:prSet/>
      <dgm:spPr/>
      <dgm:t>
        <a:bodyPr/>
        <a:lstStyle/>
        <a:p>
          <a:r>
            <a:rPr lang="en-IN" dirty="0"/>
            <a:t># </a:t>
          </a:r>
          <a:r>
            <a:rPr lang="en-IN" dirty="0" err="1"/>
            <a:t>chckeout</a:t>
          </a:r>
          <a:r>
            <a:rPr lang="en-IN" dirty="0"/>
            <a:t> branch</a:t>
          </a:r>
          <a:endParaRPr lang="en-US" dirty="0"/>
        </a:p>
      </dgm:t>
    </dgm:pt>
    <dgm:pt modelId="{24CCE5A0-B2D5-44B7-A19C-39D3D3403DA1}" type="parTrans" cxnId="{D7287AD9-1A93-44A7-A74E-099E487B233F}">
      <dgm:prSet/>
      <dgm:spPr/>
      <dgm:t>
        <a:bodyPr/>
        <a:lstStyle/>
        <a:p>
          <a:endParaRPr lang="en-US"/>
        </a:p>
      </dgm:t>
    </dgm:pt>
    <dgm:pt modelId="{F4540AFF-1EB4-412C-9EFA-F33960E02180}" type="sibTrans" cxnId="{D7287AD9-1A93-44A7-A74E-099E487B233F}">
      <dgm:prSet/>
      <dgm:spPr/>
      <dgm:t>
        <a:bodyPr/>
        <a:lstStyle/>
        <a:p>
          <a:endParaRPr lang="en-US"/>
        </a:p>
      </dgm:t>
    </dgm:pt>
    <dgm:pt modelId="{070AB344-51F9-4C75-AFCF-77CB8B8F5E5B}">
      <dgm:prSet/>
      <dgm:spPr/>
      <dgm:t>
        <a:bodyPr/>
        <a:lstStyle/>
        <a:p>
          <a:r>
            <a:rPr lang="en-IN" dirty="0">
              <a:solidFill>
                <a:schemeClr val="accent3">
                  <a:lumMod val="75000"/>
                </a:schemeClr>
              </a:solidFill>
            </a:rPr>
            <a:t>$git </a:t>
          </a:r>
          <a:r>
            <a:rPr lang="en-IN" dirty="0" err="1">
              <a:solidFill>
                <a:schemeClr val="accent3">
                  <a:lumMod val="75000"/>
                </a:schemeClr>
              </a:solidFill>
            </a:rPr>
            <a:t>chckeout</a:t>
          </a:r>
          <a:r>
            <a:rPr lang="en-IN" dirty="0">
              <a:solidFill>
                <a:schemeClr val="accent3">
                  <a:lumMod val="75000"/>
                </a:schemeClr>
              </a:solidFill>
            </a:rPr>
            <a:t> server/ </a:t>
          </a:r>
          <a:r>
            <a:rPr lang="en-IN" dirty="0" err="1">
              <a:solidFill>
                <a:schemeClr val="accent3">
                  <a:lumMod val="75000"/>
                </a:schemeClr>
              </a:solidFill>
            </a:rPr>
            <a:t>taskname-branchname</a:t>
          </a:r>
          <a:endParaRPr lang="en-US" dirty="0">
            <a:solidFill>
              <a:schemeClr val="accent3">
                <a:lumMod val="75000"/>
              </a:schemeClr>
            </a:solidFill>
          </a:endParaRPr>
        </a:p>
      </dgm:t>
    </dgm:pt>
    <dgm:pt modelId="{AC21D7A8-BBD1-4AC5-9A9C-2F126AD168DF}" type="parTrans" cxnId="{A05A2AE8-4DB4-4014-B5E9-2883FB258112}">
      <dgm:prSet/>
      <dgm:spPr/>
      <dgm:t>
        <a:bodyPr/>
        <a:lstStyle/>
        <a:p>
          <a:endParaRPr lang="en-US"/>
        </a:p>
      </dgm:t>
    </dgm:pt>
    <dgm:pt modelId="{ABCC8BD6-CDE4-4078-9C6F-97B3760A0F9D}" type="sibTrans" cxnId="{A05A2AE8-4DB4-4014-B5E9-2883FB258112}">
      <dgm:prSet/>
      <dgm:spPr/>
      <dgm:t>
        <a:bodyPr/>
        <a:lstStyle/>
        <a:p>
          <a:endParaRPr lang="en-US"/>
        </a:p>
      </dgm:t>
    </dgm:pt>
    <dgm:pt modelId="{FF492301-7C21-439C-9082-A2C0D542646B}" type="pres">
      <dgm:prSet presAssocID="{19D5E4F2-944B-4262-ABCF-34627D7D4606}" presName="vert0" presStyleCnt="0">
        <dgm:presLayoutVars>
          <dgm:dir/>
          <dgm:animOne val="branch"/>
          <dgm:animLvl val="lvl"/>
        </dgm:presLayoutVars>
      </dgm:prSet>
      <dgm:spPr/>
    </dgm:pt>
    <dgm:pt modelId="{ED3B68FD-27F7-4539-85AE-0052961E509C}" type="pres">
      <dgm:prSet presAssocID="{5E343B24-0C46-4562-8065-EB1510A9B5B3}" presName="thickLine" presStyleLbl="alignNode1" presStyleIdx="0" presStyleCnt="11"/>
      <dgm:spPr/>
    </dgm:pt>
    <dgm:pt modelId="{0777A74C-B8C9-4B1E-A0B1-DE464BF83C04}" type="pres">
      <dgm:prSet presAssocID="{5E343B24-0C46-4562-8065-EB1510A9B5B3}" presName="horz1" presStyleCnt="0"/>
      <dgm:spPr/>
    </dgm:pt>
    <dgm:pt modelId="{C96F0486-7781-436C-986A-31C6C52FACB7}" type="pres">
      <dgm:prSet presAssocID="{5E343B24-0C46-4562-8065-EB1510A9B5B3}" presName="tx1" presStyleLbl="revTx" presStyleIdx="0" presStyleCnt="11"/>
      <dgm:spPr/>
    </dgm:pt>
    <dgm:pt modelId="{4A10C463-054E-4E82-8432-66FC552B8C50}" type="pres">
      <dgm:prSet presAssocID="{5E343B24-0C46-4562-8065-EB1510A9B5B3}" presName="vert1" presStyleCnt="0"/>
      <dgm:spPr/>
    </dgm:pt>
    <dgm:pt modelId="{E4137373-DE0E-4A46-AEF0-B00C8D37A765}" type="pres">
      <dgm:prSet presAssocID="{5653EF19-9019-4864-A712-1FAF88C3AC19}" presName="thickLine" presStyleLbl="alignNode1" presStyleIdx="1" presStyleCnt="11"/>
      <dgm:spPr/>
    </dgm:pt>
    <dgm:pt modelId="{BB66A676-0E35-4340-9A82-386EA8AA74C8}" type="pres">
      <dgm:prSet presAssocID="{5653EF19-9019-4864-A712-1FAF88C3AC19}" presName="horz1" presStyleCnt="0"/>
      <dgm:spPr/>
    </dgm:pt>
    <dgm:pt modelId="{733AE4B8-E649-428E-B242-D8A72A58A755}" type="pres">
      <dgm:prSet presAssocID="{5653EF19-9019-4864-A712-1FAF88C3AC19}" presName="tx1" presStyleLbl="revTx" presStyleIdx="1" presStyleCnt="11"/>
      <dgm:spPr/>
    </dgm:pt>
    <dgm:pt modelId="{AFCBD0B3-971F-4940-BF66-B7DF3B4E5A65}" type="pres">
      <dgm:prSet presAssocID="{5653EF19-9019-4864-A712-1FAF88C3AC19}" presName="vert1" presStyleCnt="0"/>
      <dgm:spPr/>
    </dgm:pt>
    <dgm:pt modelId="{297627BD-9381-4196-B9CA-A0507C5B69A9}" type="pres">
      <dgm:prSet presAssocID="{39041668-2E82-453A-9C13-71451A138818}" presName="thickLine" presStyleLbl="alignNode1" presStyleIdx="2" presStyleCnt="11"/>
      <dgm:spPr/>
    </dgm:pt>
    <dgm:pt modelId="{C4D26F99-7ACB-42A4-9D36-6772671236EC}" type="pres">
      <dgm:prSet presAssocID="{39041668-2E82-453A-9C13-71451A138818}" presName="horz1" presStyleCnt="0"/>
      <dgm:spPr/>
    </dgm:pt>
    <dgm:pt modelId="{845C5AD4-D105-44A1-AA81-6779082E2250}" type="pres">
      <dgm:prSet presAssocID="{39041668-2E82-453A-9C13-71451A138818}" presName="tx1" presStyleLbl="revTx" presStyleIdx="2" presStyleCnt="11"/>
      <dgm:spPr/>
    </dgm:pt>
    <dgm:pt modelId="{D3818F12-8E3D-47FC-814F-8D1F70C02892}" type="pres">
      <dgm:prSet presAssocID="{39041668-2E82-453A-9C13-71451A138818}" presName="vert1" presStyleCnt="0"/>
      <dgm:spPr/>
    </dgm:pt>
    <dgm:pt modelId="{210E9932-40F0-4922-A21D-829756600CD3}" type="pres">
      <dgm:prSet presAssocID="{14999CCC-8357-4367-A0CC-69663913A1F3}" presName="thickLine" presStyleLbl="alignNode1" presStyleIdx="3" presStyleCnt="11"/>
      <dgm:spPr/>
    </dgm:pt>
    <dgm:pt modelId="{E035782E-A37D-41EB-BD24-1D375122BD32}" type="pres">
      <dgm:prSet presAssocID="{14999CCC-8357-4367-A0CC-69663913A1F3}" presName="horz1" presStyleCnt="0"/>
      <dgm:spPr/>
    </dgm:pt>
    <dgm:pt modelId="{C87B79BD-BAFE-4C4D-86CB-BF611A9BFF42}" type="pres">
      <dgm:prSet presAssocID="{14999CCC-8357-4367-A0CC-69663913A1F3}" presName="tx1" presStyleLbl="revTx" presStyleIdx="3" presStyleCnt="11"/>
      <dgm:spPr/>
    </dgm:pt>
    <dgm:pt modelId="{CBC5754A-5DDC-44D5-A48B-D785D16A05D0}" type="pres">
      <dgm:prSet presAssocID="{14999CCC-8357-4367-A0CC-69663913A1F3}" presName="vert1" presStyleCnt="0"/>
      <dgm:spPr/>
    </dgm:pt>
    <dgm:pt modelId="{E00601E1-0DCB-42BF-99E0-0837F622226C}" type="pres">
      <dgm:prSet presAssocID="{FFDA29D2-6ADA-4223-BE49-B350A4A2DBCD}" presName="thickLine" presStyleLbl="alignNode1" presStyleIdx="4" presStyleCnt="11"/>
      <dgm:spPr/>
    </dgm:pt>
    <dgm:pt modelId="{9C4CCCDB-140C-460F-AE47-3B93C9FF836E}" type="pres">
      <dgm:prSet presAssocID="{FFDA29D2-6ADA-4223-BE49-B350A4A2DBCD}" presName="horz1" presStyleCnt="0"/>
      <dgm:spPr/>
    </dgm:pt>
    <dgm:pt modelId="{9A4518C7-425A-4340-BE8A-94AA54B4CD23}" type="pres">
      <dgm:prSet presAssocID="{FFDA29D2-6ADA-4223-BE49-B350A4A2DBCD}" presName="tx1" presStyleLbl="revTx" presStyleIdx="4" presStyleCnt="11"/>
      <dgm:spPr/>
    </dgm:pt>
    <dgm:pt modelId="{EF13B15E-F51B-4104-862A-F3B0A8332438}" type="pres">
      <dgm:prSet presAssocID="{FFDA29D2-6ADA-4223-BE49-B350A4A2DBCD}" presName="vert1" presStyleCnt="0"/>
      <dgm:spPr/>
    </dgm:pt>
    <dgm:pt modelId="{85C6F331-477D-4479-BF30-8C3A261A9CC5}" type="pres">
      <dgm:prSet presAssocID="{1B66AEB1-0872-4FC4-9231-DB815AE7F930}" presName="thickLine" presStyleLbl="alignNode1" presStyleIdx="5" presStyleCnt="11"/>
      <dgm:spPr/>
    </dgm:pt>
    <dgm:pt modelId="{A5330385-7ADA-4CB6-9B37-A8CB4747AF2F}" type="pres">
      <dgm:prSet presAssocID="{1B66AEB1-0872-4FC4-9231-DB815AE7F930}" presName="horz1" presStyleCnt="0"/>
      <dgm:spPr/>
    </dgm:pt>
    <dgm:pt modelId="{9DA1DBAF-1054-4ECD-88CC-92DC0E2CA7E4}" type="pres">
      <dgm:prSet presAssocID="{1B66AEB1-0872-4FC4-9231-DB815AE7F930}" presName="tx1" presStyleLbl="revTx" presStyleIdx="5" presStyleCnt="11"/>
      <dgm:spPr/>
    </dgm:pt>
    <dgm:pt modelId="{A262B24D-2771-46BD-9DB3-EB5106CF3531}" type="pres">
      <dgm:prSet presAssocID="{1B66AEB1-0872-4FC4-9231-DB815AE7F930}" presName="vert1" presStyleCnt="0"/>
      <dgm:spPr/>
    </dgm:pt>
    <dgm:pt modelId="{3055B096-37CA-42B9-90F5-7BB32190C710}" type="pres">
      <dgm:prSet presAssocID="{75933E8B-FCAD-403F-85B7-309E87161E32}" presName="thickLine" presStyleLbl="alignNode1" presStyleIdx="6" presStyleCnt="11"/>
      <dgm:spPr/>
    </dgm:pt>
    <dgm:pt modelId="{03B21488-2FBE-4382-B6DD-0517C73B2C3B}" type="pres">
      <dgm:prSet presAssocID="{75933E8B-FCAD-403F-85B7-309E87161E32}" presName="horz1" presStyleCnt="0"/>
      <dgm:spPr/>
    </dgm:pt>
    <dgm:pt modelId="{11DF1138-4566-44E2-BBE3-95B951269B0B}" type="pres">
      <dgm:prSet presAssocID="{75933E8B-FCAD-403F-85B7-309E87161E32}" presName="tx1" presStyleLbl="revTx" presStyleIdx="6" presStyleCnt="11"/>
      <dgm:spPr/>
    </dgm:pt>
    <dgm:pt modelId="{6EF7D286-BE93-48E9-AA56-25AEB7115604}" type="pres">
      <dgm:prSet presAssocID="{75933E8B-FCAD-403F-85B7-309E87161E32}" presName="vert1" presStyleCnt="0"/>
      <dgm:spPr/>
    </dgm:pt>
    <dgm:pt modelId="{7BC7C088-9947-4D37-BB77-355EF3B1CDC8}" type="pres">
      <dgm:prSet presAssocID="{B27016AD-65E4-4D05-87C9-8909A6586BDF}" presName="thickLine" presStyleLbl="alignNode1" presStyleIdx="7" presStyleCnt="11"/>
      <dgm:spPr/>
    </dgm:pt>
    <dgm:pt modelId="{22493FC1-970B-4A6A-8C5E-C8508E9F17E2}" type="pres">
      <dgm:prSet presAssocID="{B27016AD-65E4-4D05-87C9-8909A6586BDF}" presName="horz1" presStyleCnt="0"/>
      <dgm:spPr/>
    </dgm:pt>
    <dgm:pt modelId="{FC36FB64-9086-43DB-82E1-9BC222893FBE}" type="pres">
      <dgm:prSet presAssocID="{B27016AD-65E4-4D05-87C9-8909A6586BDF}" presName="tx1" presStyleLbl="revTx" presStyleIdx="7" presStyleCnt="11"/>
      <dgm:spPr/>
    </dgm:pt>
    <dgm:pt modelId="{3D957AE6-5A5D-4FFD-9ED1-BC61ED595839}" type="pres">
      <dgm:prSet presAssocID="{B27016AD-65E4-4D05-87C9-8909A6586BDF}" presName="vert1" presStyleCnt="0"/>
      <dgm:spPr/>
    </dgm:pt>
    <dgm:pt modelId="{55CDE169-E8EA-48C3-BF36-C75A5CBC2F62}" type="pres">
      <dgm:prSet presAssocID="{8A08B0D9-61E2-4705-85E3-67D78EAF232F}" presName="thickLine" presStyleLbl="alignNode1" presStyleIdx="8" presStyleCnt="11"/>
      <dgm:spPr/>
    </dgm:pt>
    <dgm:pt modelId="{59440B67-D02B-4A02-B849-4F669D14726D}" type="pres">
      <dgm:prSet presAssocID="{8A08B0D9-61E2-4705-85E3-67D78EAF232F}" presName="horz1" presStyleCnt="0"/>
      <dgm:spPr/>
    </dgm:pt>
    <dgm:pt modelId="{87A9B774-FEDC-4DD0-9BDF-EC1B958F7D61}" type="pres">
      <dgm:prSet presAssocID="{8A08B0D9-61E2-4705-85E3-67D78EAF232F}" presName="tx1" presStyleLbl="revTx" presStyleIdx="8" presStyleCnt="11"/>
      <dgm:spPr/>
    </dgm:pt>
    <dgm:pt modelId="{C55BE461-4FF2-43C7-80C6-09D452D9DE33}" type="pres">
      <dgm:prSet presAssocID="{8A08B0D9-61E2-4705-85E3-67D78EAF232F}" presName="vert1" presStyleCnt="0"/>
      <dgm:spPr/>
    </dgm:pt>
    <dgm:pt modelId="{B1684960-D4C6-4A98-B9DD-22348C2478C2}" type="pres">
      <dgm:prSet presAssocID="{611B2EEE-16C6-408A-8E46-D1E317A47E61}" presName="thickLine" presStyleLbl="alignNode1" presStyleIdx="9" presStyleCnt="11"/>
      <dgm:spPr/>
    </dgm:pt>
    <dgm:pt modelId="{F0D2F2EF-9EE0-4679-81DF-5759AC8C3911}" type="pres">
      <dgm:prSet presAssocID="{611B2EEE-16C6-408A-8E46-D1E317A47E61}" presName="horz1" presStyleCnt="0"/>
      <dgm:spPr/>
    </dgm:pt>
    <dgm:pt modelId="{EF92F6B2-CB83-4BBC-A5AC-DE0C2B996D95}" type="pres">
      <dgm:prSet presAssocID="{611B2EEE-16C6-408A-8E46-D1E317A47E61}" presName="tx1" presStyleLbl="revTx" presStyleIdx="9" presStyleCnt="11"/>
      <dgm:spPr/>
    </dgm:pt>
    <dgm:pt modelId="{D9604153-2261-4407-AC9F-3C8250465061}" type="pres">
      <dgm:prSet presAssocID="{611B2EEE-16C6-408A-8E46-D1E317A47E61}" presName="vert1" presStyleCnt="0"/>
      <dgm:spPr/>
    </dgm:pt>
    <dgm:pt modelId="{CB02D4A4-EB9C-4FD3-9067-EF6DA29BCF61}" type="pres">
      <dgm:prSet presAssocID="{070AB344-51F9-4C75-AFCF-77CB8B8F5E5B}" presName="thickLine" presStyleLbl="alignNode1" presStyleIdx="10" presStyleCnt="11"/>
      <dgm:spPr/>
    </dgm:pt>
    <dgm:pt modelId="{C466A801-C38C-43B5-BF94-5708D89244EE}" type="pres">
      <dgm:prSet presAssocID="{070AB344-51F9-4C75-AFCF-77CB8B8F5E5B}" presName="horz1" presStyleCnt="0"/>
      <dgm:spPr/>
    </dgm:pt>
    <dgm:pt modelId="{BD4E47DB-1395-4BC1-92CB-1324DA438297}" type="pres">
      <dgm:prSet presAssocID="{070AB344-51F9-4C75-AFCF-77CB8B8F5E5B}" presName="tx1" presStyleLbl="revTx" presStyleIdx="10" presStyleCnt="11"/>
      <dgm:spPr/>
    </dgm:pt>
    <dgm:pt modelId="{AC136FEC-42F4-4A35-90D1-D77344143567}" type="pres">
      <dgm:prSet presAssocID="{070AB344-51F9-4C75-AFCF-77CB8B8F5E5B}" presName="vert1" presStyleCnt="0"/>
      <dgm:spPr/>
    </dgm:pt>
  </dgm:ptLst>
  <dgm:cxnLst>
    <dgm:cxn modelId="{7F0CDA1D-341E-45C7-9FD9-0F9EE0F8D3B0}" srcId="{19D5E4F2-944B-4262-ABCF-34627D7D4606}" destId="{5E343B24-0C46-4562-8065-EB1510A9B5B3}" srcOrd="0" destOrd="0" parTransId="{F797B3ED-BA21-476A-B953-4478C3E2C1EE}" sibTransId="{5C171201-F0C5-4FB4-B215-E748B7C7127C}"/>
    <dgm:cxn modelId="{18413729-5A4E-4005-B922-2230AF6EF454}" srcId="{19D5E4F2-944B-4262-ABCF-34627D7D4606}" destId="{1B66AEB1-0872-4FC4-9231-DB815AE7F930}" srcOrd="5" destOrd="0" parTransId="{CFA4BF88-EA31-4DAD-8D89-82342B19E700}" sibTransId="{6C58FD09-BB4E-4EE9-BFF2-CE63A292C283}"/>
    <dgm:cxn modelId="{5709EE3D-0304-492B-857E-86E783507AA1}" type="presOf" srcId="{39041668-2E82-453A-9C13-71451A138818}" destId="{845C5AD4-D105-44A1-AA81-6779082E2250}" srcOrd="0" destOrd="0" presId="urn:microsoft.com/office/officeart/2008/layout/LinedList"/>
    <dgm:cxn modelId="{B3980942-F8DE-4849-8FF3-D53726AE4818}" type="presOf" srcId="{5653EF19-9019-4864-A712-1FAF88C3AC19}" destId="{733AE4B8-E649-428E-B242-D8A72A58A755}" srcOrd="0" destOrd="0" presId="urn:microsoft.com/office/officeart/2008/layout/LinedList"/>
    <dgm:cxn modelId="{9EA32372-0439-4570-B24E-0A06F9EEC944}" type="presOf" srcId="{75933E8B-FCAD-403F-85B7-309E87161E32}" destId="{11DF1138-4566-44E2-BBE3-95B951269B0B}" srcOrd="0" destOrd="0" presId="urn:microsoft.com/office/officeart/2008/layout/LinedList"/>
    <dgm:cxn modelId="{586B6754-54F5-45F0-900F-0E4CEB199951}" type="presOf" srcId="{14999CCC-8357-4367-A0CC-69663913A1F3}" destId="{C87B79BD-BAFE-4C4D-86CB-BF611A9BFF42}" srcOrd="0" destOrd="0" presId="urn:microsoft.com/office/officeart/2008/layout/LinedList"/>
    <dgm:cxn modelId="{87ECF375-A8E8-4D2C-BBA5-87467AD66EBB}" type="presOf" srcId="{611B2EEE-16C6-408A-8E46-D1E317A47E61}" destId="{EF92F6B2-CB83-4BBC-A5AC-DE0C2B996D95}" srcOrd="0" destOrd="0" presId="urn:microsoft.com/office/officeart/2008/layout/LinedList"/>
    <dgm:cxn modelId="{14A0F176-929B-4530-A0C1-C4A0246730F5}" type="presOf" srcId="{FFDA29D2-6ADA-4223-BE49-B350A4A2DBCD}" destId="{9A4518C7-425A-4340-BE8A-94AA54B4CD23}" srcOrd="0" destOrd="0" presId="urn:microsoft.com/office/officeart/2008/layout/LinedList"/>
    <dgm:cxn modelId="{B60B0D81-D28E-42D8-9C6C-018A7E3F2515}" type="presOf" srcId="{070AB344-51F9-4C75-AFCF-77CB8B8F5E5B}" destId="{BD4E47DB-1395-4BC1-92CB-1324DA438297}" srcOrd="0" destOrd="0" presId="urn:microsoft.com/office/officeart/2008/layout/LinedList"/>
    <dgm:cxn modelId="{6CF81A85-411C-4DD8-9414-F9041848E940}" srcId="{19D5E4F2-944B-4262-ABCF-34627D7D4606}" destId="{FFDA29D2-6ADA-4223-BE49-B350A4A2DBCD}" srcOrd="4" destOrd="0" parTransId="{48713523-2654-4F54-935B-21DA4E11ADE6}" sibTransId="{CB413302-C97A-401D-AE16-A83252A51256}"/>
    <dgm:cxn modelId="{6A9FE788-33B2-4B23-9DB5-72FE114C4ED2}" type="presOf" srcId="{5E343B24-0C46-4562-8065-EB1510A9B5B3}" destId="{C96F0486-7781-436C-986A-31C6C52FACB7}" srcOrd="0" destOrd="0" presId="urn:microsoft.com/office/officeart/2008/layout/LinedList"/>
    <dgm:cxn modelId="{56A760A0-A6C3-4BCA-B787-D79B0BFCB391}" srcId="{19D5E4F2-944B-4262-ABCF-34627D7D4606}" destId="{8A08B0D9-61E2-4705-85E3-67D78EAF232F}" srcOrd="8" destOrd="0" parTransId="{8E3A9571-E34B-4390-AEB1-0D96A00C93E6}" sibTransId="{CD94F3AB-0999-49C7-968E-0479C2693BA1}"/>
    <dgm:cxn modelId="{C92755A5-2CF7-4034-809D-3860A8EF3CF5}" srcId="{19D5E4F2-944B-4262-ABCF-34627D7D4606}" destId="{75933E8B-FCAD-403F-85B7-309E87161E32}" srcOrd="6" destOrd="0" parTransId="{C5AB86F4-0A68-42AA-A236-8508FE3E1AFE}" sibTransId="{62183B94-7CBE-4697-96C9-7A1C5279820E}"/>
    <dgm:cxn modelId="{53497FBC-FA28-4E1C-9C0D-4C7B7F4C981C}" type="presOf" srcId="{8A08B0D9-61E2-4705-85E3-67D78EAF232F}" destId="{87A9B774-FEDC-4DD0-9BDF-EC1B958F7D61}" srcOrd="0" destOrd="0" presId="urn:microsoft.com/office/officeart/2008/layout/LinedList"/>
    <dgm:cxn modelId="{D4DC63C8-73D4-411E-8C1F-ED350A3FEC67}" srcId="{19D5E4F2-944B-4262-ABCF-34627D7D4606}" destId="{B27016AD-65E4-4D05-87C9-8909A6586BDF}" srcOrd="7" destOrd="0" parTransId="{0FFBCEF6-B00A-4DE1-A74B-0D35647533F3}" sibTransId="{BB357A95-3203-4788-A038-579C76117DB7}"/>
    <dgm:cxn modelId="{F0578ACE-B5F2-4796-A77B-C20D5271279A}" srcId="{19D5E4F2-944B-4262-ABCF-34627D7D4606}" destId="{5653EF19-9019-4864-A712-1FAF88C3AC19}" srcOrd="1" destOrd="0" parTransId="{6D3CB182-9480-4E08-B23F-2B76FC5FF36F}" sibTransId="{046A72F4-891E-4DED-BAE9-E0D8316453F3}"/>
    <dgm:cxn modelId="{024938D9-5DAD-4F9D-9B60-3445021507A4}" type="presOf" srcId="{1B66AEB1-0872-4FC4-9231-DB815AE7F930}" destId="{9DA1DBAF-1054-4ECD-88CC-92DC0E2CA7E4}" srcOrd="0" destOrd="0" presId="urn:microsoft.com/office/officeart/2008/layout/LinedList"/>
    <dgm:cxn modelId="{D7287AD9-1A93-44A7-A74E-099E487B233F}" srcId="{19D5E4F2-944B-4262-ABCF-34627D7D4606}" destId="{611B2EEE-16C6-408A-8E46-D1E317A47E61}" srcOrd="9" destOrd="0" parTransId="{24CCE5A0-B2D5-44B7-A19C-39D3D3403DA1}" sibTransId="{F4540AFF-1EB4-412C-9EFA-F33960E02180}"/>
    <dgm:cxn modelId="{A05A2AE8-4DB4-4014-B5E9-2883FB258112}" srcId="{19D5E4F2-944B-4262-ABCF-34627D7D4606}" destId="{070AB344-51F9-4C75-AFCF-77CB8B8F5E5B}" srcOrd="10" destOrd="0" parTransId="{AC21D7A8-BBD1-4AC5-9A9C-2F126AD168DF}" sibTransId="{ABCC8BD6-CDE4-4078-9C6F-97B3760A0F9D}"/>
    <dgm:cxn modelId="{503168EB-C098-458F-94C8-A5F3ABEEE2FD}" type="presOf" srcId="{19D5E4F2-944B-4262-ABCF-34627D7D4606}" destId="{FF492301-7C21-439C-9082-A2C0D542646B}" srcOrd="0" destOrd="0" presId="urn:microsoft.com/office/officeart/2008/layout/LinedList"/>
    <dgm:cxn modelId="{CC044CEB-2B0C-4DA2-B885-AFBFF8F0C5C7}" type="presOf" srcId="{B27016AD-65E4-4D05-87C9-8909A6586BDF}" destId="{FC36FB64-9086-43DB-82E1-9BC222893FBE}" srcOrd="0" destOrd="0" presId="urn:microsoft.com/office/officeart/2008/layout/LinedList"/>
    <dgm:cxn modelId="{5B9C14ED-60FE-4771-8FF4-8732FFAFC241}" srcId="{19D5E4F2-944B-4262-ABCF-34627D7D4606}" destId="{39041668-2E82-453A-9C13-71451A138818}" srcOrd="2" destOrd="0" parTransId="{12ED6FB3-FDBA-49A2-BF15-A303F2B912D6}" sibTransId="{A271AD4A-02FA-4790-9643-0740F396B457}"/>
    <dgm:cxn modelId="{FF8176ED-F101-423F-A394-6BB977501F5E}" srcId="{19D5E4F2-944B-4262-ABCF-34627D7D4606}" destId="{14999CCC-8357-4367-A0CC-69663913A1F3}" srcOrd="3" destOrd="0" parTransId="{041AE5E4-BFBD-4271-B45C-A1E53C437257}" sibTransId="{546ECEFA-0A24-475A-9B99-6D7B643C5986}"/>
    <dgm:cxn modelId="{176D47E2-52DD-4397-9851-1290174BED9A}" type="presParOf" srcId="{FF492301-7C21-439C-9082-A2C0D542646B}" destId="{ED3B68FD-27F7-4539-85AE-0052961E509C}" srcOrd="0" destOrd="0" presId="urn:microsoft.com/office/officeart/2008/layout/LinedList"/>
    <dgm:cxn modelId="{DDD37822-0D31-4B5B-8706-49D9A2AC0590}" type="presParOf" srcId="{FF492301-7C21-439C-9082-A2C0D542646B}" destId="{0777A74C-B8C9-4B1E-A0B1-DE464BF83C04}" srcOrd="1" destOrd="0" presId="urn:microsoft.com/office/officeart/2008/layout/LinedList"/>
    <dgm:cxn modelId="{C6D78193-6DBC-4EB6-A3BE-F189A866FFFB}" type="presParOf" srcId="{0777A74C-B8C9-4B1E-A0B1-DE464BF83C04}" destId="{C96F0486-7781-436C-986A-31C6C52FACB7}" srcOrd="0" destOrd="0" presId="urn:microsoft.com/office/officeart/2008/layout/LinedList"/>
    <dgm:cxn modelId="{59650831-5946-4EBE-A3E6-48A30E385C6B}" type="presParOf" srcId="{0777A74C-B8C9-4B1E-A0B1-DE464BF83C04}" destId="{4A10C463-054E-4E82-8432-66FC552B8C50}" srcOrd="1" destOrd="0" presId="urn:microsoft.com/office/officeart/2008/layout/LinedList"/>
    <dgm:cxn modelId="{BD801621-89DC-4E54-B481-CD3084E5E831}" type="presParOf" srcId="{FF492301-7C21-439C-9082-A2C0D542646B}" destId="{E4137373-DE0E-4A46-AEF0-B00C8D37A765}" srcOrd="2" destOrd="0" presId="urn:microsoft.com/office/officeart/2008/layout/LinedList"/>
    <dgm:cxn modelId="{6D82ADD0-9A28-48F9-89A2-4FBAE8EEA697}" type="presParOf" srcId="{FF492301-7C21-439C-9082-A2C0D542646B}" destId="{BB66A676-0E35-4340-9A82-386EA8AA74C8}" srcOrd="3" destOrd="0" presId="urn:microsoft.com/office/officeart/2008/layout/LinedList"/>
    <dgm:cxn modelId="{8DBFB483-9DAE-44F7-A92A-23227F162263}" type="presParOf" srcId="{BB66A676-0E35-4340-9A82-386EA8AA74C8}" destId="{733AE4B8-E649-428E-B242-D8A72A58A755}" srcOrd="0" destOrd="0" presId="urn:microsoft.com/office/officeart/2008/layout/LinedList"/>
    <dgm:cxn modelId="{9B1D48E1-5956-4EB9-910A-F1859AAE5AB7}" type="presParOf" srcId="{BB66A676-0E35-4340-9A82-386EA8AA74C8}" destId="{AFCBD0B3-971F-4940-BF66-B7DF3B4E5A65}" srcOrd="1" destOrd="0" presId="urn:microsoft.com/office/officeart/2008/layout/LinedList"/>
    <dgm:cxn modelId="{1DF08EBC-0454-42E0-BCA7-908B26A01908}" type="presParOf" srcId="{FF492301-7C21-439C-9082-A2C0D542646B}" destId="{297627BD-9381-4196-B9CA-A0507C5B69A9}" srcOrd="4" destOrd="0" presId="urn:microsoft.com/office/officeart/2008/layout/LinedList"/>
    <dgm:cxn modelId="{6CD08D47-C79E-442D-A236-31B790E2BF94}" type="presParOf" srcId="{FF492301-7C21-439C-9082-A2C0D542646B}" destId="{C4D26F99-7ACB-42A4-9D36-6772671236EC}" srcOrd="5" destOrd="0" presId="urn:microsoft.com/office/officeart/2008/layout/LinedList"/>
    <dgm:cxn modelId="{0DB90BB4-9171-421E-A7FA-B398CC11219B}" type="presParOf" srcId="{C4D26F99-7ACB-42A4-9D36-6772671236EC}" destId="{845C5AD4-D105-44A1-AA81-6779082E2250}" srcOrd="0" destOrd="0" presId="urn:microsoft.com/office/officeart/2008/layout/LinedList"/>
    <dgm:cxn modelId="{1B4DF47F-09ED-4021-9258-123217989FE8}" type="presParOf" srcId="{C4D26F99-7ACB-42A4-9D36-6772671236EC}" destId="{D3818F12-8E3D-47FC-814F-8D1F70C02892}" srcOrd="1" destOrd="0" presId="urn:microsoft.com/office/officeart/2008/layout/LinedList"/>
    <dgm:cxn modelId="{CA1A9111-1608-4630-87DF-D28EDFEF9900}" type="presParOf" srcId="{FF492301-7C21-439C-9082-A2C0D542646B}" destId="{210E9932-40F0-4922-A21D-829756600CD3}" srcOrd="6" destOrd="0" presId="urn:microsoft.com/office/officeart/2008/layout/LinedList"/>
    <dgm:cxn modelId="{9F4BAAA9-8932-4B39-A295-68AD4CB4DB95}" type="presParOf" srcId="{FF492301-7C21-439C-9082-A2C0D542646B}" destId="{E035782E-A37D-41EB-BD24-1D375122BD32}" srcOrd="7" destOrd="0" presId="urn:microsoft.com/office/officeart/2008/layout/LinedList"/>
    <dgm:cxn modelId="{E8CF2BD1-D4D2-4334-98DE-5AF5B9471A2B}" type="presParOf" srcId="{E035782E-A37D-41EB-BD24-1D375122BD32}" destId="{C87B79BD-BAFE-4C4D-86CB-BF611A9BFF42}" srcOrd="0" destOrd="0" presId="urn:microsoft.com/office/officeart/2008/layout/LinedList"/>
    <dgm:cxn modelId="{C119C760-DF9D-48CD-AE71-9640D04C1D3D}" type="presParOf" srcId="{E035782E-A37D-41EB-BD24-1D375122BD32}" destId="{CBC5754A-5DDC-44D5-A48B-D785D16A05D0}" srcOrd="1" destOrd="0" presId="urn:microsoft.com/office/officeart/2008/layout/LinedList"/>
    <dgm:cxn modelId="{3A19440F-CAE8-4F6D-823E-11470050779A}" type="presParOf" srcId="{FF492301-7C21-439C-9082-A2C0D542646B}" destId="{E00601E1-0DCB-42BF-99E0-0837F622226C}" srcOrd="8" destOrd="0" presId="urn:microsoft.com/office/officeart/2008/layout/LinedList"/>
    <dgm:cxn modelId="{A609AC69-565B-4ED4-A9D6-8F1AC61AD8E0}" type="presParOf" srcId="{FF492301-7C21-439C-9082-A2C0D542646B}" destId="{9C4CCCDB-140C-460F-AE47-3B93C9FF836E}" srcOrd="9" destOrd="0" presId="urn:microsoft.com/office/officeart/2008/layout/LinedList"/>
    <dgm:cxn modelId="{7054AE13-F513-4B25-81E7-25FB1CDAE208}" type="presParOf" srcId="{9C4CCCDB-140C-460F-AE47-3B93C9FF836E}" destId="{9A4518C7-425A-4340-BE8A-94AA54B4CD23}" srcOrd="0" destOrd="0" presId="urn:microsoft.com/office/officeart/2008/layout/LinedList"/>
    <dgm:cxn modelId="{3FB8769A-1F02-4138-890F-32B34A1910CF}" type="presParOf" srcId="{9C4CCCDB-140C-460F-AE47-3B93C9FF836E}" destId="{EF13B15E-F51B-4104-862A-F3B0A8332438}" srcOrd="1" destOrd="0" presId="urn:microsoft.com/office/officeart/2008/layout/LinedList"/>
    <dgm:cxn modelId="{05281403-D18D-45E0-8B3E-970004D27536}" type="presParOf" srcId="{FF492301-7C21-439C-9082-A2C0D542646B}" destId="{85C6F331-477D-4479-BF30-8C3A261A9CC5}" srcOrd="10" destOrd="0" presId="urn:microsoft.com/office/officeart/2008/layout/LinedList"/>
    <dgm:cxn modelId="{EB5270F6-B43F-4EB4-8111-691E0CBA9570}" type="presParOf" srcId="{FF492301-7C21-439C-9082-A2C0D542646B}" destId="{A5330385-7ADA-4CB6-9B37-A8CB4747AF2F}" srcOrd="11" destOrd="0" presId="urn:microsoft.com/office/officeart/2008/layout/LinedList"/>
    <dgm:cxn modelId="{5FDB152A-64E2-445C-BDF9-7A6E4D98BC72}" type="presParOf" srcId="{A5330385-7ADA-4CB6-9B37-A8CB4747AF2F}" destId="{9DA1DBAF-1054-4ECD-88CC-92DC0E2CA7E4}" srcOrd="0" destOrd="0" presId="urn:microsoft.com/office/officeart/2008/layout/LinedList"/>
    <dgm:cxn modelId="{9EA2ABB1-205B-4E67-8D8F-D82272144F14}" type="presParOf" srcId="{A5330385-7ADA-4CB6-9B37-A8CB4747AF2F}" destId="{A262B24D-2771-46BD-9DB3-EB5106CF3531}" srcOrd="1" destOrd="0" presId="urn:microsoft.com/office/officeart/2008/layout/LinedList"/>
    <dgm:cxn modelId="{C329C4E1-B90C-4A0B-96AE-F8A0DFA48666}" type="presParOf" srcId="{FF492301-7C21-439C-9082-A2C0D542646B}" destId="{3055B096-37CA-42B9-90F5-7BB32190C710}" srcOrd="12" destOrd="0" presId="urn:microsoft.com/office/officeart/2008/layout/LinedList"/>
    <dgm:cxn modelId="{0480A1EC-B1E0-4DA0-8D7C-60AE487F2F57}" type="presParOf" srcId="{FF492301-7C21-439C-9082-A2C0D542646B}" destId="{03B21488-2FBE-4382-B6DD-0517C73B2C3B}" srcOrd="13" destOrd="0" presId="urn:microsoft.com/office/officeart/2008/layout/LinedList"/>
    <dgm:cxn modelId="{944F8B82-B8BC-4532-B6A1-66632DF0F730}" type="presParOf" srcId="{03B21488-2FBE-4382-B6DD-0517C73B2C3B}" destId="{11DF1138-4566-44E2-BBE3-95B951269B0B}" srcOrd="0" destOrd="0" presId="urn:microsoft.com/office/officeart/2008/layout/LinedList"/>
    <dgm:cxn modelId="{95F979FD-FCAB-4AFF-A2C3-A46D3610F3F0}" type="presParOf" srcId="{03B21488-2FBE-4382-B6DD-0517C73B2C3B}" destId="{6EF7D286-BE93-48E9-AA56-25AEB7115604}" srcOrd="1" destOrd="0" presId="urn:microsoft.com/office/officeart/2008/layout/LinedList"/>
    <dgm:cxn modelId="{96E78F7E-54FD-4E42-9090-678413933E2C}" type="presParOf" srcId="{FF492301-7C21-439C-9082-A2C0D542646B}" destId="{7BC7C088-9947-4D37-BB77-355EF3B1CDC8}" srcOrd="14" destOrd="0" presId="urn:microsoft.com/office/officeart/2008/layout/LinedList"/>
    <dgm:cxn modelId="{5E682A5A-782C-4FC3-B052-8BD525CFAB84}" type="presParOf" srcId="{FF492301-7C21-439C-9082-A2C0D542646B}" destId="{22493FC1-970B-4A6A-8C5E-C8508E9F17E2}" srcOrd="15" destOrd="0" presId="urn:microsoft.com/office/officeart/2008/layout/LinedList"/>
    <dgm:cxn modelId="{8BA68A27-13B0-4EBF-BA36-99C23CA50370}" type="presParOf" srcId="{22493FC1-970B-4A6A-8C5E-C8508E9F17E2}" destId="{FC36FB64-9086-43DB-82E1-9BC222893FBE}" srcOrd="0" destOrd="0" presId="urn:microsoft.com/office/officeart/2008/layout/LinedList"/>
    <dgm:cxn modelId="{65D2B2A9-DF81-4E6B-86FB-7B4C5F2A9923}" type="presParOf" srcId="{22493FC1-970B-4A6A-8C5E-C8508E9F17E2}" destId="{3D957AE6-5A5D-4FFD-9ED1-BC61ED595839}" srcOrd="1" destOrd="0" presId="urn:microsoft.com/office/officeart/2008/layout/LinedList"/>
    <dgm:cxn modelId="{A0517A64-F548-4800-8B86-893B085D75AC}" type="presParOf" srcId="{FF492301-7C21-439C-9082-A2C0D542646B}" destId="{55CDE169-E8EA-48C3-BF36-C75A5CBC2F62}" srcOrd="16" destOrd="0" presId="urn:microsoft.com/office/officeart/2008/layout/LinedList"/>
    <dgm:cxn modelId="{2A3EAFC0-E75C-4F51-9F6A-C10776D0A0B1}" type="presParOf" srcId="{FF492301-7C21-439C-9082-A2C0D542646B}" destId="{59440B67-D02B-4A02-B849-4F669D14726D}" srcOrd="17" destOrd="0" presId="urn:microsoft.com/office/officeart/2008/layout/LinedList"/>
    <dgm:cxn modelId="{14BB441E-1272-4828-BD68-599F785CAAB1}" type="presParOf" srcId="{59440B67-D02B-4A02-B849-4F669D14726D}" destId="{87A9B774-FEDC-4DD0-9BDF-EC1B958F7D61}" srcOrd="0" destOrd="0" presId="urn:microsoft.com/office/officeart/2008/layout/LinedList"/>
    <dgm:cxn modelId="{F9FAFBE1-59B0-474A-9C77-C34E6C113851}" type="presParOf" srcId="{59440B67-D02B-4A02-B849-4F669D14726D}" destId="{C55BE461-4FF2-43C7-80C6-09D452D9DE33}" srcOrd="1" destOrd="0" presId="urn:microsoft.com/office/officeart/2008/layout/LinedList"/>
    <dgm:cxn modelId="{8A87DE04-B468-4428-88B4-D9BC9636E747}" type="presParOf" srcId="{FF492301-7C21-439C-9082-A2C0D542646B}" destId="{B1684960-D4C6-4A98-B9DD-22348C2478C2}" srcOrd="18" destOrd="0" presId="urn:microsoft.com/office/officeart/2008/layout/LinedList"/>
    <dgm:cxn modelId="{8EC15A9D-6B9D-4EF5-84ED-B5B3BB76B8A5}" type="presParOf" srcId="{FF492301-7C21-439C-9082-A2C0D542646B}" destId="{F0D2F2EF-9EE0-4679-81DF-5759AC8C3911}" srcOrd="19" destOrd="0" presId="urn:microsoft.com/office/officeart/2008/layout/LinedList"/>
    <dgm:cxn modelId="{CAAF0C70-CDD1-4897-A6D3-23C22908A895}" type="presParOf" srcId="{F0D2F2EF-9EE0-4679-81DF-5759AC8C3911}" destId="{EF92F6B2-CB83-4BBC-A5AC-DE0C2B996D95}" srcOrd="0" destOrd="0" presId="urn:microsoft.com/office/officeart/2008/layout/LinedList"/>
    <dgm:cxn modelId="{5836FA42-3A36-450B-A7FC-E783F283BC9F}" type="presParOf" srcId="{F0D2F2EF-9EE0-4679-81DF-5759AC8C3911}" destId="{D9604153-2261-4407-AC9F-3C8250465061}" srcOrd="1" destOrd="0" presId="urn:microsoft.com/office/officeart/2008/layout/LinedList"/>
    <dgm:cxn modelId="{32D52406-069B-41CF-93DE-2638BAA25EAF}" type="presParOf" srcId="{FF492301-7C21-439C-9082-A2C0D542646B}" destId="{CB02D4A4-EB9C-4FD3-9067-EF6DA29BCF61}" srcOrd="20" destOrd="0" presId="urn:microsoft.com/office/officeart/2008/layout/LinedList"/>
    <dgm:cxn modelId="{98C89175-D6EF-4B04-8B96-C15D90CC54C4}" type="presParOf" srcId="{FF492301-7C21-439C-9082-A2C0D542646B}" destId="{C466A801-C38C-43B5-BF94-5708D89244EE}" srcOrd="21" destOrd="0" presId="urn:microsoft.com/office/officeart/2008/layout/LinedList"/>
    <dgm:cxn modelId="{9C3C0F4B-F1B3-4B99-B20C-6F17D71E6F62}" type="presParOf" srcId="{C466A801-C38C-43B5-BF94-5708D89244EE}" destId="{BD4E47DB-1395-4BC1-92CB-1324DA438297}" srcOrd="0" destOrd="0" presId="urn:microsoft.com/office/officeart/2008/layout/LinedList"/>
    <dgm:cxn modelId="{7E42BAF1-1553-459F-B8AD-DE4C4D522881}" type="presParOf" srcId="{C466A801-C38C-43B5-BF94-5708D89244EE}" destId="{AC136FEC-42F4-4A35-90D1-D7734414356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9D5E4F2-944B-4262-ABCF-34627D7D4606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E343B24-0C46-4562-8065-EB1510A9B5B3}">
      <dgm:prSet/>
      <dgm:spPr/>
      <dgm:t>
        <a:bodyPr/>
        <a:lstStyle/>
        <a:p>
          <a:r>
            <a:rPr lang="en-IN" b="1"/>
            <a:t>Committing</a:t>
          </a:r>
          <a:endParaRPr lang="en-US"/>
        </a:p>
      </dgm:t>
    </dgm:pt>
    <dgm:pt modelId="{F797B3ED-BA21-476A-B953-4478C3E2C1EE}" type="parTrans" cxnId="{7F0CDA1D-341E-45C7-9FD9-0F9EE0F8D3B0}">
      <dgm:prSet/>
      <dgm:spPr/>
      <dgm:t>
        <a:bodyPr/>
        <a:lstStyle/>
        <a:p>
          <a:endParaRPr lang="en-US"/>
        </a:p>
      </dgm:t>
    </dgm:pt>
    <dgm:pt modelId="{5C171201-F0C5-4FB4-B215-E748B7C7127C}" type="sibTrans" cxnId="{7F0CDA1D-341E-45C7-9FD9-0F9EE0F8D3B0}">
      <dgm:prSet/>
      <dgm:spPr/>
      <dgm:t>
        <a:bodyPr/>
        <a:lstStyle/>
        <a:p>
          <a:endParaRPr lang="en-US"/>
        </a:p>
      </dgm:t>
    </dgm:pt>
    <dgm:pt modelId="{8B6B7868-A565-4B2F-9B91-DA8D95C75594}">
      <dgm:prSet/>
      <dgm:spPr/>
      <dgm:t>
        <a:bodyPr/>
        <a:lstStyle/>
        <a:p>
          <a:endParaRPr lang="en-IN" b="1" dirty="0"/>
        </a:p>
      </dgm:t>
    </dgm:pt>
    <dgm:pt modelId="{56B4CEBA-FF9F-4DB3-920A-0684EE09382B}" type="parTrans" cxnId="{3A235F4F-6A63-4522-A12B-CD815938D75B}">
      <dgm:prSet/>
      <dgm:spPr/>
      <dgm:t>
        <a:bodyPr/>
        <a:lstStyle/>
        <a:p>
          <a:endParaRPr lang="en-IN"/>
        </a:p>
      </dgm:t>
    </dgm:pt>
    <dgm:pt modelId="{E2048671-4C4C-4A83-91A5-2D220F35E850}" type="sibTrans" cxnId="{3A235F4F-6A63-4522-A12B-CD815938D75B}">
      <dgm:prSet/>
      <dgm:spPr/>
      <dgm:t>
        <a:bodyPr/>
        <a:lstStyle/>
        <a:p>
          <a:endParaRPr lang="en-IN"/>
        </a:p>
      </dgm:t>
    </dgm:pt>
    <dgm:pt modelId="{FBC36054-B094-4914-8E33-1411C1F12DE7}">
      <dgm:prSet/>
      <dgm:spPr/>
      <dgm:t>
        <a:bodyPr/>
        <a:lstStyle/>
        <a:p>
          <a:r>
            <a:rPr lang="en-IN"/>
            <a:t># staging file/s</a:t>
          </a:r>
          <a:endParaRPr lang="en-IN" dirty="0"/>
        </a:p>
      </dgm:t>
    </dgm:pt>
    <dgm:pt modelId="{BA5295E0-B561-4D1F-8E36-2CA82E50FA6E}" type="parTrans" cxnId="{C818CBB9-B8DE-43EA-9FCA-8BF46B4735C2}">
      <dgm:prSet/>
      <dgm:spPr/>
      <dgm:t>
        <a:bodyPr/>
        <a:lstStyle/>
        <a:p>
          <a:endParaRPr lang="en-IN"/>
        </a:p>
      </dgm:t>
    </dgm:pt>
    <dgm:pt modelId="{FD0FF15F-3899-471F-9D57-F0CA5C44058B}" type="sibTrans" cxnId="{C818CBB9-B8DE-43EA-9FCA-8BF46B4735C2}">
      <dgm:prSet/>
      <dgm:spPr/>
      <dgm:t>
        <a:bodyPr/>
        <a:lstStyle/>
        <a:p>
          <a:endParaRPr lang="en-IN"/>
        </a:p>
      </dgm:t>
    </dgm:pt>
    <dgm:pt modelId="{7E234CB7-7A2F-4CA3-9483-3D8806134442}">
      <dgm:prSet/>
      <dgm:spPr/>
      <dgm:t>
        <a:bodyPr/>
        <a:lstStyle/>
        <a:p>
          <a:r>
            <a:rPr lang="en-IN" dirty="0">
              <a:solidFill>
                <a:schemeClr val="accent3">
                  <a:lumMod val="75000"/>
                </a:schemeClr>
              </a:solidFill>
            </a:rPr>
            <a:t>$git  add . </a:t>
          </a:r>
        </a:p>
      </dgm:t>
    </dgm:pt>
    <dgm:pt modelId="{73921463-A578-44A9-94D4-89B9B287CD46}" type="parTrans" cxnId="{3FA75E51-6954-47BD-8DCB-B5F4D9112D8D}">
      <dgm:prSet/>
      <dgm:spPr/>
      <dgm:t>
        <a:bodyPr/>
        <a:lstStyle/>
        <a:p>
          <a:endParaRPr lang="en-IN"/>
        </a:p>
      </dgm:t>
    </dgm:pt>
    <dgm:pt modelId="{E4EB411C-6E45-42EC-B073-A889D4BE6C3D}" type="sibTrans" cxnId="{3FA75E51-6954-47BD-8DCB-B5F4D9112D8D}">
      <dgm:prSet/>
      <dgm:spPr/>
      <dgm:t>
        <a:bodyPr/>
        <a:lstStyle/>
        <a:p>
          <a:endParaRPr lang="en-IN"/>
        </a:p>
      </dgm:t>
    </dgm:pt>
    <dgm:pt modelId="{61EF4F23-DE88-4931-A4A2-400F52CF56B3}">
      <dgm:prSet/>
      <dgm:spPr/>
      <dgm:t>
        <a:bodyPr/>
        <a:lstStyle/>
        <a:p>
          <a:endParaRPr lang="en-IN" dirty="0"/>
        </a:p>
      </dgm:t>
    </dgm:pt>
    <dgm:pt modelId="{65FB7369-D710-4B5D-82D3-FF7B52ECA282}" type="parTrans" cxnId="{4C918F82-ED48-4FD3-AFD5-B3D9B92390F3}">
      <dgm:prSet/>
      <dgm:spPr/>
      <dgm:t>
        <a:bodyPr/>
        <a:lstStyle/>
        <a:p>
          <a:endParaRPr lang="en-IN"/>
        </a:p>
      </dgm:t>
    </dgm:pt>
    <dgm:pt modelId="{B2F62931-B33A-49A3-8F56-BB10B620B7CA}" type="sibTrans" cxnId="{4C918F82-ED48-4FD3-AFD5-B3D9B92390F3}">
      <dgm:prSet/>
      <dgm:spPr/>
      <dgm:t>
        <a:bodyPr/>
        <a:lstStyle/>
        <a:p>
          <a:endParaRPr lang="en-IN"/>
        </a:p>
      </dgm:t>
    </dgm:pt>
    <dgm:pt modelId="{2982E35D-D503-481C-B626-2752B4DBD185}">
      <dgm:prSet/>
      <dgm:spPr/>
      <dgm:t>
        <a:bodyPr/>
        <a:lstStyle/>
        <a:p>
          <a:r>
            <a:rPr lang="en-IN"/>
            <a:t># commit file/s </a:t>
          </a:r>
          <a:endParaRPr lang="en-IN" dirty="0"/>
        </a:p>
      </dgm:t>
    </dgm:pt>
    <dgm:pt modelId="{2418B616-BADF-443C-92C6-0BF2874A0F72}" type="parTrans" cxnId="{8BADA2B1-AE99-4A61-8055-06CB7EA42B3F}">
      <dgm:prSet/>
      <dgm:spPr/>
      <dgm:t>
        <a:bodyPr/>
        <a:lstStyle/>
        <a:p>
          <a:endParaRPr lang="en-IN"/>
        </a:p>
      </dgm:t>
    </dgm:pt>
    <dgm:pt modelId="{33685956-8B7E-46DE-A5EA-F57D787B764C}" type="sibTrans" cxnId="{8BADA2B1-AE99-4A61-8055-06CB7EA42B3F}">
      <dgm:prSet/>
      <dgm:spPr/>
      <dgm:t>
        <a:bodyPr/>
        <a:lstStyle/>
        <a:p>
          <a:endParaRPr lang="en-IN"/>
        </a:p>
      </dgm:t>
    </dgm:pt>
    <dgm:pt modelId="{CC82E057-80D7-4610-9704-BB1FD34AC8DE}">
      <dgm:prSet/>
      <dgm:spPr/>
      <dgm:t>
        <a:bodyPr/>
        <a:lstStyle/>
        <a:p>
          <a:r>
            <a:rPr lang="en-IN" dirty="0">
              <a:solidFill>
                <a:schemeClr val="accent3">
                  <a:lumMod val="75000"/>
                </a:schemeClr>
              </a:solidFill>
            </a:rPr>
            <a:t>$git  commit –m “feat (</a:t>
          </a:r>
          <a:r>
            <a:rPr lang="en-IN" dirty="0" err="1">
              <a:solidFill>
                <a:schemeClr val="accent3">
                  <a:lumMod val="75000"/>
                </a:schemeClr>
              </a:solidFill>
            </a:rPr>
            <a:t>lang</a:t>
          </a:r>
          <a:r>
            <a:rPr lang="en-IN" dirty="0">
              <a:solidFill>
                <a:schemeClr val="accent3">
                  <a:lumMod val="75000"/>
                </a:schemeClr>
              </a:solidFill>
            </a:rPr>
            <a:t>): added English language”</a:t>
          </a:r>
        </a:p>
      </dgm:t>
    </dgm:pt>
    <dgm:pt modelId="{54ACE718-FBC5-4D5D-BB1E-8F8DFAC3F3D2}" type="parTrans" cxnId="{30D898CC-42B8-4864-BE36-1326F9BA84AA}">
      <dgm:prSet/>
      <dgm:spPr/>
      <dgm:t>
        <a:bodyPr/>
        <a:lstStyle/>
        <a:p>
          <a:endParaRPr lang="en-IN"/>
        </a:p>
      </dgm:t>
    </dgm:pt>
    <dgm:pt modelId="{A31F9AA2-6A9A-4426-A132-F47084287FDE}" type="sibTrans" cxnId="{30D898CC-42B8-4864-BE36-1326F9BA84AA}">
      <dgm:prSet/>
      <dgm:spPr/>
      <dgm:t>
        <a:bodyPr/>
        <a:lstStyle/>
        <a:p>
          <a:endParaRPr lang="en-IN"/>
        </a:p>
      </dgm:t>
    </dgm:pt>
    <dgm:pt modelId="{94C1C7EF-6F6D-4C60-823B-A8EEDD49228B}">
      <dgm:prSet/>
      <dgm:spPr/>
      <dgm:t>
        <a:bodyPr/>
        <a:lstStyle/>
        <a:p>
          <a:endParaRPr lang="en-IN" dirty="0"/>
        </a:p>
      </dgm:t>
    </dgm:pt>
    <dgm:pt modelId="{4D1A1ACC-CD1B-469B-AE08-C7B71D51626F}" type="parTrans" cxnId="{5367C715-55BF-4234-AD4E-CDACD260FB4C}">
      <dgm:prSet/>
      <dgm:spPr/>
      <dgm:t>
        <a:bodyPr/>
        <a:lstStyle/>
        <a:p>
          <a:endParaRPr lang="en-IN"/>
        </a:p>
      </dgm:t>
    </dgm:pt>
    <dgm:pt modelId="{F75B165F-D2D6-4C3F-80DD-CEFBFB2B41F7}" type="sibTrans" cxnId="{5367C715-55BF-4234-AD4E-CDACD260FB4C}">
      <dgm:prSet/>
      <dgm:spPr/>
      <dgm:t>
        <a:bodyPr/>
        <a:lstStyle/>
        <a:p>
          <a:endParaRPr lang="en-IN"/>
        </a:p>
      </dgm:t>
    </dgm:pt>
    <dgm:pt modelId="{31E5F610-C766-4402-A4E4-8BADC915D23D}">
      <dgm:prSet/>
      <dgm:spPr/>
      <dgm:t>
        <a:bodyPr/>
        <a:lstStyle/>
        <a:p>
          <a:r>
            <a:rPr lang="en-IN"/>
            <a:t># push file/s (origin is alias for remote repo.)</a:t>
          </a:r>
          <a:endParaRPr lang="en-IN" dirty="0"/>
        </a:p>
      </dgm:t>
    </dgm:pt>
    <dgm:pt modelId="{99A4FE60-36B9-46F8-8230-C1EC6A3A473B}" type="parTrans" cxnId="{E6014DCA-BBA5-4E42-BE3A-023E27BD9B19}">
      <dgm:prSet/>
      <dgm:spPr/>
      <dgm:t>
        <a:bodyPr/>
        <a:lstStyle/>
        <a:p>
          <a:endParaRPr lang="en-IN"/>
        </a:p>
      </dgm:t>
    </dgm:pt>
    <dgm:pt modelId="{CD827317-5B40-458D-B2F4-DB315169130D}" type="sibTrans" cxnId="{E6014DCA-BBA5-4E42-BE3A-023E27BD9B19}">
      <dgm:prSet/>
      <dgm:spPr/>
      <dgm:t>
        <a:bodyPr/>
        <a:lstStyle/>
        <a:p>
          <a:endParaRPr lang="en-IN"/>
        </a:p>
      </dgm:t>
    </dgm:pt>
    <dgm:pt modelId="{A3CF29DE-C40F-4C41-A576-BFAAC174AD00}">
      <dgm:prSet/>
      <dgm:spPr/>
      <dgm:t>
        <a:bodyPr/>
        <a:lstStyle/>
        <a:p>
          <a:r>
            <a:rPr lang="en-IN" dirty="0">
              <a:solidFill>
                <a:schemeClr val="accent3">
                  <a:lumMod val="75000"/>
                </a:schemeClr>
              </a:solidFill>
            </a:rPr>
            <a:t>$git  push origin server/</a:t>
          </a:r>
          <a:r>
            <a:rPr lang="en-IN" dirty="0" err="1">
              <a:solidFill>
                <a:schemeClr val="accent3">
                  <a:lumMod val="75000"/>
                </a:schemeClr>
              </a:solidFill>
            </a:rPr>
            <a:t>taskname-branchname</a:t>
          </a:r>
          <a:endParaRPr lang="en-IN" dirty="0">
            <a:solidFill>
              <a:schemeClr val="accent3">
                <a:lumMod val="75000"/>
              </a:schemeClr>
            </a:solidFill>
          </a:endParaRPr>
        </a:p>
      </dgm:t>
    </dgm:pt>
    <dgm:pt modelId="{E9164B8A-8410-4F3A-9BCD-85D0C557CDEF}" type="parTrans" cxnId="{C98F09A9-B6D2-4B26-9B42-A4C82977CBC3}">
      <dgm:prSet/>
      <dgm:spPr/>
      <dgm:t>
        <a:bodyPr/>
        <a:lstStyle/>
        <a:p>
          <a:endParaRPr lang="en-IN"/>
        </a:p>
      </dgm:t>
    </dgm:pt>
    <dgm:pt modelId="{17A7F7BB-82A3-4601-8430-E5F6AA37FF3C}" type="sibTrans" cxnId="{C98F09A9-B6D2-4B26-9B42-A4C82977CBC3}">
      <dgm:prSet/>
      <dgm:spPr/>
      <dgm:t>
        <a:bodyPr/>
        <a:lstStyle/>
        <a:p>
          <a:endParaRPr lang="en-IN"/>
        </a:p>
      </dgm:t>
    </dgm:pt>
    <dgm:pt modelId="{3EC706EF-D151-4734-83E7-738F0BE7C39D}">
      <dgm:prSet/>
      <dgm:spPr/>
      <dgm:t>
        <a:bodyPr/>
        <a:lstStyle/>
        <a:p>
          <a:endParaRPr lang="en-IN" dirty="0"/>
        </a:p>
      </dgm:t>
    </dgm:pt>
    <dgm:pt modelId="{4EA88ADE-419D-4BD4-AA2B-B86261D42405}" type="parTrans" cxnId="{59B06083-F91F-45B8-99DF-999BED4645D2}">
      <dgm:prSet/>
      <dgm:spPr/>
      <dgm:t>
        <a:bodyPr/>
        <a:lstStyle/>
        <a:p>
          <a:endParaRPr lang="en-IN"/>
        </a:p>
      </dgm:t>
    </dgm:pt>
    <dgm:pt modelId="{0A0F741B-4B10-416C-AA76-A06F68A8934C}" type="sibTrans" cxnId="{59B06083-F91F-45B8-99DF-999BED4645D2}">
      <dgm:prSet/>
      <dgm:spPr/>
      <dgm:t>
        <a:bodyPr/>
        <a:lstStyle/>
        <a:p>
          <a:endParaRPr lang="en-IN"/>
        </a:p>
      </dgm:t>
    </dgm:pt>
    <dgm:pt modelId="{4A9639E3-348E-47B0-87D8-96C4A1D5CCFD}">
      <dgm:prSet/>
      <dgm:spPr/>
      <dgm:t>
        <a:bodyPr/>
        <a:lstStyle/>
        <a:p>
          <a:r>
            <a:rPr lang="en-IN" b="1"/>
            <a:t>Rebasing</a:t>
          </a:r>
          <a:endParaRPr lang="en-IN" b="1" dirty="0"/>
        </a:p>
      </dgm:t>
    </dgm:pt>
    <dgm:pt modelId="{6E27369E-417E-48F2-BC4C-27D33BE4318B}" type="parTrans" cxnId="{60061F36-34C0-4653-BDDF-22EF6318E2AA}">
      <dgm:prSet/>
      <dgm:spPr/>
      <dgm:t>
        <a:bodyPr/>
        <a:lstStyle/>
        <a:p>
          <a:endParaRPr lang="en-IN"/>
        </a:p>
      </dgm:t>
    </dgm:pt>
    <dgm:pt modelId="{371FC3D9-4996-4ACB-A8E4-9AA986C54461}" type="sibTrans" cxnId="{60061F36-34C0-4653-BDDF-22EF6318E2AA}">
      <dgm:prSet/>
      <dgm:spPr/>
      <dgm:t>
        <a:bodyPr/>
        <a:lstStyle/>
        <a:p>
          <a:endParaRPr lang="en-IN"/>
        </a:p>
      </dgm:t>
    </dgm:pt>
    <dgm:pt modelId="{E092DCEE-D359-4192-BB40-001947755BC8}">
      <dgm:prSet/>
      <dgm:spPr/>
      <dgm:t>
        <a:bodyPr/>
        <a:lstStyle/>
        <a:p>
          <a:endParaRPr lang="en-IN" b="1" dirty="0"/>
        </a:p>
      </dgm:t>
    </dgm:pt>
    <dgm:pt modelId="{28147594-C889-470B-9765-2FB4CE1DF6CE}" type="parTrans" cxnId="{1C0E21CA-B83F-489F-8D63-AA022C9086D3}">
      <dgm:prSet/>
      <dgm:spPr/>
      <dgm:t>
        <a:bodyPr/>
        <a:lstStyle/>
        <a:p>
          <a:endParaRPr lang="en-IN"/>
        </a:p>
      </dgm:t>
    </dgm:pt>
    <dgm:pt modelId="{29E33B9E-D014-43C2-AAD4-2262562CD28A}" type="sibTrans" cxnId="{1C0E21CA-B83F-489F-8D63-AA022C9086D3}">
      <dgm:prSet/>
      <dgm:spPr/>
      <dgm:t>
        <a:bodyPr/>
        <a:lstStyle/>
        <a:p>
          <a:endParaRPr lang="en-IN"/>
        </a:p>
      </dgm:t>
    </dgm:pt>
    <dgm:pt modelId="{083CDA26-8AB8-4D54-911F-28B1D9A63324}">
      <dgm:prSet/>
      <dgm:spPr/>
      <dgm:t>
        <a:bodyPr/>
        <a:lstStyle/>
        <a:p>
          <a:r>
            <a:rPr lang="en-IN" dirty="0"/>
            <a:t># combining last 2 commits making them 1 commit</a:t>
          </a:r>
        </a:p>
      </dgm:t>
    </dgm:pt>
    <dgm:pt modelId="{D0770D7C-F1E3-4876-A103-B7EED16D7A9C}" type="parTrans" cxnId="{1F68E3E9-3B98-4CD9-8E95-04F2420F1D2E}">
      <dgm:prSet/>
      <dgm:spPr/>
      <dgm:t>
        <a:bodyPr/>
        <a:lstStyle/>
        <a:p>
          <a:endParaRPr lang="en-IN"/>
        </a:p>
      </dgm:t>
    </dgm:pt>
    <dgm:pt modelId="{261991EA-6F17-4153-A462-3437FC517050}" type="sibTrans" cxnId="{1F68E3E9-3B98-4CD9-8E95-04F2420F1D2E}">
      <dgm:prSet/>
      <dgm:spPr/>
      <dgm:t>
        <a:bodyPr/>
        <a:lstStyle/>
        <a:p>
          <a:endParaRPr lang="en-IN"/>
        </a:p>
      </dgm:t>
    </dgm:pt>
    <dgm:pt modelId="{BDB99BD4-523E-47AF-98BA-40F1FBF8D1FF}">
      <dgm:prSet/>
      <dgm:spPr/>
      <dgm:t>
        <a:bodyPr/>
        <a:lstStyle/>
        <a:p>
          <a:r>
            <a:rPr lang="en-IN" dirty="0">
              <a:solidFill>
                <a:schemeClr val="accent3">
                  <a:lumMod val="75000"/>
                </a:schemeClr>
              </a:solidFill>
            </a:rPr>
            <a:t>$git rebase –</a:t>
          </a:r>
          <a:r>
            <a:rPr lang="en-IN" dirty="0" err="1">
              <a:solidFill>
                <a:schemeClr val="accent3">
                  <a:lumMod val="75000"/>
                </a:schemeClr>
              </a:solidFill>
            </a:rPr>
            <a:t>i</a:t>
          </a:r>
          <a:r>
            <a:rPr lang="en-IN" dirty="0">
              <a:solidFill>
                <a:schemeClr val="accent3">
                  <a:lumMod val="75000"/>
                </a:schemeClr>
              </a:solidFill>
            </a:rPr>
            <a:t> HEAD~2 </a:t>
          </a:r>
        </a:p>
      </dgm:t>
    </dgm:pt>
    <dgm:pt modelId="{39B22775-EB7C-4EFF-91E9-03E8B93723F0}" type="parTrans" cxnId="{92AB9736-B4DD-4BD3-8C72-F3D64A126A05}">
      <dgm:prSet/>
      <dgm:spPr/>
      <dgm:t>
        <a:bodyPr/>
        <a:lstStyle/>
        <a:p>
          <a:endParaRPr lang="en-IN"/>
        </a:p>
      </dgm:t>
    </dgm:pt>
    <dgm:pt modelId="{E37E216F-87B3-4026-B9A1-EED2B337DE49}" type="sibTrans" cxnId="{92AB9736-B4DD-4BD3-8C72-F3D64A126A05}">
      <dgm:prSet/>
      <dgm:spPr/>
      <dgm:t>
        <a:bodyPr/>
        <a:lstStyle/>
        <a:p>
          <a:endParaRPr lang="en-IN"/>
        </a:p>
      </dgm:t>
    </dgm:pt>
    <dgm:pt modelId="{5C58EA4C-910E-4764-8C3E-A256FEB89729}">
      <dgm:prSet/>
      <dgm:spPr/>
      <dgm:t>
        <a:bodyPr/>
        <a:lstStyle/>
        <a:p>
          <a:endParaRPr lang="en-IN" dirty="0"/>
        </a:p>
      </dgm:t>
    </dgm:pt>
    <dgm:pt modelId="{CEE13DBC-DCEF-4803-91A7-B336899C5A39}" type="parTrans" cxnId="{3C1E3AAD-3C29-4884-B5AA-2F293FD755D2}">
      <dgm:prSet/>
      <dgm:spPr/>
      <dgm:t>
        <a:bodyPr/>
        <a:lstStyle/>
        <a:p>
          <a:endParaRPr lang="en-IN"/>
        </a:p>
      </dgm:t>
    </dgm:pt>
    <dgm:pt modelId="{39FEB6BE-236B-4AE3-988A-47B28A2AF420}" type="sibTrans" cxnId="{3C1E3AAD-3C29-4884-B5AA-2F293FD755D2}">
      <dgm:prSet/>
      <dgm:spPr/>
      <dgm:t>
        <a:bodyPr/>
        <a:lstStyle/>
        <a:p>
          <a:endParaRPr lang="en-IN"/>
        </a:p>
      </dgm:t>
    </dgm:pt>
    <dgm:pt modelId="{CA91006E-B104-456E-B41D-178C9656933D}">
      <dgm:prSet/>
      <dgm:spPr/>
      <dgm:t>
        <a:bodyPr/>
        <a:lstStyle/>
        <a:p>
          <a:r>
            <a:rPr lang="en-IN"/>
            <a:t># after combining specified commits and following add</a:t>
          </a:r>
          <a:endParaRPr lang="en-IN" dirty="0"/>
        </a:p>
      </dgm:t>
    </dgm:pt>
    <dgm:pt modelId="{517006B3-9553-47FF-8A02-FE79BCA701F6}" type="parTrans" cxnId="{4F8C1157-8690-49C6-B07E-A9679B3B83F5}">
      <dgm:prSet/>
      <dgm:spPr/>
      <dgm:t>
        <a:bodyPr/>
        <a:lstStyle/>
        <a:p>
          <a:endParaRPr lang="en-IN"/>
        </a:p>
      </dgm:t>
    </dgm:pt>
    <dgm:pt modelId="{12ED92F1-83E5-40AE-BF21-B56549EEF72B}" type="sibTrans" cxnId="{4F8C1157-8690-49C6-B07E-A9679B3B83F5}">
      <dgm:prSet/>
      <dgm:spPr/>
      <dgm:t>
        <a:bodyPr/>
        <a:lstStyle/>
        <a:p>
          <a:endParaRPr lang="en-IN"/>
        </a:p>
      </dgm:t>
    </dgm:pt>
    <dgm:pt modelId="{C5E2C381-B97E-4ACC-B34F-6453430EB105}">
      <dgm:prSet/>
      <dgm:spPr/>
      <dgm:t>
        <a:bodyPr/>
        <a:lstStyle/>
        <a:p>
          <a:r>
            <a:rPr lang="en-IN" dirty="0">
              <a:solidFill>
                <a:schemeClr val="accent3">
                  <a:lumMod val="75000"/>
                </a:schemeClr>
              </a:solidFill>
            </a:rPr>
            <a:t>$git rebase --continue</a:t>
          </a:r>
        </a:p>
      </dgm:t>
    </dgm:pt>
    <dgm:pt modelId="{6E90BC54-B11C-4E81-A8CC-776BF65D82FB}" type="parTrans" cxnId="{39A4925E-A58A-4F17-B3A7-0D80B97DEA4A}">
      <dgm:prSet/>
      <dgm:spPr/>
      <dgm:t>
        <a:bodyPr/>
        <a:lstStyle/>
        <a:p>
          <a:endParaRPr lang="en-IN"/>
        </a:p>
      </dgm:t>
    </dgm:pt>
    <dgm:pt modelId="{CADA1DD8-6925-4B07-A3FB-DA3C3ACFFE21}" type="sibTrans" cxnId="{39A4925E-A58A-4F17-B3A7-0D80B97DEA4A}">
      <dgm:prSet/>
      <dgm:spPr/>
      <dgm:t>
        <a:bodyPr/>
        <a:lstStyle/>
        <a:p>
          <a:endParaRPr lang="en-IN"/>
        </a:p>
      </dgm:t>
    </dgm:pt>
    <dgm:pt modelId="{AEBA46A2-B08E-466B-BA5E-DCAA6B8F62F7}">
      <dgm:prSet/>
      <dgm:spPr/>
      <dgm:t>
        <a:bodyPr/>
        <a:lstStyle/>
        <a:p>
          <a:endParaRPr lang="en-IN" dirty="0"/>
        </a:p>
      </dgm:t>
    </dgm:pt>
    <dgm:pt modelId="{62CB096E-B1F0-4703-86CC-6ED496ACE43A}" type="parTrans" cxnId="{3058A7EE-D007-45BD-8B66-5B8181898448}">
      <dgm:prSet/>
      <dgm:spPr/>
      <dgm:t>
        <a:bodyPr/>
        <a:lstStyle/>
        <a:p>
          <a:endParaRPr lang="en-IN"/>
        </a:p>
      </dgm:t>
    </dgm:pt>
    <dgm:pt modelId="{DB9F4A67-C95B-43D5-96F0-16E554780AE3}" type="sibTrans" cxnId="{3058A7EE-D007-45BD-8B66-5B8181898448}">
      <dgm:prSet/>
      <dgm:spPr/>
      <dgm:t>
        <a:bodyPr/>
        <a:lstStyle/>
        <a:p>
          <a:endParaRPr lang="en-IN"/>
        </a:p>
      </dgm:t>
    </dgm:pt>
    <dgm:pt modelId="{0EBF33DC-56A3-4E6F-A18F-7E7952F958CA}">
      <dgm:prSet/>
      <dgm:spPr/>
      <dgm:t>
        <a:bodyPr/>
        <a:lstStyle/>
        <a:p>
          <a:r>
            <a:rPr lang="en-IN"/>
            <a:t># pull changes from origin and check for conflicts after fetching latest commits </a:t>
          </a:r>
          <a:endParaRPr lang="en-IN" dirty="0"/>
        </a:p>
      </dgm:t>
    </dgm:pt>
    <dgm:pt modelId="{66E27555-D03B-42B9-8087-EBCFE87CDCE7}" type="parTrans" cxnId="{0815579D-391C-49E5-8BC4-6DE4FCDD60B8}">
      <dgm:prSet/>
      <dgm:spPr/>
      <dgm:t>
        <a:bodyPr/>
        <a:lstStyle/>
        <a:p>
          <a:endParaRPr lang="en-IN"/>
        </a:p>
      </dgm:t>
    </dgm:pt>
    <dgm:pt modelId="{3EF6A4BC-DAAC-440C-B3CF-7FC416EBEC1A}" type="sibTrans" cxnId="{0815579D-391C-49E5-8BC4-6DE4FCDD60B8}">
      <dgm:prSet/>
      <dgm:spPr/>
      <dgm:t>
        <a:bodyPr/>
        <a:lstStyle/>
        <a:p>
          <a:endParaRPr lang="en-IN"/>
        </a:p>
      </dgm:t>
    </dgm:pt>
    <dgm:pt modelId="{6F1310F3-2413-437F-89EF-D673032C8AA8}">
      <dgm:prSet/>
      <dgm:spPr/>
      <dgm:t>
        <a:bodyPr/>
        <a:lstStyle/>
        <a:p>
          <a:r>
            <a:rPr lang="en-IN" dirty="0">
              <a:solidFill>
                <a:schemeClr val="accent3">
                  <a:lumMod val="75000"/>
                </a:schemeClr>
              </a:solidFill>
            </a:rPr>
            <a:t>$git rebase master</a:t>
          </a:r>
        </a:p>
      </dgm:t>
    </dgm:pt>
    <dgm:pt modelId="{228C8F9D-D593-4226-A0D2-DC54E899542F}" type="parTrans" cxnId="{08B9E190-00D6-4AAE-BBD9-E51AC9D771CD}">
      <dgm:prSet/>
      <dgm:spPr/>
      <dgm:t>
        <a:bodyPr/>
        <a:lstStyle/>
        <a:p>
          <a:endParaRPr lang="en-IN"/>
        </a:p>
      </dgm:t>
    </dgm:pt>
    <dgm:pt modelId="{BE9F9B8E-38FC-4C10-B01A-5B4B8B47858C}" type="sibTrans" cxnId="{08B9E190-00D6-4AAE-BBD9-E51AC9D771CD}">
      <dgm:prSet/>
      <dgm:spPr/>
      <dgm:t>
        <a:bodyPr/>
        <a:lstStyle/>
        <a:p>
          <a:endParaRPr lang="en-IN"/>
        </a:p>
      </dgm:t>
    </dgm:pt>
    <dgm:pt modelId="{FF492301-7C21-439C-9082-A2C0D542646B}" type="pres">
      <dgm:prSet presAssocID="{19D5E4F2-944B-4262-ABCF-34627D7D4606}" presName="vert0" presStyleCnt="0">
        <dgm:presLayoutVars>
          <dgm:dir/>
          <dgm:animOne val="branch"/>
          <dgm:animLvl val="lvl"/>
        </dgm:presLayoutVars>
      </dgm:prSet>
      <dgm:spPr/>
    </dgm:pt>
    <dgm:pt modelId="{ED3B68FD-27F7-4539-85AE-0052961E509C}" type="pres">
      <dgm:prSet presAssocID="{5E343B24-0C46-4562-8065-EB1510A9B5B3}" presName="thickLine" presStyleLbl="alignNode1" presStyleIdx="0" presStyleCnt="21"/>
      <dgm:spPr/>
    </dgm:pt>
    <dgm:pt modelId="{0777A74C-B8C9-4B1E-A0B1-DE464BF83C04}" type="pres">
      <dgm:prSet presAssocID="{5E343B24-0C46-4562-8065-EB1510A9B5B3}" presName="horz1" presStyleCnt="0"/>
      <dgm:spPr/>
    </dgm:pt>
    <dgm:pt modelId="{C96F0486-7781-436C-986A-31C6C52FACB7}" type="pres">
      <dgm:prSet presAssocID="{5E343B24-0C46-4562-8065-EB1510A9B5B3}" presName="tx1" presStyleLbl="revTx" presStyleIdx="0" presStyleCnt="21"/>
      <dgm:spPr/>
    </dgm:pt>
    <dgm:pt modelId="{4A10C463-054E-4E82-8432-66FC552B8C50}" type="pres">
      <dgm:prSet presAssocID="{5E343B24-0C46-4562-8065-EB1510A9B5B3}" presName="vert1" presStyleCnt="0"/>
      <dgm:spPr/>
    </dgm:pt>
    <dgm:pt modelId="{6B9A7B70-D206-4B87-BC5D-282381928809}" type="pres">
      <dgm:prSet presAssocID="{8B6B7868-A565-4B2F-9B91-DA8D95C75594}" presName="thickLine" presStyleLbl="alignNode1" presStyleIdx="1" presStyleCnt="21"/>
      <dgm:spPr/>
    </dgm:pt>
    <dgm:pt modelId="{2FACE4C0-49CC-4C12-810D-CAC0C3DE0FD5}" type="pres">
      <dgm:prSet presAssocID="{8B6B7868-A565-4B2F-9B91-DA8D95C75594}" presName="horz1" presStyleCnt="0"/>
      <dgm:spPr/>
    </dgm:pt>
    <dgm:pt modelId="{0CCF4681-157E-4E4A-B114-E65FADABA2CC}" type="pres">
      <dgm:prSet presAssocID="{8B6B7868-A565-4B2F-9B91-DA8D95C75594}" presName="tx1" presStyleLbl="revTx" presStyleIdx="1" presStyleCnt="21"/>
      <dgm:spPr/>
    </dgm:pt>
    <dgm:pt modelId="{2B30065C-4F35-4397-817B-C6E4E819EB36}" type="pres">
      <dgm:prSet presAssocID="{8B6B7868-A565-4B2F-9B91-DA8D95C75594}" presName="vert1" presStyleCnt="0"/>
      <dgm:spPr/>
    </dgm:pt>
    <dgm:pt modelId="{38AD39C1-FF8E-4D73-B756-B54595EBC680}" type="pres">
      <dgm:prSet presAssocID="{FBC36054-B094-4914-8E33-1411C1F12DE7}" presName="thickLine" presStyleLbl="alignNode1" presStyleIdx="2" presStyleCnt="21"/>
      <dgm:spPr/>
    </dgm:pt>
    <dgm:pt modelId="{EE2FCDE9-99ED-4C1D-87A3-CA18D7FE099E}" type="pres">
      <dgm:prSet presAssocID="{FBC36054-B094-4914-8E33-1411C1F12DE7}" presName="horz1" presStyleCnt="0"/>
      <dgm:spPr/>
    </dgm:pt>
    <dgm:pt modelId="{9E73C6AA-A1E9-42D9-B687-8CBE88FD122E}" type="pres">
      <dgm:prSet presAssocID="{FBC36054-B094-4914-8E33-1411C1F12DE7}" presName="tx1" presStyleLbl="revTx" presStyleIdx="2" presStyleCnt="21"/>
      <dgm:spPr/>
    </dgm:pt>
    <dgm:pt modelId="{AE5E79C6-CA15-4BA5-8C89-8E48795DB9CC}" type="pres">
      <dgm:prSet presAssocID="{FBC36054-B094-4914-8E33-1411C1F12DE7}" presName="vert1" presStyleCnt="0"/>
      <dgm:spPr/>
    </dgm:pt>
    <dgm:pt modelId="{DD778785-49DB-41B4-BE06-C8718BF8E8DF}" type="pres">
      <dgm:prSet presAssocID="{7E234CB7-7A2F-4CA3-9483-3D8806134442}" presName="thickLine" presStyleLbl="alignNode1" presStyleIdx="3" presStyleCnt="21"/>
      <dgm:spPr/>
    </dgm:pt>
    <dgm:pt modelId="{2A624CBE-6AE1-4118-BEE0-BC6D5BBBAFD8}" type="pres">
      <dgm:prSet presAssocID="{7E234CB7-7A2F-4CA3-9483-3D8806134442}" presName="horz1" presStyleCnt="0"/>
      <dgm:spPr/>
    </dgm:pt>
    <dgm:pt modelId="{6E1CA32B-A7ED-4FCD-9AE9-8120CCA93CB6}" type="pres">
      <dgm:prSet presAssocID="{7E234CB7-7A2F-4CA3-9483-3D8806134442}" presName="tx1" presStyleLbl="revTx" presStyleIdx="3" presStyleCnt="21"/>
      <dgm:spPr/>
    </dgm:pt>
    <dgm:pt modelId="{30D70028-B49C-434B-B44F-A3BBFD0ADB7F}" type="pres">
      <dgm:prSet presAssocID="{7E234CB7-7A2F-4CA3-9483-3D8806134442}" presName="vert1" presStyleCnt="0"/>
      <dgm:spPr/>
    </dgm:pt>
    <dgm:pt modelId="{036A1F83-DE1D-4D17-B027-F6357B802D8D}" type="pres">
      <dgm:prSet presAssocID="{61EF4F23-DE88-4931-A4A2-400F52CF56B3}" presName="thickLine" presStyleLbl="alignNode1" presStyleIdx="4" presStyleCnt="21"/>
      <dgm:spPr/>
    </dgm:pt>
    <dgm:pt modelId="{668FE21F-E3D2-498D-8FEB-D45406E24FE6}" type="pres">
      <dgm:prSet presAssocID="{61EF4F23-DE88-4931-A4A2-400F52CF56B3}" presName="horz1" presStyleCnt="0"/>
      <dgm:spPr/>
    </dgm:pt>
    <dgm:pt modelId="{A0AC9000-547E-4125-8238-7557AFD8B354}" type="pres">
      <dgm:prSet presAssocID="{61EF4F23-DE88-4931-A4A2-400F52CF56B3}" presName="tx1" presStyleLbl="revTx" presStyleIdx="4" presStyleCnt="21"/>
      <dgm:spPr/>
    </dgm:pt>
    <dgm:pt modelId="{8AD8419A-D169-4A44-9C56-0F5E232F0205}" type="pres">
      <dgm:prSet presAssocID="{61EF4F23-DE88-4931-A4A2-400F52CF56B3}" presName="vert1" presStyleCnt="0"/>
      <dgm:spPr/>
    </dgm:pt>
    <dgm:pt modelId="{EE166AA9-6334-4D47-807A-B6223A5086E1}" type="pres">
      <dgm:prSet presAssocID="{2982E35D-D503-481C-B626-2752B4DBD185}" presName="thickLine" presStyleLbl="alignNode1" presStyleIdx="5" presStyleCnt="21"/>
      <dgm:spPr/>
    </dgm:pt>
    <dgm:pt modelId="{06250558-8452-4854-9108-F9B9772C1163}" type="pres">
      <dgm:prSet presAssocID="{2982E35D-D503-481C-B626-2752B4DBD185}" presName="horz1" presStyleCnt="0"/>
      <dgm:spPr/>
    </dgm:pt>
    <dgm:pt modelId="{2F1DC04E-049C-4763-B081-D6CC7EE17A7B}" type="pres">
      <dgm:prSet presAssocID="{2982E35D-D503-481C-B626-2752B4DBD185}" presName="tx1" presStyleLbl="revTx" presStyleIdx="5" presStyleCnt="21"/>
      <dgm:spPr/>
    </dgm:pt>
    <dgm:pt modelId="{0C162690-253E-4242-99E6-80ACC838F51B}" type="pres">
      <dgm:prSet presAssocID="{2982E35D-D503-481C-B626-2752B4DBD185}" presName="vert1" presStyleCnt="0"/>
      <dgm:spPr/>
    </dgm:pt>
    <dgm:pt modelId="{A07C1B1F-336D-4919-A3B7-AFE340332841}" type="pres">
      <dgm:prSet presAssocID="{CC82E057-80D7-4610-9704-BB1FD34AC8DE}" presName="thickLine" presStyleLbl="alignNode1" presStyleIdx="6" presStyleCnt="21"/>
      <dgm:spPr/>
    </dgm:pt>
    <dgm:pt modelId="{B050D1A1-D7F2-4558-8B0D-071F5817C309}" type="pres">
      <dgm:prSet presAssocID="{CC82E057-80D7-4610-9704-BB1FD34AC8DE}" presName="horz1" presStyleCnt="0"/>
      <dgm:spPr/>
    </dgm:pt>
    <dgm:pt modelId="{8836395A-FD71-4988-8984-9C92BA07AC23}" type="pres">
      <dgm:prSet presAssocID="{CC82E057-80D7-4610-9704-BB1FD34AC8DE}" presName="tx1" presStyleLbl="revTx" presStyleIdx="6" presStyleCnt="21"/>
      <dgm:spPr/>
    </dgm:pt>
    <dgm:pt modelId="{EBD45622-4AB0-4015-A43E-3EB38F588286}" type="pres">
      <dgm:prSet presAssocID="{CC82E057-80D7-4610-9704-BB1FD34AC8DE}" presName="vert1" presStyleCnt="0"/>
      <dgm:spPr/>
    </dgm:pt>
    <dgm:pt modelId="{86F8353C-F3DF-47A5-B8F4-5B6C625E151A}" type="pres">
      <dgm:prSet presAssocID="{94C1C7EF-6F6D-4C60-823B-A8EEDD49228B}" presName="thickLine" presStyleLbl="alignNode1" presStyleIdx="7" presStyleCnt="21"/>
      <dgm:spPr/>
    </dgm:pt>
    <dgm:pt modelId="{D3FCA25E-96AA-4034-8642-9B80A8585549}" type="pres">
      <dgm:prSet presAssocID="{94C1C7EF-6F6D-4C60-823B-A8EEDD49228B}" presName="horz1" presStyleCnt="0"/>
      <dgm:spPr/>
    </dgm:pt>
    <dgm:pt modelId="{A21B5BF5-8F56-405E-9F9C-91A46D8A0C28}" type="pres">
      <dgm:prSet presAssocID="{94C1C7EF-6F6D-4C60-823B-A8EEDD49228B}" presName="tx1" presStyleLbl="revTx" presStyleIdx="7" presStyleCnt="21"/>
      <dgm:spPr/>
    </dgm:pt>
    <dgm:pt modelId="{145B724E-C1BF-4BBE-B072-FA15FBC0AC96}" type="pres">
      <dgm:prSet presAssocID="{94C1C7EF-6F6D-4C60-823B-A8EEDD49228B}" presName="vert1" presStyleCnt="0"/>
      <dgm:spPr/>
    </dgm:pt>
    <dgm:pt modelId="{89F79015-76E2-42BA-B0C3-ECADB6A88D82}" type="pres">
      <dgm:prSet presAssocID="{31E5F610-C766-4402-A4E4-8BADC915D23D}" presName="thickLine" presStyleLbl="alignNode1" presStyleIdx="8" presStyleCnt="21"/>
      <dgm:spPr/>
    </dgm:pt>
    <dgm:pt modelId="{25E2BC3C-6275-4EBD-B9C2-660CAEDC4439}" type="pres">
      <dgm:prSet presAssocID="{31E5F610-C766-4402-A4E4-8BADC915D23D}" presName="horz1" presStyleCnt="0"/>
      <dgm:spPr/>
    </dgm:pt>
    <dgm:pt modelId="{2DC72CFB-4360-4E96-AA54-5ACA075B477E}" type="pres">
      <dgm:prSet presAssocID="{31E5F610-C766-4402-A4E4-8BADC915D23D}" presName="tx1" presStyleLbl="revTx" presStyleIdx="8" presStyleCnt="21"/>
      <dgm:spPr/>
    </dgm:pt>
    <dgm:pt modelId="{4B809C5C-37B9-4CE8-BA40-8C70E8683F76}" type="pres">
      <dgm:prSet presAssocID="{31E5F610-C766-4402-A4E4-8BADC915D23D}" presName="vert1" presStyleCnt="0"/>
      <dgm:spPr/>
    </dgm:pt>
    <dgm:pt modelId="{0294EC45-8790-4A1D-A5FE-99EDDE27D35D}" type="pres">
      <dgm:prSet presAssocID="{A3CF29DE-C40F-4C41-A576-BFAAC174AD00}" presName="thickLine" presStyleLbl="alignNode1" presStyleIdx="9" presStyleCnt="21"/>
      <dgm:spPr/>
    </dgm:pt>
    <dgm:pt modelId="{53F853FD-2C98-4743-B127-E05BFA18BE2F}" type="pres">
      <dgm:prSet presAssocID="{A3CF29DE-C40F-4C41-A576-BFAAC174AD00}" presName="horz1" presStyleCnt="0"/>
      <dgm:spPr/>
    </dgm:pt>
    <dgm:pt modelId="{818216C2-87B5-4E79-9D4A-7089D32FFA1F}" type="pres">
      <dgm:prSet presAssocID="{A3CF29DE-C40F-4C41-A576-BFAAC174AD00}" presName="tx1" presStyleLbl="revTx" presStyleIdx="9" presStyleCnt="21"/>
      <dgm:spPr/>
    </dgm:pt>
    <dgm:pt modelId="{F29CC03D-29AD-4EDE-B093-12300D24C274}" type="pres">
      <dgm:prSet presAssocID="{A3CF29DE-C40F-4C41-A576-BFAAC174AD00}" presName="vert1" presStyleCnt="0"/>
      <dgm:spPr/>
    </dgm:pt>
    <dgm:pt modelId="{6588E4A1-08CA-4716-A9FF-ED00E85DA4D0}" type="pres">
      <dgm:prSet presAssocID="{3EC706EF-D151-4734-83E7-738F0BE7C39D}" presName="thickLine" presStyleLbl="alignNode1" presStyleIdx="10" presStyleCnt="21"/>
      <dgm:spPr/>
    </dgm:pt>
    <dgm:pt modelId="{444A9F38-BEBD-45B2-BFFE-D33F0B8E8873}" type="pres">
      <dgm:prSet presAssocID="{3EC706EF-D151-4734-83E7-738F0BE7C39D}" presName="horz1" presStyleCnt="0"/>
      <dgm:spPr/>
    </dgm:pt>
    <dgm:pt modelId="{FCADDFA8-5541-4C42-BF72-5DB51AC067BB}" type="pres">
      <dgm:prSet presAssocID="{3EC706EF-D151-4734-83E7-738F0BE7C39D}" presName="tx1" presStyleLbl="revTx" presStyleIdx="10" presStyleCnt="21"/>
      <dgm:spPr/>
    </dgm:pt>
    <dgm:pt modelId="{1FB2DF59-27E4-4C96-AE4F-8553D959375D}" type="pres">
      <dgm:prSet presAssocID="{3EC706EF-D151-4734-83E7-738F0BE7C39D}" presName="vert1" presStyleCnt="0"/>
      <dgm:spPr/>
    </dgm:pt>
    <dgm:pt modelId="{BC5FD986-7EBC-4414-B5E3-36898A5E1361}" type="pres">
      <dgm:prSet presAssocID="{4A9639E3-348E-47B0-87D8-96C4A1D5CCFD}" presName="thickLine" presStyleLbl="alignNode1" presStyleIdx="11" presStyleCnt="21"/>
      <dgm:spPr/>
    </dgm:pt>
    <dgm:pt modelId="{475E4C5D-0F91-4590-9A78-7231EB0D741D}" type="pres">
      <dgm:prSet presAssocID="{4A9639E3-348E-47B0-87D8-96C4A1D5CCFD}" presName="horz1" presStyleCnt="0"/>
      <dgm:spPr/>
    </dgm:pt>
    <dgm:pt modelId="{DBFF8A2E-A942-447B-BB41-F0FE76C301DC}" type="pres">
      <dgm:prSet presAssocID="{4A9639E3-348E-47B0-87D8-96C4A1D5CCFD}" presName="tx1" presStyleLbl="revTx" presStyleIdx="11" presStyleCnt="21"/>
      <dgm:spPr/>
    </dgm:pt>
    <dgm:pt modelId="{8C9D47C1-9D9E-475B-9502-406AD3A3E05A}" type="pres">
      <dgm:prSet presAssocID="{4A9639E3-348E-47B0-87D8-96C4A1D5CCFD}" presName="vert1" presStyleCnt="0"/>
      <dgm:spPr/>
    </dgm:pt>
    <dgm:pt modelId="{D8A625A2-3384-40EF-A4C8-292F2A798846}" type="pres">
      <dgm:prSet presAssocID="{E092DCEE-D359-4192-BB40-001947755BC8}" presName="thickLine" presStyleLbl="alignNode1" presStyleIdx="12" presStyleCnt="21"/>
      <dgm:spPr/>
    </dgm:pt>
    <dgm:pt modelId="{D74845F4-20F7-4AC9-BE9E-EB5EF8D47A4B}" type="pres">
      <dgm:prSet presAssocID="{E092DCEE-D359-4192-BB40-001947755BC8}" presName="horz1" presStyleCnt="0"/>
      <dgm:spPr/>
    </dgm:pt>
    <dgm:pt modelId="{8AC23B07-707B-4F58-99D6-CC432AEDA3F3}" type="pres">
      <dgm:prSet presAssocID="{E092DCEE-D359-4192-BB40-001947755BC8}" presName="tx1" presStyleLbl="revTx" presStyleIdx="12" presStyleCnt="21"/>
      <dgm:spPr/>
    </dgm:pt>
    <dgm:pt modelId="{1B9650CD-618D-42F2-B4D6-22D4D41ECDB1}" type="pres">
      <dgm:prSet presAssocID="{E092DCEE-D359-4192-BB40-001947755BC8}" presName="vert1" presStyleCnt="0"/>
      <dgm:spPr/>
    </dgm:pt>
    <dgm:pt modelId="{35CD189D-BB27-4D7B-B315-AF73C6CA7776}" type="pres">
      <dgm:prSet presAssocID="{083CDA26-8AB8-4D54-911F-28B1D9A63324}" presName="thickLine" presStyleLbl="alignNode1" presStyleIdx="13" presStyleCnt="21"/>
      <dgm:spPr/>
    </dgm:pt>
    <dgm:pt modelId="{CD7F795A-04FC-4D15-85B9-7C8C9834F287}" type="pres">
      <dgm:prSet presAssocID="{083CDA26-8AB8-4D54-911F-28B1D9A63324}" presName="horz1" presStyleCnt="0"/>
      <dgm:spPr/>
    </dgm:pt>
    <dgm:pt modelId="{BE920DD9-697F-422F-B04B-35DE6EB2B3A4}" type="pres">
      <dgm:prSet presAssocID="{083CDA26-8AB8-4D54-911F-28B1D9A63324}" presName="tx1" presStyleLbl="revTx" presStyleIdx="13" presStyleCnt="21"/>
      <dgm:spPr/>
    </dgm:pt>
    <dgm:pt modelId="{ADDB35BE-C3E3-4790-8F1E-EC8A3D3B47A5}" type="pres">
      <dgm:prSet presAssocID="{083CDA26-8AB8-4D54-911F-28B1D9A63324}" presName="vert1" presStyleCnt="0"/>
      <dgm:spPr/>
    </dgm:pt>
    <dgm:pt modelId="{9B681AA9-A42B-454D-BD0C-68CAF5E00AD7}" type="pres">
      <dgm:prSet presAssocID="{BDB99BD4-523E-47AF-98BA-40F1FBF8D1FF}" presName="thickLine" presStyleLbl="alignNode1" presStyleIdx="14" presStyleCnt="21"/>
      <dgm:spPr/>
    </dgm:pt>
    <dgm:pt modelId="{1E73951A-3E3F-4B4A-B88E-2101A88BFD90}" type="pres">
      <dgm:prSet presAssocID="{BDB99BD4-523E-47AF-98BA-40F1FBF8D1FF}" presName="horz1" presStyleCnt="0"/>
      <dgm:spPr/>
    </dgm:pt>
    <dgm:pt modelId="{10D225A7-1E7E-4324-95C4-32878F626C09}" type="pres">
      <dgm:prSet presAssocID="{BDB99BD4-523E-47AF-98BA-40F1FBF8D1FF}" presName="tx1" presStyleLbl="revTx" presStyleIdx="14" presStyleCnt="21"/>
      <dgm:spPr/>
    </dgm:pt>
    <dgm:pt modelId="{55C8BDE1-234F-4DB1-B060-EA131344FFFC}" type="pres">
      <dgm:prSet presAssocID="{BDB99BD4-523E-47AF-98BA-40F1FBF8D1FF}" presName="vert1" presStyleCnt="0"/>
      <dgm:spPr/>
    </dgm:pt>
    <dgm:pt modelId="{90B25674-AA88-40D2-827E-7418C4FDF97F}" type="pres">
      <dgm:prSet presAssocID="{5C58EA4C-910E-4764-8C3E-A256FEB89729}" presName="thickLine" presStyleLbl="alignNode1" presStyleIdx="15" presStyleCnt="21"/>
      <dgm:spPr/>
    </dgm:pt>
    <dgm:pt modelId="{6EFEE9C8-A1D4-42F3-87E4-712F02E9A097}" type="pres">
      <dgm:prSet presAssocID="{5C58EA4C-910E-4764-8C3E-A256FEB89729}" presName="horz1" presStyleCnt="0"/>
      <dgm:spPr/>
    </dgm:pt>
    <dgm:pt modelId="{8D1BC54F-0A9E-4622-8805-96BA50058394}" type="pres">
      <dgm:prSet presAssocID="{5C58EA4C-910E-4764-8C3E-A256FEB89729}" presName="tx1" presStyleLbl="revTx" presStyleIdx="15" presStyleCnt="21"/>
      <dgm:spPr/>
    </dgm:pt>
    <dgm:pt modelId="{D52DF6D4-62AA-49A0-99E4-56C5FEFA6D7E}" type="pres">
      <dgm:prSet presAssocID="{5C58EA4C-910E-4764-8C3E-A256FEB89729}" presName="vert1" presStyleCnt="0"/>
      <dgm:spPr/>
    </dgm:pt>
    <dgm:pt modelId="{05E49106-50B9-474D-9CF2-2C28EC9F57B7}" type="pres">
      <dgm:prSet presAssocID="{CA91006E-B104-456E-B41D-178C9656933D}" presName="thickLine" presStyleLbl="alignNode1" presStyleIdx="16" presStyleCnt="21"/>
      <dgm:spPr/>
    </dgm:pt>
    <dgm:pt modelId="{A563C672-5D8F-44D2-A69A-F2A6E445D686}" type="pres">
      <dgm:prSet presAssocID="{CA91006E-B104-456E-B41D-178C9656933D}" presName="horz1" presStyleCnt="0"/>
      <dgm:spPr/>
    </dgm:pt>
    <dgm:pt modelId="{28A9B20F-3931-496C-8B6A-8043688E5A68}" type="pres">
      <dgm:prSet presAssocID="{CA91006E-B104-456E-B41D-178C9656933D}" presName="tx1" presStyleLbl="revTx" presStyleIdx="16" presStyleCnt="21"/>
      <dgm:spPr/>
    </dgm:pt>
    <dgm:pt modelId="{617A5EA5-D756-4D9A-ABD3-1B14BC4BB0BF}" type="pres">
      <dgm:prSet presAssocID="{CA91006E-B104-456E-B41D-178C9656933D}" presName="vert1" presStyleCnt="0"/>
      <dgm:spPr/>
    </dgm:pt>
    <dgm:pt modelId="{3799C10A-D434-42FA-89EF-4AB7B1662859}" type="pres">
      <dgm:prSet presAssocID="{C5E2C381-B97E-4ACC-B34F-6453430EB105}" presName="thickLine" presStyleLbl="alignNode1" presStyleIdx="17" presStyleCnt="21"/>
      <dgm:spPr/>
    </dgm:pt>
    <dgm:pt modelId="{454D9ED6-FD68-4F19-B085-6FDC5336E3F7}" type="pres">
      <dgm:prSet presAssocID="{C5E2C381-B97E-4ACC-B34F-6453430EB105}" presName="horz1" presStyleCnt="0"/>
      <dgm:spPr/>
    </dgm:pt>
    <dgm:pt modelId="{8695A4D0-A68A-448A-91B7-C857E924A01A}" type="pres">
      <dgm:prSet presAssocID="{C5E2C381-B97E-4ACC-B34F-6453430EB105}" presName="tx1" presStyleLbl="revTx" presStyleIdx="17" presStyleCnt="21"/>
      <dgm:spPr/>
    </dgm:pt>
    <dgm:pt modelId="{5E62C2BC-E8E7-4568-89BB-2FA5436C4B27}" type="pres">
      <dgm:prSet presAssocID="{C5E2C381-B97E-4ACC-B34F-6453430EB105}" presName="vert1" presStyleCnt="0"/>
      <dgm:spPr/>
    </dgm:pt>
    <dgm:pt modelId="{A52ACEE3-32AB-416D-8D10-460C34FAAB70}" type="pres">
      <dgm:prSet presAssocID="{AEBA46A2-B08E-466B-BA5E-DCAA6B8F62F7}" presName="thickLine" presStyleLbl="alignNode1" presStyleIdx="18" presStyleCnt="21"/>
      <dgm:spPr/>
    </dgm:pt>
    <dgm:pt modelId="{81278299-84D5-458E-A431-1F005C2F4853}" type="pres">
      <dgm:prSet presAssocID="{AEBA46A2-B08E-466B-BA5E-DCAA6B8F62F7}" presName="horz1" presStyleCnt="0"/>
      <dgm:spPr/>
    </dgm:pt>
    <dgm:pt modelId="{C6682924-A379-4DD2-B1E3-7F324FE18E06}" type="pres">
      <dgm:prSet presAssocID="{AEBA46A2-B08E-466B-BA5E-DCAA6B8F62F7}" presName="tx1" presStyleLbl="revTx" presStyleIdx="18" presStyleCnt="21"/>
      <dgm:spPr/>
    </dgm:pt>
    <dgm:pt modelId="{C74C7818-B359-4DB9-A528-E78F35BD6094}" type="pres">
      <dgm:prSet presAssocID="{AEBA46A2-B08E-466B-BA5E-DCAA6B8F62F7}" presName="vert1" presStyleCnt="0"/>
      <dgm:spPr/>
    </dgm:pt>
    <dgm:pt modelId="{C1230FAE-78C9-4692-8ADB-A28642468E8E}" type="pres">
      <dgm:prSet presAssocID="{0EBF33DC-56A3-4E6F-A18F-7E7952F958CA}" presName="thickLine" presStyleLbl="alignNode1" presStyleIdx="19" presStyleCnt="21"/>
      <dgm:spPr/>
    </dgm:pt>
    <dgm:pt modelId="{15C42019-3E58-4F16-9466-219B85CED226}" type="pres">
      <dgm:prSet presAssocID="{0EBF33DC-56A3-4E6F-A18F-7E7952F958CA}" presName="horz1" presStyleCnt="0"/>
      <dgm:spPr/>
    </dgm:pt>
    <dgm:pt modelId="{EA2B4475-E7FA-4543-8A13-3A932D27F2EC}" type="pres">
      <dgm:prSet presAssocID="{0EBF33DC-56A3-4E6F-A18F-7E7952F958CA}" presName="tx1" presStyleLbl="revTx" presStyleIdx="19" presStyleCnt="21"/>
      <dgm:spPr/>
    </dgm:pt>
    <dgm:pt modelId="{EF7C0694-FF27-4E8A-914B-66857D6FFCB8}" type="pres">
      <dgm:prSet presAssocID="{0EBF33DC-56A3-4E6F-A18F-7E7952F958CA}" presName="vert1" presStyleCnt="0"/>
      <dgm:spPr/>
    </dgm:pt>
    <dgm:pt modelId="{EC2FD6E5-29C3-4D9D-AEBC-25F117E382C2}" type="pres">
      <dgm:prSet presAssocID="{6F1310F3-2413-437F-89EF-D673032C8AA8}" presName="thickLine" presStyleLbl="alignNode1" presStyleIdx="20" presStyleCnt="21"/>
      <dgm:spPr/>
    </dgm:pt>
    <dgm:pt modelId="{F4F22775-2130-431D-9D5A-9CF1AE75D86C}" type="pres">
      <dgm:prSet presAssocID="{6F1310F3-2413-437F-89EF-D673032C8AA8}" presName="horz1" presStyleCnt="0"/>
      <dgm:spPr/>
    </dgm:pt>
    <dgm:pt modelId="{D9FFD1A8-2AA2-4238-A2FD-A6E937AB2FB9}" type="pres">
      <dgm:prSet presAssocID="{6F1310F3-2413-437F-89EF-D673032C8AA8}" presName="tx1" presStyleLbl="revTx" presStyleIdx="20" presStyleCnt="21"/>
      <dgm:spPr/>
    </dgm:pt>
    <dgm:pt modelId="{082321F9-1EC6-4D02-BAC4-7CEE9189FBB6}" type="pres">
      <dgm:prSet presAssocID="{6F1310F3-2413-437F-89EF-D673032C8AA8}" presName="vert1" presStyleCnt="0"/>
      <dgm:spPr/>
    </dgm:pt>
  </dgm:ptLst>
  <dgm:cxnLst>
    <dgm:cxn modelId="{C9828C0B-907F-49EE-9753-691BE73E95DA}" type="presOf" srcId="{0EBF33DC-56A3-4E6F-A18F-7E7952F958CA}" destId="{EA2B4475-E7FA-4543-8A13-3A932D27F2EC}" srcOrd="0" destOrd="0" presId="urn:microsoft.com/office/officeart/2008/layout/LinedList"/>
    <dgm:cxn modelId="{5367C715-55BF-4234-AD4E-CDACD260FB4C}" srcId="{19D5E4F2-944B-4262-ABCF-34627D7D4606}" destId="{94C1C7EF-6F6D-4C60-823B-A8EEDD49228B}" srcOrd="7" destOrd="0" parTransId="{4D1A1ACC-CD1B-469B-AE08-C7B71D51626F}" sibTransId="{F75B165F-D2D6-4C3F-80DD-CEFBFB2B41F7}"/>
    <dgm:cxn modelId="{7F0CDA1D-341E-45C7-9FD9-0F9EE0F8D3B0}" srcId="{19D5E4F2-944B-4262-ABCF-34627D7D4606}" destId="{5E343B24-0C46-4562-8065-EB1510A9B5B3}" srcOrd="0" destOrd="0" parTransId="{F797B3ED-BA21-476A-B953-4478C3E2C1EE}" sibTransId="{5C171201-F0C5-4FB4-B215-E748B7C7127C}"/>
    <dgm:cxn modelId="{F1D51A2E-FD3B-4A5F-AFE5-11AF255608D5}" type="presOf" srcId="{7E234CB7-7A2F-4CA3-9483-3D8806134442}" destId="{6E1CA32B-A7ED-4FCD-9AE9-8120CCA93CB6}" srcOrd="0" destOrd="0" presId="urn:microsoft.com/office/officeart/2008/layout/LinedList"/>
    <dgm:cxn modelId="{51223B34-F9BE-40BB-A884-B59B540B3EBE}" type="presOf" srcId="{4A9639E3-348E-47B0-87D8-96C4A1D5CCFD}" destId="{DBFF8A2E-A942-447B-BB41-F0FE76C301DC}" srcOrd="0" destOrd="0" presId="urn:microsoft.com/office/officeart/2008/layout/LinedList"/>
    <dgm:cxn modelId="{63FBB834-F1E3-4D28-AE75-44CD3C4BF844}" type="presOf" srcId="{BDB99BD4-523E-47AF-98BA-40F1FBF8D1FF}" destId="{10D225A7-1E7E-4324-95C4-32878F626C09}" srcOrd="0" destOrd="0" presId="urn:microsoft.com/office/officeart/2008/layout/LinedList"/>
    <dgm:cxn modelId="{60061F36-34C0-4653-BDDF-22EF6318E2AA}" srcId="{19D5E4F2-944B-4262-ABCF-34627D7D4606}" destId="{4A9639E3-348E-47B0-87D8-96C4A1D5CCFD}" srcOrd="11" destOrd="0" parTransId="{6E27369E-417E-48F2-BC4C-27D33BE4318B}" sibTransId="{371FC3D9-4996-4ACB-A8E4-9AA986C54461}"/>
    <dgm:cxn modelId="{92AB9736-B4DD-4BD3-8C72-F3D64A126A05}" srcId="{19D5E4F2-944B-4262-ABCF-34627D7D4606}" destId="{BDB99BD4-523E-47AF-98BA-40F1FBF8D1FF}" srcOrd="14" destOrd="0" parTransId="{39B22775-EB7C-4EFF-91E9-03E8B93723F0}" sibTransId="{E37E216F-87B3-4026-B9A1-EED2B337DE49}"/>
    <dgm:cxn modelId="{40A90D3B-69B1-4A01-9142-B9CA5D6F9AFF}" type="presOf" srcId="{AEBA46A2-B08E-466B-BA5E-DCAA6B8F62F7}" destId="{C6682924-A379-4DD2-B1E3-7F324FE18E06}" srcOrd="0" destOrd="0" presId="urn:microsoft.com/office/officeart/2008/layout/LinedList"/>
    <dgm:cxn modelId="{39A4925E-A58A-4F17-B3A7-0D80B97DEA4A}" srcId="{19D5E4F2-944B-4262-ABCF-34627D7D4606}" destId="{C5E2C381-B97E-4ACC-B34F-6453430EB105}" srcOrd="17" destOrd="0" parTransId="{6E90BC54-B11C-4E81-A8CC-776BF65D82FB}" sibTransId="{CADA1DD8-6925-4B07-A3FB-DA3C3ACFFE21}"/>
    <dgm:cxn modelId="{C3772461-310B-4C0D-93A3-500E0E2230CA}" type="presOf" srcId="{CA91006E-B104-456E-B41D-178C9656933D}" destId="{28A9B20F-3931-496C-8B6A-8043688E5A68}" srcOrd="0" destOrd="0" presId="urn:microsoft.com/office/officeart/2008/layout/LinedList"/>
    <dgm:cxn modelId="{B1DDEB49-239F-40B0-9D31-A4D62C88897A}" type="presOf" srcId="{6F1310F3-2413-437F-89EF-D673032C8AA8}" destId="{D9FFD1A8-2AA2-4238-A2FD-A6E937AB2FB9}" srcOrd="0" destOrd="0" presId="urn:microsoft.com/office/officeart/2008/layout/LinedList"/>
    <dgm:cxn modelId="{3A235F4F-6A63-4522-A12B-CD815938D75B}" srcId="{19D5E4F2-944B-4262-ABCF-34627D7D4606}" destId="{8B6B7868-A565-4B2F-9B91-DA8D95C75594}" srcOrd="1" destOrd="0" parTransId="{56B4CEBA-FF9F-4DB3-920A-0684EE09382B}" sibTransId="{E2048671-4C4C-4A83-91A5-2D220F35E850}"/>
    <dgm:cxn modelId="{3FA75E51-6954-47BD-8DCB-B5F4D9112D8D}" srcId="{19D5E4F2-944B-4262-ABCF-34627D7D4606}" destId="{7E234CB7-7A2F-4CA3-9483-3D8806134442}" srcOrd="3" destOrd="0" parTransId="{73921463-A578-44A9-94D4-89B9B287CD46}" sibTransId="{E4EB411C-6E45-42EC-B073-A889D4BE6C3D}"/>
    <dgm:cxn modelId="{4A1AF471-DCC9-4A7F-BE41-44966C732967}" type="presOf" srcId="{CC82E057-80D7-4610-9704-BB1FD34AC8DE}" destId="{8836395A-FD71-4988-8984-9C92BA07AC23}" srcOrd="0" destOrd="0" presId="urn:microsoft.com/office/officeart/2008/layout/LinedList"/>
    <dgm:cxn modelId="{09D12072-E1A7-4121-B7EC-2432F07719BA}" type="presOf" srcId="{5C58EA4C-910E-4764-8C3E-A256FEB89729}" destId="{8D1BC54F-0A9E-4622-8805-96BA50058394}" srcOrd="0" destOrd="0" presId="urn:microsoft.com/office/officeart/2008/layout/LinedList"/>
    <dgm:cxn modelId="{C5DD8E72-2FDA-429C-B151-1495A23A7B9B}" type="presOf" srcId="{94C1C7EF-6F6D-4C60-823B-A8EEDD49228B}" destId="{A21B5BF5-8F56-405E-9F9C-91A46D8A0C28}" srcOrd="0" destOrd="0" presId="urn:microsoft.com/office/officeart/2008/layout/LinedList"/>
    <dgm:cxn modelId="{4F8C1157-8690-49C6-B07E-A9679B3B83F5}" srcId="{19D5E4F2-944B-4262-ABCF-34627D7D4606}" destId="{CA91006E-B104-456E-B41D-178C9656933D}" srcOrd="16" destOrd="0" parTransId="{517006B3-9553-47FF-8A02-FE79BCA701F6}" sibTransId="{12ED92F1-83E5-40AE-BF21-B56549EEF72B}"/>
    <dgm:cxn modelId="{A8075F78-7910-4726-B3A6-EEE7E7A26F96}" type="presOf" srcId="{3EC706EF-D151-4734-83E7-738F0BE7C39D}" destId="{FCADDFA8-5541-4C42-BF72-5DB51AC067BB}" srcOrd="0" destOrd="0" presId="urn:microsoft.com/office/officeart/2008/layout/LinedList"/>
    <dgm:cxn modelId="{4C918F82-ED48-4FD3-AFD5-B3D9B92390F3}" srcId="{19D5E4F2-944B-4262-ABCF-34627D7D4606}" destId="{61EF4F23-DE88-4931-A4A2-400F52CF56B3}" srcOrd="4" destOrd="0" parTransId="{65FB7369-D710-4B5D-82D3-FF7B52ECA282}" sibTransId="{B2F62931-B33A-49A3-8F56-BB10B620B7CA}"/>
    <dgm:cxn modelId="{59B06083-F91F-45B8-99DF-999BED4645D2}" srcId="{19D5E4F2-944B-4262-ABCF-34627D7D4606}" destId="{3EC706EF-D151-4734-83E7-738F0BE7C39D}" srcOrd="10" destOrd="0" parTransId="{4EA88ADE-419D-4BD4-AA2B-B86261D42405}" sibTransId="{0A0F741B-4B10-416C-AA76-A06F68A8934C}"/>
    <dgm:cxn modelId="{BDD32F86-3F90-4C9F-9A9E-86757D7A227A}" type="presOf" srcId="{8B6B7868-A565-4B2F-9B91-DA8D95C75594}" destId="{0CCF4681-157E-4E4A-B114-E65FADABA2CC}" srcOrd="0" destOrd="0" presId="urn:microsoft.com/office/officeart/2008/layout/LinedList"/>
    <dgm:cxn modelId="{6A9FE788-33B2-4B23-9DB5-72FE114C4ED2}" type="presOf" srcId="{5E343B24-0C46-4562-8065-EB1510A9B5B3}" destId="{C96F0486-7781-436C-986A-31C6C52FACB7}" srcOrd="0" destOrd="0" presId="urn:microsoft.com/office/officeart/2008/layout/LinedList"/>
    <dgm:cxn modelId="{08B9E190-00D6-4AAE-BBD9-E51AC9D771CD}" srcId="{19D5E4F2-944B-4262-ABCF-34627D7D4606}" destId="{6F1310F3-2413-437F-89EF-D673032C8AA8}" srcOrd="20" destOrd="0" parTransId="{228C8F9D-D593-4226-A0D2-DC54E899542F}" sibTransId="{BE9F9B8E-38FC-4C10-B01A-5B4B8B47858C}"/>
    <dgm:cxn modelId="{370D3994-0814-4F35-9C42-5657A99DCC28}" type="presOf" srcId="{A3CF29DE-C40F-4C41-A576-BFAAC174AD00}" destId="{818216C2-87B5-4E79-9D4A-7089D32FFA1F}" srcOrd="0" destOrd="0" presId="urn:microsoft.com/office/officeart/2008/layout/LinedList"/>
    <dgm:cxn modelId="{0815579D-391C-49E5-8BC4-6DE4FCDD60B8}" srcId="{19D5E4F2-944B-4262-ABCF-34627D7D4606}" destId="{0EBF33DC-56A3-4E6F-A18F-7E7952F958CA}" srcOrd="19" destOrd="0" parTransId="{66E27555-D03B-42B9-8087-EBCFE87CDCE7}" sibTransId="{3EF6A4BC-DAAC-440C-B3CF-7FC416EBEC1A}"/>
    <dgm:cxn modelId="{C98F09A9-B6D2-4B26-9B42-A4C82977CBC3}" srcId="{19D5E4F2-944B-4262-ABCF-34627D7D4606}" destId="{A3CF29DE-C40F-4C41-A576-BFAAC174AD00}" srcOrd="9" destOrd="0" parTransId="{E9164B8A-8410-4F3A-9BCD-85D0C557CDEF}" sibTransId="{17A7F7BB-82A3-4601-8430-E5F6AA37FF3C}"/>
    <dgm:cxn modelId="{3C1E3AAD-3C29-4884-B5AA-2F293FD755D2}" srcId="{19D5E4F2-944B-4262-ABCF-34627D7D4606}" destId="{5C58EA4C-910E-4764-8C3E-A256FEB89729}" srcOrd="15" destOrd="0" parTransId="{CEE13DBC-DCEF-4803-91A7-B336899C5A39}" sibTransId="{39FEB6BE-236B-4AE3-988A-47B28A2AF420}"/>
    <dgm:cxn modelId="{1C3FB1AF-EC7D-4B60-9394-D411C1DA2439}" type="presOf" srcId="{C5E2C381-B97E-4ACC-B34F-6453430EB105}" destId="{8695A4D0-A68A-448A-91B7-C857E924A01A}" srcOrd="0" destOrd="0" presId="urn:microsoft.com/office/officeart/2008/layout/LinedList"/>
    <dgm:cxn modelId="{8BADA2B1-AE99-4A61-8055-06CB7EA42B3F}" srcId="{19D5E4F2-944B-4262-ABCF-34627D7D4606}" destId="{2982E35D-D503-481C-B626-2752B4DBD185}" srcOrd="5" destOrd="0" parTransId="{2418B616-BADF-443C-92C6-0BF2874A0F72}" sibTransId="{33685956-8B7E-46DE-A5EA-F57D787B764C}"/>
    <dgm:cxn modelId="{5159AFB3-A55F-4C27-8D8E-F938120BD36E}" type="presOf" srcId="{E092DCEE-D359-4192-BB40-001947755BC8}" destId="{8AC23B07-707B-4F58-99D6-CC432AEDA3F3}" srcOrd="0" destOrd="0" presId="urn:microsoft.com/office/officeart/2008/layout/LinedList"/>
    <dgm:cxn modelId="{C818CBB9-B8DE-43EA-9FCA-8BF46B4735C2}" srcId="{19D5E4F2-944B-4262-ABCF-34627D7D4606}" destId="{FBC36054-B094-4914-8E33-1411C1F12DE7}" srcOrd="2" destOrd="0" parTransId="{BA5295E0-B561-4D1F-8E36-2CA82E50FA6E}" sibTransId="{FD0FF15F-3899-471F-9D57-F0CA5C44058B}"/>
    <dgm:cxn modelId="{C9686FBE-65FE-432A-9055-357DD1C8D399}" type="presOf" srcId="{31E5F610-C766-4402-A4E4-8BADC915D23D}" destId="{2DC72CFB-4360-4E96-AA54-5ACA075B477E}" srcOrd="0" destOrd="0" presId="urn:microsoft.com/office/officeart/2008/layout/LinedList"/>
    <dgm:cxn modelId="{022089C8-8BE1-4E98-91FA-00BA8987268F}" type="presOf" srcId="{FBC36054-B094-4914-8E33-1411C1F12DE7}" destId="{9E73C6AA-A1E9-42D9-B687-8CBE88FD122E}" srcOrd="0" destOrd="0" presId="urn:microsoft.com/office/officeart/2008/layout/LinedList"/>
    <dgm:cxn modelId="{1C0E21CA-B83F-489F-8D63-AA022C9086D3}" srcId="{19D5E4F2-944B-4262-ABCF-34627D7D4606}" destId="{E092DCEE-D359-4192-BB40-001947755BC8}" srcOrd="12" destOrd="0" parTransId="{28147594-C889-470B-9765-2FB4CE1DF6CE}" sibTransId="{29E33B9E-D014-43C2-AAD4-2262562CD28A}"/>
    <dgm:cxn modelId="{E6014DCA-BBA5-4E42-BE3A-023E27BD9B19}" srcId="{19D5E4F2-944B-4262-ABCF-34627D7D4606}" destId="{31E5F610-C766-4402-A4E4-8BADC915D23D}" srcOrd="8" destOrd="0" parTransId="{99A4FE60-36B9-46F8-8230-C1EC6A3A473B}" sibTransId="{CD827317-5B40-458D-B2F4-DB315169130D}"/>
    <dgm:cxn modelId="{30D898CC-42B8-4864-BE36-1326F9BA84AA}" srcId="{19D5E4F2-944B-4262-ABCF-34627D7D4606}" destId="{CC82E057-80D7-4610-9704-BB1FD34AC8DE}" srcOrd="6" destOrd="0" parTransId="{54ACE718-FBC5-4D5D-BB1E-8F8DFAC3F3D2}" sibTransId="{A31F9AA2-6A9A-4426-A132-F47084287FDE}"/>
    <dgm:cxn modelId="{A70E60D7-208B-496C-B7B1-425FD406F8D2}" type="presOf" srcId="{083CDA26-8AB8-4D54-911F-28B1D9A63324}" destId="{BE920DD9-697F-422F-B04B-35DE6EB2B3A4}" srcOrd="0" destOrd="0" presId="urn:microsoft.com/office/officeart/2008/layout/LinedList"/>
    <dgm:cxn modelId="{79F399DE-1691-4115-A0E8-EB12F2D4765B}" type="presOf" srcId="{61EF4F23-DE88-4931-A4A2-400F52CF56B3}" destId="{A0AC9000-547E-4125-8238-7557AFD8B354}" srcOrd="0" destOrd="0" presId="urn:microsoft.com/office/officeart/2008/layout/LinedList"/>
    <dgm:cxn modelId="{1F68E3E9-3B98-4CD9-8E95-04F2420F1D2E}" srcId="{19D5E4F2-944B-4262-ABCF-34627D7D4606}" destId="{083CDA26-8AB8-4D54-911F-28B1D9A63324}" srcOrd="13" destOrd="0" parTransId="{D0770D7C-F1E3-4876-A103-B7EED16D7A9C}" sibTransId="{261991EA-6F17-4153-A462-3437FC517050}"/>
    <dgm:cxn modelId="{503168EB-C098-458F-94C8-A5F3ABEEE2FD}" type="presOf" srcId="{19D5E4F2-944B-4262-ABCF-34627D7D4606}" destId="{FF492301-7C21-439C-9082-A2C0D542646B}" srcOrd="0" destOrd="0" presId="urn:microsoft.com/office/officeart/2008/layout/LinedList"/>
    <dgm:cxn modelId="{6C6A71EB-DE3E-4325-A727-AAACF2315080}" type="presOf" srcId="{2982E35D-D503-481C-B626-2752B4DBD185}" destId="{2F1DC04E-049C-4763-B081-D6CC7EE17A7B}" srcOrd="0" destOrd="0" presId="urn:microsoft.com/office/officeart/2008/layout/LinedList"/>
    <dgm:cxn modelId="{3058A7EE-D007-45BD-8B66-5B8181898448}" srcId="{19D5E4F2-944B-4262-ABCF-34627D7D4606}" destId="{AEBA46A2-B08E-466B-BA5E-DCAA6B8F62F7}" srcOrd="18" destOrd="0" parTransId="{62CB096E-B1F0-4703-86CC-6ED496ACE43A}" sibTransId="{DB9F4A67-C95B-43D5-96F0-16E554780AE3}"/>
    <dgm:cxn modelId="{176D47E2-52DD-4397-9851-1290174BED9A}" type="presParOf" srcId="{FF492301-7C21-439C-9082-A2C0D542646B}" destId="{ED3B68FD-27F7-4539-85AE-0052961E509C}" srcOrd="0" destOrd="0" presId="urn:microsoft.com/office/officeart/2008/layout/LinedList"/>
    <dgm:cxn modelId="{DDD37822-0D31-4B5B-8706-49D9A2AC0590}" type="presParOf" srcId="{FF492301-7C21-439C-9082-A2C0D542646B}" destId="{0777A74C-B8C9-4B1E-A0B1-DE464BF83C04}" srcOrd="1" destOrd="0" presId="urn:microsoft.com/office/officeart/2008/layout/LinedList"/>
    <dgm:cxn modelId="{C6D78193-6DBC-4EB6-A3BE-F189A866FFFB}" type="presParOf" srcId="{0777A74C-B8C9-4B1E-A0B1-DE464BF83C04}" destId="{C96F0486-7781-436C-986A-31C6C52FACB7}" srcOrd="0" destOrd="0" presId="urn:microsoft.com/office/officeart/2008/layout/LinedList"/>
    <dgm:cxn modelId="{59650831-5946-4EBE-A3E6-48A30E385C6B}" type="presParOf" srcId="{0777A74C-B8C9-4B1E-A0B1-DE464BF83C04}" destId="{4A10C463-054E-4E82-8432-66FC552B8C50}" srcOrd="1" destOrd="0" presId="urn:microsoft.com/office/officeart/2008/layout/LinedList"/>
    <dgm:cxn modelId="{176D030A-4C2A-4D5A-A9DE-D4A3AA7D590C}" type="presParOf" srcId="{FF492301-7C21-439C-9082-A2C0D542646B}" destId="{6B9A7B70-D206-4B87-BC5D-282381928809}" srcOrd="2" destOrd="0" presId="urn:microsoft.com/office/officeart/2008/layout/LinedList"/>
    <dgm:cxn modelId="{1C623890-529F-4D5B-B7D4-6511BF02E71F}" type="presParOf" srcId="{FF492301-7C21-439C-9082-A2C0D542646B}" destId="{2FACE4C0-49CC-4C12-810D-CAC0C3DE0FD5}" srcOrd="3" destOrd="0" presId="urn:microsoft.com/office/officeart/2008/layout/LinedList"/>
    <dgm:cxn modelId="{C11D9F01-C0A2-4B97-89E1-626662BD676B}" type="presParOf" srcId="{2FACE4C0-49CC-4C12-810D-CAC0C3DE0FD5}" destId="{0CCF4681-157E-4E4A-B114-E65FADABA2CC}" srcOrd="0" destOrd="0" presId="urn:microsoft.com/office/officeart/2008/layout/LinedList"/>
    <dgm:cxn modelId="{4FB7478F-3536-44A3-A63B-3F5DD9757AEE}" type="presParOf" srcId="{2FACE4C0-49CC-4C12-810D-CAC0C3DE0FD5}" destId="{2B30065C-4F35-4397-817B-C6E4E819EB36}" srcOrd="1" destOrd="0" presId="urn:microsoft.com/office/officeart/2008/layout/LinedList"/>
    <dgm:cxn modelId="{A38E4464-34B1-41EA-95D4-D1AC7D1DA1B0}" type="presParOf" srcId="{FF492301-7C21-439C-9082-A2C0D542646B}" destId="{38AD39C1-FF8E-4D73-B756-B54595EBC680}" srcOrd="4" destOrd="0" presId="urn:microsoft.com/office/officeart/2008/layout/LinedList"/>
    <dgm:cxn modelId="{078487CF-6E56-4C15-8252-D11ABFCBBEB3}" type="presParOf" srcId="{FF492301-7C21-439C-9082-A2C0D542646B}" destId="{EE2FCDE9-99ED-4C1D-87A3-CA18D7FE099E}" srcOrd="5" destOrd="0" presId="urn:microsoft.com/office/officeart/2008/layout/LinedList"/>
    <dgm:cxn modelId="{D5865BBF-E6C5-4C9B-BBEB-E34434F2ABF1}" type="presParOf" srcId="{EE2FCDE9-99ED-4C1D-87A3-CA18D7FE099E}" destId="{9E73C6AA-A1E9-42D9-B687-8CBE88FD122E}" srcOrd="0" destOrd="0" presId="urn:microsoft.com/office/officeart/2008/layout/LinedList"/>
    <dgm:cxn modelId="{4E8993A0-165E-4BE1-9DDF-4E1838F49311}" type="presParOf" srcId="{EE2FCDE9-99ED-4C1D-87A3-CA18D7FE099E}" destId="{AE5E79C6-CA15-4BA5-8C89-8E48795DB9CC}" srcOrd="1" destOrd="0" presId="urn:microsoft.com/office/officeart/2008/layout/LinedList"/>
    <dgm:cxn modelId="{39FEA4DA-CFA0-44F9-9096-25A35D7DC076}" type="presParOf" srcId="{FF492301-7C21-439C-9082-A2C0D542646B}" destId="{DD778785-49DB-41B4-BE06-C8718BF8E8DF}" srcOrd="6" destOrd="0" presId="urn:microsoft.com/office/officeart/2008/layout/LinedList"/>
    <dgm:cxn modelId="{77056B28-362B-4B64-9B0A-E4743D546811}" type="presParOf" srcId="{FF492301-7C21-439C-9082-A2C0D542646B}" destId="{2A624CBE-6AE1-4118-BEE0-BC6D5BBBAFD8}" srcOrd="7" destOrd="0" presId="urn:microsoft.com/office/officeart/2008/layout/LinedList"/>
    <dgm:cxn modelId="{57EBADA8-5BFA-49FF-9102-FD65D366A0A6}" type="presParOf" srcId="{2A624CBE-6AE1-4118-BEE0-BC6D5BBBAFD8}" destId="{6E1CA32B-A7ED-4FCD-9AE9-8120CCA93CB6}" srcOrd="0" destOrd="0" presId="urn:microsoft.com/office/officeart/2008/layout/LinedList"/>
    <dgm:cxn modelId="{43B7278F-BE42-4715-ABEF-C7BADE8EE370}" type="presParOf" srcId="{2A624CBE-6AE1-4118-BEE0-BC6D5BBBAFD8}" destId="{30D70028-B49C-434B-B44F-A3BBFD0ADB7F}" srcOrd="1" destOrd="0" presId="urn:microsoft.com/office/officeart/2008/layout/LinedList"/>
    <dgm:cxn modelId="{C26E75CC-1379-4569-BF8C-959B0E0A99C4}" type="presParOf" srcId="{FF492301-7C21-439C-9082-A2C0D542646B}" destId="{036A1F83-DE1D-4D17-B027-F6357B802D8D}" srcOrd="8" destOrd="0" presId="urn:microsoft.com/office/officeart/2008/layout/LinedList"/>
    <dgm:cxn modelId="{8B445D17-4780-41A5-B434-1F4790526748}" type="presParOf" srcId="{FF492301-7C21-439C-9082-A2C0D542646B}" destId="{668FE21F-E3D2-498D-8FEB-D45406E24FE6}" srcOrd="9" destOrd="0" presId="urn:microsoft.com/office/officeart/2008/layout/LinedList"/>
    <dgm:cxn modelId="{12B4A058-3FBA-4BF4-8784-555F86EB9600}" type="presParOf" srcId="{668FE21F-E3D2-498D-8FEB-D45406E24FE6}" destId="{A0AC9000-547E-4125-8238-7557AFD8B354}" srcOrd="0" destOrd="0" presId="urn:microsoft.com/office/officeart/2008/layout/LinedList"/>
    <dgm:cxn modelId="{4D205B37-A2BA-4655-B07B-68C72C679C4E}" type="presParOf" srcId="{668FE21F-E3D2-498D-8FEB-D45406E24FE6}" destId="{8AD8419A-D169-4A44-9C56-0F5E232F0205}" srcOrd="1" destOrd="0" presId="urn:microsoft.com/office/officeart/2008/layout/LinedList"/>
    <dgm:cxn modelId="{496747E6-10FE-44E8-83D5-308B9CC65DBD}" type="presParOf" srcId="{FF492301-7C21-439C-9082-A2C0D542646B}" destId="{EE166AA9-6334-4D47-807A-B6223A5086E1}" srcOrd="10" destOrd="0" presId="urn:microsoft.com/office/officeart/2008/layout/LinedList"/>
    <dgm:cxn modelId="{1696C73D-A57C-40E7-9AAE-FB20EDA09B34}" type="presParOf" srcId="{FF492301-7C21-439C-9082-A2C0D542646B}" destId="{06250558-8452-4854-9108-F9B9772C1163}" srcOrd="11" destOrd="0" presId="urn:microsoft.com/office/officeart/2008/layout/LinedList"/>
    <dgm:cxn modelId="{BC714EAA-96AC-40A8-A2E9-E035CD8BBDCB}" type="presParOf" srcId="{06250558-8452-4854-9108-F9B9772C1163}" destId="{2F1DC04E-049C-4763-B081-D6CC7EE17A7B}" srcOrd="0" destOrd="0" presId="urn:microsoft.com/office/officeart/2008/layout/LinedList"/>
    <dgm:cxn modelId="{985D7A71-ADF5-4CA1-A041-7FCBB4024997}" type="presParOf" srcId="{06250558-8452-4854-9108-F9B9772C1163}" destId="{0C162690-253E-4242-99E6-80ACC838F51B}" srcOrd="1" destOrd="0" presId="urn:microsoft.com/office/officeart/2008/layout/LinedList"/>
    <dgm:cxn modelId="{354D3B1D-AB8A-47D7-A844-4670F4C3ABE7}" type="presParOf" srcId="{FF492301-7C21-439C-9082-A2C0D542646B}" destId="{A07C1B1F-336D-4919-A3B7-AFE340332841}" srcOrd="12" destOrd="0" presId="urn:microsoft.com/office/officeart/2008/layout/LinedList"/>
    <dgm:cxn modelId="{066502A7-90B8-4C6D-BE34-8B32B1FB8304}" type="presParOf" srcId="{FF492301-7C21-439C-9082-A2C0D542646B}" destId="{B050D1A1-D7F2-4558-8B0D-071F5817C309}" srcOrd="13" destOrd="0" presId="urn:microsoft.com/office/officeart/2008/layout/LinedList"/>
    <dgm:cxn modelId="{533941D1-BF55-4200-8484-28EB748EEBE3}" type="presParOf" srcId="{B050D1A1-D7F2-4558-8B0D-071F5817C309}" destId="{8836395A-FD71-4988-8984-9C92BA07AC23}" srcOrd="0" destOrd="0" presId="urn:microsoft.com/office/officeart/2008/layout/LinedList"/>
    <dgm:cxn modelId="{250F63F9-92D7-4FE7-A61B-AE7012DB0BE9}" type="presParOf" srcId="{B050D1A1-D7F2-4558-8B0D-071F5817C309}" destId="{EBD45622-4AB0-4015-A43E-3EB38F588286}" srcOrd="1" destOrd="0" presId="urn:microsoft.com/office/officeart/2008/layout/LinedList"/>
    <dgm:cxn modelId="{C8D3D992-6BBB-41D2-843C-8E784938DE62}" type="presParOf" srcId="{FF492301-7C21-439C-9082-A2C0D542646B}" destId="{86F8353C-F3DF-47A5-B8F4-5B6C625E151A}" srcOrd="14" destOrd="0" presId="urn:microsoft.com/office/officeart/2008/layout/LinedList"/>
    <dgm:cxn modelId="{1CE5C888-CC5F-46D1-9100-2BD68536002E}" type="presParOf" srcId="{FF492301-7C21-439C-9082-A2C0D542646B}" destId="{D3FCA25E-96AA-4034-8642-9B80A8585549}" srcOrd="15" destOrd="0" presId="urn:microsoft.com/office/officeart/2008/layout/LinedList"/>
    <dgm:cxn modelId="{A82B714D-3FF3-4216-93D7-F87CA94CF92C}" type="presParOf" srcId="{D3FCA25E-96AA-4034-8642-9B80A8585549}" destId="{A21B5BF5-8F56-405E-9F9C-91A46D8A0C28}" srcOrd="0" destOrd="0" presId="urn:microsoft.com/office/officeart/2008/layout/LinedList"/>
    <dgm:cxn modelId="{6A33E529-B7C0-4E9A-A938-22DF14720C27}" type="presParOf" srcId="{D3FCA25E-96AA-4034-8642-9B80A8585549}" destId="{145B724E-C1BF-4BBE-B072-FA15FBC0AC96}" srcOrd="1" destOrd="0" presId="urn:microsoft.com/office/officeart/2008/layout/LinedList"/>
    <dgm:cxn modelId="{952D98F1-9B0E-4ED7-B61F-35EE4C18BC63}" type="presParOf" srcId="{FF492301-7C21-439C-9082-A2C0D542646B}" destId="{89F79015-76E2-42BA-B0C3-ECADB6A88D82}" srcOrd="16" destOrd="0" presId="urn:microsoft.com/office/officeart/2008/layout/LinedList"/>
    <dgm:cxn modelId="{526C4957-EC6B-4640-BC0B-A3CB9A35FE0A}" type="presParOf" srcId="{FF492301-7C21-439C-9082-A2C0D542646B}" destId="{25E2BC3C-6275-4EBD-B9C2-660CAEDC4439}" srcOrd="17" destOrd="0" presId="urn:microsoft.com/office/officeart/2008/layout/LinedList"/>
    <dgm:cxn modelId="{BBD918F0-0223-412F-9F67-499E10E15504}" type="presParOf" srcId="{25E2BC3C-6275-4EBD-B9C2-660CAEDC4439}" destId="{2DC72CFB-4360-4E96-AA54-5ACA075B477E}" srcOrd="0" destOrd="0" presId="urn:microsoft.com/office/officeart/2008/layout/LinedList"/>
    <dgm:cxn modelId="{2430C3A4-216A-4B07-92EF-EC304975984A}" type="presParOf" srcId="{25E2BC3C-6275-4EBD-B9C2-660CAEDC4439}" destId="{4B809C5C-37B9-4CE8-BA40-8C70E8683F76}" srcOrd="1" destOrd="0" presId="urn:microsoft.com/office/officeart/2008/layout/LinedList"/>
    <dgm:cxn modelId="{4581C8B7-8095-4294-94C9-2B4D0700CE67}" type="presParOf" srcId="{FF492301-7C21-439C-9082-A2C0D542646B}" destId="{0294EC45-8790-4A1D-A5FE-99EDDE27D35D}" srcOrd="18" destOrd="0" presId="urn:microsoft.com/office/officeart/2008/layout/LinedList"/>
    <dgm:cxn modelId="{F28A6E78-8420-4D5E-BD3A-01029F91E445}" type="presParOf" srcId="{FF492301-7C21-439C-9082-A2C0D542646B}" destId="{53F853FD-2C98-4743-B127-E05BFA18BE2F}" srcOrd="19" destOrd="0" presId="urn:microsoft.com/office/officeart/2008/layout/LinedList"/>
    <dgm:cxn modelId="{1919098D-91BC-45DE-BF85-F44D9B20F2BD}" type="presParOf" srcId="{53F853FD-2C98-4743-B127-E05BFA18BE2F}" destId="{818216C2-87B5-4E79-9D4A-7089D32FFA1F}" srcOrd="0" destOrd="0" presId="urn:microsoft.com/office/officeart/2008/layout/LinedList"/>
    <dgm:cxn modelId="{8642704E-6255-4CA5-A8BA-B7FAB4BA9BF3}" type="presParOf" srcId="{53F853FD-2C98-4743-B127-E05BFA18BE2F}" destId="{F29CC03D-29AD-4EDE-B093-12300D24C274}" srcOrd="1" destOrd="0" presId="urn:microsoft.com/office/officeart/2008/layout/LinedList"/>
    <dgm:cxn modelId="{A8EC4EE3-87F0-499F-98A4-37367B8405AD}" type="presParOf" srcId="{FF492301-7C21-439C-9082-A2C0D542646B}" destId="{6588E4A1-08CA-4716-A9FF-ED00E85DA4D0}" srcOrd="20" destOrd="0" presId="urn:microsoft.com/office/officeart/2008/layout/LinedList"/>
    <dgm:cxn modelId="{7B4CF3C5-87C5-46F4-BA48-AFC4D2DC85BB}" type="presParOf" srcId="{FF492301-7C21-439C-9082-A2C0D542646B}" destId="{444A9F38-BEBD-45B2-BFFE-D33F0B8E8873}" srcOrd="21" destOrd="0" presId="urn:microsoft.com/office/officeart/2008/layout/LinedList"/>
    <dgm:cxn modelId="{C3A9B3FC-BDDE-4D30-8977-49977E7B198E}" type="presParOf" srcId="{444A9F38-BEBD-45B2-BFFE-D33F0B8E8873}" destId="{FCADDFA8-5541-4C42-BF72-5DB51AC067BB}" srcOrd="0" destOrd="0" presId="urn:microsoft.com/office/officeart/2008/layout/LinedList"/>
    <dgm:cxn modelId="{36D650E1-CA33-4B0C-A954-61AD30B1DD7F}" type="presParOf" srcId="{444A9F38-BEBD-45B2-BFFE-D33F0B8E8873}" destId="{1FB2DF59-27E4-4C96-AE4F-8553D959375D}" srcOrd="1" destOrd="0" presId="urn:microsoft.com/office/officeart/2008/layout/LinedList"/>
    <dgm:cxn modelId="{4B3C2F5D-3B11-4928-BF24-325CCA741CC8}" type="presParOf" srcId="{FF492301-7C21-439C-9082-A2C0D542646B}" destId="{BC5FD986-7EBC-4414-B5E3-36898A5E1361}" srcOrd="22" destOrd="0" presId="urn:microsoft.com/office/officeart/2008/layout/LinedList"/>
    <dgm:cxn modelId="{4F6D94A2-2A2D-44BE-8CD0-34BA13B56AAB}" type="presParOf" srcId="{FF492301-7C21-439C-9082-A2C0D542646B}" destId="{475E4C5D-0F91-4590-9A78-7231EB0D741D}" srcOrd="23" destOrd="0" presId="urn:microsoft.com/office/officeart/2008/layout/LinedList"/>
    <dgm:cxn modelId="{3C481F6D-5F28-466E-97BA-95A6B857E7BF}" type="presParOf" srcId="{475E4C5D-0F91-4590-9A78-7231EB0D741D}" destId="{DBFF8A2E-A942-447B-BB41-F0FE76C301DC}" srcOrd="0" destOrd="0" presId="urn:microsoft.com/office/officeart/2008/layout/LinedList"/>
    <dgm:cxn modelId="{224CC98E-177D-4513-86A3-BB33F0DD9CA8}" type="presParOf" srcId="{475E4C5D-0F91-4590-9A78-7231EB0D741D}" destId="{8C9D47C1-9D9E-475B-9502-406AD3A3E05A}" srcOrd="1" destOrd="0" presId="urn:microsoft.com/office/officeart/2008/layout/LinedList"/>
    <dgm:cxn modelId="{BC8114A3-433C-45EB-96A5-515F56B7E40E}" type="presParOf" srcId="{FF492301-7C21-439C-9082-A2C0D542646B}" destId="{D8A625A2-3384-40EF-A4C8-292F2A798846}" srcOrd="24" destOrd="0" presId="urn:microsoft.com/office/officeart/2008/layout/LinedList"/>
    <dgm:cxn modelId="{8886F9F9-471E-44A8-9466-25014863D43B}" type="presParOf" srcId="{FF492301-7C21-439C-9082-A2C0D542646B}" destId="{D74845F4-20F7-4AC9-BE9E-EB5EF8D47A4B}" srcOrd="25" destOrd="0" presId="urn:microsoft.com/office/officeart/2008/layout/LinedList"/>
    <dgm:cxn modelId="{2DD46C54-6C62-4805-B9FB-D1A48A9E4220}" type="presParOf" srcId="{D74845F4-20F7-4AC9-BE9E-EB5EF8D47A4B}" destId="{8AC23B07-707B-4F58-99D6-CC432AEDA3F3}" srcOrd="0" destOrd="0" presId="urn:microsoft.com/office/officeart/2008/layout/LinedList"/>
    <dgm:cxn modelId="{6D8142AB-13C3-424D-A473-4E05CC9DCC6A}" type="presParOf" srcId="{D74845F4-20F7-4AC9-BE9E-EB5EF8D47A4B}" destId="{1B9650CD-618D-42F2-B4D6-22D4D41ECDB1}" srcOrd="1" destOrd="0" presId="urn:microsoft.com/office/officeart/2008/layout/LinedList"/>
    <dgm:cxn modelId="{45877510-9296-4668-9C06-7C627EEAD8BD}" type="presParOf" srcId="{FF492301-7C21-439C-9082-A2C0D542646B}" destId="{35CD189D-BB27-4D7B-B315-AF73C6CA7776}" srcOrd="26" destOrd="0" presId="urn:microsoft.com/office/officeart/2008/layout/LinedList"/>
    <dgm:cxn modelId="{6A6D629E-FEF2-45E0-8745-F73D179F4226}" type="presParOf" srcId="{FF492301-7C21-439C-9082-A2C0D542646B}" destId="{CD7F795A-04FC-4D15-85B9-7C8C9834F287}" srcOrd="27" destOrd="0" presId="urn:microsoft.com/office/officeart/2008/layout/LinedList"/>
    <dgm:cxn modelId="{A8E36099-9EAE-483B-BD07-F661E8D99163}" type="presParOf" srcId="{CD7F795A-04FC-4D15-85B9-7C8C9834F287}" destId="{BE920DD9-697F-422F-B04B-35DE6EB2B3A4}" srcOrd="0" destOrd="0" presId="urn:microsoft.com/office/officeart/2008/layout/LinedList"/>
    <dgm:cxn modelId="{42685A14-092C-4D12-8005-86F85C47CA1C}" type="presParOf" srcId="{CD7F795A-04FC-4D15-85B9-7C8C9834F287}" destId="{ADDB35BE-C3E3-4790-8F1E-EC8A3D3B47A5}" srcOrd="1" destOrd="0" presId="urn:microsoft.com/office/officeart/2008/layout/LinedList"/>
    <dgm:cxn modelId="{553874C5-0D91-4543-AAD1-5E26D596585D}" type="presParOf" srcId="{FF492301-7C21-439C-9082-A2C0D542646B}" destId="{9B681AA9-A42B-454D-BD0C-68CAF5E00AD7}" srcOrd="28" destOrd="0" presId="urn:microsoft.com/office/officeart/2008/layout/LinedList"/>
    <dgm:cxn modelId="{E039CC32-105C-440E-940D-5295D8781BC0}" type="presParOf" srcId="{FF492301-7C21-439C-9082-A2C0D542646B}" destId="{1E73951A-3E3F-4B4A-B88E-2101A88BFD90}" srcOrd="29" destOrd="0" presId="urn:microsoft.com/office/officeart/2008/layout/LinedList"/>
    <dgm:cxn modelId="{53C3DE83-D16C-4448-B284-D27278A6CFB6}" type="presParOf" srcId="{1E73951A-3E3F-4B4A-B88E-2101A88BFD90}" destId="{10D225A7-1E7E-4324-95C4-32878F626C09}" srcOrd="0" destOrd="0" presId="urn:microsoft.com/office/officeart/2008/layout/LinedList"/>
    <dgm:cxn modelId="{7828C365-8ADE-4823-9EAD-AFCE6AA82643}" type="presParOf" srcId="{1E73951A-3E3F-4B4A-B88E-2101A88BFD90}" destId="{55C8BDE1-234F-4DB1-B060-EA131344FFFC}" srcOrd="1" destOrd="0" presId="urn:microsoft.com/office/officeart/2008/layout/LinedList"/>
    <dgm:cxn modelId="{9A00A8A0-AE3C-4384-A8E2-E46DE81297FC}" type="presParOf" srcId="{FF492301-7C21-439C-9082-A2C0D542646B}" destId="{90B25674-AA88-40D2-827E-7418C4FDF97F}" srcOrd="30" destOrd="0" presId="urn:microsoft.com/office/officeart/2008/layout/LinedList"/>
    <dgm:cxn modelId="{FF91C285-590A-4C1F-8A5D-70DF3FCB3144}" type="presParOf" srcId="{FF492301-7C21-439C-9082-A2C0D542646B}" destId="{6EFEE9C8-A1D4-42F3-87E4-712F02E9A097}" srcOrd="31" destOrd="0" presId="urn:microsoft.com/office/officeart/2008/layout/LinedList"/>
    <dgm:cxn modelId="{FC222587-3896-49B5-BD5C-AB99A9DFD8B1}" type="presParOf" srcId="{6EFEE9C8-A1D4-42F3-87E4-712F02E9A097}" destId="{8D1BC54F-0A9E-4622-8805-96BA50058394}" srcOrd="0" destOrd="0" presId="urn:microsoft.com/office/officeart/2008/layout/LinedList"/>
    <dgm:cxn modelId="{D30EDDE3-7DE6-491F-B1DB-95AD7C758FF5}" type="presParOf" srcId="{6EFEE9C8-A1D4-42F3-87E4-712F02E9A097}" destId="{D52DF6D4-62AA-49A0-99E4-56C5FEFA6D7E}" srcOrd="1" destOrd="0" presId="urn:microsoft.com/office/officeart/2008/layout/LinedList"/>
    <dgm:cxn modelId="{91EEB3F2-7FA7-47A1-AA9A-10980DD6DEEA}" type="presParOf" srcId="{FF492301-7C21-439C-9082-A2C0D542646B}" destId="{05E49106-50B9-474D-9CF2-2C28EC9F57B7}" srcOrd="32" destOrd="0" presId="urn:microsoft.com/office/officeart/2008/layout/LinedList"/>
    <dgm:cxn modelId="{7FBED92F-B0E9-4320-845D-781BD6F55965}" type="presParOf" srcId="{FF492301-7C21-439C-9082-A2C0D542646B}" destId="{A563C672-5D8F-44D2-A69A-F2A6E445D686}" srcOrd="33" destOrd="0" presId="urn:microsoft.com/office/officeart/2008/layout/LinedList"/>
    <dgm:cxn modelId="{7AC8B286-2A88-4E5F-B13D-9A3D9FB8127B}" type="presParOf" srcId="{A563C672-5D8F-44D2-A69A-F2A6E445D686}" destId="{28A9B20F-3931-496C-8B6A-8043688E5A68}" srcOrd="0" destOrd="0" presId="urn:microsoft.com/office/officeart/2008/layout/LinedList"/>
    <dgm:cxn modelId="{C11871B2-0A45-42D9-8DFF-6A746C0F055D}" type="presParOf" srcId="{A563C672-5D8F-44D2-A69A-F2A6E445D686}" destId="{617A5EA5-D756-4D9A-ABD3-1B14BC4BB0BF}" srcOrd="1" destOrd="0" presId="urn:microsoft.com/office/officeart/2008/layout/LinedList"/>
    <dgm:cxn modelId="{95B70F49-EF1E-40B8-A4D8-6084492BBD86}" type="presParOf" srcId="{FF492301-7C21-439C-9082-A2C0D542646B}" destId="{3799C10A-D434-42FA-89EF-4AB7B1662859}" srcOrd="34" destOrd="0" presId="urn:microsoft.com/office/officeart/2008/layout/LinedList"/>
    <dgm:cxn modelId="{A8D83B5E-8BB9-424B-972B-C2595EC54C65}" type="presParOf" srcId="{FF492301-7C21-439C-9082-A2C0D542646B}" destId="{454D9ED6-FD68-4F19-B085-6FDC5336E3F7}" srcOrd="35" destOrd="0" presId="urn:microsoft.com/office/officeart/2008/layout/LinedList"/>
    <dgm:cxn modelId="{DA3CB0DF-6CEE-443D-91A5-CDD0DEAD7E3E}" type="presParOf" srcId="{454D9ED6-FD68-4F19-B085-6FDC5336E3F7}" destId="{8695A4D0-A68A-448A-91B7-C857E924A01A}" srcOrd="0" destOrd="0" presId="urn:microsoft.com/office/officeart/2008/layout/LinedList"/>
    <dgm:cxn modelId="{F6C25B73-85E6-4DD6-824B-E5C07CB26A67}" type="presParOf" srcId="{454D9ED6-FD68-4F19-B085-6FDC5336E3F7}" destId="{5E62C2BC-E8E7-4568-89BB-2FA5436C4B27}" srcOrd="1" destOrd="0" presId="urn:microsoft.com/office/officeart/2008/layout/LinedList"/>
    <dgm:cxn modelId="{DBA456A0-5902-4A13-BE6D-78A15B1B1E36}" type="presParOf" srcId="{FF492301-7C21-439C-9082-A2C0D542646B}" destId="{A52ACEE3-32AB-416D-8D10-460C34FAAB70}" srcOrd="36" destOrd="0" presId="urn:microsoft.com/office/officeart/2008/layout/LinedList"/>
    <dgm:cxn modelId="{5C3EFFDB-120A-4142-8A5E-1D1C01841764}" type="presParOf" srcId="{FF492301-7C21-439C-9082-A2C0D542646B}" destId="{81278299-84D5-458E-A431-1F005C2F4853}" srcOrd="37" destOrd="0" presId="urn:microsoft.com/office/officeart/2008/layout/LinedList"/>
    <dgm:cxn modelId="{FDD2E9BB-4C63-4EC6-B77B-03E81B39EF39}" type="presParOf" srcId="{81278299-84D5-458E-A431-1F005C2F4853}" destId="{C6682924-A379-4DD2-B1E3-7F324FE18E06}" srcOrd="0" destOrd="0" presId="urn:microsoft.com/office/officeart/2008/layout/LinedList"/>
    <dgm:cxn modelId="{32A34839-3E60-4872-9BF2-4805A45C58FD}" type="presParOf" srcId="{81278299-84D5-458E-A431-1F005C2F4853}" destId="{C74C7818-B359-4DB9-A528-E78F35BD6094}" srcOrd="1" destOrd="0" presId="urn:microsoft.com/office/officeart/2008/layout/LinedList"/>
    <dgm:cxn modelId="{212E2A48-0E7C-4B53-AAC0-D5E97F5F7A88}" type="presParOf" srcId="{FF492301-7C21-439C-9082-A2C0D542646B}" destId="{C1230FAE-78C9-4692-8ADB-A28642468E8E}" srcOrd="38" destOrd="0" presId="urn:microsoft.com/office/officeart/2008/layout/LinedList"/>
    <dgm:cxn modelId="{C54F9537-1443-4482-BF73-5DEB32116DCD}" type="presParOf" srcId="{FF492301-7C21-439C-9082-A2C0D542646B}" destId="{15C42019-3E58-4F16-9466-219B85CED226}" srcOrd="39" destOrd="0" presId="urn:microsoft.com/office/officeart/2008/layout/LinedList"/>
    <dgm:cxn modelId="{205BF823-1CAD-4235-A68C-745B350CFE9A}" type="presParOf" srcId="{15C42019-3E58-4F16-9466-219B85CED226}" destId="{EA2B4475-E7FA-4543-8A13-3A932D27F2EC}" srcOrd="0" destOrd="0" presId="urn:microsoft.com/office/officeart/2008/layout/LinedList"/>
    <dgm:cxn modelId="{A3CD5BBB-2B14-4530-8710-7688F1D1004E}" type="presParOf" srcId="{15C42019-3E58-4F16-9466-219B85CED226}" destId="{EF7C0694-FF27-4E8A-914B-66857D6FFCB8}" srcOrd="1" destOrd="0" presId="urn:microsoft.com/office/officeart/2008/layout/LinedList"/>
    <dgm:cxn modelId="{21603C6D-E709-4686-9881-D77F6E8B4418}" type="presParOf" srcId="{FF492301-7C21-439C-9082-A2C0D542646B}" destId="{EC2FD6E5-29C3-4D9D-AEBC-25F117E382C2}" srcOrd="40" destOrd="0" presId="urn:microsoft.com/office/officeart/2008/layout/LinedList"/>
    <dgm:cxn modelId="{E9E9C8C4-70AA-4A72-8CBF-048A5AA86FF0}" type="presParOf" srcId="{FF492301-7C21-439C-9082-A2C0D542646B}" destId="{F4F22775-2130-431D-9D5A-9CF1AE75D86C}" srcOrd="41" destOrd="0" presId="urn:microsoft.com/office/officeart/2008/layout/LinedList"/>
    <dgm:cxn modelId="{B5391887-CD95-4569-BF2C-1389DD93DEDB}" type="presParOf" srcId="{F4F22775-2130-431D-9D5A-9CF1AE75D86C}" destId="{D9FFD1A8-2AA2-4238-A2FD-A6E937AB2FB9}" srcOrd="0" destOrd="0" presId="urn:microsoft.com/office/officeart/2008/layout/LinedList"/>
    <dgm:cxn modelId="{8EBB9226-BA64-4A0F-9F65-79E3C63D128F}" type="presParOf" srcId="{F4F22775-2130-431D-9D5A-9CF1AE75D86C}" destId="{082321F9-1EC6-4D02-BAC4-7CEE9189FBB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9D5E4F2-944B-4262-ABCF-34627D7D4606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E343B24-0C46-4562-8065-EB1510A9B5B3}">
      <dgm:prSet/>
      <dgm:spPr/>
      <dgm:t>
        <a:bodyPr/>
        <a:lstStyle/>
        <a:p>
          <a:r>
            <a:rPr lang="en-IN" b="1"/>
            <a:t>Fetching and checking status</a:t>
          </a:r>
          <a:endParaRPr lang="en-US"/>
        </a:p>
      </dgm:t>
    </dgm:pt>
    <dgm:pt modelId="{F797B3ED-BA21-476A-B953-4478C3E2C1EE}" type="parTrans" cxnId="{7F0CDA1D-341E-45C7-9FD9-0F9EE0F8D3B0}">
      <dgm:prSet/>
      <dgm:spPr/>
      <dgm:t>
        <a:bodyPr/>
        <a:lstStyle/>
        <a:p>
          <a:endParaRPr lang="en-US"/>
        </a:p>
      </dgm:t>
    </dgm:pt>
    <dgm:pt modelId="{5C171201-F0C5-4FB4-B215-E748B7C7127C}" type="sibTrans" cxnId="{7F0CDA1D-341E-45C7-9FD9-0F9EE0F8D3B0}">
      <dgm:prSet/>
      <dgm:spPr/>
      <dgm:t>
        <a:bodyPr/>
        <a:lstStyle/>
        <a:p>
          <a:endParaRPr lang="en-US"/>
        </a:p>
      </dgm:t>
    </dgm:pt>
    <dgm:pt modelId="{29287857-A1F1-42D6-BFBB-C85B6893E93C}">
      <dgm:prSet/>
      <dgm:spPr/>
      <dgm:t>
        <a:bodyPr/>
        <a:lstStyle/>
        <a:p>
          <a:endParaRPr lang="en-IN" b="1" dirty="0"/>
        </a:p>
      </dgm:t>
    </dgm:pt>
    <dgm:pt modelId="{9E04B43A-9D50-438D-B6F0-44AA7BAB9643}" type="parTrans" cxnId="{635FB7F4-FDA4-4AA3-8207-B5143D39E715}">
      <dgm:prSet/>
      <dgm:spPr/>
      <dgm:t>
        <a:bodyPr/>
        <a:lstStyle/>
        <a:p>
          <a:endParaRPr lang="en-IN"/>
        </a:p>
      </dgm:t>
    </dgm:pt>
    <dgm:pt modelId="{6074FEDA-ABAB-415F-91D0-D687209D8BCE}" type="sibTrans" cxnId="{635FB7F4-FDA4-4AA3-8207-B5143D39E715}">
      <dgm:prSet/>
      <dgm:spPr/>
      <dgm:t>
        <a:bodyPr/>
        <a:lstStyle/>
        <a:p>
          <a:endParaRPr lang="en-IN"/>
        </a:p>
      </dgm:t>
    </dgm:pt>
    <dgm:pt modelId="{E1B0E9C9-8AC2-46D4-A877-D939874B36A1}">
      <dgm:prSet/>
      <dgm:spPr/>
      <dgm:t>
        <a:bodyPr/>
        <a:lstStyle/>
        <a:p>
          <a:r>
            <a:rPr lang="en-IN"/>
            <a:t># checking status of  file etc in current branch</a:t>
          </a:r>
          <a:endParaRPr lang="en-IN" dirty="0"/>
        </a:p>
      </dgm:t>
    </dgm:pt>
    <dgm:pt modelId="{F05566BC-483C-4A12-8F80-A669B0252DEA}" type="parTrans" cxnId="{E02404BD-F592-4333-8336-3D4888A62D57}">
      <dgm:prSet/>
      <dgm:spPr/>
      <dgm:t>
        <a:bodyPr/>
        <a:lstStyle/>
        <a:p>
          <a:endParaRPr lang="en-IN"/>
        </a:p>
      </dgm:t>
    </dgm:pt>
    <dgm:pt modelId="{E868C741-221A-4EA3-90A6-4FB6CCC1B157}" type="sibTrans" cxnId="{E02404BD-F592-4333-8336-3D4888A62D57}">
      <dgm:prSet/>
      <dgm:spPr/>
      <dgm:t>
        <a:bodyPr/>
        <a:lstStyle/>
        <a:p>
          <a:endParaRPr lang="en-IN"/>
        </a:p>
      </dgm:t>
    </dgm:pt>
    <dgm:pt modelId="{300F586A-8CE2-49C9-885A-2764D2D6E330}">
      <dgm:prSet/>
      <dgm:spPr/>
      <dgm:t>
        <a:bodyPr/>
        <a:lstStyle/>
        <a:p>
          <a:r>
            <a:rPr lang="en-IN" dirty="0">
              <a:solidFill>
                <a:schemeClr val="accent3">
                  <a:lumMod val="75000"/>
                </a:schemeClr>
              </a:solidFill>
            </a:rPr>
            <a:t>$ git status</a:t>
          </a:r>
        </a:p>
      </dgm:t>
    </dgm:pt>
    <dgm:pt modelId="{6C9C72B9-9790-4AB0-BAD3-66F37879A367}" type="parTrans" cxnId="{246AC59B-DA9F-446A-9BB3-3576B4A6E77C}">
      <dgm:prSet/>
      <dgm:spPr/>
      <dgm:t>
        <a:bodyPr/>
        <a:lstStyle/>
        <a:p>
          <a:endParaRPr lang="en-IN"/>
        </a:p>
      </dgm:t>
    </dgm:pt>
    <dgm:pt modelId="{11F1515B-0587-4AB3-AABA-20EBA2097531}" type="sibTrans" cxnId="{246AC59B-DA9F-446A-9BB3-3576B4A6E77C}">
      <dgm:prSet/>
      <dgm:spPr/>
      <dgm:t>
        <a:bodyPr/>
        <a:lstStyle/>
        <a:p>
          <a:endParaRPr lang="en-IN"/>
        </a:p>
      </dgm:t>
    </dgm:pt>
    <dgm:pt modelId="{233B6833-4D33-42AE-8D8E-2EC13B78CE8F}">
      <dgm:prSet/>
      <dgm:spPr/>
      <dgm:t>
        <a:bodyPr/>
        <a:lstStyle/>
        <a:p>
          <a:endParaRPr lang="en-IN" dirty="0"/>
        </a:p>
      </dgm:t>
    </dgm:pt>
    <dgm:pt modelId="{E935176D-3E66-44BB-9EAC-A657964A2A96}" type="parTrans" cxnId="{E948AA3B-6EFB-46BC-B7E0-47278B58659A}">
      <dgm:prSet/>
      <dgm:spPr/>
      <dgm:t>
        <a:bodyPr/>
        <a:lstStyle/>
        <a:p>
          <a:endParaRPr lang="en-IN"/>
        </a:p>
      </dgm:t>
    </dgm:pt>
    <dgm:pt modelId="{C5917FCE-C699-426E-9757-D5D904F08654}" type="sibTrans" cxnId="{E948AA3B-6EFB-46BC-B7E0-47278B58659A}">
      <dgm:prSet/>
      <dgm:spPr/>
      <dgm:t>
        <a:bodyPr/>
        <a:lstStyle/>
        <a:p>
          <a:endParaRPr lang="en-IN"/>
        </a:p>
      </dgm:t>
    </dgm:pt>
    <dgm:pt modelId="{58191B16-59F0-458E-9A4F-627E795B7508}">
      <dgm:prSet/>
      <dgm:spPr/>
      <dgm:t>
        <a:bodyPr/>
        <a:lstStyle/>
        <a:p>
          <a:r>
            <a:rPr lang="en-IN" dirty="0"/>
            <a:t># fetching latest commits </a:t>
          </a:r>
        </a:p>
      </dgm:t>
    </dgm:pt>
    <dgm:pt modelId="{FAB42165-F5A3-4A3B-89B6-4A0E6183DC04}" type="parTrans" cxnId="{2D6A7BAB-9C92-45BA-B2FC-89B19BC00630}">
      <dgm:prSet/>
      <dgm:spPr/>
      <dgm:t>
        <a:bodyPr/>
        <a:lstStyle/>
        <a:p>
          <a:endParaRPr lang="en-IN"/>
        </a:p>
      </dgm:t>
    </dgm:pt>
    <dgm:pt modelId="{81BF8DBA-7B46-483D-AFB8-45F738790733}" type="sibTrans" cxnId="{2D6A7BAB-9C92-45BA-B2FC-89B19BC00630}">
      <dgm:prSet/>
      <dgm:spPr/>
      <dgm:t>
        <a:bodyPr/>
        <a:lstStyle/>
        <a:p>
          <a:endParaRPr lang="en-IN"/>
        </a:p>
      </dgm:t>
    </dgm:pt>
    <dgm:pt modelId="{0C09502C-D041-4994-BE25-474734C1D679}">
      <dgm:prSet/>
      <dgm:spPr/>
      <dgm:t>
        <a:bodyPr/>
        <a:lstStyle/>
        <a:p>
          <a:r>
            <a:rPr lang="en-IN" dirty="0">
              <a:solidFill>
                <a:schemeClr val="accent3">
                  <a:lumMod val="75000"/>
                </a:schemeClr>
              </a:solidFill>
            </a:rPr>
            <a:t>$ git fetch</a:t>
          </a:r>
        </a:p>
      </dgm:t>
    </dgm:pt>
    <dgm:pt modelId="{EB28CF68-DC88-404B-A54E-83CCBD0AC4B2}" type="parTrans" cxnId="{7CAA31C2-E2BB-4C0B-9B84-3292D9993ED9}">
      <dgm:prSet/>
      <dgm:spPr/>
      <dgm:t>
        <a:bodyPr/>
        <a:lstStyle/>
        <a:p>
          <a:endParaRPr lang="en-IN"/>
        </a:p>
      </dgm:t>
    </dgm:pt>
    <dgm:pt modelId="{69EC60AC-24E8-4B3B-A6C8-FD5F5B7EC828}" type="sibTrans" cxnId="{7CAA31C2-E2BB-4C0B-9B84-3292D9993ED9}">
      <dgm:prSet/>
      <dgm:spPr/>
      <dgm:t>
        <a:bodyPr/>
        <a:lstStyle/>
        <a:p>
          <a:endParaRPr lang="en-IN"/>
        </a:p>
      </dgm:t>
    </dgm:pt>
    <dgm:pt modelId="{CD25ACA3-258B-4E54-8572-8BA2678FC601}">
      <dgm:prSet/>
      <dgm:spPr/>
      <dgm:t>
        <a:bodyPr/>
        <a:lstStyle/>
        <a:p>
          <a:endParaRPr lang="en-IN" dirty="0"/>
        </a:p>
      </dgm:t>
    </dgm:pt>
    <dgm:pt modelId="{B8D5C1AB-601C-4696-BF3C-1AD1890C0ACE}" type="parTrans" cxnId="{F231F30A-8C70-4E1E-B97C-2C5A9E3A772E}">
      <dgm:prSet/>
      <dgm:spPr/>
      <dgm:t>
        <a:bodyPr/>
        <a:lstStyle/>
        <a:p>
          <a:endParaRPr lang="en-IN"/>
        </a:p>
      </dgm:t>
    </dgm:pt>
    <dgm:pt modelId="{CE85BD8F-BC49-4F94-8AA7-4A75E3334535}" type="sibTrans" cxnId="{F231F30A-8C70-4E1E-B97C-2C5A9E3A772E}">
      <dgm:prSet/>
      <dgm:spPr/>
      <dgm:t>
        <a:bodyPr/>
        <a:lstStyle/>
        <a:p>
          <a:endParaRPr lang="en-IN"/>
        </a:p>
      </dgm:t>
    </dgm:pt>
    <dgm:pt modelId="{C2CF3B8C-51FC-47D9-AF71-60444AF585DE}">
      <dgm:prSet/>
      <dgm:spPr/>
      <dgm:t>
        <a:bodyPr/>
        <a:lstStyle/>
        <a:p>
          <a:r>
            <a:rPr lang="en-IN"/>
            <a:t># pulling latest commits </a:t>
          </a:r>
          <a:endParaRPr lang="en-IN" dirty="0"/>
        </a:p>
      </dgm:t>
    </dgm:pt>
    <dgm:pt modelId="{8FA3A470-9D3A-415A-B3DA-95B4DC323E8E}" type="parTrans" cxnId="{1C136749-8DE9-4252-A371-A1252786B491}">
      <dgm:prSet/>
      <dgm:spPr/>
      <dgm:t>
        <a:bodyPr/>
        <a:lstStyle/>
        <a:p>
          <a:endParaRPr lang="en-IN"/>
        </a:p>
      </dgm:t>
    </dgm:pt>
    <dgm:pt modelId="{250D8A19-1E7D-4B2B-A5FE-86614FADB129}" type="sibTrans" cxnId="{1C136749-8DE9-4252-A371-A1252786B491}">
      <dgm:prSet/>
      <dgm:spPr/>
      <dgm:t>
        <a:bodyPr/>
        <a:lstStyle/>
        <a:p>
          <a:endParaRPr lang="en-IN"/>
        </a:p>
      </dgm:t>
    </dgm:pt>
    <dgm:pt modelId="{1B88E30C-919C-4737-9FA7-A5E387B96318}">
      <dgm:prSet/>
      <dgm:spPr/>
      <dgm:t>
        <a:bodyPr/>
        <a:lstStyle/>
        <a:p>
          <a:r>
            <a:rPr lang="en-IN" dirty="0">
              <a:solidFill>
                <a:schemeClr val="accent3">
                  <a:lumMod val="75000"/>
                </a:schemeClr>
              </a:solidFill>
            </a:rPr>
            <a:t>$ git pull origin server/ </a:t>
          </a:r>
          <a:r>
            <a:rPr lang="en-IN" dirty="0" err="1">
              <a:solidFill>
                <a:schemeClr val="accent3">
                  <a:lumMod val="75000"/>
                </a:schemeClr>
              </a:solidFill>
            </a:rPr>
            <a:t>taskname-branchname</a:t>
          </a:r>
          <a:endParaRPr lang="en-IN" dirty="0">
            <a:solidFill>
              <a:schemeClr val="accent3">
                <a:lumMod val="75000"/>
              </a:schemeClr>
            </a:solidFill>
          </a:endParaRPr>
        </a:p>
      </dgm:t>
    </dgm:pt>
    <dgm:pt modelId="{8292EFE4-F76A-42CE-8A6D-26CA6A7BA6A2}" type="parTrans" cxnId="{828BA8DE-1136-4BD4-813B-2A9D2C12FE20}">
      <dgm:prSet/>
      <dgm:spPr/>
      <dgm:t>
        <a:bodyPr/>
        <a:lstStyle/>
        <a:p>
          <a:endParaRPr lang="en-IN"/>
        </a:p>
      </dgm:t>
    </dgm:pt>
    <dgm:pt modelId="{B44FC24A-8659-4D32-9729-FF88E0861FB6}" type="sibTrans" cxnId="{828BA8DE-1136-4BD4-813B-2A9D2C12FE20}">
      <dgm:prSet/>
      <dgm:spPr/>
      <dgm:t>
        <a:bodyPr/>
        <a:lstStyle/>
        <a:p>
          <a:endParaRPr lang="en-IN"/>
        </a:p>
      </dgm:t>
    </dgm:pt>
    <dgm:pt modelId="{FF492301-7C21-439C-9082-A2C0D542646B}" type="pres">
      <dgm:prSet presAssocID="{19D5E4F2-944B-4262-ABCF-34627D7D4606}" presName="vert0" presStyleCnt="0">
        <dgm:presLayoutVars>
          <dgm:dir/>
          <dgm:animOne val="branch"/>
          <dgm:animLvl val="lvl"/>
        </dgm:presLayoutVars>
      </dgm:prSet>
      <dgm:spPr/>
    </dgm:pt>
    <dgm:pt modelId="{ED3B68FD-27F7-4539-85AE-0052961E509C}" type="pres">
      <dgm:prSet presAssocID="{5E343B24-0C46-4562-8065-EB1510A9B5B3}" presName="thickLine" presStyleLbl="alignNode1" presStyleIdx="0" presStyleCnt="10"/>
      <dgm:spPr/>
    </dgm:pt>
    <dgm:pt modelId="{0777A74C-B8C9-4B1E-A0B1-DE464BF83C04}" type="pres">
      <dgm:prSet presAssocID="{5E343B24-0C46-4562-8065-EB1510A9B5B3}" presName="horz1" presStyleCnt="0"/>
      <dgm:spPr/>
    </dgm:pt>
    <dgm:pt modelId="{C96F0486-7781-436C-986A-31C6C52FACB7}" type="pres">
      <dgm:prSet presAssocID="{5E343B24-0C46-4562-8065-EB1510A9B5B3}" presName="tx1" presStyleLbl="revTx" presStyleIdx="0" presStyleCnt="10"/>
      <dgm:spPr/>
    </dgm:pt>
    <dgm:pt modelId="{4A10C463-054E-4E82-8432-66FC552B8C50}" type="pres">
      <dgm:prSet presAssocID="{5E343B24-0C46-4562-8065-EB1510A9B5B3}" presName="vert1" presStyleCnt="0"/>
      <dgm:spPr/>
    </dgm:pt>
    <dgm:pt modelId="{83C57370-3A0F-4B57-8605-792F64302B91}" type="pres">
      <dgm:prSet presAssocID="{29287857-A1F1-42D6-BFBB-C85B6893E93C}" presName="thickLine" presStyleLbl="alignNode1" presStyleIdx="1" presStyleCnt="10"/>
      <dgm:spPr/>
    </dgm:pt>
    <dgm:pt modelId="{F0693BCE-3BD6-4C27-A43F-ECAFF0FEA50C}" type="pres">
      <dgm:prSet presAssocID="{29287857-A1F1-42D6-BFBB-C85B6893E93C}" presName="horz1" presStyleCnt="0"/>
      <dgm:spPr/>
    </dgm:pt>
    <dgm:pt modelId="{E31F6F30-379F-4A0B-A41F-F685D4FEFF31}" type="pres">
      <dgm:prSet presAssocID="{29287857-A1F1-42D6-BFBB-C85B6893E93C}" presName="tx1" presStyleLbl="revTx" presStyleIdx="1" presStyleCnt="10"/>
      <dgm:spPr/>
    </dgm:pt>
    <dgm:pt modelId="{8BA5F320-1001-40A5-93AE-D043BAC7D2EB}" type="pres">
      <dgm:prSet presAssocID="{29287857-A1F1-42D6-BFBB-C85B6893E93C}" presName="vert1" presStyleCnt="0"/>
      <dgm:spPr/>
    </dgm:pt>
    <dgm:pt modelId="{69B96CAA-8999-4BFF-8B2D-AD5E44F251FA}" type="pres">
      <dgm:prSet presAssocID="{E1B0E9C9-8AC2-46D4-A877-D939874B36A1}" presName="thickLine" presStyleLbl="alignNode1" presStyleIdx="2" presStyleCnt="10"/>
      <dgm:spPr/>
    </dgm:pt>
    <dgm:pt modelId="{F4991F83-0B2D-4617-9B32-DD1CCEEE0A3F}" type="pres">
      <dgm:prSet presAssocID="{E1B0E9C9-8AC2-46D4-A877-D939874B36A1}" presName="horz1" presStyleCnt="0"/>
      <dgm:spPr/>
    </dgm:pt>
    <dgm:pt modelId="{4F41A990-F09B-45DB-813E-31364A2A361A}" type="pres">
      <dgm:prSet presAssocID="{E1B0E9C9-8AC2-46D4-A877-D939874B36A1}" presName="tx1" presStyleLbl="revTx" presStyleIdx="2" presStyleCnt="10"/>
      <dgm:spPr/>
    </dgm:pt>
    <dgm:pt modelId="{4571E36F-A48C-4040-A7FF-DBD65D1F4061}" type="pres">
      <dgm:prSet presAssocID="{E1B0E9C9-8AC2-46D4-A877-D939874B36A1}" presName="vert1" presStyleCnt="0"/>
      <dgm:spPr/>
    </dgm:pt>
    <dgm:pt modelId="{F8EBB53A-D21F-4B3F-ADCF-2AF4E8AFB6D6}" type="pres">
      <dgm:prSet presAssocID="{300F586A-8CE2-49C9-885A-2764D2D6E330}" presName="thickLine" presStyleLbl="alignNode1" presStyleIdx="3" presStyleCnt="10"/>
      <dgm:spPr/>
    </dgm:pt>
    <dgm:pt modelId="{7F406659-A2A7-459E-822A-496C0AC959C9}" type="pres">
      <dgm:prSet presAssocID="{300F586A-8CE2-49C9-885A-2764D2D6E330}" presName="horz1" presStyleCnt="0"/>
      <dgm:spPr/>
    </dgm:pt>
    <dgm:pt modelId="{F4E74931-15E7-4C64-8182-B678EE374651}" type="pres">
      <dgm:prSet presAssocID="{300F586A-8CE2-49C9-885A-2764D2D6E330}" presName="tx1" presStyleLbl="revTx" presStyleIdx="3" presStyleCnt="10"/>
      <dgm:spPr/>
    </dgm:pt>
    <dgm:pt modelId="{E7D8470A-8765-46E1-8CED-47DDB3EC06AC}" type="pres">
      <dgm:prSet presAssocID="{300F586A-8CE2-49C9-885A-2764D2D6E330}" presName="vert1" presStyleCnt="0"/>
      <dgm:spPr/>
    </dgm:pt>
    <dgm:pt modelId="{F596780B-2FE0-4FD9-858A-06F92834A6F5}" type="pres">
      <dgm:prSet presAssocID="{233B6833-4D33-42AE-8D8E-2EC13B78CE8F}" presName="thickLine" presStyleLbl="alignNode1" presStyleIdx="4" presStyleCnt="10"/>
      <dgm:spPr/>
    </dgm:pt>
    <dgm:pt modelId="{3D660047-BCE8-4349-AC38-1C925CBF2A1A}" type="pres">
      <dgm:prSet presAssocID="{233B6833-4D33-42AE-8D8E-2EC13B78CE8F}" presName="horz1" presStyleCnt="0"/>
      <dgm:spPr/>
    </dgm:pt>
    <dgm:pt modelId="{6DDD267B-FADD-4B7B-912B-7EEB4AF09B1C}" type="pres">
      <dgm:prSet presAssocID="{233B6833-4D33-42AE-8D8E-2EC13B78CE8F}" presName="tx1" presStyleLbl="revTx" presStyleIdx="4" presStyleCnt="10"/>
      <dgm:spPr/>
    </dgm:pt>
    <dgm:pt modelId="{657C9A6B-D198-4B61-84A4-EECFB97E1010}" type="pres">
      <dgm:prSet presAssocID="{233B6833-4D33-42AE-8D8E-2EC13B78CE8F}" presName="vert1" presStyleCnt="0"/>
      <dgm:spPr/>
    </dgm:pt>
    <dgm:pt modelId="{D4EFEA3C-B450-4572-908B-73F06D27DAE6}" type="pres">
      <dgm:prSet presAssocID="{58191B16-59F0-458E-9A4F-627E795B7508}" presName="thickLine" presStyleLbl="alignNode1" presStyleIdx="5" presStyleCnt="10"/>
      <dgm:spPr/>
    </dgm:pt>
    <dgm:pt modelId="{1B724352-4380-40B8-90C6-A6541AD3749B}" type="pres">
      <dgm:prSet presAssocID="{58191B16-59F0-458E-9A4F-627E795B7508}" presName="horz1" presStyleCnt="0"/>
      <dgm:spPr/>
    </dgm:pt>
    <dgm:pt modelId="{B214F792-E99C-4A66-B7D7-BACF419F589C}" type="pres">
      <dgm:prSet presAssocID="{58191B16-59F0-458E-9A4F-627E795B7508}" presName="tx1" presStyleLbl="revTx" presStyleIdx="5" presStyleCnt="10"/>
      <dgm:spPr/>
    </dgm:pt>
    <dgm:pt modelId="{0EE303C9-549A-4367-A837-E5416457A7C4}" type="pres">
      <dgm:prSet presAssocID="{58191B16-59F0-458E-9A4F-627E795B7508}" presName="vert1" presStyleCnt="0"/>
      <dgm:spPr/>
    </dgm:pt>
    <dgm:pt modelId="{5FC14181-044C-4A74-9457-A9BA241D2E59}" type="pres">
      <dgm:prSet presAssocID="{0C09502C-D041-4994-BE25-474734C1D679}" presName="thickLine" presStyleLbl="alignNode1" presStyleIdx="6" presStyleCnt="10"/>
      <dgm:spPr/>
    </dgm:pt>
    <dgm:pt modelId="{653373C9-8B8A-4C41-BB9F-2542914CAA17}" type="pres">
      <dgm:prSet presAssocID="{0C09502C-D041-4994-BE25-474734C1D679}" presName="horz1" presStyleCnt="0"/>
      <dgm:spPr/>
    </dgm:pt>
    <dgm:pt modelId="{AA3C959C-42A9-4F8A-A0E9-1690DCDA705C}" type="pres">
      <dgm:prSet presAssocID="{0C09502C-D041-4994-BE25-474734C1D679}" presName="tx1" presStyleLbl="revTx" presStyleIdx="6" presStyleCnt="10"/>
      <dgm:spPr/>
    </dgm:pt>
    <dgm:pt modelId="{226BFD35-26E4-4CD2-8B26-21E540B20438}" type="pres">
      <dgm:prSet presAssocID="{0C09502C-D041-4994-BE25-474734C1D679}" presName="vert1" presStyleCnt="0"/>
      <dgm:spPr/>
    </dgm:pt>
    <dgm:pt modelId="{C868F649-BDD3-48FC-B0C6-EA73BC3DC046}" type="pres">
      <dgm:prSet presAssocID="{CD25ACA3-258B-4E54-8572-8BA2678FC601}" presName="thickLine" presStyleLbl="alignNode1" presStyleIdx="7" presStyleCnt="10"/>
      <dgm:spPr/>
    </dgm:pt>
    <dgm:pt modelId="{1708C402-FD89-46E8-A9B3-6CE02464D07D}" type="pres">
      <dgm:prSet presAssocID="{CD25ACA3-258B-4E54-8572-8BA2678FC601}" presName="horz1" presStyleCnt="0"/>
      <dgm:spPr/>
    </dgm:pt>
    <dgm:pt modelId="{E0ED4C5A-11BE-4F31-9928-1A9C46D8F8FB}" type="pres">
      <dgm:prSet presAssocID="{CD25ACA3-258B-4E54-8572-8BA2678FC601}" presName="tx1" presStyleLbl="revTx" presStyleIdx="7" presStyleCnt="10"/>
      <dgm:spPr/>
    </dgm:pt>
    <dgm:pt modelId="{1D981DD9-6B38-4623-9E21-E386F82F11A9}" type="pres">
      <dgm:prSet presAssocID="{CD25ACA3-258B-4E54-8572-8BA2678FC601}" presName="vert1" presStyleCnt="0"/>
      <dgm:spPr/>
    </dgm:pt>
    <dgm:pt modelId="{84A0443E-B70D-47DF-9AD5-8FECAFEECEB1}" type="pres">
      <dgm:prSet presAssocID="{C2CF3B8C-51FC-47D9-AF71-60444AF585DE}" presName="thickLine" presStyleLbl="alignNode1" presStyleIdx="8" presStyleCnt="10"/>
      <dgm:spPr/>
    </dgm:pt>
    <dgm:pt modelId="{0B425967-8F42-4EC6-934E-861DC207F6E3}" type="pres">
      <dgm:prSet presAssocID="{C2CF3B8C-51FC-47D9-AF71-60444AF585DE}" presName="horz1" presStyleCnt="0"/>
      <dgm:spPr/>
    </dgm:pt>
    <dgm:pt modelId="{8D4E3944-660E-4B1E-AF97-EA14431B81E3}" type="pres">
      <dgm:prSet presAssocID="{C2CF3B8C-51FC-47D9-AF71-60444AF585DE}" presName="tx1" presStyleLbl="revTx" presStyleIdx="8" presStyleCnt="10"/>
      <dgm:spPr/>
    </dgm:pt>
    <dgm:pt modelId="{7CB54382-7957-4C26-A42E-8DA65DCF5D64}" type="pres">
      <dgm:prSet presAssocID="{C2CF3B8C-51FC-47D9-AF71-60444AF585DE}" presName="vert1" presStyleCnt="0"/>
      <dgm:spPr/>
    </dgm:pt>
    <dgm:pt modelId="{5B13FE51-D365-4F1B-B2A9-E832F1946BE8}" type="pres">
      <dgm:prSet presAssocID="{1B88E30C-919C-4737-9FA7-A5E387B96318}" presName="thickLine" presStyleLbl="alignNode1" presStyleIdx="9" presStyleCnt="10"/>
      <dgm:spPr/>
    </dgm:pt>
    <dgm:pt modelId="{4F1DBCF5-B543-4CB9-ADBE-597AC396731D}" type="pres">
      <dgm:prSet presAssocID="{1B88E30C-919C-4737-9FA7-A5E387B96318}" presName="horz1" presStyleCnt="0"/>
      <dgm:spPr/>
    </dgm:pt>
    <dgm:pt modelId="{4032D22C-FF89-4377-8989-FA61428FC5F0}" type="pres">
      <dgm:prSet presAssocID="{1B88E30C-919C-4737-9FA7-A5E387B96318}" presName="tx1" presStyleLbl="revTx" presStyleIdx="9" presStyleCnt="10"/>
      <dgm:spPr/>
    </dgm:pt>
    <dgm:pt modelId="{C8D422F1-CA08-438F-B979-1C49C111AD98}" type="pres">
      <dgm:prSet presAssocID="{1B88E30C-919C-4737-9FA7-A5E387B96318}" presName="vert1" presStyleCnt="0"/>
      <dgm:spPr/>
    </dgm:pt>
  </dgm:ptLst>
  <dgm:cxnLst>
    <dgm:cxn modelId="{F231F30A-8C70-4E1E-B97C-2C5A9E3A772E}" srcId="{19D5E4F2-944B-4262-ABCF-34627D7D4606}" destId="{CD25ACA3-258B-4E54-8572-8BA2678FC601}" srcOrd="7" destOrd="0" parTransId="{B8D5C1AB-601C-4696-BF3C-1AD1890C0ACE}" sibTransId="{CE85BD8F-BC49-4F94-8AA7-4A75E3334535}"/>
    <dgm:cxn modelId="{7F0CDA1D-341E-45C7-9FD9-0F9EE0F8D3B0}" srcId="{19D5E4F2-944B-4262-ABCF-34627D7D4606}" destId="{5E343B24-0C46-4562-8065-EB1510A9B5B3}" srcOrd="0" destOrd="0" parTransId="{F797B3ED-BA21-476A-B953-4478C3E2C1EE}" sibTransId="{5C171201-F0C5-4FB4-B215-E748B7C7127C}"/>
    <dgm:cxn modelId="{116EE723-B518-4F7D-952C-8619A11C35D2}" type="presOf" srcId="{300F586A-8CE2-49C9-885A-2764D2D6E330}" destId="{F4E74931-15E7-4C64-8182-B678EE374651}" srcOrd="0" destOrd="0" presId="urn:microsoft.com/office/officeart/2008/layout/LinedList"/>
    <dgm:cxn modelId="{7E9EC13A-ABBA-48E0-9FE7-CB440D553647}" type="presOf" srcId="{29287857-A1F1-42D6-BFBB-C85B6893E93C}" destId="{E31F6F30-379F-4A0B-A41F-F685D4FEFF31}" srcOrd="0" destOrd="0" presId="urn:microsoft.com/office/officeart/2008/layout/LinedList"/>
    <dgm:cxn modelId="{E948AA3B-6EFB-46BC-B7E0-47278B58659A}" srcId="{19D5E4F2-944B-4262-ABCF-34627D7D4606}" destId="{233B6833-4D33-42AE-8D8E-2EC13B78CE8F}" srcOrd="4" destOrd="0" parTransId="{E935176D-3E66-44BB-9EAC-A657964A2A96}" sibTransId="{C5917FCE-C699-426E-9757-D5D904F08654}"/>
    <dgm:cxn modelId="{F5A5223E-806F-4EB9-80C4-1413DB1436AE}" type="presOf" srcId="{1B88E30C-919C-4737-9FA7-A5E387B96318}" destId="{4032D22C-FF89-4377-8989-FA61428FC5F0}" srcOrd="0" destOrd="0" presId="urn:microsoft.com/office/officeart/2008/layout/LinedList"/>
    <dgm:cxn modelId="{1C136749-8DE9-4252-A371-A1252786B491}" srcId="{19D5E4F2-944B-4262-ABCF-34627D7D4606}" destId="{C2CF3B8C-51FC-47D9-AF71-60444AF585DE}" srcOrd="8" destOrd="0" parTransId="{8FA3A470-9D3A-415A-B3DA-95B4DC323E8E}" sibTransId="{250D8A19-1E7D-4B2B-A5FE-86614FADB129}"/>
    <dgm:cxn modelId="{5D2FD04F-92C4-440C-ADE3-005672706F2A}" type="presOf" srcId="{233B6833-4D33-42AE-8D8E-2EC13B78CE8F}" destId="{6DDD267B-FADD-4B7B-912B-7EEB4AF09B1C}" srcOrd="0" destOrd="0" presId="urn:microsoft.com/office/officeart/2008/layout/LinedList"/>
    <dgm:cxn modelId="{DCAF5F83-E2E4-4F29-A6C7-2C1642DD1F48}" type="presOf" srcId="{C2CF3B8C-51FC-47D9-AF71-60444AF585DE}" destId="{8D4E3944-660E-4B1E-AF97-EA14431B81E3}" srcOrd="0" destOrd="0" presId="urn:microsoft.com/office/officeart/2008/layout/LinedList"/>
    <dgm:cxn modelId="{0995C187-5889-4767-8658-D5F0D31A6B08}" type="presOf" srcId="{58191B16-59F0-458E-9A4F-627E795B7508}" destId="{B214F792-E99C-4A66-B7D7-BACF419F589C}" srcOrd="0" destOrd="0" presId="urn:microsoft.com/office/officeart/2008/layout/LinedList"/>
    <dgm:cxn modelId="{6A9FE788-33B2-4B23-9DB5-72FE114C4ED2}" type="presOf" srcId="{5E343B24-0C46-4562-8065-EB1510A9B5B3}" destId="{C96F0486-7781-436C-986A-31C6C52FACB7}" srcOrd="0" destOrd="0" presId="urn:microsoft.com/office/officeart/2008/layout/LinedList"/>
    <dgm:cxn modelId="{8123658C-63BE-4D70-9E49-51C96880CBD8}" type="presOf" srcId="{0C09502C-D041-4994-BE25-474734C1D679}" destId="{AA3C959C-42A9-4F8A-A0E9-1690DCDA705C}" srcOrd="0" destOrd="0" presId="urn:microsoft.com/office/officeart/2008/layout/LinedList"/>
    <dgm:cxn modelId="{246AC59B-DA9F-446A-9BB3-3576B4A6E77C}" srcId="{19D5E4F2-944B-4262-ABCF-34627D7D4606}" destId="{300F586A-8CE2-49C9-885A-2764D2D6E330}" srcOrd="3" destOrd="0" parTransId="{6C9C72B9-9790-4AB0-BAD3-66F37879A367}" sibTransId="{11F1515B-0587-4AB3-AABA-20EBA2097531}"/>
    <dgm:cxn modelId="{2D6A7BAB-9C92-45BA-B2FC-89B19BC00630}" srcId="{19D5E4F2-944B-4262-ABCF-34627D7D4606}" destId="{58191B16-59F0-458E-9A4F-627E795B7508}" srcOrd="5" destOrd="0" parTransId="{FAB42165-F5A3-4A3B-89B6-4A0E6183DC04}" sibTransId="{81BF8DBA-7B46-483D-AFB8-45F738790733}"/>
    <dgm:cxn modelId="{D476ECBB-1AB2-4C23-B6E8-71209CD884F8}" type="presOf" srcId="{CD25ACA3-258B-4E54-8572-8BA2678FC601}" destId="{E0ED4C5A-11BE-4F31-9928-1A9C46D8F8FB}" srcOrd="0" destOrd="0" presId="urn:microsoft.com/office/officeart/2008/layout/LinedList"/>
    <dgm:cxn modelId="{E02404BD-F592-4333-8336-3D4888A62D57}" srcId="{19D5E4F2-944B-4262-ABCF-34627D7D4606}" destId="{E1B0E9C9-8AC2-46D4-A877-D939874B36A1}" srcOrd="2" destOrd="0" parTransId="{F05566BC-483C-4A12-8F80-A669B0252DEA}" sibTransId="{E868C741-221A-4EA3-90A6-4FB6CCC1B157}"/>
    <dgm:cxn modelId="{7CAA31C2-E2BB-4C0B-9B84-3292D9993ED9}" srcId="{19D5E4F2-944B-4262-ABCF-34627D7D4606}" destId="{0C09502C-D041-4994-BE25-474734C1D679}" srcOrd="6" destOrd="0" parTransId="{EB28CF68-DC88-404B-A54E-83CCBD0AC4B2}" sibTransId="{69EC60AC-24E8-4B3B-A6C8-FD5F5B7EC828}"/>
    <dgm:cxn modelId="{828BA8DE-1136-4BD4-813B-2A9D2C12FE20}" srcId="{19D5E4F2-944B-4262-ABCF-34627D7D4606}" destId="{1B88E30C-919C-4737-9FA7-A5E387B96318}" srcOrd="9" destOrd="0" parTransId="{8292EFE4-F76A-42CE-8A6D-26CA6A7BA6A2}" sibTransId="{B44FC24A-8659-4D32-9729-FF88E0861FB6}"/>
    <dgm:cxn modelId="{571B72E5-AEA5-45A6-BA55-F8A14CE13FC9}" type="presOf" srcId="{E1B0E9C9-8AC2-46D4-A877-D939874B36A1}" destId="{4F41A990-F09B-45DB-813E-31364A2A361A}" srcOrd="0" destOrd="0" presId="urn:microsoft.com/office/officeart/2008/layout/LinedList"/>
    <dgm:cxn modelId="{503168EB-C098-458F-94C8-A5F3ABEEE2FD}" type="presOf" srcId="{19D5E4F2-944B-4262-ABCF-34627D7D4606}" destId="{FF492301-7C21-439C-9082-A2C0D542646B}" srcOrd="0" destOrd="0" presId="urn:microsoft.com/office/officeart/2008/layout/LinedList"/>
    <dgm:cxn modelId="{635FB7F4-FDA4-4AA3-8207-B5143D39E715}" srcId="{19D5E4F2-944B-4262-ABCF-34627D7D4606}" destId="{29287857-A1F1-42D6-BFBB-C85B6893E93C}" srcOrd="1" destOrd="0" parTransId="{9E04B43A-9D50-438D-B6F0-44AA7BAB9643}" sibTransId="{6074FEDA-ABAB-415F-91D0-D687209D8BCE}"/>
    <dgm:cxn modelId="{176D47E2-52DD-4397-9851-1290174BED9A}" type="presParOf" srcId="{FF492301-7C21-439C-9082-A2C0D542646B}" destId="{ED3B68FD-27F7-4539-85AE-0052961E509C}" srcOrd="0" destOrd="0" presId="urn:microsoft.com/office/officeart/2008/layout/LinedList"/>
    <dgm:cxn modelId="{DDD37822-0D31-4B5B-8706-49D9A2AC0590}" type="presParOf" srcId="{FF492301-7C21-439C-9082-A2C0D542646B}" destId="{0777A74C-B8C9-4B1E-A0B1-DE464BF83C04}" srcOrd="1" destOrd="0" presId="urn:microsoft.com/office/officeart/2008/layout/LinedList"/>
    <dgm:cxn modelId="{C6D78193-6DBC-4EB6-A3BE-F189A866FFFB}" type="presParOf" srcId="{0777A74C-B8C9-4B1E-A0B1-DE464BF83C04}" destId="{C96F0486-7781-436C-986A-31C6C52FACB7}" srcOrd="0" destOrd="0" presId="urn:microsoft.com/office/officeart/2008/layout/LinedList"/>
    <dgm:cxn modelId="{59650831-5946-4EBE-A3E6-48A30E385C6B}" type="presParOf" srcId="{0777A74C-B8C9-4B1E-A0B1-DE464BF83C04}" destId="{4A10C463-054E-4E82-8432-66FC552B8C50}" srcOrd="1" destOrd="0" presId="urn:microsoft.com/office/officeart/2008/layout/LinedList"/>
    <dgm:cxn modelId="{08DDAD63-CD5F-4341-81DD-FAE150697A90}" type="presParOf" srcId="{FF492301-7C21-439C-9082-A2C0D542646B}" destId="{83C57370-3A0F-4B57-8605-792F64302B91}" srcOrd="2" destOrd="0" presId="urn:microsoft.com/office/officeart/2008/layout/LinedList"/>
    <dgm:cxn modelId="{E9AA0659-842E-429E-93E9-8F7F64F7BDB7}" type="presParOf" srcId="{FF492301-7C21-439C-9082-A2C0D542646B}" destId="{F0693BCE-3BD6-4C27-A43F-ECAFF0FEA50C}" srcOrd="3" destOrd="0" presId="urn:microsoft.com/office/officeart/2008/layout/LinedList"/>
    <dgm:cxn modelId="{CD518007-FE87-4523-A934-64D8A48C308F}" type="presParOf" srcId="{F0693BCE-3BD6-4C27-A43F-ECAFF0FEA50C}" destId="{E31F6F30-379F-4A0B-A41F-F685D4FEFF31}" srcOrd="0" destOrd="0" presId="urn:microsoft.com/office/officeart/2008/layout/LinedList"/>
    <dgm:cxn modelId="{A3F079A5-1FB9-457B-AC8C-C85DA242C8EB}" type="presParOf" srcId="{F0693BCE-3BD6-4C27-A43F-ECAFF0FEA50C}" destId="{8BA5F320-1001-40A5-93AE-D043BAC7D2EB}" srcOrd="1" destOrd="0" presId="urn:microsoft.com/office/officeart/2008/layout/LinedList"/>
    <dgm:cxn modelId="{20150DF7-3A11-4B9E-9FBB-5B35CEBB9EB1}" type="presParOf" srcId="{FF492301-7C21-439C-9082-A2C0D542646B}" destId="{69B96CAA-8999-4BFF-8B2D-AD5E44F251FA}" srcOrd="4" destOrd="0" presId="urn:microsoft.com/office/officeart/2008/layout/LinedList"/>
    <dgm:cxn modelId="{FEE909E0-932D-426C-AF7D-03ED331075AC}" type="presParOf" srcId="{FF492301-7C21-439C-9082-A2C0D542646B}" destId="{F4991F83-0B2D-4617-9B32-DD1CCEEE0A3F}" srcOrd="5" destOrd="0" presId="urn:microsoft.com/office/officeart/2008/layout/LinedList"/>
    <dgm:cxn modelId="{F17A715F-18D9-4771-9B92-C18D0812339E}" type="presParOf" srcId="{F4991F83-0B2D-4617-9B32-DD1CCEEE0A3F}" destId="{4F41A990-F09B-45DB-813E-31364A2A361A}" srcOrd="0" destOrd="0" presId="urn:microsoft.com/office/officeart/2008/layout/LinedList"/>
    <dgm:cxn modelId="{8D75FEA3-5C97-4680-840E-5D06363EBEDE}" type="presParOf" srcId="{F4991F83-0B2D-4617-9B32-DD1CCEEE0A3F}" destId="{4571E36F-A48C-4040-A7FF-DBD65D1F4061}" srcOrd="1" destOrd="0" presId="urn:microsoft.com/office/officeart/2008/layout/LinedList"/>
    <dgm:cxn modelId="{204B6659-7708-4629-80CB-5EE5FDFB1A00}" type="presParOf" srcId="{FF492301-7C21-439C-9082-A2C0D542646B}" destId="{F8EBB53A-D21F-4B3F-ADCF-2AF4E8AFB6D6}" srcOrd="6" destOrd="0" presId="urn:microsoft.com/office/officeart/2008/layout/LinedList"/>
    <dgm:cxn modelId="{2BC6E50C-C6A7-4276-90AB-40D8D95E9782}" type="presParOf" srcId="{FF492301-7C21-439C-9082-A2C0D542646B}" destId="{7F406659-A2A7-459E-822A-496C0AC959C9}" srcOrd="7" destOrd="0" presId="urn:microsoft.com/office/officeart/2008/layout/LinedList"/>
    <dgm:cxn modelId="{F0FA64D2-24CF-4D72-BBBF-9AA210271E83}" type="presParOf" srcId="{7F406659-A2A7-459E-822A-496C0AC959C9}" destId="{F4E74931-15E7-4C64-8182-B678EE374651}" srcOrd="0" destOrd="0" presId="urn:microsoft.com/office/officeart/2008/layout/LinedList"/>
    <dgm:cxn modelId="{BE09885C-DBE8-4CF2-8CD4-DAD87B1E29C5}" type="presParOf" srcId="{7F406659-A2A7-459E-822A-496C0AC959C9}" destId="{E7D8470A-8765-46E1-8CED-47DDB3EC06AC}" srcOrd="1" destOrd="0" presId="urn:microsoft.com/office/officeart/2008/layout/LinedList"/>
    <dgm:cxn modelId="{780CFCEF-64BD-419A-8808-76D54B08BC0B}" type="presParOf" srcId="{FF492301-7C21-439C-9082-A2C0D542646B}" destId="{F596780B-2FE0-4FD9-858A-06F92834A6F5}" srcOrd="8" destOrd="0" presId="urn:microsoft.com/office/officeart/2008/layout/LinedList"/>
    <dgm:cxn modelId="{F0BAA803-3AFC-4205-92ED-583A4A2E9D2E}" type="presParOf" srcId="{FF492301-7C21-439C-9082-A2C0D542646B}" destId="{3D660047-BCE8-4349-AC38-1C925CBF2A1A}" srcOrd="9" destOrd="0" presId="urn:microsoft.com/office/officeart/2008/layout/LinedList"/>
    <dgm:cxn modelId="{99C46A8D-F8DE-4A97-B138-A97187504B1E}" type="presParOf" srcId="{3D660047-BCE8-4349-AC38-1C925CBF2A1A}" destId="{6DDD267B-FADD-4B7B-912B-7EEB4AF09B1C}" srcOrd="0" destOrd="0" presId="urn:microsoft.com/office/officeart/2008/layout/LinedList"/>
    <dgm:cxn modelId="{76C16F14-B238-404F-9B80-105F92BEE64B}" type="presParOf" srcId="{3D660047-BCE8-4349-AC38-1C925CBF2A1A}" destId="{657C9A6B-D198-4B61-84A4-EECFB97E1010}" srcOrd="1" destOrd="0" presId="urn:microsoft.com/office/officeart/2008/layout/LinedList"/>
    <dgm:cxn modelId="{AAC59DF7-3623-4795-9EED-785AF99AAB46}" type="presParOf" srcId="{FF492301-7C21-439C-9082-A2C0D542646B}" destId="{D4EFEA3C-B450-4572-908B-73F06D27DAE6}" srcOrd="10" destOrd="0" presId="urn:microsoft.com/office/officeart/2008/layout/LinedList"/>
    <dgm:cxn modelId="{95ADB679-1D8C-41C4-B0EF-619045AB37DD}" type="presParOf" srcId="{FF492301-7C21-439C-9082-A2C0D542646B}" destId="{1B724352-4380-40B8-90C6-A6541AD3749B}" srcOrd="11" destOrd="0" presId="urn:microsoft.com/office/officeart/2008/layout/LinedList"/>
    <dgm:cxn modelId="{95624792-53D8-4293-B2B0-4D03101EB96E}" type="presParOf" srcId="{1B724352-4380-40B8-90C6-A6541AD3749B}" destId="{B214F792-E99C-4A66-B7D7-BACF419F589C}" srcOrd="0" destOrd="0" presId="urn:microsoft.com/office/officeart/2008/layout/LinedList"/>
    <dgm:cxn modelId="{DF4C8E2F-2171-4B9D-B2B7-3BB8C0210FF0}" type="presParOf" srcId="{1B724352-4380-40B8-90C6-A6541AD3749B}" destId="{0EE303C9-549A-4367-A837-E5416457A7C4}" srcOrd="1" destOrd="0" presId="urn:microsoft.com/office/officeart/2008/layout/LinedList"/>
    <dgm:cxn modelId="{0B045EC3-2FAF-43F5-9CE6-02B5D79484B6}" type="presParOf" srcId="{FF492301-7C21-439C-9082-A2C0D542646B}" destId="{5FC14181-044C-4A74-9457-A9BA241D2E59}" srcOrd="12" destOrd="0" presId="urn:microsoft.com/office/officeart/2008/layout/LinedList"/>
    <dgm:cxn modelId="{0C12DD39-BF11-4D3F-98B3-044C6B54D2A5}" type="presParOf" srcId="{FF492301-7C21-439C-9082-A2C0D542646B}" destId="{653373C9-8B8A-4C41-BB9F-2542914CAA17}" srcOrd="13" destOrd="0" presId="urn:microsoft.com/office/officeart/2008/layout/LinedList"/>
    <dgm:cxn modelId="{767B0F89-7F0E-4C35-AA1B-DBB3525C3576}" type="presParOf" srcId="{653373C9-8B8A-4C41-BB9F-2542914CAA17}" destId="{AA3C959C-42A9-4F8A-A0E9-1690DCDA705C}" srcOrd="0" destOrd="0" presId="urn:microsoft.com/office/officeart/2008/layout/LinedList"/>
    <dgm:cxn modelId="{A0E90131-7DC8-40C8-944D-84B6FB93F109}" type="presParOf" srcId="{653373C9-8B8A-4C41-BB9F-2542914CAA17}" destId="{226BFD35-26E4-4CD2-8B26-21E540B20438}" srcOrd="1" destOrd="0" presId="urn:microsoft.com/office/officeart/2008/layout/LinedList"/>
    <dgm:cxn modelId="{70A92E19-9309-4EF3-933B-5205EB066DAC}" type="presParOf" srcId="{FF492301-7C21-439C-9082-A2C0D542646B}" destId="{C868F649-BDD3-48FC-B0C6-EA73BC3DC046}" srcOrd="14" destOrd="0" presId="urn:microsoft.com/office/officeart/2008/layout/LinedList"/>
    <dgm:cxn modelId="{01C5C42D-FF7C-4AEB-942E-01C318D8CCC1}" type="presParOf" srcId="{FF492301-7C21-439C-9082-A2C0D542646B}" destId="{1708C402-FD89-46E8-A9B3-6CE02464D07D}" srcOrd="15" destOrd="0" presId="urn:microsoft.com/office/officeart/2008/layout/LinedList"/>
    <dgm:cxn modelId="{C7AD5AD9-B19D-4462-8898-E0ECF5383A00}" type="presParOf" srcId="{1708C402-FD89-46E8-A9B3-6CE02464D07D}" destId="{E0ED4C5A-11BE-4F31-9928-1A9C46D8F8FB}" srcOrd="0" destOrd="0" presId="urn:microsoft.com/office/officeart/2008/layout/LinedList"/>
    <dgm:cxn modelId="{00885799-E29E-4293-9BEF-6DF37D33D7B9}" type="presParOf" srcId="{1708C402-FD89-46E8-A9B3-6CE02464D07D}" destId="{1D981DD9-6B38-4623-9E21-E386F82F11A9}" srcOrd="1" destOrd="0" presId="urn:microsoft.com/office/officeart/2008/layout/LinedList"/>
    <dgm:cxn modelId="{D07E8387-D78B-40C6-9881-977047082B2C}" type="presParOf" srcId="{FF492301-7C21-439C-9082-A2C0D542646B}" destId="{84A0443E-B70D-47DF-9AD5-8FECAFEECEB1}" srcOrd="16" destOrd="0" presId="urn:microsoft.com/office/officeart/2008/layout/LinedList"/>
    <dgm:cxn modelId="{73E56ACD-38D5-4942-B85A-36A2067E8B17}" type="presParOf" srcId="{FF492301-7C21-439C-9082-A2C0D542646B}" destId="{0B425967-8F42-4EC6-934E-861DC207F6E3}" srcOrd="17" destOrd="0" presId="urn:microsoft.com/office/officeart/2008/layout/LinedList"/>
    <dgm:cxn modelId="{350CA4F8-2BC4-4AA8-84B1-15A0E5022F24}" type="presParOf" srcId="{0B425967-8F42-4EC6-934E-861DC207F6E3}" destId="{8D4E3944-660E-4B1E-AF97-EA14431B81E3}" srcOrd="0" destOrd="0" presId="urn:microsoft.com/office/officeart/2008/layout/LinedList"/>
    <dgm:cxn modelId="{AA651E6C-EEA4-4C9D-98E9-73195996FF55}" type="presParOf" srcId="{0B425967-8F42-4EC6-934E-861DC207F6E3}" destId="{7CB54382-7957-4C26-A42E-8DA65DCF5D64}" srcOrd="1" destOrd="0" presId="urn:microsoft.com/office/officeart/2008/layout/LinedList"/>
    <dgm:cxn modelId="{503D9186-6D55-43ED-8A5B-F6807003C229}" type="presParOf" srcId="{FF492301-7C21-439C-9082-A2C0D542646B}" destId="{5B13FE51-D365-4F1B-B2A9-E832F1946BE8}" srcOrd="18" destOrd="0" presId="urn:microsoft.com/office/officeart/2008/layout/LinedList"/>
    <dgm:cxn modelId="{FC448189-FD0F-443F-A654-9180C61E2A3A}" type="presParOf" srcId="{FF492301-7C21-439C-9082-A2C0D542646B}" destId="{4F1DBCF5-B543-4CB9-ADBE-597AC396731D}" srcOrd="19" destOrd="0" presId="urn:microsoft.com/office/officeart/2008/layout/LinedList"/>
    <dgm:cxn modelId="{8C1A6101-650D-463F-B6AF-00588AE1B405}" type="presParOf" srcId="{4F1DBCF5-B543-4CB9-ADBE-597AC396731D}" destId="{4032D22C-FF89-4377-8989-FA61428FC5F0}" srcOrd="0" destOrd="0" presId="urn:microsoft.com/office/officeart/2008/layout/LinedList"/>
    <dgm:cxn modelId="{D8DB1AC3-6943-43EE-9D05-A74AD3820ABD}" type="presParOf" srcId="{4F1DBCF5-B543-4CB9-ADBE-597AC396731D}" destId="{C8D422F1-CA08-438F-B979-1C49C111AD9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6A6A217-E401-4911-B16F-62A6F81340F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27CF75E-69B2-4235-A8DD-1E682B0B72EE}">
      <dgm:prSet/>
      <dgm:spPr/>
      <dgm:t>
        <a:bodyPr/>
        <a:lstStyle/>
        <a:p>
          <a:r>
            <a:rPr lang="en-GB"/>
            <a:t>An engineer codes application changes using Visual Studio.</a:t>
          </a:r>
          <a:endParaRPr lang="en-US"/>
        </a:p>
      </dgm:t>
    </dgm:pt>
    <dgm:pt modelId="{D80D3743-48D9-4DE8-90F1-34A5C403EBBC}" type="parTrans" cxnId="{BA9DD520-250F-49BD-9F70-0CEF8540A1A7}">
      <dgm:prSet/>
      <dgm:spPr/>
      <dgm:t>
        <a:bodyPr/>
        <a:lstStyle/>
        <a:p>
          <a:endParaRPr lang="en-US"/>
        </a:p>
      </dgm:t>
    </dgm:pt>
    <dgm:pt modelId="{609AAE09-9573-4A50-A543-AB49EE194F03}" type="sibTrans" cxnId="{BA9DD520-250F-49BD-9F70-0CEF8540A1A7}">
      <dgm:prSet/>
      <dgm:spPr/>
      <dgm:t>
        <a:bodyPr/>
        <a:lstStyle/>
        <a:p>
          <a:endParaRPr lang="en-US"/>
        </a:p>
      </dgm:t>
    </dgm:pt>
    <dgm:pt modelId="{304737B0-A53C-48A0-8241-FB08832D602A}">
      <dgm:prSet/>
      <dgm:spPr/>
      <dgm:t>
        <a:bodyPr/>
        <a:lstStyle/>
        <a:p>
          <a:r>
            <a:rPr lang="en-GB"/>
            <a:t>When the code is ready for integration, it’s pushed to a Git repository in Azure Repos.</a:t>
          </a:r>
          <a:endParaRPr lang="en-US"/>
        </a:p>
      </dgm:t>
    </dgm:pt>
    <dgm:pt modelId="{5CA5A0C8-20C0-4C3A-AC9E-6B31B177E1CD}" type="parTrans" cxnId="{E74859C3-DA42-4046-8120-21C14EF5DBAD}">
      <dgm:prSet/>
      <dgm:spPr/>
      <dgm:t>
        <a:bodyPr/>
        <a:lstStyle/>
        <a:p>
          <a:endParaRPr lang="en-US"/>
        </a:p>
      </dgm:t>
    </dgm:pt>
    <dgm:pt modelId="{500F20A6-2FB7-4202-A075-4C7F669F5A80}" type="sibTrans" cxnId="{E74859C3-DA42-4046-8120-21C14EF5DBAD}">
      <dgm:prSet/>
      <dgm:spPr/>
      <dgm:t>
        <a:bodyPr/>
        <a:lstStyle/>
        <a:p>
          <a:endParaRPr lang="en-US"/>
        </a:p>
      </dgm:t>
    </dgm:pt>
    <dgm:pt modelId="{78F6477D-0DCB-47D5-B1A1-05FE4F0CCD43}">
      <dgm:prSet/>
      <dgm:spPr/>
      <dgm:t>
        <a:bodyPr/>
        <a:lstStyle/>
        <a:p>
          <a:r>
            <a:rPr lang="en-GB"/>
            <a:t>CI automatically triggers the execution of test cases that will confirm that the code is available for release.</a:t>
          </a:r>
          <a:endParaRPr lang="en-US"/>
        </a:p>
      </dgm:t>
    </dgm:pt>
    <dgm:pt modelId="{7E7EB4CD-CB70-4058-985E-A06478BB26C9}" type="parTrans" cxnId="{14A51603-A9E9-41E4-8633-D93644682976}">
      <dgm:prSet/>
      <dgm:spPr/>
      <dgm:t>
        <a:bodyPr/>
        <a:lstStyle/>
        <a:p>
          <a:endParaRPr lang="en-US"/>
        </a:p>
      </dgm:t>
    </dgm:pt>
    <dgm:pt modelId="{D3217841-8E86-4AA7-AA22-DA125EE67C2C}" type="sibTrans" cxnId="{14A51603-A9E9-41E4-8633-D93644682976}">
      <dgm:prSet/>
      <dgm:spPr/>
      <dgm:t>
        <a:bodyPr/>
        <a:lstStyle/>
        <a:p>
          <a:endParaRPr lang="en-US"/>
        </a:p>
      </dgm:t>
    </dgm:pt>
    <dgm:pt modelId="{D8F19557-87A3-47C3-9441-67BEF6CC30AF}">
      <dgm:prSet/>
      <dgm:spPr/>
      <dgm:t>
        <a:bodyPr/>
        <a:lstStyle/>
        <a:p>
          <a:r>
            <a:rPr lang="en-GB"/>
            <a:t>In Azure Pipelines, the release pipeline triggers automatically to deploy the artifacts produced in the CI stage.</a:t>
          </a:r>
          <a:endParaRPr lang="en-US"/>
        </a:p>
      </dgm:t>
    </dgm:pt>
    <dgm:pt modelId="{FF04617E-4DF4-469E-A2FF-5CBBD6488FBE}" type="parTrans" cxnId="{068C0A74-E8EE-4930-86E1-24373A665201}">
      <dgm:prSet/>
      <dgm:spPr/>
      <dgm:t>
        <a:bodyPr/>
        <a:lstStyle/>
        <a:p>
          <a:endParaRPr lang="en-US"/>
        </a:p>
      </dgm:t>
    </dgm:pt>
    <dgm:pt modelId="{63AB7F7F-4C9B-4082-81CD-93D014E08695}" type="sibTrans" cxnId="{068C0A74-E8EE-4930-86E1-24373A665201}">
      <dgm:prSet/>
      <dgm:spPr/>
      <dgm:t>
        <a:bodyPr/>
        <a:lstStyle/>
        <a:p>
          <a:endParaRPr lang="en-US"/>
        </a:p>
      </dgm:t>
    </dgm:pt>
    <dgm:pt modelId="{CB118534-3233-4034-9063-13E11D7BDA22}">
      <dgm:prSet/>
      <dgm:spPr/>
      <dgm:t>
        <a:bodyPr/>
        <a:lstStyle/>
        <a:p>
          <a:r>
            <a:rPr lang="en-GB"/>
            <a:t>An artifact is released into the Azure Web App—let’s say to a development environment.</a:t>
          </a:r>
          <a:endParaRPr lang="en-US"/>
        </a:p>
      </dgm:t>
    </dgm:pt>
    <dgm:pt modelId="{79D9FC1D-8C57-428B-ADDA-8F95846184FB}" type="parTrans" cxnId="{92AD9F70-636A-4B86-823E-C16704ECED62}">
      <dgm:prSet/>
      <dgm:spPr/>
      <dgm:t>
        <a:bodyPr/>
        <a:lstStyle/>
        <a:p>
          <a:endParaRPr lang="en-US"/>
        </a:p>
      </dgm:t>
    </dgm:pt>
    <dgm:pt modelId="{B063DF24-E63B-429B-A3B0-C06F839E31B3}" type="sibTrans" cxnId="{92AD9F70-636A-4B86-823E-C16704ECED62}">
      <dgm:prSet/>
      <dgm:spPr/>
      <dgm:t>
        <a:bodyPr/>
        <a:lstStyle/>
        <a:p>
          <a:endParaRPr lang="en-US"/>
        </a:p>
      </dgm:t>
    </dgm:pt>
    <dgm:pt modelId="{B1A7FDC5-7288-432C-A935-D0AB21AA3648}">
      <dgm:prSet/>
      <dgm:spPr/>
      <dgm:t>
        <a:bodyPr/>
        <a:lstStyle/>
        <a:p>
          <a:r>
            <a:rPr lang="en-GB"/>
            <a:t>Application Insights collects information from the site to provide feedback to the team.</a:t>
          </a:r>
          <a:endParaRPr lang="en-US"/>
        </a:p>
      </dgm:t>
    </dgm:pt>
    <dgm:pt modelId="{073E95CE-6A42-400F-ADBF-753EB8904F86}" type="parTrans" cxnId="{DFE397B4-F0B2-4B01-9112-2A36D0D0E309}">
      <dgm:prSet/>
      <dgm:spPr/>
      <dgm:t>
        <a:bodyPr/>
        <a:lstStyle/>
        <a:p>
          <a:endParaRPr lang="en-US"/>
        </a:p>
      </dgm:t>
    </dgm:pt>
    <dgm:pt modelId="{869453D1-5328-4A3C-A4FD-CF755D3DE5FD}" type="sibTrans" cxnId="{DFE397B4-F0B2-4B01-9112-2A36D0D0E309}">
      <dgm:prSet/>
      <dgm:spPr/>
      <dgm:t>
        <a:bodyPr/>
        <a:lstStyle/>
        <a:p>
          <a:endParaRPr lang="en-US"/>
        </a:p>
      </dgm:t>
    </dgm:pt>
    <dgm:pt modelId="{3E90C82C-DD8C-46CE-B847-31B30D38DC70}">
      <dgm:prSet/>
      <dgm:spPr/>
      <dgm:t>
        <a:bodyPr/>
        <a:lstStyle/>
        <a:p>
          <a:r>
            <a:rPr lang="en-GB"/>
            <a:t>The team uses the information available after a release to know the status and impact of the latest version.</a:t>
          </a:r>
          <a:endParaRPr lang="en-US"/>
        </a:p>
      </dgm:t>
    </dgm:pt>
    <dgm:pt modelId="{D1377474-253A-4F27-A48E-35394E05BE60}" type="parTrans" cxnId="{FE84BA2B-379E-49D8-B648-65BA8C37D73F}">
      <dgm:prSet/>
      <dgm:spPr/>
      <dgm:t>
        <a:bodyPr/>
        <a:lstStyle/>
        <a:p>
          <a:endParaRPr lang="en-US"/>
        </a:p>
      </dgm:t>
    </dgm:pt>
    <dgm:pt modelId="{C8BA7584-7D2F-458A-87CF-09C6BA53A825}" type="sibTrans" cxnId="{FE84BA2B-379E-49D8-B648-65BA8C37D73F}">
      <dgm:prSet/>
      <dgm:spPr/>
      <dgm:t>
        <a:bodyPr/>
        <a:lstStyle/>
        <a:p>
          <a:endParaRPr lang="en-US"/>
        </a:p>
      </dgm:t>
    </dgm:pt>
    <dgm:pt modelId="{D7C5D708-115A-468A-9B3D-541F3E057104}">
      <dgm:prSet/>
      <dgm:spPr/>
      <dgm:t>
        <a:bodyPr/>
        <a:lstStyle/>
        <a:p>
          <a:r>
            <a:rPr lang="en-GB"/>
            <a:t>Any new feature or bug fix is added and prioritized into the backlog.</a:t>
          </a:r>
          <a:endParaRPr lang="en-US"/>
        </a:p>
      </dgm:t>
    </dgm:pt>
    <dgm:pt modelId="{93403656-DD4E-4996-8B83-4228B5CB9DBA}" type="parTrans" cxnId="{504B3481-B518-4B55-B2A6-2F17E3C4C37E}">
      <dgm:prSet/>
      <dgm:spPr/>
      <dgm:t>
        <a:bodyPr/>
        <a:lstStyle/>
        <a:p>
          <a:endParaRPr lang="en-US"/>
        </a:p>
      </dgm:t>
    </dgm:pt>
    <dgm:pt modelId="{0C900BF6-5996-4612-AEC8-D6548E4384D9}" type="sibTrans" cxnId="{504B3481-B518-4B55-B2A6-2F17E3C4C37E}">
      <dgm:prSet/>
      <dgm:spPr/>
      <dgm:t>
        <a:bodyPr/>
        <a:lstStyle/>
        <a:p>
          <a:endParaRPr lang="en-US"/>
        </a:p>
      </dgm:t>
    </dgm:pt>
    <dgm:pt modelId="{095BB546-9DB3-405B-8971-E01ADF504165}" type="pres">
      <dgm:prSet presAssocID="{D6A6A217-E401-4911-B16F-62A6F81340F2}" presName="root" presStyleCnt="0">
        <dgm:presLayoutVars>
          <dgm:dir/>
          <dgm:resizeHandles val="exact"/>
        </dgm:presLayoutVars>
      </dgm:prSet>
      <dgm:spPr/>
    </dgm:pt>
    <dgm:pt modelId="{9C8DC124-8914-47B7-B71D-74555D078D29}" type="pres">
      <dgm:prSet presAssocID="{827CF75E-69B2-4235-A8DD-1E682B0B72EE}" presName="compNode" presStyleCnt="0"/>
      <dgm:spPr/>
    </dgm:pt>
    <dgm:pt modelId="{93FB0024-C035-4ECD-9460-78DCC4797376}" type="pres">
      <dgm:prSet presAssocID="{827CF75E-69B2-4235-A8DD-1E682B0B72EE}" presName="bgRect" presStyleLbl="bgShp" presStyleIdx="0" presStyleCnt="8"/>
      <dgm:spPr/>
    </dgm:pt>
    <dgm:pt modelId="{67AD2BF0-5C51-4A3F-B1AE-3AFED23C374B}" type="pres">
      <dgm:prSet presAssocID="{827CF75E-69B2-4235-A8DD-1E682B0B72EE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022467F-192E-45B3-A0D0-B98112897930}" type="pres">
      <dgm:prSet presAssocID="{827CF75E-69B2-4235-A8DD-1E682B0B72EE}" presName="spaceRect" presStyleCnt="0"/>
      <dgm:spPr/>
    </dgm:pt>
    <dgm:pt modelId="{A18E0C0D-86A2-4362-A506-B0EB77CC9C45}" type="pres">
      <dgm:prSet presAssocID="{827CF75E-69B2-4235-A8DD-1E682B0B72EE}" presName="parTx" presStyleLbl="revTx" presStyleIdx="0" presStyleCnt="8">
        <dgm:presLayoutVars>
          <dgm:chMax val="0"/>
          <dgm:chPref val="0"/>
        </dgm:presLayoutVars>
      </dgm:prSet>
      <dgm:spPr/>
    </dgm:pt>
    <dgm:pt modelId="{2ADC62EE-C559-49F4-ACE6-7CB35C14BEDB}" type="pres">
      <dgm:prSet presAssocID="{609AAE09-9573-4A50-A543-AB49EE194F03}" presName="sibTrans" presStyleCnt="0"/>
      <dgm:spPr/>
    </dgm:pt>
    <dgm:pt modelId="{7CC9E7BA-CFB8-4573-9512-F59AC8A89698}" type="pres">
      <dgm:prSet presAssocID="{304737B0-A53C-48A0-8241-FB08832D602A}" presName="compNode" presStyleCnt="0"/>
      <dgm:spPr/>
    </dgm:pt>
    <dgm:pt modelId="{8BE65098-FF58-4A0D-9259-B1965B42898F}" type="pres">
      <dgm:prSet presAssocID="{304737B0-A53C-48A0-8241-FB08832D602A}" presName="bgRect" presStyleLbl="bgShp" presStyleIdx="1" presStyleCnt="8"/>
      <dgm:spPr/>
    </dgm:pt>
    <dgm:pt modelId="{0340A8EE-F98A-4BC6-8970-19C12DA89101}" type="pres">
      <dgm:prSet presAssocID="{304737B0-A53C-48A0-8241-FB08832D602A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F11D35A-A92B-476D-A224-43AFB37C9490}" type="pres">
      <dgm:prSet presAssocID="{304737B0-A53C-48A0-8241-FB08832D602A}" presName="spaceRect" presStyleCnt="0"/>
      <dgm:spPr/>
    </dgm:pt>
    <dgm:pt modelId="{CBFC4491-F302-46B5-9406-1912AAD5A965}" type="pres">
      <dgm:prSet presAssocID="{304737B0-A53C-48A0-8241-FB08832D602A}" presName="parTx" presStyleLbl="revTx" presStyleIdx="1" presStyleCnt="8">
        <dgm:presLayoutVars>
          <dgm:chMax val="0"/>
          <dgm:chPref val="0"/>
        </dgm:presLayoutVars>
      </dgm:prSet>
      <dgm:spPr/>
    </dgm:pt>
    <dgm:pt modelId="{533160F4-B172-4C70-835F-428405B844A9}" type="pres">
      <dgm:prSet presAssocID="{500F20A6-2FB7-4202-A075-4C7F669F5A80}" presName="sibTrans" presStyleCnt="0"/>
      <dgm:spPr/>
    </dgm:pt>
    <dgm:pt modelId="{50B5C938-4E82-4B6C-B334-2753A376E450}" type="pres">
      <dgm:prSet presAssocID="{78F6477D-0DCB-47D5-B1A1-05FE4F0CCD43}" presName="compNode" presStyleCnt="0"/>
      <dgm:spPr/>
    </dgm:pt>
    <dgm:pt modelId="{3BAE6522-891A-4865-9C42-1F314A56581A}" type="pres">
      <dgm:prSet presAssocID="{78F6477D-0DCB-47D5-B1A1-05FE4F0CCD43}" presName="bgRect" presStyleLbl="bgShp" presStyleIdx="2" presStyleCnt="8"/>
      <dgm:spPr/>
    </dgm:pt>
    <dgm:pt modelId="{4DC9F33A-FFA4-4B2E-88E4-40C1F476A692}" type="pres">
      <dgm:prSet presAssocID="{78F6477D-0DCB-47D5-B1A1-05FE4F0CCD43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34BC0AF1-733F-495B-BE44-695D311EE957}" type="pres">
      <dgm:prSet presAssocID="{78F6477D-0DCB-47D5-B1A1-05FE4F0CCD43}" presName="spaceRect" presStyleCnt="0"/>
      <dgm:spPr/>
    </dgm:pt>
    <dgm:pt modelId="{F70D0AD8-E996-47C9-A241-6000844A491A}" type="pres">
      <dgm:prSet presAssocID="{78F6477D-0DCB-47D5-B1A1-05FE4F0CCD43}" presName="parTx" presStyleLbl="revTx" presStyleIdx="2" presStyleCnt="8">
        <dgm:presLayoutVars>
          <dgm:chMax val="0"/>
          <dgm:chPref val="0"/>
        </dgm:presLayoutVars>
      </dgm:prSet>
      <dgm:spPr/>
    </dgm:pt>
    <dgm:pt modelId="{47578BBE-3411-4812-BE1F-ECD0D1F6E6CF}" type="pres">
      <dgm:prSet presAssocID="{D3217841-8E86-4AA7-AA22-DA125EE67C2C}" presName="sibTrans" presStyleCnt="0"/>
      <dgm:spPr/>
    </dgm:pt>
    <dgm:pt modelId="{0E10BB3E-D0CE-4A85-88F8-95CAE6D3353B}" type="pres">
      <dgm:prSet presAssocID="{D8F19557-87A3-47C3-9441-67BEF6CC30AF}" presName="compNode" presStyleCnt="0"/>
      <dgm:spPr/>
    </dgm:pt>
    <dgm:pt modelId="{8440FFC4-EE16-4FF1-BE37-75EEEB5C43FA}" type="pres">
      <dgm:prSet presAssocID="{D8F19557-87A3-47C3-9441-67BEF6CC30AF}" presName="bgRect" presStyleLbl="bgShp" presStyleIdx="3" presStyleCnt="8"/>
      <dgm:spPr/>
    </dgm:pt>
    <dgm:pt modelId="{362A35B6-F2BB-47FF-9B2D-8BE191F07762}" type="pres">
      <dgm:prSet presAssocID="{D8F19557-87A3-47C3-9441-67BEF6CC30AF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3E2798A6-7A95-4785-AEA6-62250D30200F}" type="pres">
      <dgm:prSet presAssocID="{D8F19557-87A3-47C3-9441-67BEF6CC30AF}" presName="spaceRect" presStyleCnt="0"/>
      <dgm:spPr/>
    </dgm:pt>
    <dgm:pt modelId="{F61DF27D-843D-4F04-8EDE-334A035023D7}" type="pres">
      <dgm:prSet presAssocID="{D8F19557-87A3-47C3-9441-67BEF6CC30AF}" presName="parTx" presStyleLbl="revTx" presStyleIdx="3" presStyleCnt="8">
        <dgm:presLayoutVars>
          <dgm:chMax val="0"/>
          <dgm:chPref val="0"/>
        </dgm:presLayoutVars>
      </dgm:prSet>
      <dgm:spPr/>
    </dgm:pt>
    <dgm:pt modelId="{76480CB2-9510-41E6-B06A-D9763DF2ADEB}" type="pres">
      <dgm:prSet presAssocID="{63AB7F7F-4C9B-4082-81CD-93D014E08695}" presName="sibTrans" presStyleCnt="0"/>
      <dgm:spPr/>
    </dgm:pt>
    <dgm:pt modelId="{2836C150-F74C-494C-95D2-2C43DF12B824}" type="pres">
      <dgm:prSet presAssocID="{CB118534-3233-4034-9063-13E11D7BDA22}" presName="compNode" presStyleCnt="0"/>
      <dgm:spPr/>
    </dgm:pt>
    <dgm:pt modelId="{01BBA97C-5597-4BF6-8BB8-9B909E6959E1}" type="pres">
      <dgm:prSet presAssocID="{CB118534-3233-4034-9063-13E11D7BDA22}" presName="bgRect" presStyleLbl="bgShp" presStyleIdx="4" presStyleCnt="8"/>
      <dgm:spPr/>
    </dgm:pt>
    <dgm:pt modelId="{B8CB150B-3A0D-4C49-8B7B-5139B84D6C9C}" type="pres">
      <dgm:prSet presAssocID="{CB118534-3233-4034-9063-13E11D7BDA22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AC923BE-84FA-4D1D-A4F8-831F2F48CB7C}" type="pres">
      <dgm:prSet presAssocID="{CB118534-3233-4034-9063-13E11D7BDA22}" presName="spaceRect" presStyleCnt="0"/>
      <dgm:spPr/>
    </dgm:pt>
    <dgm:pt modelId="{1185CF08-DDD3-4BA3-B313-745ADA6F1DB1}" type="pres">
      <dgm:prSet presAssocID="{CB118534-3233-4034-9063-13E11D7BDA22}" presName="parTx" presStyleLbl="revTx" presStyleIdx="4" presStyleCnt="8">
        <dgm:presLayoutVars>
          <dgm:chMax val="0"/>
          <dgm:chPref val="0"/>
        </dgm:presLayoutVars>
      </dgm:prSet>
      <dgm:spPr/>
    </dgm:pt>
    <dgm:pt modelId="{8D63FEEA-D957-4667-97E0-DB82CF6DE56C}" type="pres">
      <dgm:prSet presAssocID="{B063DF24-E63B-429B-A3B0-C06F839E31B3}" presName="sibTrans" presStyleCnt="0"/>
      <dgm:spPr/>
    </dgm:pt>
    <dgm:pt modelId="{77FF971D-7C49-461F-B20E-3C0C0D2170C1}" type="pres">
      <dgm:prSet presAssocID="{B1A7FDC5-7288-432C-A935-D0AB21AA3648}" presName="compNode" presStyleCnt="0"/>
      <dgm:spPr/>
    </dgm:pt>
    <dgm:pt modelId="{6DEF9EE0-E127-44D5-905A-449C973F0EBC}" type="pres">
      <dgm:prSet presAssocID="{B1A7FDC5-7288-432C-A935-D0AB21AA3648}" presName="bgRect" presStyleLbl="bgShp" presStyleIdx="5" presStyleCnt="8"/>
      <dgm:spPr/>
    </dgm:pt>
    <dgm:pt modelId="{5B3F23D1-7EDB-4F34-86F3-70D62B45FD04}" type="pres">
      <dgm:prSet presAssocID="{B1A7FDC5-7288-432C-A935-D0AB21AA3648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3B0F9705-F29E-491C-9756-01145A0BE089}" type="pres">
      <dgm:prSet presAssocID="{B1A7FDC5-7288-432C-A935-D0AB21AA3648}" presName="spaceRect" presStyleCnt="0"/>
      <dgm:spPr/>
    </dgm:pt>
    <dgm:pt modelId="{501E9758-753E-4618-9A81-F1D8B29887AD}" type="pres">
      <dgm:prSet presAssocID="{B1A7FDC5-7288-432C-A935-D0AB21AA3648}" presName="parTx" presStyleLbl="revTx" presStyleIdx="5" presStyleCnt="8">
        <dgm:presLayoutVars>
          <dgm:chMax val="0"/>
          <dgm:chPref val="0"/>
        </dgm:presLayoutVars>
      </dgm:prSet>
      <dgm:spPr/>
    </dgm:pt>
    <dgm:pt modelId="{90B4AA13-E91B-43EA-8ECB-3A5EFC402AA3}" type="pres">
      <dgm:prSet presAssocID="{869453D1-5328-4A3C-A4FD-CF755D3DE5FD}" presName="sibTrans" presStyleCnt="0"/>
      <dgm:spPr/>
    </dgm:pt>
    <dgm:pt modelId="{6EA16C7D-7AE4-4324-B1B9-4C90A91B3EA4}" type="pres">
      <dgm:prSet presAssocID="{3E90C82C-DD8C-46CE-B847-31B30D38DC70}" presName="compNode" presStyleCnt="0"/>
      <dgm:spPr/>
    </dgm:pt>
    <dgm:pt modelId="{93347E2A-EA58-4697-83BE-A8C89A923A8E}" type="pres">
      <dgm:prSet presAssocID="{3E90C82C-DD8C-46CE-B847-31B30D38DC70}" presName="bgRect" presStyleLbl="bgShp" presStyleIdx="6" presStyleCnt="8"/>
      <dgm:spPr/>
    </dgm:pt>
    <dgm:pt modelId="{052BF917-F6FB-43DA-B4AE-5168FA4AADF5}" type="pres">
      <dgm:prSet presAssocID="{3E90C82C-DD8C-46CE-B847-31B30D38DC70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commerce"/>
        </a:ext>
      </dgm:extLst>
    </dgm:pt>
    <dgm:pt modelId="{83F40C38-7BD0-40B6-A3B8-C4F02778C45B}" type="pres">
      <dgm:prSet presAssocID="{3E90C82C-DD8C-46CE-B847-31B30D38DC70}" presName="spaceRect" presStyleCnt="0"/>
      <dgm:spPr/>
    </dgm:pt>
    <dgm:pt modelId="{4B908B5B-FD33-4DEF-85A6-E12555FCE4FA}" type="pres">
      <dgm:prSet presAssocID="{3E90C82C-DD8C-46CE-B847-31B30D38DC70}" presName="parTx" presStyleLbl="revTx" presStyleIdx="6" presStyleCnt="8">
        <dgm:presLayoutVars>
          <dgm:chMax val="0"/>
          <dgm:chPref val="0"/>
        </dgm:presLayoutVars>
      </dgm:prSet>
      <dgm:spPr/>
    </dgm:pt>
    <dgm:pt modelId="{F5427855-F7BB-4DCA-9A15-EF2B42DAFE9F}" type="pres">
      <dgm:prSet presAssocID="{C8BA7584-7D2F-458A-87CF-09C6BA53A825}" presName="sibTrans" presStyleCnt="0"/>
      <dgm:spPr/>
    </dgm:pt>
    <dgm:pt modelId="{AE0479C0-67CB-4C8A-A94A-24F535E0C594}" type="pres">
      <dgm:prSet presAssocID="{D7C5D708-115A-468A-9B3D-541F3E057104}" presName="compNode" presStyleCnt="0"/>
      <dgm:spPr/>
    </dgm:pt>
    <dgm:pt modelId="{035B6FF3-7021-42F8-BFDD-A16DAFAE3F42}" type="pres">
      <dgm:prSet presAssocID="{D7C5D708-115A-468A-9B3D-541F3E057104}" presName="bgRect" presStyleLbl="bgShp" presStyleIdx="7" presStyleCnt="8"/>
      <dgm:spPr/>
    </dgm:pt>
    <dgm:pt modelId="{0D5606FB-EF7A-4CEC-A88F-53E61898C296}" type="pres">
      <dgm:prSet presAssocID="{D7C5D708-115A-468A-9B3D-541F3E057104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spray"/>
        </a:ext>
      </dgm:extLst>
    </dgm:pt>
    <dgm:pt modelId="{608A315E-130C-49A2-A4EA-7CEE7F756049}" type="pres">
      <dgm:prSet presAssocID="{D7C5D708-115A-468A-9B3D-541F3E057104}" presName="spaceRect" presStyleCnt="0"/>
      <dgm:spPr/>
    </dgm:pt>
    <dgm:pt modelId="{D90484D4-79D2-484B-B119-F1997217EEAA}" type="pres">
      <dgm:prSet presAssocID="{D7C5D708-115A-468A-9B3D-541F3E057104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14A51603-A9E9-41E4-8633-D93644682976}" srcId="{D6A6A217-E401-4911-B16F-62A6F81340F2}" destId="{78F6477D-0DCB-47D5-B1A1-05FE4F0CCD43}" srcOrd="2" destOrd="0" parTransId="{7E7EB4CD-CB70-4058-985E-A06478BB26C9}" sibTransId="{D3217841-8E86-4AA7-AA22-DA125EE67C2C}"/>
    <dgm:cxn modelId="{FEA76214-E6B6-4677-A526-46B53DD1DE3A}" type="presOf" srcId="{827CF75E-69B2-4235-A8DD-1E682B0B72EE}" destId="{A18E0C0D-86A2-4362-A506-B0EB77CC9C45}" srcOrd="0" destOrd="0" presId="urn:microsoft.com/office/officeart/2018/2/layout/IconVerticalSolidList"/>
    <dgm:cxn modelId="{5345E11C-1CE5-4337-A30E-3D1B8B962F32}" type="presOf" srcId="{B1A7FDC5-7288-432C-A935-D0AB21AA3648}" destId="{501E9758-753E-4618-9A81-F1D8B29887AD}" srcOrd="0" destOrd="0" presId="urn:microsoft.com/office/officeart/2018/2/layout/IconVerticalSolidList"/>
    <dgm:cxn modelId="{BA9DD520-250F-49BD-9F70-0CEF8540A1A7}" srcId="{D6A6A217-E401-4911-B16F-62A6F81340F2}" destId="{827CF75E-69B2-4235-A8DD-1E682B0B72EE}" srcOrd="0" destOrd="0" parTransId="{D80D3743-48D9-4DE8-90F1-34A5C403EBBC}" sibTransId="{609AAE09-9573-4A50-A543-AB49EE194F03}"/>
    <dgm:cxn modelId="{FE84BA2B-379E-49D8-B648-65BA8C37D73F}" srcId="{D6A6A217-E401-4911-B16F-62A6F81340F2}" destId="{3E90C82C-DD8C-46CE-B847-31B30D38DC70}" srcOrd="6" destOrd="0" parTransId="{D1377474-253A-4F27-A48E-35394E05BE60}" sibTransId="{C8BA7584-7D2F-458A-87CF-09C6BA53A825}"/>
    <dgm:cxn modelId="{56E5F639-FCB5-4EB2-A008-4ECF56C7932E}" type="presOf" srcId="{304737B0-A53C-48A0-8241-FB08832D602A}" destId="{CBFC4491-F302-46B5-9406-1912AAD5A965}" srcOrd="0" destOrd="0" presId="urn:microsoft.com/office/officeart/2018/2/layout/IconVerticalSolidList"/>
    <dgm:cxn modelId="{4F47F245-24FB-4C5E-B6B2-7D7681C21418}" type="presOf" srcId="{CB118534-3233-4034-9063-13E11D7BDA22}" destId="{1185CF08-DDD3-4BA3-B313-745ADA6F1DB1}" srcOrd="0" destOrd="0" presId="urn:microsoft.com/office/officeart/2018/2/layout/IconVerticalSolidList"/>
    <dgm:cxn modelId="{92AD9F70-636A-4B86-823E-C16704ECED62}" srcId="{D6A6A217-E401-4911-B16F-62A6F81340F2}" destId="{CB118534-3233-4034-9063-13E11D7BDA22}" srcOrd="4" destOrd="0" parTransId="{79D9FC1D-8C57-428B-ADDA-8F95846184FB}" sibTransId="{B063DF24-E63B-429B-A3B0-C06F839E31B3}"/>
    <dgm:cxn modelId="{AA3C9A72-0A56-48B0-900D-1E54509CF2B5}" type="presOf" srcId="{D8F19557-87A3-47C3-9441-67BEF6CC30AF}" destId="{F61DF27D-843D-4F04-8EDE-334A035023D7}" srcOrd="0" destOrd="0" presId="urn:microsoft.com/office/officeart/2018/2/layout/IconVerticalSolidList"/>
    <dgm:cxn modelId="{068C0A74-E8EE-4930-86E1-24373A665201}" srcId="{D6A6A217-E401-4911-B16F-62A6F81340F2}" destId="{D8F19557-87A3-47C3-9441-67BEF6CC30AF}" srcOrd="3" destOrd="0" parTransId="{FF04617E-4DF4-469E-A2FF-5CBBD6488FBE}" sibTransId="{63AB7F7F-4C9B-4082-81CD-93D014E08695}"/>
    <dgm:cxn modelId="{504B3481-B518-4B55-B2A6-2F17E3C4C37E}" srcId="{D6A6A217-E401-4911-B16F-62A6F81340F2}" destId="{D7C5D708-115A-468A-9B3D-541F3E057104}" srcOrd="7" destOrd="0" parTransId="{93403656-DD4E-4996-8B83-4228B5CB9DBA}" sibTransId="{0C900BF6-5996-4612-AEC8-D6548E4384D9}"/>
    <dgm:cxn modelId="{DFE397B4-F0B2-4B01-9112-2A36D0D0E309}" srcId="{D6A6A217-E401-4911-B16F-62A6F81340F2}" destId="{B1A7FDC5-7288-432C-A935-D0AB21AA3648}" srcOrd="5" destOrd="0" parTransId="{073E95CE-6A42-400F-ADBF-753EB8904F86}" sibTransId="{869453D1-5328-4A3C-A4FD-CF755D3DE5FD}"/>
    <dgm:cxn modelId="{E74859C3-DA42-4046-8120-21C14EF5DBAD}" srcId="{D6A6A217-E401-4911-B16F-62A6F81340F2}" destId="{304737B0-A53C-48A0-8241-FB08832D602A}" srcOrd="1" destOrd="0" parTransId="{5CA5A0C8-20C0-4C3A-AC9E-6B31B177E1CD}" sibTransId="{500F20A6-2FB7-4202-A075-4C7F669F5A80}"/>
    <dgm:cxn modelId="{336BE8D1-2978-436F-93F2-D269A2A3CC3B}" type="presOf" srcId="{78F6477D-0DCB-47D5-B1A1-05FE4F0CCD43}" destId="{F70D0AD8-E996-47C9-A241-6000844A491A}" srcOrd="0" destOrd="0" presId="urn:microsoft.com/office/officeart/2018/2/layout/IconVerticalSolidList"/>
    <dgm:cxn modelId="{43BAD0DF-EF94-4B8E-9660-A82F9A623BF4}" type="presOf" srcId="{3E90C82C-DD8C-46CE-B847-31B30D38DC70}" destId="{4B908B5B-FD33-4DEF-85A6-E12555FCE4FA}" srcOrd="0" destOrd="0" presId="urn:microsoft.com/office/officeart/2018/2/layout/IconVerticalSolidList"/>
    <dgm:cxn modelId="{BD5E1DEF-F6D1-43AC-B868-2D6531877245}" type="presOf" srcId="{D6A6A217-E401-4911-B16F-62A6F81340F2}" destId="{095BB546-9DB3-405B-8971-E01ADF504165}" srcOrd="0" destOrd="0" presId="urn:microsoft.com/office/officeart/2018/2/layout/IconVerticalSolidList"/>
    <dgm:cxn modelId="{5AC7B3FF-B499-48FF-8357-BA064FE1A4F8}" type="presOf" srcId="{D7C5D708-115A-468A-9B3D-541F3E057104}" destId="{D90484D4-79D2-484B-B119-F1997217EEAA}" srcOrd="0" destOrd="0" presId="urn:microsoft.com/office/officeart/2018/2/layout/IconVerticalSolidList"/>
    <dgm:cxn modelId="{0EC58E4B-6AAF-4030-AE15-724B926F0565}" type="presParOf" srcId="{095BB546-9DB3-405B-8971-E01ADF504165}" destId="{9C8DC124-8914-47B7-B71D-74555D078D29}" srcOrd="0" destOrd="0" presId="urn:microsoft.com/office/officeart/2018/2/layout/IconVerticalSolidList"/>
    <dgm:cxn modelId="{463D8E0C-EC84-4979-8318-97222CA73F35}" type="presParOf" srcId="{9C8DC124-8914-47B7-B71D-74555D078D29}" destId="{93FB0024-C035-4ECD-9460-78DCC4797376}" srcOrd="0" destOrd="0" presId="urn:microsoft.com/office/officeart/2018/2/layout/IconVerticalSolidList"/>
    <dgm:cxn modelId="{9397FE10-C187-4E7F-9D32-92CD464FF37D}" type="presParOf" srcId="{9C8DC124-8914-47B7-B71D-74555D078D29}" destId="{67AD2BF0-5C51-4A3F-B1AE-3AFED23C374B}" srcOrd="1" destOrd="0" presId="urn:microsoft.com/office/officeart/2018/2/layout/IconVerticalSolidList"/>
    <dgm:cxn modelId="{3B88405E-FC23-43CB-B2AF-D4A763C36BEB}" type="presParOf" srcId="{9C8DC124-8914-47B7-B71D-74555D078D29}" destId="{E022467F-192E-45B3-A0D0-B98112897930}" srcOrd="2" destOrd="0" presId="urn:microsoft.com/office/officeart/2018/2/layout/IconVerticalSolidList"/>
    <dgm:cxn modelId="{0DB121CB-AF0E-40A4-B432-6FBC2ADDDE48}" type="presParOf" srcId="{9C8DC124-8914-47B7-B71D-74555D078D29}" destId="{A18E0C0D-86A2-4362-A506-B0EB77CC9C45}" srcOrd="3" destOrd="0" presId="urn:microsoft.com/office/officeart/2018/2/layout/IconVerticalSolidList"/>
    <dgm:cxn modelId="{7650D702-458A-447D-89F9-5B6760712F4A}" type="presParOf" srcId="{095BB546-9DB3-405B-8971-E01ADF504165}" destId="{2ADC62EE-C559-49F4-ACE6-7CB35C14BEDB}" srcOrd="1" destOrd="0" presId="urn:microsoft.com/office/officeart/2018/2/layout/IconVerticalSolidList"/>
    <dgm:cxn modelId="{47F7DB26-361F-4890-B690-929B26786376}" type="presParOf" srcId="{095BB546-9DB3-405B-8971-E01ADF504165}" destId="{7CC9E7BA-CFB8-4573-9512-F59AC8A89698}" srcOrd="2" destOrd="0" presId="urn:microsoft.com/office/officeart/2018/2/layout/IconVerticalSolidList"/>
    <dgm:cxn modelId="{A25B2F9D-7C5C-4B6D-8EB9-7914A1FFA99A}" type="presParOf" srcId="{7CC9E7BA-CFB8-4573-9512-F59AC8A89698}" destId="{8BE65098-FF58-4A0D-9259-B1965B42898F}" srcOrd="0" destOrd="0" presId="urn:microsoft.com/office/officeart/2018/2/layout/IconVerticalSolidList"/>
    <dgm:cxn modelId="{CBF425AE-7561-45FA-BEF4-4BFBC191292E}" type="presParOf" srcId="{7CC9E7BA-CFB8-4573-9512-F59AC8A89698}" destId="{0340A8EE-F98A-4BC6-8970-19C12DA89101}" srcOrd="1" destOrd="0" presId="urn:microsoft.com/office/officeart/2018/2/layout/IconVerticalSolidList"/>
    <dgm:cxn modelId="{75DFE6B3-0E37-40B8-90CA-FE66C2AD268E}" type="presParOf" srcId="{7CC9E7BA-CFB8-4573-9512-F59AC8A89698}" destId="{5F11D35A-A92B-476D-A224-43AFB37C9490}" srcOrd="2" destOrd="0" presId="urn:microsoft.com/office/officeart/2018/2/layout/IconVerticalSolidList"/>
    <dgm:cxn modelId="{BAB88E65-E5E3-4AA8-8143-9795A13C4116}" type="presParOf" srcId="{7CC9E7BA-CFB8-4573-9512-F59AC8A89698}" destId="{CBFC4491-F302-46B5-9406-1912AAD5A965}" srcOrd="3" destOrd="0" presId="urn:microsoft.com/office/officeart/2018/2/layout/IconVerticalSolidList"/>
    <dgm:cxn modelId="{1C29B58D-4505-4FB3-8435-668AC60FC07A}" type="presParOf" srcId="{095BB546-9DB3-405B-8971-E01ADF504165}" destId="{533160F4-B172-4C70-835F-428405B844A9}" srcOrd="3" destOrd="0" presId="urn:microsoft.com/office/officeart/2018/2/layout/IconVerticalSolidList"/>
    <dgm:cxn modelId="{33749801-B04F-48D9-879C-6DF4B7BC1DB3}" type="presParOf" srcId="{095BB546-9DB3-405B-8971-E01ADF504165}" destId="{50B5C938-4E82-4B6C-B334-2753A376E450}" srcOrd="4" destOrd="0" presId="urn:microsoft.com/office/officeart/2018/2/layout/IconVerticalSolidList"/>
    <dgm:cxn modelId="{2CAC04B2-8183-468A-A293-88E5593C8131}" type="presParOf" srcId="{50B5C938-4E82-4B6C-B334-2753A376E450}" destId="{3BAE6522-891A-4865-9C42-1F314A56581A}" srcOrd="0" destOrd="0" presId="urn:microsoft.com/office/officeart/2018/2/layout/IconVerticalSolidList"/>
    <dgm:cxn modelId="{088C6E7E-3437-4A75-A36C-8538932AB807}" type="presParOf" srcId="{50B5C938-4E82-4B6C-B334-2753A376E450}" destId="{4DC9F33A-FFA4-4B2E-88E4-40C1F476A692}" srcOrd="1" destOrd="0" presId="urn:microsoft.com/office/officeart/2018/2/layout/IconVerticalSolidList"/>
    <dgm:cxn modelId="{FC578918-FBD4-4E2C-B0EA-0212F4F9E2E0}" type="presParOf" srcId="{50B5C938-4E82-4B6C-B334-2753A376E450}" destId="{34BC0AF1-733F-495B-BE44-695D311EE957}" srcOrd="2" destOrd="0" presId="urn:microsoft.com/office/officeart/2018/2/layout/IconVerticalSolidList"/>
    <dgm:cxn modelId="{401E9A9F-EF55-4418-AEE4-1A372A1302CA}" type="presParOf" srcId="{50B5C938-4E82-4B6C-B334-2753A376E450}" destId="{F70D0AD8-E996-47C9-A241-6000844A491A}" srcOrd="3" destOrd="0" presId="urn:microsoft.com/office/officeart/2018/2/layout/IconVerticalSolidList"/>
    <dgm:cxn modelId="{37EC9C47-AAD1-4E1A-AE29-FBF1395124A6}" type="presParOf" srcId="{095BB546-9DB3-405B-8971-E01ADF504165}" destId="{47578BBE-3411-4812-BE1F-ECD0D1F6E6CF}" srcOrd="5" destOrd="0" presId="urn:microsoft.com/office/officeart/2018/2/layout/IconVerticalSolidList"/>
    <dgm:cxn modelId="{F82144C8-4CB4-43A0-883A-C45FC0988D36}" type="presParOf" srcId="{095BB546-9DB3-405B-8971-E01ADF504165}" destId="{0E10BB3E-D0CE-4A85-88F8-95CAE6D3353B}" srcOrd="6" destOrd="0" presId="urn:microsoft.com/office/officeart/2018/2/layout/IconVerticalSolidList"/>
    <dgm:cxn modelId="{62F0DB47-9CD8-49D1-A330-72A13D33062A}" type="presParOf" srcId="{0E10BB3E-D0CE-4A85-88F8-95CAE6D3353B}" destId="{8440FFC4-EE16-4FF1-BE37-75EEEB5C43FA}" srcOrd="0" destOrd="0" presId="urn:microsoft.com/office/officeart/2018/2/layout/IconVerticalSolidList"/>
    <dgm:cxn modelId="{ACCE5400-57B4-4CAB-9E71-5BA35970568E}" type="presParOf" srcId="{0E10BB3E-D0CE-4A85-88F8-95CAE6D3353B}" destId="{362A35B6-F2BB-47FF-9B2D-8BE191F07762}" srcOrd="1" destOrd="0" presId="urn:microsoft.com/office/officeart/2018/2/layout/IconVerticalSolidList"/>
    <dgm:cxn modelId="{5FE4F34F-2549-4E4E-8854-7BC31E3DFD67}" type="presParOf" srcId="{0E10BB3E-D0CE-4A85-88F8-95CAE6D3353B}" destId="{3E2798A6-7A95-4785-AEA6-62250D30200F}" srcOrd="2" destOrd="0" presId="urn:microsoft.com/office/officeart/2018/2/layout/IconVerticalSolidList"/>
    <dgm:cxn modelId="{485F395C-83AC-4C9C-9E51-83A2E94FB5D0}" type="presParOf" srcId="{0E10BB3E-D0CE-4A85-88F8-95CAE6D3353B}" destId="{F61DF27D-843D-4F04-8EDE-334A035023D7}" srcOrd="3" destOrd="0" presId="urn:microsoft.com/office/officeart/2018/2/layout/IconVerticalSolidList"/>
    <dgm:cxn modelId="{0CB2C008-CA59-4834-8E12-2165BE056CE1}" type="presParOf" srcId="{095BB546-9DB3-405B-8971-E01ADF504165}" destId="{76480CB2-9510-41E6-B06A-D9763DF2ADEB}" srcOrd="7" destOrd="0" presId="urn:microsoft.com/office/officeart/2018/2/layout/IconVerticalSolidList"/>
    <dgm:cxn modelId="{437729C0-886A-4440-A3E5-39147F0D1052}" type="presParOf" srcId="{095BB546-9DB3-405B-8971-E01ADF504165}" destId="{2836C150-F74C-494C-95D2-2C43DF12B824}" srcOrd="8" destOrd="0" presId="urn:microsoft.com/office/officeart/2018/2/layout/IconVerticalSolidList"/>
    <dgm:cxn modelId="{F541C1C5-8050-4689-9080-AA2DA170550B}" type="presParOf" srcId="{2836C150-F74C-494C-95D2-2C43DF12B824}" destId="{01BBA97C-5597-4BF6-8BB8-9B909E6959E1}" srcOrd="0" destOrd="0" presId="urn:microsoft.com/office/officeart/2018/2/layout/IconVerticalSolidList"/>
    <dgm:cxn modelId="{2030388A-C1BA-45C8-912C-A38B110BBDF6}" type="presParOf" srcId="{2836C150-F74C-494C-95D2-2C43DF12B824}" destId="{B8CB150B-3A0D-4C49-8B7B-5139B84D6C9C}" srcOrd="1" destOrd="0" presId="urn:microsoft.com/office/officeart/2018/2/layout/IconVerticalSolidList"/>
    <dgm:cxn modelId="{A28E5E40-41F4-40B7-AC3E-2484D51FA452}" type="presParOf" srcId="{2836C150-F74C-494C-95D2-2C43DF12B824}" destId="{DAC923BE-84FA-4D1D-A4F8-831F2F48CB7C}" srcOrd="2" destOrd="0" presId="urn:microsoft.com/office/officeart/2018/2/layout/IconVerticalSolidList"/>
    <dgm:cxn modelId="{520004C3-6A4C-483F-A98C-CDEDE0E958A3}" type="presParOf" srcId="{2836C150-F74C-494C-95D2-2C43DF12B824}" destId="{1185CF08-DDD3-4BA3-B313-745ADA6F1DB1}" srcOrd="3" destOrd="0" presId="urn:microsoft.com/office/officeart/2018/2/layout/IconVerticalSolidList"/>
    <dgm:cxn modelId="{5A114299-E54D-4B25-AC23-67EE72A79C13}" type="presParOf" srcId="{095BB546-9DB3-405B-8971-E01ADF504165}" destId="{8D63FEEA-D957-4667-97E0-DB82CF6DE56C}" srcOrd="9" destOrd="0" presId="urn:microsoft.com/office/officeart/2018/2/layout/IconVerticalSolidList"/>
    <dgm:cxn modelId="{AFA7E0CB-8181-487E-A246-A66B0A23DB0E}" type="presParOf" srcId="{095BB546-9DB3-405B-8971-E01ADF504165}" destId="{77FF971D-7C49-461F-B20E-3C0C0D2170C1}" srcOrd="10" destOrd="0" presId="urn:microsoft.com/office/officeart/2018/2/layout/IconVerticalSolidList"/>
    <dgm:cxn modelId="{B858D183-C7A5-4B27-A69E-DECD7E0E3D01}" type="presParOf" srcId="{77FF971D-7C49-461F-B20E-3C0C0D2170C1}" destId="{6DEF9EE0-E127-44D5-905A-449C973F0EBC}" srcOrd="0" destOrd="0" presId="urn:microsoft.com/office/officeart/2018/2/layout/IconVerticalSolidList"/>
    <dgm:cxn modelId="{64CF6946-E672-4D2F-9018-845EBCEE7E48}" type="presParOf" srcId="{77FF971D-7C49-461F-B20E-3C0C0D2170C1}" destId="{5B3F23D1-7EDB-4F34-86F3-70D62B45FD04}" srcOrd="1" destOrd="0" presId="urn:microsoft.com/office/officeart/2018/2/layout/IconVerticalSolidList"/>
    <dgm:cxn modelId="{231C1A0A-D396-48BE-A4C1-8169E76EAB6F}" type="presParOf" srcId="{77FF971D-7C49-461F-B20E-3C0C0D2170C1}" destId="{3B0F9705-F29E-491C-9756-01145A0BE089}" srcOrd="2" destOrd="0" presId="urn:microsoft.com/office/officeart/2018/2/layout/IconVerticalSolidList"/>
    <dgm:cxn modelId="{BC749A3B-C652-41A6-AEFF-254D0002F80E}" type="presParOf" srcId="{77FF971D-7C49-461F-B20E-3C0C0D2170C1}" destId="{501E9758-753E-4618-9A81-F1D8B29887AD}" srcOrd="3" destOrd="0" presId="urn:microsoft.com/office/officeart/2018/2/layout/IconVerticalSolidList"/>
    <dgm:cxn modelId="{F4FFEA91-C159-488F-8453-A009D68C7FCB}" type="presParOf" srcId="{095BB546-9DB3-405B-8971-E01ADF504165}" destId="{90B4AA13-E91B-43EA-8ECB-3A5EFC402AA3}" srcOrd="11" destOrd="0" presId="urn:microsoft.com/office/officeart/2018/2/layout/IconVerticalSolidList"/>
    <dgm:cxn modelId="{1C7A3EAC-917F-4C5E-9280-1F44A6F81AA0}" type="presParOf" srcId="{095BB546-9DB3-405B-8971-E01ADF504165}" destId="{6EA16C7D-7AE4-4324-B1B9-4C90A91B3EA4}" srcOrd="12" destOrd="0" presId="urn:microsoft.com/office/officeart/2018/2/layout/IconVerticalSolidList"/>
    <dgm:cxn modelId="{99DC4639-0BAE-4541-8CA3-6204427817BB}" type="presParOf" srcId="{6EA16C7D-7AE4-4324-B1B9-4C90A91B3EA4}" destId="{93347E2A-EA58-4697-83BE-A8C89A923A8E}" srcOrd="0" destOrd="0" presId="urn:microsoft.com/office/officeart/2018/2/layout/IconVerticalSolidList"/>
    <dgm:cxn modelId="{57CE3A30-4505-4FB1-8830-AD2E024EBB05}" type="presParOf" srcId="{6EA16C7D-7AE4-4324-B1B9-4C90A91B3EA4}" destId="{052BF917-F6FB-43DA-B4AE-5168FA4AADF5}" srcOrd="1" destOrd="0" presId="urn:microsoft.com/office/officeart/2018/2/layout/IconVerticalSolidList"/>
    <dgm:cxn modelId="{900A7239-1ABE-4B4E-839C-F1D008BF6198}" type="presParOf" srcId="{6EA16C7D-7AE4-4324-B1B9-4C90A91B3EA4}" destId="{83F40C38-7BD0-40B6-A3B8-C4F02778C45B}" srcOrd="2" destOrd="0" presId="urn:microsoft.com/office/officeart/2018/2/layout/IconVerticalSolidList"/>
    <dgm:cxn modelId="{9E665BA9-9F9A-4AA2-8781-43D9247B9FEB}" type="presParOf" srcId="{6EA16C7D-7AE4-4324-B1B9-4C90A91B3EA4}" destId="{4B908B5B-FD33-4DEF-85A6-E12555FCE4FA}" srcOrd="3" destOrd="0" presId="urn:microsoft.com/office/officeart/2018/2/layout/IconVerticalSolidList"/>
    <dgm:cxn modelId="{B10BB6D7-29B6-479E-95C0-D314B1768BF6}" type="presParOf" srcId="{095BB546-9DB3-405B-8971-E01ADF504165}" destId="{F5427855-F7BB-4DCA-9A15-EF2B42DAFE9F}" srcOrd="13" destOrd="0" presId="urn:microsoft.com/office/officeart/2018/2/layout/IconVerticalSolidList"/>
    <dgm:cxn modelId="{16C8F034-B6BA-47A6-90BB-6A1F48110A09}" type="presParOf" srcId="{095BB546-9DB3-405B-8971-E01ADF504165}" destId="{AE0479C0-67CB-4C8A-A94A-24F535E0C594}" srcOrd="14" destOrd="0" presId="urn:microsoft.com/office/officeart/2018/2/layout/IconVerticalSolidList"/>
    <dgm:cxn modelId="{E4FFFAE7-E44C-4B39-A81B-9DEEECFABA28}" type="presParOf" srcId="{AE0479C0-67CB-4C8A-A94A-24F535E0C594}" destId="{035B6FF3-7021-42F8-BFDD-A16DAFAE3F42}" srcOrd="0" destOrd="0" presId="urn:microsoft.com/office/officeart/2018/2/layout/IconVerticalSolidList"/>
    <dgm:cxn modelId="{52F2DEEA-C5DF-4B9E-9231-33D2A4D18677}" type="presParOf" srcId="{AE0479C0-67CB-4C8A-A94A-24F535E0C594}" destId="{0D5606FB-EF7A-4CEC-A88F-53E61898C296}" srcOrd="1" destOrd="0" presId="urn:microsoft.com/office/officeart/2018/2/layout/IconVerticalSolidList"/>
    <dgm:cxn modelId="{40FAB348-9C28-4693-89C0-7F06D65A9E3B}" type="presParOf" srcId="{AE0479C0-67CB-4C8A-A94A-24F535E0C594}" destId="{608A315E-130C-49A2-A4EA-7CEE7F756049}" srcOrd="2" destOrd="0" presId="urn:microsoft.com/office/officeart/2018/2/layout/IconVerticalSolidList"/>
    <dgm:cxn modelId="{369FB81B-95BD-4FD9-B28D-4FC743E688D0}" type="presParOf" srcId="{AE0479C0-67CB-4C8A-A94A-24F535E0C594}" destId="{D90484D4-79D2-484B-B119-F1997217EEA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59EB18-2C37-4E9B-82E5-4D094E709171}">
      <dsp:nvSpPr>
        <dsp:cNvPr id="0" name=""/>
        <dsp:cNvSpPr/>
      </dsp:nvSpPr>
      <dsp:spPr>
        <a:xfrm>
          <a:off x="0" y="313812"/>
          <a:ext cx="6513603" cy="959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/>
            <a:t>Platform or Framework</a:t>
          </a:r>
          <a:endParaRPr lang="en-US" sz="4000" kern="1200"/>
        </a:p>
      </dsp:txBody>
      <dsp:txXfrm>
        <a:off x="46834" y="360646"/>
        <a:ext cx="6419935" cy="865732"/>
      </dsp:txXfrm>
    </dsp:sp>
    <dsp:sp modelId="{0985804E-AEDB-42D2-A9F4-C062DD9938DC}">
      <dsp:nvSpPr>
        <dsp:cNvPr id="0" name=""/>
        <dsp:cNvSpPr/>
      </dsp:nvSpPr>
      <dsp:spPr>
        <a:xfrm>
          <a:off x="0" y="1388412"/>
          <a:ext cx="6513603" cy="959400"/>
        </a:xfrm>
        <a:prstGeom prst="roundRect">
          <a:avLst/>
        </a:prstGeom>
        <a:solidFill>
          <a:schemeClr val="accent5">
            <a:hueOff val="276562"/>
            <a:satOff val="3140"/>
            <a:lumOff val="2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/>
            <a:t>Open Source</a:t>
          </a:r>
          <a:endParaRPr lang="en-US" sz="4000" kern="1200"/>
        </a:p>
      </dsp:txBody>
      <dsp:txXfrm>
        <a:off x="46834" y="1435246"/>
        <a:ext cx="6419935" cy="865732"/>
      </dsp:txXfrm>
    </dsp:sp>
    <dsp:sp modelId="{04516B62-878E-499B-8FC5-FF06E6F8BD58}">
      <dsp:nvSpPr>
        <dsp:cNvPr id="0" name=""/>
        <dsp:cNvSpPr/>
      </dsp:nvSpPr>
      <dsp:spPr>
        <a:xfrm>
          <a:off x="0" y="2463013"/>
          <a:ext cx="6513603" cy="959400"/>
        </a:xfrm>
        <a:prstGeom prst="roundRect">
          <a:avLst/>
        </a:prstGeom>
        <a:solidFill>
          <a:schemeClr val="accent5">
            <a:hueOff val="553124"/>
            <a:satOff val="6280"/>
            <a:lumOff val="5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/>
            <a:t>Cross-Platform</a:t>
          </a:r>
          <a:endParaRPr lang="en-US" sz="4000" kern="1200"/>
        </a:p>
      </dsp:txBody>
      <dsp:txXfrm>
        <a:off x="46834" y="2509847"/>
        <a:ext cx="6419935" cy="865732"/>
      </dsp:txXfrm>
    </dsp:sp>
    <dsp:sp modelId="{B1DC9397-CE27-4435-AE27-584AB697A529}">
      <dsp:nvSpPr>
        <dsp:cNvPr id="0" name=""/>
        <dsp:cNvSpPr/>
      </dsp:nvSpPr>
      <dsp:spPr>
        <a:xfrm>
          <a:off x="0" y="3537613"/>
          <a:ext cx="6513603" cy="959400"/>
        </a:xfrm>
        <a:prstGeom prst="roundRect">
          <a:avLst/>
        </a:prstGeom>
        <a:solidFill>
          <a:schemeClr val="accent5">
            <a:hueOff val="829686"/>
            <a:satOff val="9421"/>
            <a:lumOff val="8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/>
            <a:t>Packages or Libraries</a:t>
          </a:r>
          <a:endParaRPr lang="en-US" sz="4000" kern="1200"/>
        </a:p>
      </dsp:txBody>
      <dsp:txXfrm>
        <a:off x="46834" y="3584447"/>
        <a:ext cx="6419935" cy="865732"/>
      </dsp:txXfrm>
    </dsp:sp>
    <dsp:sp modelId="{8149D1DC-DF4A-4252-B83D-0D3B423AE785}">
      <dsp:nvSpPr>
        <dsp:cNvPr id="0" name=""/>
        <dsp:cNvSpPr/>
      </dsp:nvSpPr>
      <dsp:spPr>
        <a:xfrm>
          <a:off x="0" y="4612213"/>
          <a:ext cx="6513603" cy="959400"/>
        </a:xfrm>
        <a:prstGeom prst="roundRect">
          <a:avLst/>
        </a:prstGeom>
        <a:solidFill>
          <a:schemeClr val="accent5">
            <a:hueOff val="1106248"/>
            <a:satOff val="12561"/>
            <a:lumOff val="113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/>
            <a:t>CLI (Command Line Interface)</a:t>
          </a:r>
          <a:endParaRPr lang="en-US" sz="4000" kern="1200"/>
        </a:p>
      </dsp:txBody>
      <dsp:txXfrm>
        <a:off x="46834" y="4659047"/>
        <a:ext cx="6419935" cy="8657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43717-0E3C-4AC1-B4E1-FCF490B074D9}">
      <dsp:nvSpPr>
        <dsp:cNvPr id="0" name=""/>
        <dsp:cNvSpPr/>
      </dsp:nvSpPr>
      <dsp:spPr>
        <a:xfrm>
          <a:off x="0" y="647217"/>
          <a:ext cx="6513603" cy="6955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Service-Repository Pattern</a:t>
          </a:r>
          <a:endParaRPr lang="en-US" sz="2900" kern="1200"/>
        </a:p>
      </dsp:txBody>
      <dsp:txXfrm>
        <a:off x="33955" y="681172"/>
        <a:ext cx="6445693" cy="627655"/>
      </dsp:txXfrm>
    </dsp:sp>
    <dsp:sp modelId="{2EDF782F-2883-4F91-BD75-63E979B05D6B}">
      <dsp:nvSpPr>
        <dsp:cNvPr id="0" name=""/>
        <dsp:cNvSpPr/>
      </dsp:nvSpPr>
      <dsp:spPr>
        <a:xfrm>
          <a:off x="0" y="1426302"/>
          <a:ext cx="6513603" cy="6955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Dependency Injection</a:t>
          </a:r>
          <a:endParaRPr lang="en-US" sz="2900" kern="1200"/>
        </a:p>
      </dsp:txBody>
      <dsp:txXfrm>
        <a:off x="33955" y="1460257"/>
        <a:ext cx="6445693" cy="627655"/>
      </dsp:txXfrm>
    </dsp:sp>
    <dsp:sp modelId="{54C5D7DE-0E21-4363-AB63-A8F59DD5737B}">
      <dsp:nvSpPr>
        <dsp:cNvPr id="0" name=""/>
        <dsp:cNvSpPr/>
      </dsp:nvSpPr>
      <dsp:spPr>
        <a:xfrm>
          <a:off x="0" y="2205387"/>
          <a:ext cx="6513603" cy="69556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Configuration for different environments</a:t>
          </a:r>
          <a:endParaRPr lang="en-US" sz="2900" kern="1200"/>
        </a:p>
      </dsp:txBody>
      <dsp:txXfrm>
        <a:off x="33955" y="2239342"/>
        <a:ext cx="6445693" cy="627655"/>
      </dsp:txXfrm>
    </dsp:sp>
    <dsp:sp modelId="{54A5F428-E421-49A9-9A2F-B895E856A21D}">
      <dsp:nvSpPr>
        <dsp:cNvPr id="0" name=""/>
        <dsp:cNvSpPr/>
      </dsp:nvSpPr>
      <dsp:spPr>
        <a:xfrm>
          <a:off x="0" y="2984472"/>
          <a:ext cx="6513603" cy="69556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Swagger</a:t>
          </a:r>
          <a:endParaRPr lang="en-US" sz="2900" kern="1200"/>
        </a:p>
      </dsp:txBody>
      <dsp:txXfrm>
        <a:off x="33955" y="3018427"/>
        <a:ext cx="6445693" cy="627655"/>
      </dsp:txXfrm>
    </dsp:sp>
    <dsp:sp modelId="{67CB0DDF-1D8E-4275-BE19-762402DB23C1}">
      <dsp:nvSpPr>
        <dsp:cNvPr id="0" name=""/>
        <dsp:cNvSpPr/>
      </dsp:nvSpPr>
      <dsp:spPr>
        <a:xfrm>
          <a:off x="0" y="3763558"/>
          <a:ext cx="6513603" cy="69556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Serilog</a:t>
          </a:r>
          <a:endParaRPr lang="en-US" sz="2900" kern="1200"/>
        </a:p>
      </dsp:txBody>
      <dsp:txXfrm>
        <a:off x="33955" y="3797513"/>
        <a:ext cx="6445693" cy="627655"/>
      </dsp:txXfrm>
    </dsp:sp>
    <dsp:sp modelId="{C3D25119-D564-4CBD-A975-443BEF9BB34F}">
      <dsp:nvSpPr>
        <dsp:cNvPr id="0" name=""/>
        <dsp:cNvSpPr/>
      </dsp:nvSpPr>
      <dsp:spPr>
        <a:xfrm>
          <a:off x="0" y="4542643"/>
          <a:ext cx="6513603" cy="6955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Fluent Validations</a:t>
          </a:r>
          <a:endParaRPr lang="en-US" sz="2900" kern="1200"/>
        </a:p>
      </dsp:txBody>
      <dsp:txXfrm>
        <a:off x="33955" y="4576598"/>
        <a:ext cx="6445693" cy="6276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E60CE4-68B2-4246-AFFF-53A40A630127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9AB420-464D-42C7-8A4C-8269228DE59F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1CDFA-E258-4758-BCDB-C6E7308D04FC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Frontend branches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b="1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client/task-name-</a:t>
          </a:r>
          <a:r>
            <a:rPr lang="en-IN" sz="2000" b="1" kern="1200" dirty="0" err="1"/>
            <a:t>fromjira</a:t>
          </a:r>
          <a:r>
            <a:rPr lang="en-IN" sz="2000" kern="1200" dirty="0"/>
            <a:t>-</a:t>
          </a:r>
          <a:r>
            <a:rPr lang="en-IN" sz="2000" kern="1200" dirty="0" err="1"/>
            <a:t>branchname</a:t>
          </a:r>
          <a:endParaRPr lang="en-US" sz="2000" kern="1200" dirty="0"/>
        </a:p>
      </dsp:txBody>
      <dsp:txXfrm>
        <a:off x="2039300" y="956381"/>
        <a:ext cx="4474303" cy="1765627"/>
      </dsp:txXfrm>
    </dsp:sp>
    <dsp:sp modelId="{03270EB0-9B14-4166-977A-645529AD6410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8DAC13-5984-4904-9B15-CC4A559F62D6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BF1EEE-500D-4CF5-B6BC-177B200B3860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Backend branches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server</a:t>
          </a:r>
          <a:r>
            <a:rPr lang="en-IN" sz="2000" kern="1200" dirty="0"/>
            <a:t>/</a:t>
          </a:r>
          <a:r>
            <a:rPr lang="en-IN" sz="2000" b="1" kern="1200" dirty="0"/>
            <a:t> task-name-</a:t>
          </a:r>
          <a:r>
            <a:rPr lang="en-IN" sz="2000" b="1" kern="1200" dirty="0" err="1"/>
            <a:t>fromjira</a:t>
          </a:r>
          <a:r>
            <a:rPr lang="en-IN" sz="2000" kern="1200" dirty="0"/>
            <a:t>-</a:t>
          </a:r>
          <a:r>
            <a:rPr lang="en-IN" sz="2000" kern="1200" dirty="0" err="1"/>
            <a:t>branchname</a:t>
          </a:r>
          <a:endParaRPr lang="en-US" sz="2000" kern="1200" dirty="0"/>
        </a:p>
      </dsp:txBody>
      <dsp:txXfrm>
        <a:off x="2039300" y="3163416"/>
        <a:ext cx="4474303" cy="17656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A1A7A9-1AF9-4181-A80C-784F7C2838FF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601782-D14E-408D-A9A8-A8DD93381990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F7E6F4-D81D-4B1F-B4B8-7E7DE6183789}">
      <dsp:nvSpPr>
        <dsp:cNvPr id="0" name=""/>
        <dsp:cNvSpPr/>
      </dsp:nvSpPr>
      <dsp:spPr>
        <a:xfrm>
          <a:off x="937002" y="1903"/>
          <a:ext cx="293112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Feat(scope): (new feature for the user, not a new feature for build script)</a:t>
          </a:r>
          <a:endParaRPr lang="en-US" sz="1500" kern="1200"/>
        </a:p>
      </dsp:txBody>
      <dsp:txXfrm>
        <a:off x="937002" y="1903"/>
        <a:ext cx="2931121" cy="811257"/>
      </dsp:txXfrm>
    </dsp:sp>
    <dsp:sp modelId="{91FFB93E-1AE7-4EAB-95E0-02AF8A5E2FCC}">
      <dsp:nvSpPr>
        <dsp:cNvPr id="0" name=""/>
        <dsp:cNvSpPr/>
      </dsp:nvSpPr>
      <dsp:spPr>
        <a:xfrm>
          <a:off x="3868124" y="1903"/>
          <a:ext cx="2645479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</a:t>
          </a:r>
          <a:r>
            <a:rPr lang="en-US" sz="1100" b="0" i="0" kern="1200" baseline="0"/>
            <a:t>g: -   feat(lang): added English language</a:t>
          </a:r>
          <a:endParaRPr lang="en-US" sz="1100" kern="1200"/>
        </a:p>
      </dsp:txBody>
      <dsp:txXfrm>
        <a:off x="3868124" y="1903"/>
        <a:ext cx="2645479" cy="811257"/>
      </dsp:txXfrm>
    </dsp:sp>
    <dsp:sp modelId="{17320E53-542A-4B4D-8F64-EFB33CA6D81F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DBC9C4-061B-4415-BA03-88A705934626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3D4163-971A-45BA-8312-3CCBA6E6BBBE}">
      <dsp:nvSpPr>
        <dsp:cNvPr id="0" name=""/>
        <dsp:cNvSpPr/>
      </dsp:nvSpPr>
      <dsp:spPr>
        <a:xfrm>
          <a:off x="937002" y="1015975"/>
          <a:ext cx="293112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fix (scope) : (bug fix for the user, not a fix to a build script)</a:t>
          </a:r>
          <a:endParaRPr lang="en-US" sz="1500" kern="1200"/>
        </a:p>
      </dsp:txBody>
      <dsp:txXfrm>
        <a:off x="937002" y="1015975"/>
        <a:ext cx="2931121" cy="811257"/>
      </dsp:txXfrm>
    </dsp:sp>
    <dsp:sp modelId="{E7C6C3C2-8B26-4577-A101-231F8FFC73FA}">
      <dsp:nvSpPr>
        <dsp:cNvPr id="0" name=""/>
        <dsp:cNvSpPr/>
      </dsp:nvSpPr>
      <dsp:spPr>
        <a:xfrm>
          <a:off x="3868124" y="1015975"/>
          <a:ext cx="2645479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</a:t>
          </a:r>
          <a:r>
            <a:rPr lang="en-US" sz="1100" b="0" i="0" kern="1200" baseline="0"/>
            <a:t>g: -   fix(user): modified user object</a:t>
          </a:r>
          <a:endParaRPr lang="en-US" sz="1100" kern="1200"/>
        </a:p>
      </dsp:txBody>
      <dsp:txXfrm>
        <a:off x="3868124" y="1015975"/>
        <a:ext cx="2645479" cy="811257"/>
      </dsp:txXfrm>
    </dsp:sp>
    <dsp:sp modelId="{6699857B-66BC-4CC1-8433-4B976002CC1C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DDB206-396F-4886-A668-04679E90C6A3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53E3C-A730-4446-9D64-0EEBE3EF8C0F}">
      <dsp:nvSpPr>
        <dsp:cNvPr id="0" name=""/>
        <dsp:cNvSpPr/>
      </dsp:nvSpPr>
      <dsp:spPr>
        <a:xfrm>
          <a:off x="937002" y="2030048"/>
          <a:ext cx="293112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docs (scope): (changes to the documentation)</a:t>
          </a:r>
          <a:endParaRPr lang="en-US" sz="1500" kern="1200"/>
        </a:p>
      </dsp:txBody>
      <dsp:txXfrm>
        <a:off x="937002" y="2030048"/>
        <a:ext cx="2931121" cy="811257"/>
      </dsp:txXfrm>
    </dsp:sp>
    <dsp:sp modelId="{BCB86287-2ECF-44F5-9A2A-7CB64E738963}">
      <dsp:nvSpPr>
        <dsp:cNvPr id="0" name=""/>
        <dsp:cNvSpPr/>
      </dsp:nvSpPr>
      <dsp:spPr>
        <a:xfrm>
          <a:off x="3868124" y="2030048"/>
          <a:ext cx="2645479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</a:t>
          </a:r>
          <a:r>
            <a:rPr lang="en-US" sz="1100" b="0" i="0" kern="1200" baseline="0"/>
            <a:t>g: -   docs(correction): log filename changed</a:t>
          </a:r>
          <a:endParaRPr lang="en-US" sz="1100" kern="1200"/>
        </a:p>
      </dsp:txBody>
      <dsp:txXfrm>
        <a:off x="3868124" y="2030048"/>
        <a:ext cx="2645479" cy="811257"/>
      </dsp:txXfrm>
    </dsp:sp>
    <dsp:sp modelId="{1725319E-CE1C-4330-85E9-154F284C9369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1BBADC-80A4-424F-A829-7FEF50CC285D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E40EDE-EED6-4E9D-9BE5-7CF5882E3908}">
      <dsp:nvSpPr>
        <dsp:cNvPr id="0" name=""/>
        <dsp:cNvSpPr/>
      </dsp:nvSpPr>
      <dsp:spPr>
        <a:xfrm>
          <a:off x="937002" y="3044120"/>
          <a:ext cx="293112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style (scope): (formatting, missing semi colons, etc; no production code change)</a:t>
          </a:r>
          <a:endParaRPr lang="en-US" sz="1500" kern="1200"/>
        </a:p>
      </dsp:txBody>
      <dsp:txXfrm>
        <a:off x="937002" y="3044120"/>
        <a:ext cx="2931121" cy="811257"/>
      </dsp:txXfrm>
    </dsp:sp>
    <dsp:sp modelId="{6E8D9CBA-0F09-4526-8175-E3BD798154A9}">
      <dsp:nvSpPr>
        <dsp:cNvPr id="0" name=""/>
        <dsp:cNvSpPr/>
      </dsp:nvSpPr>
      <dsp:spPr>
        <a:xfrm>
          <a:off x="3868124" y="3044120"/>
          <a:ext cx="2645479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</a:t>
          </a:r>
          <a:r>
            <a:rPr lang="en-US" sz="1100" b="0" i="0" kern="1200" baseline="0"/>
            <a:t>g: -   style(header): header style added</a:t>
          </a:r>
          <a:endParaRPr lang="en-US" sz="1100" kern="1200"/>
        </a:p>
      </dsp:txBody>
      <dsp:txXfrm>
        <a:off x="3868124" y="3044120"/>
        <a:ext cx="2645479" cy="811257"/>
      </dsp:txXfrm>
    </dsp:sp>
    <dsp:sp modelId="{4F17F04D-D332-4B22-BF1A-7D9B9D6983F7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E891EA-B14F-41A3-96C7-4DF5F33735E3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F26105-03B4-4539-9592-66AA269E9459}">
      <dsp:nvSpPr>
        <dsp:cNvPr id="0" name=""/>
        <dsp:cNvSpPr/>
      </dsp:nvSpPr>
      <dsp:spPr>
        <a:xfrm>
          <a:off x="937002" y="4058192"/>
          <a:ext cx="293112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refactor (scope): (refactoring production code, eg. renaming a variable)</a:t>
          </a:r>
          <a:endParaRPr lang="en-US" sz="1500" kern="1200"/>
        </a:p>
      </dsp:txBody>
      <dsp:txXfrm>
        <a:off x="937002" y="4058192"/>
        <a:ext cx="2931121" cy="811257"/>
      </dsp:txXfrm>
    </dsp:sp>
    <dsp:sp modelId="{2E77EF61-BA3B-4ED1-A361-2348D1096D78}">
      <dsp:nvSpPr>
        <dsp:cNvPr id="0" name=""/>
        <dsp:cNvSpPr/>
      </dsp:nvSpPr>
      <dsp:spPr>
        <a:xfrm>
          <a:off x="3868124" y="4058192"/>
          <a:ext cx="2645479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</a:t>
          </a:r>
          <a:r>
            <a:rPr lang="en-US" sz="1100" b="0" i="0" kern="1200" baseline="0"/>
            <a:t>g: -   refactor(employee): changed variable emp to employee</a:t>
          </a:r>
          <a:endParaRPr lang="en-US" sz="1100" kern="1200"/>
        </a:p>
      </dsp:txBody>
      <dsp:txXfrm>
        <a:off x="3868124" y="4058192"/>
        <a:ext cx="2645479" cy="811257"/>
      </dsp:txXfrm>
    </dsp:sp>
    <dsp:sp modelId="{C255CDC4-6307-43C6-BCCA-5E2D26A514BC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3E9277-92E3-447D-B526-78287E297F1D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7E120-8084-4D83-ACEB-B1A63BE1D87F}">
      <dsp:nvSpPr>
        <dsp:cNvPr id="0" name=""/>
        <dsp:cNvSpPr/>
      </dsp:nvSpPr>
      <dsp:spPr>
        <a:xfrm>
          <a:off x="937002" y="5072264"/>
          <a:ext cx="293112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test(scope): (adding missing tests, refactoring tests; no production code change)</a:t>
          </a:r>
          <a:endParaRPr lang="en-US" sz="1500" kern="1200"/>
        </a:p>
      </dsp:txBody>
      <dsp:txXfrm>
        <a:off x="937002" y="5072264"/>
        <a:ext cx="2931121" cy="811257"/>
      </dsp:txXfrm>
    </dsp:sp>
    <dsp:sp modelId="{FA084281-F813-439D-8EB2-68F8233FC5E4}">
      <dsp:nvSpPr>
        <dsp:cNvPr id="0" name=""/>
        <dsp:cNvSpPr/>
      </dsp:nvSpPr>
      <dsp:spPr>
        <a:xfrm>
          <a:off x="3868124" y="5072264"/>
          <a:ext cx="2645479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</a:t>
          </a:r>
          <a:r>
            <a:rPr lang="en-US" sz="1100" b="0" i="0" kern="1200" baseline="0"/>
            <a:t>g: -   test(new): added new test case for user insertion</a:t>
          </a:r>
          <a:endParaRPr lang="en-US" sz="1100" kern="1200"/>
        </a:p>
      </dsp:txBody>
      <dsp:txXfrm>
        <a:off x="3868124" y="5072264"/>
        <a:ext cx="2645479" cy="8112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3B68FD-27F7-4539-85AE-0052961E509C}">
      <dsp:nvSpPr>
        <dsp:cNvPr id="0" name=""/>
        <dsp:cNvSpPr/>
      </dsp:nvSpPr>
      <dsp:spPr>
        <a:xfrm>
          <a:off x="0" y="2873"/>
          <a:ext cx="651360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6F0486-7781-436C-986A-31C6C52FACB7}">
      <dsp:nvSpPr>
        <dsp:cNvPr id="0" name=""/>
        <dsp:cNvSpPr/>
      </dsp:nvSpPr>
      <dsp:spPr>
        <a:xfrm>
          <a:off x="0" y="2873"/>
          <a:ext cx="6513603" cy="534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/>
            <a:t>Cloning</a:t>
          </a:r>
          <a:endParaRPr lang="en-US" sz="2400" kern="1200"/>
        </a:p>
      </dsp:txBody>
      <dsp:txXfrm>
        <a:off x="0" y="2873"/>
        <a:ext cx="6513603" cy="534516"/>
      </dsp:txXfrm>
    </dsp:sp>
    <dsp:sp modelId="{E4137373-DE0E-4A46-AEF0-B00C8D37A765}">
      <dsp:nvSpPr>
        <dsp:cNvPr id="0" name=""/>
        <dsp:cNvSpPr/>
      </dsp:nvSpPr>
      <dsp:spPr>
        <a:xfrm>
          <a:off x="0" y="537389"/>
          <a:ext cx="6513603" cy="0"/>
        </a:xfrm>
        <a:prstGeom prst="line">
          <a:avLst/>
        </a:prstGeom>
        <a:solidFill>
          <a:schemeClr val="accent5">
            <a:hueOff val="110625"/>
            <a:satOff val="1256"/>
            <a:lumOff val="1137"/>
            <a:alphaOff val="0"/>
          </a:schemeClr>
        </a:solidFill>
        <a:ln w="12700" cap="flat" cmpd="sng" algn="ctr">
          <a:solidFill>
            <a:schemeClr val="accent5">
              <a:hueOff val="110625"/>
              <a:satOff val="1256"/>
              <a:lumOff val="11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AE4B8-E649-428E-B242-D8A72A58A755}">
      <dsp:nvSpPr>
        <dsp:cNvPr id="0" name=""/>
        <dsp:cNvSpPr/>
      </dsp:nvSpPr>
      <dsp:spPr>
        <a:xfrm>
          <a:off x="0" y="537389"/>
          <a:ext cx="6513603" cy="534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# clone and create local repo.</a:t>
          </a:r>
          <a:endParaRPr lang="en-US" sz="2400" kern="1200" dirty="0"/>
        </a:p>
      </dsp:txBody>
      <dsp:txXfrm>
        <a:off x="0" y="537389"/>
        <a:ext cx="6513603" cy="534516"/>
      </dsp:txXfrm>
    </dsp:sp>
    <dsp:sp modelId="{297627BD-9381-4196-B9CA-A0507C5B69A9}">
      <dsp:nvSpPr>
        <dsp:cNvPr id="0" name=""/>
        <dsp:cNvSpPr/>
      </dsp:nvSpPr>
      <dsp:spPr>
        <a:xfrm>
          <a:off x="0" y="1071906"/>
          <a:ext cx="6513603" cy="0"/>
        </a:xfrm>
        <a:prstGeom prst="line">
          <a:avLst/>
        </a:prstGeom>
        <a:solidFill>
          <a:schemeClr val="accent5">
            <a:hueOff val="221250"/>
            <a:satOff val="2512"/>
            <a:lumOff val="2274"/>
            <a:alphaOff val="0"/>
          </a:schemeClr>
        </a:solidFill>
        <a:ln w="12700" cap="flat" cmpd="sng" algn="ctr">
          <a:solidFill>
            <a:schemeClr val="accent5">
              <a:hueOff val="221250"/>
              <a:satOff val="2512"/>
              <a:lumOff val="22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5C5AD4-D105-44A1-AA81-6779082E2250}">
      <dsp:nvSpPr>
        <dsp:cNvPr id="0" name=""/>
        <dsp:cNvSpPr/>
      </dsp:nvSpPr>
      <dsp:spPr>
        <a:xfrm>
          <a:off x="0" y="1071906"/>
          <a:ext cx="6513603" cy="534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accent3">
                  <a:lumMod val="75000"/>
                </a:schemeClr>
              </a:solidFill>
            </a:rPr>
            <a:t>$ git clone “</a:t>
          </a:r>
          <a:r>
            <a:rPr lang="en-IN" sz="2400" kern="1200" dirty="0" err="1">
              <a:solidFill>
                <a:schemeClr val="accent3">
                  <a:lumMod val="75000"/>
                </a:schemeClr>
              </a:solidFill>
            </a:rPr>
            <a:t>url</a:t>
          </a:r>
          <a:r>
            <a:rPr lang="en-IN" sz="2400" kern="1200" dirty="0">
              <a:solidFill>
                <a:schemeClr val="accent3">
                  <a:lumMod val="75000"/>
                </a:schemeClr>
              </a:solidFill>
            </a:rPr>
            <a:t> is here for remote repo.”</a:t>
          </a:r>
          <a:endParaRPr lang="en-US" sz="2400" kern="1200" dirty="0">
            <a:solidFill>
              <a:schemeClr val="accent3">
                <a:lumMod val="75000"/>
              </a:schemeClr>
            </a:solidFill>
          </a:endParaRPr>
        </a:p>
      </dsp:txBody>
      <dsp:txXfrm>
        <a:off x="0" y="1071906"/>
        <a:ext cx="6513603" cy="534516"/>
      </dsp:txXfrm>
    </dsp:sp>
    <dsp:sp modelId="{210E9932-40F0-4922-A21D-829756600CD3}">
      <dsp:nvSpPr>
        <dsp:cNvPr id="0" name=""/>
        <dsp:cNvSpPr/>
      </dsp:nvSpPr>
      <dsp:spPr>
        <a:xfrm>
          <a:off x="0" y="1606422"/>
          <a:ext cx="6513603" cy="0"/>
        </a:xfrm>
        <a:prstGeom prst="line">
          <a:avLst/>
        </a:prstGeom>
        <a:solidFill>
          <a:schemeClr val="accent5">
            <a:hueOff val="331874"/>
            <a:satOff val="3768"/>
            <a:lumOff val="3412"/>
            <a:alphaOff val="0"/>
          </a:schemeClr>
        </a:solidFill>
        <a:ln w="12700" cap="flat" cmpd="sng" algn="ctr">
          <a:solidFill>
            <a:schemeClr val="accent5">
              <a:hueOff val="331874"/>
              <a:satOff val="3768"/>
              <a:lumOff val="3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B79BD-BAFE-4C4D-86CB-BF611A9BFF42}">
      <dsp:nvSpPr>
        <dsp:cNvPr id="0" name=""/>
        <dsp:cNvSpPr/>
      </dsp:nvSpPr>
      <dsp:spPr>
        <a:xfrm>
          <a:off x="0" y="1606422"/>
          <a:ext cx="6513603" cy="534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History</a:t>
          </a:r>
          <a:r>
            <a:rPr lang="en-IN" sz="2400" kern="1200" dirty="0"/>
            <a:t> </a:t>
          </a:r>
          <a:endParaRPr lang="en-US" sz="2400" kern="1200" dirty="0"/>
        </a:p>
      </dsp:txBody>
      <dsp:txXfrm>
        <a:off x="0" y="1606422"/>
        <a:ext cx="6513603" cy="534516"/>
      </dsp:txXfrm>
    </dsp:sp>
    <dsp:sp modelId="{E00601E1-0DCB-42BF-99E0-0837F622226C}">
      <dsp:nvSpPr>
        <dsp:cNvPr id="0" name=""/>
        <dsp:cNvSpPr/>
      </dsp:nvSpPr>
      <dsp:spPr>
        <a:xfrm>
          <a:off x="0" y="2140938"/>
          <a:ext cx="6513603" cy="0"/>
        </a:xfrm>
        <a:prstGeom prst="line">
          <a:avLst/>
        </a:prstGeom>
        <a:solidFill>
          <a:schemeClr val="accent5">
            <a:hueOff val="442499"/>
            <a:satOff val="5024"/>
            <a:lumOff val="4549"/>
            <a:alphaOff val="0"/>
          </a:schemeClr>
        </a:solidFill>
        <a:ln w="12700" cap="flat" cmpd="sng" algn="ctr">
          <a:solidFill>
            <a:schemeClr val="accent5">
              <a:hueOff val="442499"/>
              <a:satOff val="5024"/>
              <a:lumOff val="45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518C7-425A-4340-BE8A-94AA54B4CD23}">
      <dsp:nvSpPr>
        <dsp:cNvPr id="0" name=""/>
        <dsp:cNvSpPr/>
      </dsp:nvSpPr>
      <dsp:spPr>
        <a:xfrm>
          <a:off x="0" y="2140938"/>
          <a:ext cx="6513603" cy="534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# see commit history </a:t>
          </a:r>
          <a:endParaRPr lang="en-US" sz="2400" kern="1200"/>
        </a:p>
      </dsp:txBody>
      <dsp:txXfrm>
        <a:off x="0" y="2140938"/>
        <a:ext cx="6513603" cy="534516"/>
      </dsp:txXfrm>
    </dsp:sp>
    <dsp:sp modelId="{85C6F331-477D-4479-BF30-8C3A261A9CC5}">
      <dsp:nvSpPr>
        <dsp:cNvPr id="0" name=""/>
        <dsp:cNvSpPr/>
      </dsp:nvSpPr>
      <dsp:spPr>
        <a:xfrm>
          <a:off x="0" y="2675454"/>
          <a:ext cx="6513603" cy="0"/>
        </a:xfrm>
        <a:prstGeom prst="line">
          <a:avLst/>
        </a:prstGeom>
        <a:solidFill>
          <a:schemeClr val="accent5">
            <a:hueOff val="553124"/>
            <a:satOff val="6280"/>
            <a:lumOff val="5686"/>
            <a:alphaOff val="0"/>
          </a:schemeClr>
        </a:solidFill>
        <a:ln w="12700" cap="flat" cmpd="sng" algn="ctr">
          <a:solidFill>
            <a:schemeClr val="accent5">
              <a:hueOff val="553124"/>
              <a:satOff val="6280"/>
              <a:lumOff val="56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A1DBAF-1054-4ECD-88CC-92DC0E2CA7E4}">
      <dsp:nvSpPr>
        <dsp:cNvPr id="0" name=""/>
        <dsp:cNvSpPr/>
      </dsp:nvSpPr>
      <dsp:spPr>
        <a:xfrm>
          <a:off x="0" y="2675454"/>
          <a:ext cx="6513603" cy="534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accent3">
                  <a:lumMod val="75000"/>
                </a:schemeClr>
              </a:solidFill>
            </a:rPr>
            <a:t>$ git k</a:t>
          </a:r>
          <a:endParaRPr lang="en-US" sz="2400" kern="1200" dirty="0">
            <a:solidFill>
              <a:schemeClr val="accent3">
                <a:lumMod val="75000"/>
              </a:schemeClr>
            </a:solidFill>
          </a:endParaRPr>
        </a:p>
      </dsp:txBody>
      <dsp:txXfrm>
        <a:off x="0" y="2675454"/>
        <a:ext cx="6513603" cy="534516"/>
      </dsp:txXfrm>
    </dsp:sp>
    <dsp:sp modelId="{3055B096-37CA-42B9-90F5-7BB32190C710}">
      <dsp:nvSpPr>
        <dsp:cNvPr id="0" name=""/>
        <dsp:cNvSpPr/>
      </dsp:nvSpPr>
      <dsp:spPr>
        <a:xfrm>
          <a:off x="0" y="3209971"/>
          <a:ext cx="6513603" cy="0"/>
        </a:xfrm>
        <a:prstGeom prst="line">
          <a:avLst/>
        </a:prstGeom>
        <a:solidFill>
          <a:schemeClr val="accent5">
            <a:hueOff val="663749"/>
            <a:satOff val="7537"/>
            <a:lumOff val="6823"/>
            <a:alphaOff val="0"/>
          </a:schemeClr>
        </a:solidFill>
        <a:ln w="12700" cap="flat" cmpd="sng" algn="ctr">
          <a:solidFill>
            <a:schemeClr val="accent5">
              <a:hueOff val="663749"/>
              <a:satOff val="7537"/>
              <a:lumOff val="68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DF1138-4566-44E2-BBE3-95B951269B0B}">
      <dsp:nvSpPr>
        <dsp:cNvPr id="0" name=""/>
        <dsp:cNvSpPr/>
      </dsp:nvSpPr>
      <dsp:spPr>
        <a:xfrm>
          <a:off x="0" y="3209971"/>
          <a:ext cx="6513603" cy="534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/>
            <a:t>Branching</a:t>
          </a:r>
          <a:endParaRPr lang="en-US" sz="2400" kern="1200"/>
        </a:p>
      </dsp:txBody>
      <dsp:txXfrm>
        <a:off x="0" y="3209971"/>
        <a:ext cx="6513603" cy="534516"/>
      </dsp:txXfrm>
    </dsp:sp>
    <dsp:sp modelId="{7BC7C088-9947-4D37-BB77-355EF3B1CDC8}">
      <dsp:nvSpPr>
        <dsp:cNvPr id="0" name=""/>
        <dsp:cNvSpPr/>
      </dsp:nvSpPr>
      <dsp:spPr>
        <a:xfrm>
          <a:off x="0" y="3744487"/>
          <a:ext cx="6513603" cy="0"/>
        </a:xfrm>
        <a:prstGeom prst="line">
          <a:avLst/>
        </a:prstGeom>
        <a:solidFill>
          <a:schemeClr val="accent5">
            <a:hueOff val="774374"/>
            <a:satOff val="8793"/>
            <a:lumOff val="7960"/>
            <a:alphaOff val="0"/>
          </a:schemeClr>
        </a:solidFill>
        <a:ln w="12700" cap="flat" cmpd="sng" algn="ctr">
          <a:solidFill>
            <a:schemeClr val="accent5">
              <a:hueOff val="774374"/>
              <a:satOff val="8793"/>
              <a:lumOff val="79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36FB64-9086-43DB-82E1-9BC222893FBE}">
      <dsp:nvSpPr>
        <dsp:cNvPr id="0" name=""/>
        <dsp:cNvSpPr/>
      </dsp:nvSpPr>
      <dsp:spPr>
        <a:xfrm>
          <a:off x="0" y="3744487"/>
          <a:ext cx="6513603" cy="534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# creating new branch</a:t>
          </a:r>
          <a:endParaRPr lang="en-US" sz="2400" kern="1200"/>
        </a:p>
      </dsp:txBody>
      <dsp:txXfrm>
        <a:off x="0" y="3744487"/>
        <a:ext cx="6513603" cy="534516"/>
      </dsp:txXfrm>
    </dsp:sp>
    <dsp:sp modelId="{55CDE169-E8EA-48C3-BF36-C75A5CBC2F62}">
      <dsp:nvSpPr>
        <dsp:cNvPr id="0" name=""/>
        <dsp:cNvSpPr/>
      </dsp:nvSpPr>
      <dsp:spPr>
        <a:xfrm>
          <a:off x="0" y="4279003"/>
          <a:ext cx="6513603" cy="0"/>
        </a:xfrm>
        <a:prstGeom prst="line">
          <a:avLst/>
        </a:prstGeom>
        <a:solidFill>
          <a:schemeClr val="accent5">
            <a:hueOff val="884998"/>
            <a:satOff val="10049"/>
            <a:lumOff val="9098"/>
            <a:alphaOff val="0"/>
          </a:schemeClr>
        </a:solidFill>
        <a:ln w="12700" cap="flat" cmpd="sng" algn="ctr">
          <a:solidFill>
            <a:schemeClr val="accent5">
              <a:hueOff val="884998"/>
              <a:satOff val="10049"/>
              <a:lumOff val="90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A9B774-FEDC-4DD0-9BDF-EC1B958F7D61}">
      <dsp:nvSpPr>
        <dsp:cNvPr id="0" name=""/>
        <dsp:cNvSpPr/>
      </dsp:nvSpPr>
      <dsp:spPr>
        <a:xfrm>
          <a:off x="0" y="4279003"/>
          <a:ext cx="6513603" cy="534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accent3">
                  <a:lumMod val="75000"/>
                </a:schemeClr>
              </a:solidFill>
            </a:rPr>
            <a:t>$git checkout –b server/ </a:t>
          </a:r>
          <a:r>
            <a:rPr lang="en-IN" sz="2400" kern="1200" dirty="0" err="1">
              <a:solidFill>
                <a:schemeClr val="accent3">
                  <a:lumMod val="75000"/>
                </a:schemeClr>
              </a:solidFill>
            </a:rPr>
            <a:t>taskname-branchname</a:t>
          </a:r>
          <a:endParaRPr lang="en-US" sz="2400" kern="1200" dirty="0">
            <a:solidFill>
              <a:schemeClr val="accent3">
                <a:lumMod val="75000"/>
              </a:schemeClr>
            </a:solidFill>
          </a:endParaRPr>
        </a:p>
      </dsp:txBody>
      <dsp:txXfrm>
        <a:off x="0" y="4279003"/>
        <a:ext cx="6513603" cy="534516"/>
      </dsp:txXfrm>
    </dsp:sp>
    <dsp:sp modelId="{B1684960-D4C6-4A98-B9DD-22348C2478C2}">
      <dsp:nvSpPr>
        <dsp:cNvPr id="0" name=""/>
        <dsp:cNvSpPr/>
      </dsp:nvSpPr>
      <dsp:spPr>
        <a:xfrm>
          <a:off x="0" y="4813519"/>
          <a:ext cx="6513603" cy="0"/>
        </a:xfrm>
        <a:prstGeom prst="line">
          <a:avLst/>
        </a:prstGeom>
        <a:solidFill>
          <a:schemeClr val="accent5">
            <a:hueOff val="995623"/>
            <a:satOff val="11305"/>
            <a:lumOff val="10235"/>
            <a:alphaOff val="0"/>
          </a:schemeClr>
        </a:solidFill>
        <a:ln w="12700" cap="flat" cmpd="sng" algn="ctr">
          <a:solidFill>
            <a:schemeClr val="accent5">
              <a:hueOff val="995623"/>
              <a:satOff val="11305"/>
              <a:lumOff val="102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92F6B2-CB83-4BBC-A5AC-DE0C2B996D95}">
      <dsp:nvSpPr>
        <dsp:cNvPr id="0" name=""/>
        <dsp:cNvSpPr/>
      </dsp:nvSpPr>
      <dsp:spPr>
        <a:xfrm>
          <a:off x="0" y="4813519"/>
          <a:ext cx="6513603" cy="534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# </a:t>
          </a:r>
          <a:r>
            <a:rPr lang="en-IN" sz="2400" kern="1200" dirty="0" err="1"/>
            <a:t>chckeout</a:t>
          </a:r>
          <a:r>
            <a:rPr lang="en-IN" sz="2400" kern="1200" dirty="0"/>
            <a:t> branch</a:t>
          </a:r>
          <a:endParaRPr lang="en-US" sz="2400" kern="1200" dirty="0"/>
        </a:p>
      </dsp:txBody>
      <dsp:txXfrm>
        <a:off x="0" y="4813519"/>
        <a:ext cx="6513603" cy="534516"/>
      </dsp:txXfrm>
    </dsp:sp>
    <dsp:sp modelId="{CB02D4A4-EB9C-4FD3-9067-EF6DA29BCF61}">
      <dsp:nvSpPr>
        <dsp:cNvPr id="0" name=""/>
        <dsp:cNvSpPr/>
      </dsp:nvSpPr>
      <dsp:spPr>
        <a:xfrm>
          <a:off x="0" y="5348036"/>
          <a:ext cx="6513603" cy="0"/>
        </a:xfrm>
        <a:prstGeom prst="line">
          <a:avLst/>
        </a:prstGeom>
        <a:solidFill>
          <a:schemeClr val="accent5">
            <a:hueOff val="1106248"/>
            <a:satOff val="12561"/>
            <a:lumOff val="11372"/>
            <a:alphaOff val="0"/>
          </a:schemeClr>
        </a:solidFill>
        <a:ln w="12700" cap="flat" cmpd="sng" algn="ctr">
          <a:solidFill>
            <a:schemeClr val="accent5">
              <a:hueOff val="1106248"/>
              <a:satOff val="12561"/>
              <a:lumOff val="113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E47DB-1395-4BC1-92CB-1324DA438297}">
      <dsp:nvSpPr>
        <dsp:cNvPr id="0" name=""/>
        <dsp:cNvSpPr/>
      </dsp:nvSpPr>
      <dsp:spPr>
        <a:xfrm>
          <a:off x="0" y="5348036"/>
          <a:ext cx="6513603" cy="534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accent3">
                  <a:lumMod val="75000"/>
                </a:schemeClr>
              </a:solidFill>
            </a:rPr>
            <a:t>$git </a:t>
          </a:r>
          <a:r>
            <a:rPr lang="en-IN" sz="2400" kern="1200" dirty="0" err="1">
              <a:solidFill>
                <a:schemeClr val="accent3">
                  <a:lumMod val="75000"/>
                </a:schemeClr>
              </a:solidFill>
            </a:rPr>
            <a:t>chckeout</a:t>
          </a:r>
          <a:r>
            <a:rPr lang="en-IN" sz="2400" kern="1200" dirty="0">
              <a:solidFill>
                <a:schemeClr val="accent3">
                  <a:lumMod val="75000"/>
                </a:schemeClr>
              </a:solidFill>
            </a:rPr>
            <a:t> server/ </a:t>
          </a:r>
          <a:r>
            <a:rPr lang="en-IN" sz="2400" kern="1200" dirty="0" err="1">
              <a:solidFill>
                <a:schemeClr val="accent3">
                  <a:lumMod val="75000"/>
                </a:schemeClr>
              </a:solidFill>
            </a:rPr>
            <a:t>taskname-branchname</a:t>
          </a:r>
          <a:endParaRPr lang="en-US" sz="2400" kern="1200" dirty="0">
            <a:solidFill>
              <a:schemeClr val="accent3">
                <a:lumMod val="75000"/>
              </a:schemeClr>
            </a:solidFill>
          </a:endParaRPr>
        </a:p>
      </dsp:txBody>
      <dsp:txXfrm>
        <a:off x="0" y="5348036"/>
        <a:ext cx="6513603" cy="5345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3B68FD-27F7-4539-85AE-0052961E509C}">
      <dsp:nvSpPr>
        <dsp:cNvPr id="0" name=""/>
        <dsp:cNvSpPr/>
      </dsp:nvSpPr>
      <dsp:spPr>
        <a:xfrm>
          <a:off x="0" y="807"/>
          <a:ext cx="845312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6F0486-7781-436C-986A-31C6C52FACB7}">
      <dsp:nvSpPr>
        <dsp:cNvPr id="0" name=""/>
        <dsp:cNvSpPr/>
      </dsp:nvSpPr>
      <dsp:spPr>
        <a:xfrm>
          <a:off x="0" y="807"/>
          <a:ext cx="8453120" cy="314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Committing</a:t>
          </a:r>
          <a:endParaRPr lang="en-US" sz="1400" kern="1200"/>
        </a:p>
      </dsp:txBody>
      <dsp:txXfrm>
        <a:off x="0" y="807"/>
        <a:ext cx="8453120" cy="314883"/>
      </dsp:txXfrm>
    </dsp:sp>
    <dsp:sp modelId="{6B9A7B70-D206-4B87-BC5D-282381928809}">
      <dsp:nvSpPr>
        <dsp:cNvPr id="0" name=""/>
        <dsp:cNvSpPr/>
      </dsp:nvSpPr>
      <dsp:spPr>
        <a:xfrm>
          <a:off x="0" y="315690"/>
          <a:ext cx="8453120" cy="0"/>
        </a:xfrm>
        <a:prstGeom prst="line">
          <a:avLst/>
        </a:prstGeom>
        <a:solidFill>
          <a:schemeClr val="accent5">
            <a:hueOff val="55312"/>
            <a:satOff val="628"/>
            <a:lumOff val="569"/>
            <a:alphaOff val="0"/>
          </a:schemeClr>
        </a:solidFill>
        <a:ln w="12700" cap="flat" cmpd="sng" algn="ctr">
          <a:solidFill>
            <a:schemeClr val="accent5">
              <a:hueOff val="55312"/>
              <a:satOff val="628"/>
              <a:lumOff val="5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CF4681-157E-4E4A-B114-E65FADABA2CC}">
      <dsp:nvSpPr>
        <dsp:cNvPr id="0" name=""/>
        <dsp:cNvSpPr/>
      </dsp:nvSpPr>
      <dsp:spPr>
        <a:xfrm>
          <a:off x="0" y="315690"/>
          <a:ext cx="8453120" cy="314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b="1" kern="1200" dirty="0"/>
        </a:p>
      </dsp:txBody>
      <dsp:txXfrm>
        <a:off x="0" y="315690"/>
        <a:ext cx="8453120" cy="314883"/>
      </dsp:txXfrm>
    </dsp:sp>
    <dsp:sp modelId="{38AD39C1-FF8E-4D73-B756-B54595EBC680}">
      <dsp:nvSpPr>
        <dsp:cNvPr id="0" name=""/>
        <dsp:cNvSpPr/>
      </dsp:nvSpPr>
      <dsp:spPr>
        <a:xfrm>
          <a:off x="0" y="630573"/>
          <a:ext cx="8453120" cy="0"/>
        </a:xfrm>
        <a:prstGeom prst="line">
          <a:avLst/>
        </a:prstGeom>
        <a:solidFill>
          <a:schemeClr val="accent5">
            <a:hueOff val="110625"/>
            <a:satOff val="1256"/>
            <a:lumOff val="1137"/>
            <a:alphaOff val="0"/>
          </a:schemeClr>
        </a:solidFill>
        <a:ln w="12700" cap="flat" cmpd="sng" algn="ctr">
          <a:solidFill>
            <a:schemeClr val="accent5">
              <a:hueOff val="110625"/>
              <a:satOff val="1256"/>
              <a:lumOff val="11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3C6AA-A1E9-42D9-B687-8CBE88FD122E}">
      <dsp:nvSpPr>
        <dsp:cNvPr id="0" name=""/>
        <dsp:cNvSpPr/>
      </dsp:nvSpPr>
      <dsp:spPr>
        <a:xfrm>
          <a:off x="0" y="630573"/>
          <a:ext cx="8453120" cy="314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# staging file/s</a:t>
          </a:r>
          <a:endParaRPr lang="en-IN" sz="1400" kern="1200" dirty="0"/>
        </a:p>
      </dsp:txBody>
      <dsp:txXfrm>
        <a:off x="0" y="630573"/>
        <a:ext cx="8453120" cy="314883"/>
      </dsp:txXfrm>
    </dsp:sp>
    <dsp:sp modelId="{DD778785-49DB-41B4-BE06-C8718BF8E8DF}">
      <dsp:nvSpPr>
        <dsp:cNvPr id="0" name=""/>
        <dsp:cNvSpPr/>
      </dsp:nvSpPr>
      <dsp:spPr>
        <a:xfrm>
          <a:off x="0" y="945456"/>
          <a:ext cx="8453120" cy="0"/>
        </a:xfrm>
        <a:prstGeom prst="line">
          <a:avLst/>
        </a:prstGeom>
        <a:solidFill>
          <a:schemeClr val="accent5">
            <a:hueOff val="165937"/>
            <a:satOff val="1884"/>
            <a:lumOff val="1706"/>
            <a:alphaOff val="0"/>
          </a:schemeClr>
        </a:solidFill>
        <a:ln w="12700" cap="flat" cmpd="sng" algn="ctr">
          <a:solidFill>
            <a:schemeClr val="accent5">
              <a:hueOff val="165937"/>
              <a:satOff val="1884"/>
              <a:lumOff val="1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1CA32B-A7ED-4FCD-9AE9-8120CCA93CB6}">
      <dsp:nvSpPr>
        <dsp:cNvPr id="0" name=""/>
        <dsp:cNvSpPr/>
      </dsp:nvSpPr>
      <dsp:spPr>
        <a:xfrm>
          <a:off x="0" y="945456"/>
          <a:ext cx="8453120" cy="314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accent3">
                  <a:lumMod val="75000"/>
                </a:schemeClr>
              </a:solidFill>
            </a:rPr>
            <a:t>$git  add . </a:t>
          </a:r>
        </a:p>
      </dsp:txBody>
      <dsp:txXfrm>
        <a:off x="0" y="945456"/>
        <a:ext cx="8453120" cy="314883"/>
      </dsp:txXfrm>
    </dsp:sp>
    <dsp:sp modelId="{036A1F83-DE1D-4D17-B027-F6357B802D8D}">
      <dsp:nvSpPr>
        <dsp:cNvPr id="0" name=""/>
        <dsp:cNvSpPr/>
      </dsp:nvSpPr>
      <dsp:spPr>
        <a:xfrm>
          <a:off x="0" y="1260339"/>
          <a:ext cx="8453120" cy="0"/>
        </a:xfrm>
        <a:prstGeom prst="line">
          <a:avLst/>
        </a:prstGeom>
        <a:solidFill>
          <a:schemeClr val="accent5">
            <a:hueOff val="221250"/>
            <a:satOff val="2512"/>
            <a:lumOff val="2274"/>
            <a:alphaOff val="0"/>
          </a:schemeClr>
        </a:solidFill>
        <a:ln w="12700" cap="flat" cmpd="sng" algn="ctr">
          <a:solidFill>
            <a:schemeClr val="accent5">
              <a:hueOff val="221250"/>
              <a:satOff val="2512"/>
              <a:lumOff val="22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C9000-547E-4125-8238-7557AFD8B354}">
      <dsp:nvSpPr>
        <dsp:cNvPr id="0" name=""/>
        <dsp:cNvSpPr/>
      </dsp:nvSpPr>
      <dsp:spPr>
        <a:xfrm>
          <a:off x="0" y="1260339"/>
          <a:ext cx="8453120" cy="314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 dirty="0"/>
        </a:p>
      </dsp:txBody>
      <dsp:txXfrm>
        <a:off x="0" y="1260339"/>
        <a:ext cx="8453120" cy="314883"/>
      </dsp:txXfrm>
    </dsp:sp>
    <dsp:sp modelId="{EE166AA9-6334-4D47-807A-B6223A5086E1}">
      <dsp:nvSpPr>
        <dsp:cNvPr id="0" name=""/>
        <dsp:cNvSpPr/>
      </dsp:nvSpPr>
      <dsp:spPr>
        <a:xfrm>
          <a:off x="0" y="1575222"/>
          <a:ext cx="8453120" cy="0"/>
        </a:xfrm>
        <a:prstGeom prst="line">
          <a:avLst/>
        </a:prstGeom>
        <a:solidFill>
          <a:schemeClr val="accent5">
            <a:hueOff val="276562"/>
            <a:satOff val="3140"/>
            <a:lumOff val="2843"/>
            <a:alphaOff val="0"/>
          </a:schemeClr>
        </a:solidFill>
        <a:ln w="12700" cap="flat" cmpd="sng" algn="ctr">
          <a:solidFill>
            <a:schemeClr val="accent5">
              <a:hueOff val="276562"/>
              <a:satOff val="3140"/>
              <a:lumOff val="2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DC04E-049C-4763-B081-D6CC7EE17A7B}">
      <dsp:nvSpPr>
        <dsp:cNvPr id="0" name=""/>
        <dsp:cNvSpPr/>
      </dsp:nvSpPr>
      <dsp:spPr>
        <a:xfrm>
          <a:off x="0" y="1575222"/>
          <a:ext cx="8453120" cy="314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# commit file/s </a:t>
          </a:r>
          <a:endParaRPr lang="en-IN" sz="1400" kern="1200" dirty="0"/>
        </a:p>
      </dsp:txBody>
      <dsp:txXfrm>
        <a:off x="0" y="1575222"/>
        <a:ext cx="8453120" cy="314883"/>
      </dsp:txXfrm>
    </dsp:sp>
    <dsp:sp modelId="{A07C1B1F-336D-4919-A3B7-AFE340332841}">
      <dsp:nvSpPr>
        <dsp:cNvPr id="0" name=""/>
        <dsp:cNvSpPr/>
      </dsp:nvSpPr>
      <dsp:spPr>
        <a:xfrm>
          <a:off x="0" y="1890106"/>
          <a:ext cx="8453120" cy="0"/>
        </a:xfrm>
        <a:prstGeom prst="line">
          <a:avLst/>
        </a:prstGeom>
        <a:solidFill>
          <a:schemeClr val="accent5">
            <a:hueOff val="331874"/>
            <a:satOff val="3768"/>
            <a:lumOff val="3412"/>
            <a:alphaOff val="0"/>
          </a:schemeClr>
        </a:solidFill>
        <a:ln w="12700" cap="flat" cmpd="sng" algn="ctr">
          <a:solidFill>
            <a:schemeClr val="accent5">
              <a:hueOff val="331874"/>
              <a:satOff val="3768"/>
              <a:lumOff val="3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36395A-FD71-4988-8984-9C92BA07AC23}">
      <dsp:nvSpPr>
        <dsp:cNvPr id="0" name=""/>
        <dsp:cNvSpPr/>
      </dsp:nvSpPr>
      <dsp:spPr>
        <a:xfrm>
          <a:off x="0" y="1890106"/>
          <a:ext cx="8453120" cy="314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accent3">
                  <a:lumMod val="75000"/>
                </a:schemeClr>
              </a:solidFill>
            </a:rPr>
            <a:t>$git  commit –m “feat (</a:t>
          </a:r>
          <a:r>
            <a:rPr lang="en-IN" sz="1400" kern="1200" dirty="0" err="1">
              <a:solidFill>
                <a:schemeClr val="accent3">
                  <a:lumMod val="75000"/>
                </a:schemeClr>
              </a:solidFill>
            </a:rPr>
            <a:t>lang</a:t>
          </a:r>
          <a:r>
            <a:rPr lang="en-IN" sz="1400" kern="1200" dirty="0">
              <a:solidFill>
                <a:schemeClr val="accent3">
                  <a:lumMod val="75000"/>
                </a:schemeClr>
              </a:solidFill>
            </a:rPr>
            <a:t>): added English language”</a:t>
          </a:r>
        </a:p>
      </dsp:txBody>
      <dsp:txXfrm>
        <a:off x="0" y="1890106"/>
        <a:ext cx="8453120" cy="314883"/>
      </dsp:txXfrm>
    </dsp:sp>
    <dsp:sp modelId="{86F8353C-F3DF-47A5-B8F4-5B6C625E151A}">
      <dsp:nvSpPr>
        <dsp:cNvPr id="0" name=""/>
        <dsp:cNvSpPr/>
      </dsp:nvSpPr>
      <dsp:spPr>
        <a:xfrm>
          <a:off x="0" y="2204989"/>
          <a:ext cx="8453120" cy="0"/>
        </a:xfrm>
        <a:prstGeom prst="line">
          <a:avLst/>
        </a:prstGeom>
        <a:solidFill>
          <a:schemeClr val="accent5">
            <a:hueOff val="387187"/>
            <a:satOff val="4396"/>
            <a:lumOff val="3980"/>
            <a:alphaOff val="0"/>
          </a:schemeClr>
        </a:solidFill>
        <a:ln w="12700" cap="flat" cmpd="sng" algn="ctr">
          <a:solidFill>
            <a:schemeClr val="accent5">
              <a:hueOff val="387187"/>
              <a:satOff val="4396"/>
              <a:lumOff val="3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1B5BF5-8F56-405E-9F9C-91A46D8A0C28}">
      <dsp:nvSpPr>
        <dsp:cNvPr id="0" name=""/>
        <dsp:cNvSpPr/>
      </dsp:nvSpPr>
      <dsp:spPr>
        <a:xfrm>
          <a:off x="0" y="2204989"/>
          <a:ext cx="8453120" cy="314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 dirty="0"/>
        </a:p>
      </dsp:txBody>
      <dsp:txXfrm>
        <a:off x="0" y="2204989"/>
        <a:ext cx="8453120" cy="314883"/>
      </dsp:txXfrm>
    </dsp:sp>
    <dsp:sp modelId="{89F79015-76E2-42BA-B0C3-ECADB6A88D82}">
      <dsp:nvSpPr>
        <dsp:cNvPr id="0" name=""/>
        <dsp:cNvSpPr/>
      </dsp:nvSpPr>
      <dsp:spPr>
        <a:xfrm>
          <a:off x="0" y="2519872"/>
          <a:ext cx="8453120" cy="0"/>
        </a:xfrm>
        <a:prstGeom prst="line">
          <a:avLst/>
        </a:prstGeom>
        <a:solidFill>
          <a:schemeClr val="accent5">
            <a:hueOff val="442499"/>
            <a:satOff val="5024"/>
            <a:lumOff val="4549"/>
            <a:alphaOff val="0"/>
          </a:schemeClr>
        </a:solidFill>
        <a:ln w="12700" cap="flat" cmpd="sng" algn="ctr">
          <a:solidFill>
            <a:schemeClr val="accent5">
              <a:hueOff val="442499"/>
              <a:satOff val="5024"/>
              <a:lumOff val="45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C72CFB-4360-4E96-AA54-5ACA075B477E}">
      <dsp:nvSpPr>
        <dsp:cNvPr id="0" name=""/>
        <dsp:cNvSpPr/>
      </dsp:nvSpPr>
      <dsp:spPr>
        <a:xfrm>
          <a:off x="0" y="2519872"/>
          <a:ext cx="8453120" cy="314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# push file/s (origin is alias for remote repo.)</a:t>
          </a:r>
          <a:endParaRPr lang="en-IN" sz="1400" kern="1200" dirty="0"/>
        </a:p>
      </dsp:txBody>
      <dsp:txXfrm>
        <a:off x="0" y="2519872"/>
        <a:ext cx="8453120" cy="314883"/>
      </dsp:txXfrm>
    </dsp:sp>
    <dsp:sp modelId="{0294EC45-8790-4A1D-A5FE-99EDDE27D35D}">
      <dsp:nvSpPr>
        <dsp:cNvPr id="0" name=""/>
        <dsp:cNvSpPr/>
      </dsp:nvSpPr>
      <dsp:spPr>
        <a:xfrm>
          <a:off x="0" y="2834755"/>
          <a:ext cx="8453120" cy="0"/>
        </a:xfrm>
        <a:prstGeom prst="line">
          <a:avLst/>
        </a:prstGeom>
        <a:solidFill>
          <a:schemeClr val="accent5">
            <a:hueOff val="497812"/>
            <a:satOff val="5652"/>
            <a:lumOff val="5117"/>
            <a:alphaOff val="0"/>
          </a:schemeClr>
        </a:solidFill>
        <a:ln w="12700" cap="flat" cmpd="sng" algn="ctr">
          <a:solidFill>
            <a:schemeClr val="accent5">
              <a:hueOff val="497812"/>
              <a:satOff val="5652"/>
              <a:lumOff val="51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8216C2-87B5-4E79-9D4A-7089D32FFA1F}">
      <dsp:nvSpPr>
        <dsp:cNvPr id="0" name=""/>
        <dsp:cNvSpPr/>
      </dsp:nvSpPr>
      <dsp:spPr>
        <a:xfrm>
          <a:off x="0" y="2834755"/>
          <a:ext cx="8453120" cy="314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accent3">
                  <a:lumMod val="75000"/>
                </a:schemeClr>
              </a:solidFill>
            </a:rPr>
            <a:t>$git  push origin server/</a:t>
          </a:r>
          <a:r>
            <a:rPr lang="en-IN" sz="1400" kern="1200" dirty="0" err="1">
              <a:solidFill>
                <a:schemeClr val="accent3">
                  <a:lumMod val="75000"/>
                </a:schemeClr>
              </a:solidFill>
            </a:rPr>
            <a:t>taskname-branchname</a:t>
          </a:r>
          <a:endParaRPr lang="en-IN" sz="1400" kern="1200" dirty="0">
            <a:solidFill>
              <a:schemeClr val="accent3">
                <a:lumMod val="75000"/>
              </a:schemeClr>
            </a:solidFill>
          </a:endParaRPr>
        </a:p>
      </dsp:txBody>
      <dsp:txXfrm>
        <a:off x="0" y="2834755"/>
        <a:ext cx="8453120" cy="314883"/>
      </dsp:txXfrm>
    </dsp:sp>
    <dsp:sp modelId="{6588E4A1-08CA-4716-A9FF-ED00E85DA4D0}">
      <dsp:nvSpPr>
        <dsp:cNvPr id="0" name=""/>
        <dsp:cNvSpPr/>
      </dsp:nvSpPr>
      <dsp:spPr>
        <a:xfrm>
          <a:off x="0" y="3149638"/>
          <a:ext cx="8453120" cy="0"/>
        </a:xfrm>
        <a:prstGeom prst="line">
          <a:avLst/>
        </a:prstGeom>
        <a:solidFill>
          <a:schemeClr val="accent5">
            <a:hueOff val="553124"/>
            <a:satOff val="6280"/>
            <a:lumOff val="5686"/>
            <a:alphaOff val="0"/>
          </a:schemeClr>
        </a:solidFill>
        <a:ln w="12700" cap="flat" cmpd="sng" algn="ctr">
          <a:solidFill>
            <a:schemeClr val="accent5">
              <a:hueOff val="553124"/>
              <a:satOff val="6280"/>
              <a:lumOff val="56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ADDFA8-5541-4C42-BF72-5DB51AC067BB}">
      <dsp:nvSpPr>
        <dsp:cNvPr id="0" name=""/>
        <dsp:cNvSpPr/>
      </dsp:nvSpPr>
      <dsp:spPr>
        <a:xfrm>
          <a:off x="0" y="3149638"/>
          <a:ext cx="8453120" cy="314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 dirty="0"/>
        </a:p>
      </dsp:txBody>
      <dsp:txXfrm>
        <a:off x="0" y="3149638"/>
        <a:ext cx="8453120" cy="314883"/>
      </dsp:txXfrm>
    </dsp:sp>
    <dsp:sp modelId="{BC5FD986-7EBC-4414-B5E3-36898A5E1361}">
      <dsp:nvSpPr>
        <dsp:cNvPr id="0" name=""/>
        <dsp:cNvSpPr/>
      </dsp:nvSpPr>
      <dsp:spPr>
        <a:xfrm>
          <a:off x="0" y="3464521"/>
          <a:ext cx="8453120" cy="0"/>
        </a:xfrm>
        <a:prstGeom prst="line">
          <a:avLst/>
        </a:prstGeom>
        <a:solidFill>
          <a:schemeClr val="accent5">
            <a:hueOff val="608436"/>
            <a:satOff val="6909"/>
            <a:lumOff val="6255"/>
            <a:alphaOff val="0"/>
          </a:schemeClr>
        </a:solidFill>
        <a:ln w="12700" cap="flat" cmpd="sng" algn="ctr">
          <a:solidFill>
            <a:schemeClr val="accent5">
              <a:hueOff val="608436"/>
              <a:satOff val="6909"/>
              <a:lumOff val="62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FF8A2E-A942-447B-BB41-F0FE76C301DC}">
      <dsp:nvSpPr>
        <dsp:cNvPr id="0" name=""/>
        <dsp:cNvSpPr/>
      </dsp:nvSpPr>
      <dsp:spPr>
        <a:xfrm>
          <a:off x="0" y="3464521"/>
          <a:ext cx="8453120" cy="314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Rebasing</a:t>
          </a:r>
          <a:endParaRPr lang="en-IN" sz="1400" b="1" kern="1200" dirty="0"/>
        </a:p>
      </dsp:txBody>
      <dsp:txXfrm>
        <a:off x="0" y="3464521"/>
        <a:ext cx="8453120" cy="314883"/>
      </dsp:txXfrm>
    </dsp:sp>
    <dsp:sp modelId="{D8A625A2-3384-40EF-A4C8-292F2A798846}">
      <dsp:nvSpPr>
        <dsp:cNvPr id="0" name=""/>
        <dsp:cNvSpPr/>
      </dsp:nvSpPr>
      <dsp:spPr>
        <a:xfrm>
          <a:off x="0" y="3779404"/>
          <a:ext cx="8453120" cy="0"/>
        </a:xfrm>
        <a:prstGeom prst="line">
          <a:avLst/>
        </a:prstGeom>
        <a:solidFill>
          <a:schemeClr val="accent5">
            <a:hueOff val="663749"/>
            <a:satOff val="7537"/>
            <a:lumOff val="6823"/>
            <a:alphaOff val="0"/>
          </a:schemeClr>
        </a:solidFill>
        <a:ln w="12700" cap="flat" cmpd="sng" algn="ctr">
          <a:solidFill>
            <a:schemeClr val="accent5">
              <a:hueOff val="663749"/>
              <a:satOff val="7537"/>
              <a:lumOff val="68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23B07-707B-4F58-99D6-CC432AEDA3F3}">
      <dsp:nvSpPr>
        <dsp:cNvPr id="0" name=""/>
        <dsp:cNvSpPr/>
      </dsp:nvSpPr>
      <dsp:spPr>
        <a:xfrm>
          <a:off x="0" y="3779404"/>
          <a:ext cx="8453120" cy="314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b="1" kern="1200" dirty="0"/>
        </a:p>
      </dsp:txBody>
      <dsp:txXfrm>
        <a:off x="0" y="3779404"/>
        <a:ext cx="8453120" cy="314883"/>
      </dsp:txXfrm>
    </dsp:sp>
    <dsp:sp modelId="{35CD189D-BB27-4D7B-B315-AF73C6CA7776}">
      <dsp:nvSpPr>
        <dsp:cNvPr id="0" name=""/>
        <dsp:cNvSpPr/>
      </dsp:nvSpPr>
      <dsp:spPr>
        <a:xfrm>
          <a:off x="0" y="4094287"/>
          <a:ext cx="8453120" cy="0"/>
        </a:xfrm>
        <a:prstGeom prst="line">
          <a:avLst/>
        </a:prstGeom>
        <a:solidFill>
          <a:schemeClr val="accent5">
            <a:hueOff val="719061"/>
            <a:satOff val="8165"/>
            <a:lumOff val="7392"/>
            <a:alphaOff val="0"/>
          </a:schemeClr>
        </a:solidFill>
        <a:ln w="12700" cap="flat" cmpd="sng" algn="ctr">
          <a:solidFill>
            <a:schemeClr val="accent5">
              <a:hueOff val="719061"/>
              <a:satOff val="8165"/>
              <a:lumOff val="7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920DD9-697F-422F-B04B-35DE6EB2B3A4}">
      <dsp:nvSpPr>
        <dsp:cNvPr id="0" name=""/>
        <dsp:cNvSpPr/>
      </dsp:nvSpPr>
      <dsp:spPr>
        <a:xfrm>
          <a:off x="0" y="4094287"/>
          <a:ext cx="8453120" cy="314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# combining last 2 commits making them 1 commit</a:t>
          </a:r>
        </a:p>
      </dsp:txBody>
      <dsp:txXfrm>
        <a:off x="0" y="4094287"/>
        <a:ext cx="8453120" cy="314883"/>
      </dsp:txXfrm>
    </dsp:sp>
    <dsp:sp modelId="{9B681AA9-A42B-454D-BD0C-68CAF5E00AD7}">
      <dsp:nvSpPr>
        <dsp:cNvPr id="0" name=""/>
        <dsp:cNvSpPr/>
      </dsp:nvSpPr>
      <dsp:spPr>
        <a:xfrm>
          <a:off x="0" y="4409170"/>
          <a:ext cx="8453120" cy="0"/>
        </a:xfrm>
        <a:prstGeom prst="line">
          <a:avLst/>
        </a:prstGeom>
        <a:solidFill>
          <a:schemeClr val="accent5">
            <a:hueOff val="774374"/>
            <a:satOff val="8793"/>
            <a:lumOff val="7960"/>
            <a:alphaOff val="0"/>
          </a:schemeClr>
        </a:solidFill>
        <a:ln w="12700" cap="flat" cmpd="sng" algn="ctr">
          <a:solidFill>
            <a:schemeClr val="accent5">
              <a:hueOff val="774374"/>
              <a:satOff val="8793"/>
              <a:lumOff val="79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D225A7-1E7E-4324-95C4-32878F626C09}">
      <dsp:nvSpPr>
        <dsp:cNvPr id="0" name=""/>
        <dsp:cNvSpPr/>
      </dsp:nvSpPr>
      <dsp:spPr>
        <a:xfrm>
          <a:off x="0" y="4409170"/>
          <a:ext cx="8453120" cy="314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accent3">
                  <a:lumMod val="75000"/>
                </a:schemeClr>
              </a:solidFill>
            </a:rPr>
            <a:t>$git rebase –</a:t>
          </a:r>
          <a:r>
            <a:rPr lang="en-IN" sz="1400" kern="1200" dirty="0" err="1">
              <a:solidFill>
                <a:schemeClr val="accent3">
                  <a:lumMod val="75000"/>
                </a:schemeClr>
              </a:solidFill>
            </a:rPr>
            <a:t>i</a:t>
          </a:r>
          <a:r>
            <a:rPr lang="en-IN" sz="1400" kern="1200" dirty="0">
              <a:solidFill>
                <a:schemeClr val="accent3">
                  <a:lumMod val="75000"/>
                </a:schemeClr>
              </a:solidFill>
            </a:rPr>
            <a:t> HEAD~2 </a:t>
          </a:r>
        </a:p>
      </dsp:txBody>
      <dsp:txXfrm>
        <a:off x="0" y="4409170"/>
        <a:ext cx="8453120" cy="314883"/>
      </dsp:txXfrm>
    </dsp:sp>
    <dsp:sp modelId="{90B25674-AA88-40D2-827E-7418C4FDF97F}">
      <dsp:nvSpPr>
        <dsp:cNvPr id="0" name=""/>
        <dsp:cNvSpPr/>
      </dsp:nvSpPr>
      <dsp:spPr>
        <a:xfrm>
          <a:off x="0" y="4724053"/>
          <a:ext cx="8453120" cy="0"/>
        </a:xfrm>
        <a:prstGeom prst="line">
          <a:avLst/>
        </a:prstGeom>
        <a:solidFill>
          <a:schemeClr val="accent5">
            <a:hueOff val="829686"/>
            <a:satOff val="9421"/>
            <a:lumOff val="8529"/>
            <a:alphaOff val="0"/>
          </a:schemeClr>
        </a:solidFill>
        <a:ln w="12700" cap="flat" cmpd="sng" algn="ctr">
          <a:solidFill>
            <a:schemeClr val="accent5">
              <a:hueOff val="829686"/>
              <a:satOff val="9421"/>
              <a:lumOff val="85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1BC54F-0A9E-4622-8805-96BA50058394}">
      <dsp:nvSpPr>
        <dsp:cNvPr id="0" name=""/>
        <dsp:cNvSpPr/>
      </dsp:nvSpPr>
      <dsp:spPr>
        <a:xfrm>
          <a:off x="0" y="4724053"/>
          <a:ext cx="8453120" cy="314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 dirty="0"/>
        </a:p>
      </dsp:txBody>
      <dsp:txXfrm>
        <a:off x="0" y="4724053"/>
        <a:ext cx="8453120" cy="314883"/>
      </dsp:txXfrm>
    </dsp:sp>
    <dsp:sp modelId="{05E49106-50B9-474D-9CF2-2C28EC9F57B7}">
      <dsp:nvSpPr>
        <dsp:cNvPr id="0" name=""/>
        <dsp:cNvSpPr/>
      </dsp:nvSpPr>
      <dsp:spPr>
        <a:xfrm>
          <a:off x="0" y="5038937"/>
          <a:ext cx="8453120" cy="0"/>
        </a:xfrm>
        <a:prstGeom prst="line">
          <a:avLst/>
        </a:prstGeom>
        <a:solidFill>
          <a:schemeClr val="accent5">
            <a:hueOff val="884998"/>
            <a:satOff val="10049"/>
            <a:lumOff val="9098"/>
            <a:alphaOff val="0"/>
          </a:schemeClr>
        </a:solidFill>
        <a:ln w="12700" cap="flat" cmpd="sng" algn="ctr">
          <a:solidFill>
            <a:schemeClr val="accent5">
              <a:hueOff val="884998"/>
              <a:satOff val="10049"/>
              <a:lumOff val="90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A9B20F-3931-496C-8B6A-8043688E5A68}">
      <dsp:nvSpPr>
        <dsp:cNvPr id="0" name=""/>
        <dsp:cNvSpPr/>
      </dsp:nvSpPr>
      <dsp:spPr>
        <a:xfrm>
          <a:off x="0" y="5038937"/>
          <a:ext cx="8453120" cy="314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# after combining specified commits and following add</a:t>
          </a:r>
          <a:endParaRPr lang="en-IN" sz="1400" kern="1200" dirty="0"/>
        </a:p>
      </dsp:txBody>
      <dsp:txXfrm>
        <a:off x="0" y="5038937"/>
        <a:ext cx="8453120" cy="314883"/>
      </dsp:txXfrm>
    </dsp:sp>
    <dsp:sp modelId="{3799C10A-D434-42FA-89EF-4AB7B1662859}">
      <dsp:nvSpPr>
        <dsp:cNvPr id="0" name=""/>
        <dsp:cNvSpPr/>
      </dsp:nvSpPr>
      <dsp:spPr>
        <a:xfrm>
          <a:off x="0" y="5353820"/>
          <a:ext cx="8453120" cy="0"/>
        </a:xfrm>
        <a:prstGeom prst="line">
          <a:avLst/>
        </a:prstGeom>
        <a:solidFill>
          <a:schemeClr val="accent5">
            <a:hueOff val="940311"/>
            <a:satOff val="10677"/>
            <a:lumOff val="9666"/>
            <a:alphaOff val="0"/>
          </a:schemeClr>
        </a:solidFill>
        <a:ln w="12700" cap="flat" cmpd="sng" algn="ctr">
          <a:solidFill>
            <a:schemeClr val="accent5">
              <a:hueOff val="940311"/>
              <a:satOff val="10677"/>
              <a:lumOff val="96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95A4D0-A68A-448A-91B7-C857E924A01A}">
      <dsp:nvSpPr>
        <dsp:cNvPr id="0" name=""/>
        <dsp:cNvSpPr/>
      </dsp:nvSpPr>
      <dsp:spPr>
        <a:xfrm>
          <a:off x="0" y="5353820"/>
          <a:ext cx="8453120" cy="314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accent3">
                  <a:lumMod val="75000"/>
                </a:schemeClr>
              </a:solidFill>
            </a:rPr>
            <a:t>$git rebase --continue</a:t>
          </a:r>
        </a:p>
      </dsp:txBody>
      <dsp:txXfrm>
        <a:off x="0" y="5353820"/>
        <a:ext cx="8453120" cy="314883"/>
      </dsp:txXfrm>
    </dsp:sp>
    <dsp:sp modelId="{A52ACEE3-32AB-416D-8D10-460C34FAAB70}">
      <dsp:nvSpPr>
        <dsp:cNvPr id="0" name=""/>
        <dsp:cNvSpPr/>
      </dsp:nvSpPr>
      <dsp:spPr>
        <a:xfrm>
          <a:off x="0" y="5668703"/>
          <a:ext cx="8453120" cy="0"/>
        </a:xfrm>
        <a:prstGeom prst="line">
          <a:avLst/>
        </a:prstGeom>
        <a:solidFill>
          <a:schemeClr val="accent5">
            <a:hueOff val="995623"/>
            <a:satOff val="11305"/>
            <a:lumOff val="10235"/>
            <a:alphaOff val="0"/>
          </a:schemeClr>
        </a:solidFill>
        <a:ln w="12700" cap="flat" cmpd="sng" algn="ctr">
          <a:solidFill>
            <a:schemeClr val="accent5">
              <a:hueOff val="995623"/>
              <a:satOff val="11305"/>
              <a:lumOff val="102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82924-A379-4DD2-B1E3-7F324FE18E06}">
      <dsp:nvSpPr>
        <dsp:cNvPr id="0" name=""/>
        <dsp:cNvSpPr/>
      </dsp:nvSpPr>
      <dsp:spPr>
        <a:xfrm>
          <a:off x="0" y="5668703"/>
          <a:ext cx="8453120" cy="314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 dirty="0"/>
        </a:p>
      </dsp:txBody>
      <dsp:txXfrm>
        <a:off x="0" y="5668703"/>
        <a:ext cx="8453120" cy="314883"/>
      </dsp:txXfrm>
    </dsp:sp>
    <dsp:sp modelId="{C1230FAE-78C9-4692-8ADB-A28642468E8E}">
      <dsp:nvSpPr>
        <dsp:cNvPr id="0" name=""/>
        <dsp:cNvSpPr/>
      </dsp:nvSpPr>
      <dsp:spPr>
        <a:xfrm>
          <a:off x="0" y="5983586"/>
          <a:ext cx="8453120" cy="0"/>
        </a:xfrm>
        <a:prstGeom prst="line">
          <a:avLst/>
        </a:prstGeom>
        <a:solidFill>
          <a:schemeClr val="accent5">
            <a:hueOff val="1050936"/>
            <a:satOff val="11933"/>
            <a:lumOff val="10803"/>
            <a:alphaOff val="0"/>
          </a:schemeClr>
        </a:solidFill>
        <a:ln w="12700" cap="flat" cmpd="sng" algn="ctr">
          <a:solidFill>
            <a:schemeClr val="accent5">
              <a:hueOff val="1050936"/>
              <a:satOff val="11933"/>
              <a:lumOff val="108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B4475-E7FA-4543-8A13-3A932D27F2EC}">
      <dsp:nvSpPr>
        <dsp:cNvPr id="0" name=""/>
        <dsp:cNvSpPr/>
      </dsp:nvSpPr>
      <dsp:spPr>
        <a:xfrm>
          <a:off x="0" y="5983586"/>
          <a:ext cx="8453120" cy="314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# pull changes from origin and check for conflicts after fetching latest commits </a:t>
          </a:r>
          <a:endParaRPr lang="en-IN" sz="1400" kern="1200" dirty="0"/>
        </a:p>
      </dsp:txBody>
      <dsp:txXfrm>
        <a:off x="0" y="5983586"/>
        <a:ext cx="8453120" cy="314883"/>
      </dsp:txXfrm>
    </dsp:sp>
    <dsp:sp modelId="{EC2FD6E5-29C3-4D9D-AEBC-25F117E382C2}">
      <dsp:nvSpPr>
        <dsp:cNvPr id="0" name=""/>
        <dsp:cNvSpPr/>
      </dsp:nvSpPr>
      <dsp:spPr>
        <a:xfrm>
          <a:off x="0" y="6298469"/>
          <a:ext cx="8453120" cy="0"/>
        </a:xfrm>
        <a:prstGeom prst="line">
          <a:avLst/>
        </a:prstGeom>
        <a:solidFill>
          <a:schemeClr val="accent5">
            <a:hueOff val="1106248"/>
            <a:satOff val="12561"/>
            <a:lumOff val="11372"/>
            <a:alphaOff val="0"/>
          </a:schemeClr>
        </a:solidFill>
        <a:ln w="12700" cap="flat" cmpd="sng" algn="ctr">
          <a:solidFill>
            <a:schemeClr val="accent5">
              <a:hueOff val="1106248"/>
              <a:satOff val="12561"/>
              <a:lumOff val="113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FFD1A8-2AA2-4238-A2FD-A6E937AB2FB9}">
      <dsp:nvSpPr>
        <dsp:cNvPr id="0" name=""/>
        <dsp:cNvSpPr/>
      </dsp:nvSpPr>
      <dsp:spPr>
        <a:xfrm>
          <a:off x="0" y="6298469"/>
          <a:ext cx="8453120" cy="314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accent3">
                  <a:lumMod val="75000"/>
                </a:schemeClr>
              </a:solidFill>
            </a:rPr>
            <a:t>$git rebase master</a:t>
          </a:r>
        </a:p>
      </dsp:txBody>
      <dsp:txXfrm>
        <a:off x="0" y="6298469"/>
        <a:ext cx="8453120" cy="3148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3B68FD-27F7-4539-85AE-0052961E509C}">
      <dsp:nvSpPr>
        <dsp:cNvPr id="0" name=""/>
        <dsp:cNvSpPr/>
      </dsp:nvSpPr>
      <dsp:spPr>
        <a:xfrm>
          <a:off x="0" y="558"/>
          <a:ext cx="815848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6F0486-7781-436C-986A-31C6C52FACB7}">
      <dsp:nvSpPr>
        <dsp:cNvPr id="0" name=""/>
        <dsp:cNvSpPr/>
      </dsp:nvSpPr>
      <dsp:spPr>
        <a:xfrm>
          <a:off x="0" y="558"/>
          <a:ext cx="8158480" cy="457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/>
            <a:t>Fetching and checking status</a:t>
          </a:r>
          <a:endParaRPr lang="en-US" sz="2100" kern="1200"/>
        </a:p>
      </dsp:txBody>
      <dsp:txXfrm>
        <a:off x="0" y="558"/>
        <a:ext cx="8158480" cy="457088"/>
      </dsp:txXfrm>
    </dsp:sp>
    <dsp:sp modelId="{83C57370-3A0F-4B57-8605-792F64302B91}">
      <dsp:nvSpPr>
        <dsp:cNvPr id="0" name=""/>
        <dsp:cNvSpPr/>
      </dsp:nvSpPr>
      <dsp:spPr>
        <a:xfrm>
          <a:off x="0" y="457646"/>
          <a:ext cx="8158480" cy="0"/>
        </a:xfrm>
        <a:prstGeom prst="line">
          <a:avLst/>
        </a:prstGeom>
        <a:solidFill>
          <a:schemeClr val="accent5">
            <a:hueOff val="122916"/>
            <a:satOff val="1396"/>
            <a:lumOff val="1264"/>
            <a:alphaOff val="0"/>
          </a:schemeClr>
        </a:solidFill>
        <a:ln w="12700" cap="flat" cmpd="sng" algn="ctr">
          <a:solidFill>
            <a:schemeClr val="accent5">
              <a:hueOff val="122916"/>
              <a:satOff val="1396"/>
              <a:lumOff val="12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1F6F30-379F-4A0B-A41F-F685D4FEFF31}">
      <dsp:nvSpPr>
        <dsp:cNvPr id="0" name=""/>
        <dsp:cNvSpPr/>
      </dsp:nvSpPr>
      <dsp:spPr>
        <a:xfrm>
          <a:off x="0" y="457646"/>
          <a:ext cx="8158480" cy="457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100" b="1" kern="1200" dirty="0"/>
        </a:p>
      </dsp:txBody>
      <dsp:txXfrm>
        <a:off x="0" y="457646"/>
        <a:ext cx="8158480" cy="457088"/>
      </dsp:txXfrm>
    </dsp:sp>
    <dsp:sp modelId="{69B96CAA-8999-4BFF-8B2D-AD5E44F251FA}">
      <dsp:nvSpPr>
        <dsp:cNvPr id="0" name=""/>
        <dsp:cNvSpPr/>
      </dsp:nvSpPr>
      <dsp:spPr>
        <a:xfrm>
          <a:off x="0" y="914734"/>
          <a:ext cx="8158480" cy="0"/>
        </a:xfrm>
        <a:prstGeom prst="line">
          <a:avLst/>
        </a:prstGeom>
        <a:solidFill>
          <a:schemeClr val="accent5">
            <a:hueOff val="245833"/>
            <a:satOff val="2791"/>
            <a:lumOff val="2527"/>
            <a:alphaOff val="0"/>
          </a:schemeClr>
        </a:solidFill>
        <a:ln w="12700" cap="flat" cmpd="sng" algn="ctr">
          <a:solidFill>
            <a:schemeClr val="accent5">
              <a:hueOff val="245833"/>
              <a:satOff val="2791"/>
              <a:lumOff val="25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A990-F09B-45DB-813E-31364A2A361A}">
      <dsp:nvSpPr>
        <dsp:cNvPr id="0" name=""/>
        <dsp:cNvSpPr/>
      </dsp:nvSpPr>
      <dsp:spPr>
        <a:xfrm>
          <a:off x="0" y="914734"/>
          <a:ext cx="8158480" cy="457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# checking status of  file etc in current branch</a:t>
          </a:r>
          <a:endParaRPr lang="en-IN" sz="2100" kern="1200" dirty="0"/>
        </a:p>
      </dsp:txBody>
      <dsp:txXfrm>
        <a:off x="0" y="914734"/>
        <a:ext cx="8158480" cy="457088"/>
      </dsp:txXfrm>
    </dsp:sp>
    <dsp:sp modelId="{F8EBB53A-D21F-4B3F-ADCF-2AF4E8AFB6D6}">
      <dsp:nvSpPr>
        <dsp:cNvPr id="0" name=""/>
        <dsp:cNvSpPr/>
      </dsp:nvSpPr>
      <dsp:spPr>
        <a:xfrm>
          <a:off x="0" y="1371823"/>
          <a:ext cx="8158480" cy="0"/>
        </a:xfrm>
        <a:prstGeom prst="line">
          <a:avLst/>
        </a:prstGeom>
        <a:solidFill>
          <a:schemeClr val="accent5">
            <a:hueOff val="368749"/>
            <a:satOff val="4187"/>
            <a:lumOff val="3791"/>
            <a:alphaOff val="0"/>
          </a:schemeClr>
        </a:solidFill>
        <a:ln w="12700" cap="flat" cmpd="sng" algn="ctr">
          <a:solidFill>
            <a:schemeClr val="accent5">
              <a:hueOff val="368749"/>
              <a:satOff val="4187"/>
              <a:lumOff val="37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E74931-15E7-4C64-8182-B678EE374651}">
      <dsp:nvSpPr>
        <dsp:cNvPr id="0" name=""/>
        <dsp:cNvSpPr/>
      </dsp:nvSpPr>
      <dsp:spPr>
        <a:xfrm>
          <a:off x="0" y="1371823"/>
          <a:ext cx="8158480" cy="457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>
              <a:solidFill>
                <a:schemeClr val="accent3">
                  <a:lumMod val="75000"/>
                </a:schemeClr>
              </a:solidFill>
            </a:rPr>
            <a:t>$ git status</a:t>
          </a:r>
        </a:p>
      </dsp:txBody>
      <dsp:txXfrm>
        <a:off x="0" y="1371823"/>
        <a:ext cx="8158480" cy="457088"/>
      </dsp:txXfrm>
    </dsp:sp>
    <dsp:sp modelId="{F596780B-2FE0-4FD9-858A-06F92834A6F5}">
      <dsp:nvSpPr>
        <dsp:cNvPr id="0" name=""/>
        <dsp:cNvSpPr/>
      </dsp:nvSpPr>
      <dsp:spPr>
        <a:xfrm>
          <a:off x="0" y="1828911"/>
          <a:ext cx="8158480" cy="0"/>
        </a:xfrm>
        <a:prstGeom prst="line">
          <a:avLst/>
        </a:prstGeom>
        <a:solidFill>
          <a:schemeClr val="accent5">
            <a:hueOff val="491666"/>
            <a:satOff val="5583"/>
            <a:lumOff val="5054"/>
            <a:alphaOff val="0"/>
          </a:schemeClr>
        </a:solidFill>
        <a:ln w="12700" cap="flat" cmpd="sng" algn="ctr">
          <a:solidFill>
            <a:schemeClr val="accent5">
              <a:hueOff val="491666"/>
              <a:satOff val="5583"/>
              <a:lumOff val="50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DD267B-FADD-4B7B-912B-7EEB4AF09B1C}">
      <dsp:nvSpPr>
        <dsp:cNvPr id="0" name=""/>
        <dsp:cNvSpPr/>
      </dsp:nvSpPr>
      <dsp:spPr>
        <a:xfrm>
          <a:off x="0" y="1828911"/>
          <a:ext cx="8158480" cy="457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100" kern="1200" dirty="0"/>
        </a:p>
      </dsp:txBody>
      <dsp:txXfrm>
        <a:off x="0" y="1828911"/>
        <a:ext cx="8158480" cy="457088"/>
      </dsp:txXfrm>
    </dsp:sp>
    <dsp:sp modelId="{D4EFEA3C-B450-4572-908B-73F06D27DAE6}">
      <dsp:nvSpPr>
        <dsp:cNvPr id="0" name=""/>
        <dsp:cNvSpPr/>
      </dsp:nvSpPr>
      <dsp:spPr>
        <a:xfrm>
          <a:off x="0" y="2286000"/>
          <a:ext cx="8158480" cy="0"/>
        </a:xfrm>
        <a:prstGeom prst="line">
          <a:avLst/>
        </a:prstGeom>
        <a:solidFill>
          <a:schemeClr val="accent5">
            <a:hueOff val="614582"/>
            <a:satOff val="6978"/>
            <a:lumOff val="6318"/>
            <a:alphaOff val="0"/>
          </a:schemeClr>
        </a:solidFill>
        <a:ln w="12700" cap="flat" cmpd="sng" algn="ctr">
          <a:solidFill>
            <a:schemeClr val="accent5">
              <a:hueOff val="614582"/>
              <a:satOff val="6978"/>
              <a:lumOff val="63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14F792-E99C-4A66-B7D7-BACF419F589C}">
      <dsp:nvSpPr>
        <dsp:cNvPr id="0" name=""/>
        <dsp:cNvSpPr/>
      </dsp:nvSpPr>
      <dsp:spPr>
        <a:xfrm>
          <a:off x="0" y="2286000"/>
          <a:ext cx="8158480" cy="457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# fetching latest commits </a:t>
          </a:r>
        </a:p>
      </dsp:txBody>
      <dsp:txXfrm>
        <a:off x="0" y="2286000"/>
        <a:ext cx="8158480" cy="457088"/>
      </dsp:txXfrm>
    </dsp:sp>
    <dsp:sp modelId="{5FC14181-044C-4A74-9457-A9BA241D2E59}">
      <dsp:nvSpPr>
        <dsp:cNvPr id="0" name=""/>
        <dsp:cNvSpPr/>
      </dsp:nvSpPr>
      <dsp:spPr>
        <a:xfrm>
          <a:off x="0" y="2743088"/>
          <a:ext cx="8158480" cy="0"/>
        </a:xfrm>
        <a:prstGeom prst="line">
          <a:avLst/>
        </a:prstGeom>
        <a:solidFill>
          <a:schemeClr val="accent5">
            <a:hueOff val="737499"/>
            <a:satOff val="8374"/>
            <a:lumOff val="7581"/>
            <a:alphaOff val="0"/>
          </a:schemeClr>
        </a:solidFill>
        <a:ln w="12700" cap="flat" cmpd="sng" algn="ctr">
          <a:solidFill>
            <a:schemeClr val="accent5">
              <a:hueOff val="737499"/>
              <a:satOff val="8374"/>
              <a:lumOff val="75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C959C-42A9-4F8A-A0E9-1690DCDA705C}">
      <dsp:nvSpPr>
        <dsp:cNvPr id="0" name=""/>
        <dsp:cNvSpPr/>
      </dsp:nvSpPr>
      <dsp:spPr>
        <a:xfrm>
          <a:off x="0" y="2743088"/>
          <a:ext cx="8158480" cy="457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>
              <a:solidFill>
                <a:schemeClr val="accent3">
                  <a:lumMod val="75000"/>
                </a:schemeClr>
              </a:solidFill>
            </a:rPr>
            <a:t>$ git fetch</a:t>
          </a:r>
        </a:p>
      </dsp:txBody>
      <dsp:txXfrm>
        <a:off x="0" y="2743088"/>
        <a:ext cx="8158480" cy="457088"/>
      </dsp:txXfrm>
    </dsp:sp>
    <dsp:sp modelId="{C868F649-BDD3-48FC-B0C6-EA73BC3DC046}">
      <dsp:nvSpPr>
        <dsp:cNvPr id="0" name=""/>
        <dsp:cNvSpPr/>
      </dsp:nvSpPr>
      <dsp:spPr>
        <a:xfrm>
          <a:off x="0" y="3200176"/>
          <a:ext cx="8158480" cy="0"/>
        </a:xfrm>
        <a:prstGeom prst="line">
          <a:avLst/>
        </a:prstGeom>
        <a:solidFill>
          <a:schemeClr val="accent5">
            <a:hueOff val="860415"/>
            <a:satOff val="9770"/>
            <a:lumOff val="8845"/>
            <a:alphaOff val="0"/>
          </a:schemeClr>
        </a:solidFill>
        <a:ln w="12700" cap="flat" cmpd="sng" algn="ctr">
          <a:solidFill>
            <a:schemeClr val="accent5">
              <a:hueOff val="860415"/>
              <a:satOff val="9770"/>
              <a:lumOff val="88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ED4C5A-11BE-4F31-9928-1A9C46D8F8FB}">
      <dsp:nvSpPr>
        <dsp:cNvPr id="0" name=""/>
        <dsp:cNvSpPr/>
      </dsp:nvSpPr>
      <dsp:spPr>
        <a:xfrm>
          <a:off x="0" y="3200176"/>
          <a:ext cx="8158480" cy="457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100" kern="1200" dirty="0"/>
        </a:p>
      </dsp:txBody>
      <dsp:txXfrm>
        <a:off x="0" y="3200176"/>
        <a:ext cx="8158480" cy="457088"/>
      </dsp:txXfrm>
    </dsp:sp>
    <dsp:sp modelId="{84A0443E-B70D-47DF-9AD5-8FECAFEECEB1}">
      <dsp:nvSpPr>
        <dsp:cNvPr id="0" name=""/>
        <dsp:cNvSpPr/>
      </dsp:nvSpPr>
      <dsp:spPr>
        <a:xfrm>
          <a:off x="0" y="3657265"/>
          <a:ext cx="8158480" cy="0"/>
        </a:xfrm>
        <a:prstGeom prst="line">
          <a:avLst/>
        </a:prstGeom>
        <a:solidFill>
          <a:schemeClr val="accent5">
            <a:hueOff val="983332"/>
            <a:satOff val="11165"/>
            <a:lumOff val="10108"/>
            <a:alphaOff val="0"/>
          </a:schemeClr>
        </a:solidFill>
        <a:ln w="12700" cap="flat" cmpd="sng" algn="ctr">
          <a:solidFill>
            <a:schemeClr val="accent5">
              <a:hueOff val="983332"/>
              <a:satOff val="11165"/>
              <a:lumOff val="101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4E3944-660E-4B1E-AF97-EA14431B81E3}">
      <dsp:nvSpPr>
        <dsp:cNvPr id="0" name=""/>
        <dsp:cNvSpPr/>
      </dsp:nvSpPr>
      <dsp:spPr>
        <a:xfrm>
          <a:off x="0" y="3657265"/>
          <a:ext cx="8158480" cy="457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# pulling latest commits </a:t>
          </a:r>
          <a:endParaRPr lang="en-IN" sz="2100" kern="1200" dirty="0"/>
        </a:p>
      </dsp:txBody>
      <dsp:txXfrm>
        <a:off x="0" y="3657265"/>
        <a:ext cx="8158480" cy="457088"/>
      </dsp:txXfrm>
    </dsp:sp>
    <dsp:sp modelId="{5B13FE51-D365-4F1B-B2A9-E832F1946BE8}">
      <dsp:nvSpPr>
        <dsp:cNvPr id="0" name=""/>
        <dsp:cNvSpPr/>
      </dsp:nvSpPr>
      <dsp:spPr>
        <a:xfrm>
          <a:off x="0" y="4114353"/>
          <a:ext cx="8158480" cy="0"/>
        </a:xfrm>
        <a:prstGeom prst="line">
          <a:avLst/>
        </a:prstGeom>
        <a:solidFill>
          <a:schemeClr val="accent5">
            <a:hueOff val="1106248"/>
            <a:satOff val="12561"/>
            <a:lumOff val="11372"/>
            <a:alphaOff val="0"/>
          </a:schemeClr>
        </a:solidFill>
        <a:ln w="12700" cap="flat" cmpd="sng" algn="ctr">
          <a:solidFill>
            <a:schemeClr val="accent5">
              <a:hueOff val="1106248"/>
              <a:satOff val="12561"/>
              <a:lumOff val="113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32D22C-FF89-4377-8989-FA61428FC5F0}">
      <dsp:nvSpPr>
        <dsp:cNvPr id="0" name=""/>
        <dsp:cNvSpPr/>
      </dsp:nvSpPr>
      <dsp:spPr>
        <a:xfrm>
          <a:off x="0" y="4114353"/>
          <a:ext cx="8158480" cy="457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>
              <a:solidFill>
                <a:schemeClr val="accent3">
                  <a:lumMod val="75000"/>
                </a:schemeClr>
              </a:solidFill>
            </a:rPr>
            <a:t>$ git pull origin server/ </a:t>
          </a:r>
          <a:r>
            <a:rPr lang="en-IN" sz="2100" kern="1200" dirty="0" err="1">
              <a:solidFill>
                <a:schemeClr val="accent3">
                  <a:lumMod val="75000"/>
                </a:schemeClr>
              </a:solidFill>
            </a:rPr>
            <a:t>taskname-branchname</a:t>
          </a:r>
          <a:endParaRPr lang="en-IN" sz="2100" kern="1200" dirty="0">
            <a:solidFill>
              <a:schemeClr val="accent3">
                <a:lumMod val="75000"/>
              </a:schemeClr>
            </a:solidFill>
          </a:endParaRPr>
        </a:p>
      </dsp:txBody>
      <dsp:txXfrm>
        <a:off x="0" y="4114353"/>
        <a:ext cx="8158480" cy="45708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FB0024-C035-4ECD-9460-78DCC4797376}">
      <dsp:nvSpPr>
        <dsp:cNvPr id="0" name=""/>
        <dsp:cNvSpPr/>
      </dsp:nvSpPr>
      <dsp:spPr>
        <a:xfrm>
          <a:off x="0" y="718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AD2BF0-5C51-4A3F-B1AE-3AFED23C374B}">
      <dsp:nvSpPr>
        <dsp:cNvPr id="0" name=""/>
        <dsp:cNvSpPr/>
      </dsp:nvSpPr>
      <dsp:spPr>
        <a:xfrm>
          <a:off x="182554" y="136502"/>
          <a:ext cx="331917" cy="3319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E0C0D-86A2-4362-A506-B0EB77CC9C45}">
      <dsp:nvSpPr>
        <dsp:cNvPr id="0" name=""/>
        <dsp:cNvSpPr/>
      </dsp:nvSpPr>
      <dsp:spPr>
        <a:xfrm>
          <a:off x="697026" y="718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An engineer codes application changes using Visual Studio.</a:t>
          </a:r>
          <a:endParaRPr lang="en-US" sz="1600" kern="1200"/>
        </a:p>
      </dsp:txBody>
      <dsp:txXfrm>
        <a:off x="697026" y="718"/>
        <a:ext cx="5816577" cy="603486"/>
      </dsp:txXfrm>
    </dsp:sp>
    <dsp:sp modelId="{8BE65098-FF58-4A0D-9259-B1965B42898F}">
      <dsp:nvSpPr>
        <dsp:cNvPr id="0" name=""/>
        <dsp:cNvSpPr/>
      </dsp:nvSpPr>
      <dsp:spPr>
        <a:xfrm>
          <a:off x="0" y="755076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40A8EE-F98A-4BC6-8970-19C12DA89101}">
      <dsp:nvSpPr>
        <dsp:cNvPr id="0" name=""/>
        <dsp:cNvSpPr/>
      </dsp:nvSpPr>
      <dsp:spPr>
        <a:xfrm>
          <a:off x="182554" y="890860"/>
          <a:ext cx="331917" cy="3319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C4491-F302-46B5-9406-1912AAD5A965}">
      <dsp:nvSpPr>
        <dsp:cNvPr id="0" name=""/>
        <dsp:cNvSpPr/>
      </dsp:nvSpPr>
      <dsp:spPr>
        <a:xfrm>
          <a:off x="697026" y="755076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When the code is ready for integration, it’s pushed to a Git repository in Azure Repos.</a:t>
          </a:r>
          <a:endParaRPr lang="en-US" sz="1600" kern="1200"/>
        </a:p>
      </dsp:txBody>
      <dsp:txXfrm>
        <a:off x="697026" y="755076"/>
        <a:ext cx="5816577" cy="603486"/>
      </dsp:txXfrm>
    </dsp:sp>
    <dsp:sp modelId="{3BAE6522-891A-4865-9C42-1F314A56581A}">
      <dsp:nvSpPr>
        <dsp:cNvPr id="0" name=""/>
        <dsp:cNvSpPr/>
      </dsp:nvSpPr>
      <dsp:spPr>
        <a:xfrm>
          <a:off x="0" y="1509433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C9F33A-FFA4-4B2E-88E4-40C1F476A692}">
      <dsp:nvSpPr>
        <dsp:cNvPr id="0" name=""/>
        <dsp:cNvSpPr/>
      </dsp:nvSpPr>
      <dsp:spPr>
        <a:xfrm>
          <a:off x="182554" y="1645217"/>
          <a:ext cx="331917" cy="3319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0D0AD8-E996-47C9-A241-6000844A491A}">
      <dsp:nvSpPr>
        <dsp:cNvPr id="0" name=""/>
        <dsp:cNvSpPr/>
      </dsp:nvSpPr>
      <dsp:spPr>
        <a:xfrm>
          <a:off x="697026" y="1509433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CI automatically triggers the execution of test cases that will confirm that the code is available for release.</a:t>
          </a:r>
          <a:endParaRPr lang="en-US" sz="1600" kern="1200"/>
        </a:p>
      </dsp:txBody>
      <dsp:txXfrm>
        <a:off x="697026" y="1509433"/>
        <a:ext cx="5816577" cy="603486"/>
      </dsp:txXfrm>
    </dsp:sp>
    <dsp:sp modelId="{8440FFC4-EE16-4FF1-BE37-75EEEB5C43FA}">
      <dsp:nvSpPr>
        <dsp:cNvPr id="0" name=""/>
        <dsp:cNvSpPr/>
      </dsp:nvSpPr>
      <dsp:spPr>
        <a:xfrm>
          <a:off x="0" y="2263791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2A35B6-F2BB-47FF-9B2D-8BE191F07762}">
      <dsp:nvSpPr>
        <dsp:cNvPr id="0" name=""/>
        <dsp:cNvSpPr/>
      </dsp:nvSpPr>
      <dsp:spPr>
        <a:xfrm>
          <a:off x="182554" y="2399575"/>
          <a:ext cx="331917" cy="3319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DF27D-843D-4F04-8EDE-334A035023D7}">
      <dsp:nvSpPr>
        <dsp:cNvPr id="0" name=""/>
        <dsp:cNvSpPr/>
      </dsp:nvSpPr>
      <dsp:spPr>
        <a:xfrm>
          <a:off x="697026" y="2263791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In Azure Pipelines, the release pipeline triggers automatically to deploy the artifacts produced in the CI stage.</a:t>
          </a:r>
          <a:endParaRPr lang="en-US" sz="1600" kern="1200"/>
        </a:p>
      </dsp:txBody>
      <dsp:txXfrm>
        <a:off x="697026" y="2263791"/>
        <a:ext cx="5816577" cy="603486"/>
      </dsp:txXfrm>
    </dsp:sp>
    <dsp:sp modelId="{01BBA97C-5597-4BF6-8BB8-9B909E6959E1}">
      <dsp:nvSpPr>
        <dsp:cNvPr id="0" name=""/>
        <dsp:cNvSpPr/>
      </dsp:nvSpPr>
      <dsp:spPr>
        <a:xfrm>
          <a:off x="0" y="3018148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CB150B-3A0D-4C49-8B7B-5139B84D6C9C}">
      <dsp:nvSpPr>
        <dsp:cNvPr id="0" name=""/>
        <dsp:cNvSpPr/>
      </dsp:nvSpPr>
      <dsp:spPr>
        <a:xfrm>
          <a:off x="182554" y="3153933"/>
          <a:ext cx="331917" cy="3319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5CF08-DDD3-4BA3-B313-745ADA6F1DB1}">
      <dsp:nvSpPr>
        <dsp:cNvPr id="0" name=""/>
        <dsp:cNvSpPr/>
      </dsp:nvSpPr>
      <dsp:spPr>
        <a:xfrm>
          <a:off x="697026" y="3018148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An artifact is released into the Azure Web App—let’s say to a development environment.</a:t>
          </a:r>
          <a:endParaRPr lang="en-US" sz="1600" kern="1200"/>
        </a:p>
      </dsp:txBody>
      <dsp:txXfrm>
        <a:off x="697026" y="3018148"/>
        <a:ext cx="5816577" cy="603486"/>
      </dsp:txXfrm>
    </dsp:sp>
    <dsp:sp modelId="{6DEF9EE0-E127-44D5-905A-449C973F0EBC}">
      <dsp:nvSpPr>
        <dsp:cNvPr id="0" name=""/>
        <dsp:cNvSpPr/>
      </dsp:nvSpPr>
      <dsp:spPr>
        <a:xfrm>
          <a:off x="0" y="3772506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3F23D1-7EDB-4F34-86F3-70D62B45FD04}">
      <dsp:nvSpPr>
        <dsp:cNvPr id="0" name=""/>
        <dsp:cNvSpPr/>
      </dsp:nvSpPr>
      <dsp:spPr>
        <a:xfrm>
          <a:off x="182554" y="3908290"/>
          <a:ext cx="331917" cy="33191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E9758-753E-4618-9A81-F1D8B29887AD}">
      <dsp:nvSpPr>
        <dsp:cNvPr id="0" name=""/>
        <dsp:cNvSpPr/>
      </dsp:nvSpPr>
      <dsp:spPr>
        <a:xfrm>
          <a:off x="697026" y="3772506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Application Insights collects information from the site to provide feedback to the team.</a:t>
          </a:r>
          <a:endParaRPr lang="en-US" sz="1600" kern="1200"/>
        </a:p>
      </dsp:txBody>
      <dsp:txXfrm>
        <a:off x="697026" y="3772506"/>
        <a:ext cx="5816577" cy="603486"/>
      </dsp:txXfrm>
    </dsp:sp>
    <dsp:sp modelId="{93347E2A-EA58-4697-83BE-A8C89A923A8E}">
      <dsp:nvSpPr>
        <dsp:cNvPr id="0" name=""/>
        <dsp:cNvSpPr/>
      </dsp:nvSpPr>
      <dsp:spPr>
        <a:xfrm>
          <a:off x="0" y="4526863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2BF917-F6FB-43DA-B4AE-5168FA4AADF5}">
      <dsp:nvSpPr>
        <dsp:cNvPr id="0" name=""/>
        <dsp:cNvSpPr/>
      </dsp:nvSpPr>
      <dsp:spPr>
        <a:xfrm>
          <a:off x="182554" y="4662648"/>
          <a:ext cx="331917" cy="33191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08B5B-FD33-4DEF-85A6-E12555FCE4FA}">
      <dsp:nvSpPr>
        <dsp:cNvPr id="0" name=""/>
        <dsp:cNvSpPr/>
      </dsp:nvSpPr>
      <dsp:spPr>
        <a:xfrm>
          <a:off x="697026" y="4526863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The team uses the information available after a release to know the status and impact of the latest version.</a:t>
          </a:r>
          <a:endParaRPr lang="en-US" sz="1600" kern="1200"/>
        </a:p>
      </dsp:txBody>
      <dsp:txXfrm>
        <a:off x="697026" y="4526863"/>
        <a:ext cx="5816577" cy="603486"/>
      </dsp:txXfrm>
    </dsp:sp>
    <dsp:sp modelId="{035B6FF3-7021-42F8-BFDD-A16DAFAE3F42}">
      <dsp:nvSpPr>
        <dsp:cNvPr id="0" name=""/>
        <dsp:cNvSpPr/>
      </dsp:nvSpPr>
      <dsp:spPr>
        <a:xfrm>
          <a:off x="0" y="5281221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5606FB-EF7A-4CEC-A88F-53E61898C296}">
      <dsp:nvSpPr>
        <dsp:cNvPr id="0" name=""/>
        <dsp:cNvSpPr/>
      </dsp:nvSpPr>
      <dsp:spPr>
        <a:xfrm>
          <a:off x="182554" y="5417005"/>
          <a:ext cx="331917" cy="331917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484D4-79D2-484B-B119-F1997217EEAA}">
      <dsp:nvSpPr>
        <dsp:cNvPr id="0" name=""/>
        <dsp:cNvSpPr/>
      </dsp:nvSpPr>
      <dsp:spPr>
        <a:xfrm>
          <a:off x="697026" y="5281221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Any new feature or bug fix is added and prioritized into the backlog.</a:t>
          </a:r>
          <a:endParaRPr lang="en-US" sz="1600" kern="1200"/>
        </a:p>
      </dsp:txBody>
      <dsp:txXfrm>
        <a:off x="697026" y="5281221"/>
        <a:ext cx="5816577" cy="603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F7D8-850F-45CA-992B-84FADED92BDB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879F-BDB3-461E-BFE5-9E093D83D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753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F7D8-850F-45CA-992B-84FADED92BDB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879F-BDB3-461E-BFE5-9E093D83D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69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F7D8-850F-45CA-992B-84FADED92BDB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879F-BDB3-461E-BFE5-9E093D83D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250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A52A28A6-ED26-D14C-B528-676715648E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861" t="15259" r="76382" b="1331"/>
          <a:stretch/>
        </p:blipFill>
        <p:spPr>
          <a:xfrm>
            <a:off x="-288000" y="0"/>
            <a:ext cx="3607676" cy="6876000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2B8CC133-AD70-1B46-8CCE-62A5C9ADC9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473"/>
          <a:stretch/>
        </p:blipFill>
        <p:spPr>
          <a:xfrm>
            <a:off x="3063172" y="-1"/>
            <a:ext cx="9128828" cy="6894101"/>
          </a:xfrm>
          <a:prstGeom prst="rect">
            <a:avLst/>
          </a:prstGeom>
          <a:solidFill>
            <a:srgbClr val="693BAD"/>
          </a:solidFill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2B245109-D8D4-9941-B49D-7189EA0C0E97}"/>
              </a:ext>
            </a:extLst>
          </p:cNvPr>
          <p:cNvPicPr>
            <a:picLocks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473"/>
          <a:stretch/>
        </p:blipFill>
        <p:spPr>
          <a:xfrm>
            <a:off x="3213377" y="2407223"/>
            <a:ext cx="8039919" cy="1690990"/>
          </a:xfrm>
          <a:prstGeom prst="rect">
            <a:avLst/>
          </a:prstGeom>
          <a:solidFill>
            <a:srgbClr val="693BAD"/>
          </a:solidFill>
        </p:spPr>
      </p:pic>
      <p:pic>
        <p:nvPicPr>
          <p:cNvPr id="9" name="Bilde 2">
            <a:extLst>
              <a:ext uri="{FF2B5EF4-FFF2-40B4-BE49-F238E27FC236}">
                <a16:creationId xmlns:a16="http://schemas.microsoft.com/office/drawing/2014/main" id="{25CB323F-0008-DB4D-AC85-125F8461AC5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535337" y="1329209"/>
            <a:ext cx="9071957" cy="424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005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>
            <a:extLst>
              <a:ext uri="{FF2B5EF4-FFF2-40B4-BE49-F238E27FC236}">
                <a16:creationId xmlns:a16="http://schemas.microsoft.com/office/drawing/2014/main" id="{312FBD61-BD7D-EE4E-B745-5E628D6F6A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8" t="8392" r="58404" b="44945"/>
          <a:stretch/>
        </p:blipFill>
        <p:spPr>
          <a:xfrm rot="10800000">
            <a:off x="10189028" y="0"/>
            <a:ext cx="2002972" cy="2097730"/>
          </a:xfrm>
          <a:prstGeom prst="rect">
            <a:avLst/>
          </a:prstGeom>
        </p:spPr>
      </p:pic>
      <p:pic>
        <p:nvPicPr>
          <p:cNvPr id="5" name="Picture 18">
            <a:extLst>
              <a:ext uri="{FF2B5EF4-FFF2-40B4-BE49-F238E27FC236}">
                <a16:creationId xmlns:a16="http://schemas.microsoft.com/office/drawing/2014/main" id="{CDE04DAD-92DA-BF4C-8ECF-7C35FDAE2C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14" t="18386" r="24278" b="46426"/>
          <a:stretch/>
        </p:blipFill>
        <p:spPr>
          <a:xfrm rot="16200000">
            <a:off x="10378578" y="3259317"/>
            <a:ext cx="2277024" cy="1349828"/>
          </a:xfrm>
          <a:prstGeom prst="rect">
            <a:avLst/>
          </a:prstGeom>
        </p:spPr>
      </p:pic>
      <p:pic>
        <p:nvPicPr>
          <p:cNvPr id="6" name="Picture 19">
            <a:extLst>
              <a:ext uri="{FF2B5EF4-FFF2-40B4-BE49-F238E27FC236}">
                <a16:creationId xmlns:a16="http://schemas.microsoft.com/office/drawing/2014/main" id="{49E0E24A-5C84-5048-9BDB-7983B1B62A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73" t="25113" r="11911" b="44669"/>
          <a:stretch/>
        </p:blipFill>
        <p:spPr>
          <a:xfrm>
            <a:off x="11403932" y="6041571"/>
            <a:ext cx="788067" cy="8164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279" y="5769428"/>
            <a:ext cx="2712721" cy="968829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5526" y="391325"/>
            <a:ext cx="10515600" cy="421733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nb-NO" b="1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5612" y="1643063"/>
            <a:ext cx="9134701" cy="4202112"/>
          </a:xfrm>
        </p:spPr>
        <p:txBody>
          <a:bodyPr numCol="2" spcCol="360000">
            <a:normAutofit/>
          </a:bodyPr>
          <a:lstStyle>
            <a:lvl1pPr marL="0" indent="0">
              <a:buNone/>
              <a:defRPr sz="1800"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  <a:lvl5pPr marL="1828800" indent="0">
              <a:buNone/>
              <a:defRPr lang="en-GB" b="0" i="0" smtClean="0">
                <a:effectLst/>
              </a:defRPr>
            </a:lvl5pPr>
          </a:lstStyle>
          <a:p>
            <a:pPr lvl="0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5769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F7D8-850F-45CA-992B-84FADED92BDB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879F-BDB3-461E-BFE5-9E093D83D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12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F7D8-850F-45CA-992B-84FADED92BDB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879F-BDB3-461E-BFE5-9E093D83D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0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F7D8-850F-45CA-992B-84FADED92BDB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879F-BDB3-461E-BFE5-9E093D83D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45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F7D8-850F-45CA-992B-84FADED92BDB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879F-BDB3-461E-BFE5-9E093D83D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028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F7D8-850F-45CA-992B-84FADED92BDB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879F-BDB3-461E-BFE5-9E093D83D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53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F7D8-850F-45CA-992B-84FADED92BDB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879F-BDB3-461E-BFE5-9E093D83D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48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F7D8-850F-45CA-992B-84FADED92BDB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879F-BDB3-461E-BFE5-9E093D83D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844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F7D8-850F-45CA-992B-84FADED92BDB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879F-BDB3-461E-BFE5-9E093D83D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71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DF7D8-850F-45CA-992B-84FADED92BDB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4879F-BDB3-461E-BFE5-9E093D83D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81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6550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C33C72-FFB5-461B-BA15-1503E0A8F9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44005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5559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C33C72-FFB5-461B-BA15-1503E0A8F9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5294264"/>
              </p:ext>
            </p:extLst>
          </p:nvPr>
        </p:nvGraphicFramePr>
        <p:xfrm>
          <a:off x="325120" y="71120"/>
          <a:ext cx="8453120" cy="6614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1502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C33C72-FFB5-461B-BA15-1503E0A8F9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56819"/>
              </p:ext>
            </p:extLst>
          </p:nvPr>
        </p:nvGraphicFramePr>
        <p:xfrm>
          <a:off x="325120" y="690880"/>
          <a:ext cx="815848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2712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73F29FE-1A82-41D4-A2D4-0870D2456A92}"/>
              </a:ext>
            </a:extLst>
          </p:cNvPr>
          <p:cNvSpPr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DevOps pipeline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68508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A9964D-FAF3-49A0-B786-02A712BA1256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Continuous Integration (CI) is a development practice that requires developers to integrate code into a shared repository several times a day. Each check-in is then verified by an automated build, allowing teams to detect problems early. By integrating regularly, you can detect errors quickly, and locate them more easily.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i="1" dirty="0">
              <a:solidFill>
                <a:srgbClr val="000000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CI works in three simple stages: push, test, and fix.</a:t>
            </a:r>
            <a:endParaRPr lang="en-US" sz="2000" i="1" dirty="0">
              <a:solidFill>
                <a:srgbClr val="000000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F04743-A471-4428-A7BC-AE4C215FA9C7}"/>
              </a:ext>
            </a:extLst>
          </p:cNvPr>
          <p:cNvSpPr txBox="1"/>
          <p:nvPr/>
        </p:nvSpPr>
        <p:spPr>
          <a:xfrm>
            <a:off x="1514153" y="961469"/>
            <a:ext cx="959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4800" dirty="0">
                <a:solidFill>
                  <a:schemeClr val="bg1"/>
                </a:solidFill>
              </a:rPr>
              <a:t>CI (</a:t>
            </a:r>
            <a:r>
              <a:rPr lang="en-US" sz="4800" dirty="0">
                <a:solidFill>
                  <a:schemeClr val="bg1"/>
                </a:solidFill>
              </a:rPr>
              <a:t>Continuous Integration) </a:t>
            </a:r>
            <a:endParaRPr lang="en-IN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995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A9964D-FAF3-49A0-B786-02A712BA1256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000" dirty="0"/>
              <a:t>Continuous Delivery is the ability to get changes of all types—including new features, configuration changes, bug fixes and experiments—into production, or into the hands of users, safely and quickly in a sustainable way. We achieve all this by ensuring our code is always in a deployable state, even in the face of teams of thousands of developers making changes on a daily basis.</a:t>
            </a:r>
            <a:endParaRPr lang="en-I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F04743-A471-4428-A7BC-AE4C215FA9C7}"/>
              </a:ext>
            </a:extLst>
          </p:cNvPr>
          <p:cNvSpPr txBox="1"/>
          <p:nvPr/>
        </p:nvSpPr>
        <p:spPr>
          <a:xfrm>
            <a:off x="1514154" y="961469"/>
            <a:ext cx="9783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4800" dirty="0">
                <a:solidFill>
                  <a:schemeClr val="bg1"/>
                </a:solidFill>
              </a:rPr>
              <a:t>CD</a:t>
            </a:r>
            <a:r>
              <a:rPr lang="en-GB" sz="4800" dirty="0"/>
              <a:t> </a:t>
            </a:r>
            <a:r>
              <a:rPr lang="en-GB" sz="4800" dirty="0">
                <a:solidFill>
                  <a:schemeClr val="bg1"/>
                </a:solidFill>
              </a:rPr>
              <a:t>(Continuous Delivery) </a:t>
            </a:r>
            <a:endParaRPr lang="en-IN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851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extBox 1">
            <a:extLst>
              <a:ext uri="{FF2B5EF4-FFF2-40B4-BE49-F238E27FC236}">
                <a16:creationId xmlns:a16="http://schemas.microsoft.com/office/drawing/2014/main" id="{E7ED4BA3-FC43-41AA-8FDC-AE92265E16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843083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8747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E32FC9-7766-4326-AF0B-9CC7B94F659A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37061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F7E7DAF-D71A-462C-8384-3776E985D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1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.</a:t>
            </a:r>
            <a:br>
              <a:rPr lang="en-US" sz="1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.NET Core Learning Path</a:t>
            </a:r>
          </a:p>
        </p:txBody>
      </p:sp>
    </p:spTree>
    <p:extLst>
      <p:ext uri="{BB962C8B-B14F-4D97-AF65-F5344CB8AC3E}">
        <p14:creationId xmlns:p14="http://schemas.microsoft.com/office/powerpoint/2010/main" val="2852374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1B260-AA60-475A-89C9-5130C6EE5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.NET Framework   vs   .NET Core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C443AB10-BDC5-44B7-81C2-BB9ED602E8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746407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988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AFF07F-92A8-4D87-B3B6-1F854E31E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Concepts 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31AF54A1-BB45-4E27-A5CC-179A451AFC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568390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4762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BFE1AD3-B2BC-4567-8B4A-DCB8F9080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1"/>
            <a:ext cx="12188952" cy="521767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E75AAD-F4A4-4ED2-9A2F-B2412F936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2759"/>
          <a:stretch/>
        </p:blipFill>
        <p:spPr>
          <a:xfrm flipV="1">
            <a:off x="2" y="0"/>
            <a:ext cx="12191999" cy="2235323"/>
          </a:xfrm>
          <a:custGeom>
            <a:avLst/>
            <a:gdLst>
              <a:gd name="connsiteX0" fmla="*/ 0 w 12191999"/>
              <a:gd name="connsiteY0" fmla="*/ 2235323 h 2235323"/>
              <a:gd name="connsiteX1" fmla="*/ 12191999 w 12191999"/>
              <a:gd name="connsiteY1" fmla="*/ 2235323 h 2235323"/>
              <a:gd name="connsiteX2" fmla="*/ 12191999 w 12191999"/>
              <a:gd name="connsiteY2" fmla="*/ 0 h 2235323"/>
              <a:gd name="connsiteX3" fmla="*/ 0 w 12191999"/>
              <a:gd name="connsiteY3" fmla="*/ 0 h 22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2235323">
                <a:moveTo>
                  <a:pt x="0" y="2235323"/>
                </a:moveTo>
                <a:lnTo>
                  <a:pt x="12191999" y="2235323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6F5F6C-9287-44BF-9861-FE59C2CE3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1601735"/>
            <a:ext cx="10684151" cy="1991979"/>
          </a:xfrm>
        </p:spPr>
        <p:txBody>
          <a:bodyPr anchor="b">
            <a:normAutofit/>
          </a:bodyPr>
          <a:lstStyle/>
          <a:p>
            <a:r>
              <a:rPr lang="en-GB" sz="6600" b="1" dirty="0">
                <a:solidFill>
                  <a:srgbClr val="FFFFFF"/>
                </a:solidFill>
              </a:rPr>
              <a:t>Git Version Control</a:t>
            </a:r>
            <a:br>
              <a:rPr lang="en-GB" sz="6600" b="1" dirty="0">
                <a:solidFill>
                  <a:srgbClr val="FFFFFF"/>
                </a:solidFill>
              </a:rPr>
            </a:br>
            <a:r>
              <a:rPr lang="en-GB" sz="6600" b="1" dirty="0">
                <a:solidFill>
                  <a:srgbClr val="FFFFFF"/>
                </a:solidFill>
              </a:rPr>
              <a:t>Commands and conventions</a:t>
            </a:r>
            <a:endParaRPr lang="en-IN" sz="6600" b="1" dirty="0">
              <a:solidFill>
                <a:srgbClr val="FFFFFF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20CE0B-92EC-45FD-8F68-38003D6D8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586080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77010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D6EA37-90EF-4CE7-8FFF-F0DE4A186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Naming standards</a:t>
            </a:r>
          </a:p>
        </p:txBody>
      </p:sp>
    </p:spTree>
    <p:extLst>
      <p:ext uri="{BB962C8B-B14F-4D97-AF65-F5344CB8AC3E}">
        <p14:creationId xmlns:p14="http://schemas.microsoft.com/office/powerpoint/2010/main" val="1589378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D46198-C6C9-47B9-AD76-2B3B9FCD5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Branch naming conventions</a:t>
            </a:r>
            <a:endParaRPr lang="en-IN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956D32-2597-4D63-9D84-3F125DEBDC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660024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5551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D46198-C6C9-47B9-AD76-2B3B9FCD5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Commit message conventions</a:t>
            </a:r>
            <a:endParaRPr lang="en-IN">
              <a:solidFill>
                <a:srgbClr val="FFFFFF"/>
              </a:solidFill>
            </a:endParaRPr>
          </a:p>
        </p:txBody>
      </p:sp>
      <p:graphicFrame>
        <p:nvGraphicFramePr>
          <p:cNvPr id="7" name="Rectangle 2">
            <a:extLst>
              <a:ext uri="{FF2B5EF4-FFF2-40B4-BE49-F238E27FC236}">
                <a16:creationId xmlns:a16="http://schemas.microsoft.com/office/drawing/2014/main" id="{3B7B124B-653F-40B6-9F94-E0BD1727E9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501109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5957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BB8929-4D35-4AC2-9C10-0F0A70A32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Commands</a:t>
            </a:r>
          </a:p>
        </p:txBody>
      </p:sp>
    </p:spTree>
    <p:extLst>
      <p:ext uri="{BB962C8B-B14F-4D97-AF65-F5344CB8AC3E}">
        <p14:creationId xmlns:p14="http://schemas.microsoft.com/office/powerpoint/2010/main" val="1666847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723</Words>
  <Application>Microsoft Office PowerPoint</Application>
  <PresentationFormat>Widescreen</PresentationFormat>
  <Paragraphs>85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Poppins</vt:lpstr>
      <vt:lpstr>Poppins Light</vt:lpstr>
      <vt:lpstr>Office Theme</vt:lpstr>
      <vt:lpstr>PowerPoint Presentation</vt:lpstr>
      <vt:lpstr> .                   .NET Core Learning Path</vt:lpstr>
      <vt:lpstr> .NET Framework   vs   .NET Core</vt:lpstr>
      <vt:lpstr> Concepts </vt:lpstr>
      <vt:lpstr>Git Version Control Commands and conventions</vt:lpstr>
      <vt:lpstr>Naming standards</vt:lpstr>
      <vt:lpstr>Branch naming conventions</vt:lpstr>
      <vt:lpstr>Commit message conventions</vt:lpstr>
      <vt:lpstr>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Dhuri</dc:creator>
  <cp:lastModifiedBy>Abhijit Dhuri</cp:lastModifiedBy>
  <cp:revision>1</cp:revision>
  <dcterms:created xsi:type="dcterms:W3CDTF">2020-03-13T11:28:13Z</dcterms:created>
  <dcterms:modified xsi:type="dcterms:W3CDTF">2020-03-13T11:28:21Z</dcterms:modified>
</cp:coreProperties>
</file>