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35"/>
  </p:notesMasterIdLst>
  <p:sldIdLst>
    <p:sldId id="258" r:id="rId2"/>
    <p:sldId id="257" r:id="rId3"/>
    <p:sldId id="260" r:id="rId4"/>
    <p:sldId id="295" r:id="rId5"/>
    <p:sldId id="286" r:id="rId6"/>
    <p:sldId id="262" r:id="rId7"/>
    <p:sldId id="287" r:id="rId8"/>
    <p:sldId id="263" r:id="rId9"/>
    <p:sldId id="288" r:id="rId10"/>
    <p:sldId id="264" r:id="rId11"/>
    <p:sldId id="289" r:id="rId12"/>
    <p:sldId id="265" r:id="rId13"/>
    <p:sldId id="290" r:id="rId14"/>
    <p:sldId id="273" r:id="rId15"/>
    <p:sldId id="302" r:id="rId16"/>
    <p:sldId id="291" r:id="rId17"/>
    <p:sldId id="303" r:id="rId18"/>
    <p:sldId id="304" r:id="rId19"/>
    <p:sldId id="292" r:id="rId20"/>
    <p:sldId id="293" r:id="rId21"/>
    <p:sldId id="306" r:id="rId22"/>
    <p:sldId id="296" r:id="rId23"/>
    <p:sldId id="275" r:id="rId24"/>
    <p:sldId id="277" r:id="rId25"/>
    <p:sldId id="297" r:id="rId26"/>
    <p:sldId id="256" r:id="rId27"/>
    <p:sldId id="307" r:id="rId28"/>
    <p:sldId id="268" r:id="rId29"/>
    <p:sldId id="298" r:id="rId30"/>
    <p:sldId id="300" r:id="rId31"/>
    <p:sldId id="299" r:id="rId32"/>
    <p:sldId id="261" r:id="rId33"/>
    <p:sldId id="278" r:id="rId34"/>
  </p:sldIdLst>
  <p:sldSz cx="9144000" cy="5143500" type="screen16x9"/>
  <p:notesSz cx="6858000" cy="9144000"/>
  <p:embeddedFontLst>
    <p:embeddedFont>
      <p:font typeface="Calibri" panose="020F0502020204030204" pitchFamily="34" charset="0"/>
      <p:regular r:id="rId36"/>
      <p:bold r:id="rId37"/>
      <p:italic r:id="rId38"/>
      <p:boldItalic r:id="rId39"/>
    </p:embeddedFont>
    <p:embeddedFont>
      <p:font typeface="Lexend Deca" pitchFamily="2" charset="0"/>
      <p:regular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55CC"/>
    <a:srgbClr val="4655CC"/>
    <a:srgbClr val="1C4587"/>
    <a:srgbClr val="04F0FC"/>
    <a:srgbClr val="000000"/>
    <a:srgbClr val="8653FF"/>
    <a:srgbClr val="050060"/>
    <a:srgbClr val="052F60"/>
    <a:srgbClr val="33D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98F03C4-060B-4922-A48F-B22E60D95859}">
  <a:tblStyle styleId="{B98F03C4-060B-4922-A48F-B22E60D95859}"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21" autoAdjust="0"/>
    <p:restoredTop sz="94660"/>
  </p:normalViewPr>
  <p:slideViewPr>
    <p:cSldViewPr snapToGrid="0">
      <p:cViewPr varScale="1">
        <p:scale>
          <a:sx n="93" d="100"/>
          <a:sy n="93" d="100"/>
        </p:scale>
        <p:origin x="73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51739129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81765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67220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91045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3863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39078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37033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66798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09459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7301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43092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1024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95598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396692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94592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735268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43902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9271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04425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62659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64012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79340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53188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03761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04497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42400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65201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55535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a:stretch/>
        </p:blipFill>
        <p:spPr>
          <a:xfrm>
            <a:off x="0" y="-25"/>
            <a:ext cx="9143957" cy="5143500"/>
          </a:xfrm>
          <a:prstGeom prst="rect">
            <a:avLst/>
          </a:prstGeom>
          <a:noFill/>
          <a:ln>
            <a:noFill/>
          </a:ln>
        </p:spPr>
      </p:pic>
      <p:sp>
        <p:nvSpPr>
          <p:cNvPr id="11" name="Google Shape;11;p2"/>
          <p:cNvSpPr txBox="1">
            <a:spLocks noGrp="1"/>
          </p:cNvSpPr>
          <p:nvPr>
            <p:ph type="ctrTitle"/>
          </p:nvPr>
        </p:nvSpPr>
        <p:spPr>
          <a:xfrm>
            <a:off x="685800" y="1991825"/>
            <a:ext cx="4539000" cy="1159800"/>
          </a:xfrm>
          <a:prstGeom prst="rect">
            <a:avLst/>
          </a:prstGeom>
        </p:spPr>
        <p:txBody>
          <a:bodyPr spcFirstLastPara="1" wrap="square" lIns="0" tIns="0" rIns="0" bIns="0" anchor="ctr" anchorCtr="0">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4" name="Google Shape;14;p3"/>
          <p:cNvSpPr txBox="1">
            <a:spLocks noGrp="1"/>
          </p:cNvSpPr>
          <p:nvPr>
            <p:ph type="ctrTitle"/>
          </p:nvPr>
        </p:nvSpPr>
        <p:spPr>
          <a:xfrm>
            <a:off x="685800" y="1659550"/>
            <a:ext cx="4263900" cy="1159800"/>
          </a:xfrm>
          <a:prstGeom prst="rect">
            <a:avLst/>
          </a:prstGeom>
        </p:spPr>
        <p:txBody>
          <a:bodyPr spcFirstLastPara="1" wrap="square" lIns="0" tIns="0" rIns="0" bIns="0"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5" name="Google Shape;15;p3"/>
          <p:cNvSpPr txBox="1">
            <a:spLocks noGrp="1"/>
          </p:cNvSpPr>
          <p:nvPr>
            <p:ph type="subTitle" idx="1"/>
          </p:nvPr>
        </p:nvSpPr>
        <p:spPr>
          <a:xfrm>
            <a:off x="685800" y="2916254"/>
            <a:ext cx="4263900" cy="784800"/>
          </a:xfrm>
          <a:prstGeom prst="rect">
            <a:avLst/>
          </a:prstGeom>
        </p:spPr>
        <p:txBody>
          <a:bodyPr spcFirstLastPara="1" wrap="square" lIns="0" tIns="0" rIns="0" bIns="0" anchor="t" anchorCtr="0">
            <a:noAutofit/>
          </a:bodyPr>
          <a:lstStyle>
            <a:lvl1pPr lvl="0" rtl="0">
              <a:spcBef>
                <a:spcPts val="0"/>
              </a:spcBef>
              <a:spcAft>
                <a:spcPts val="0"/>
              </a:spcAft>
              <a:buClr>
                <a:schemeClr val="accent4"/>
              </a:buClr>
              <a:buSzPts val="1800"/>
              <a:buNone/>
              <a:defRPr sz="1800">
                <a:solidFill>
                  <a:schemeClr val="accent4"/>
                </a:solidFill>
              </a:defRPr>
            </a:lvl1pPr>
            <a:lvl2pPr lvl="1" rtl="0">
              <a:spcBef>
                <a:spcPts val="0"/>
              </a:spcBef>
              <a:spcAft>
                <a:spcPts val="0"/>
              </a:spcAft>
              <a:buClr>
                <a:schemeClr val="accent4"/>
              </a:buClr>
              <a:buSzPts val="1800"/>
              <a:buNone/>
              <a:defRPr sz="1800">
                <a:solidFill>
                  <a:schemeClr val="accent4"/>
                </a:solidFill>
              </a:defRPr>
            </a:lvl2pPr>
            <a:lvl3pPr lvl="2" rtl="0">
              <a:spcBef>
                <a:spcPts val="0"/>
              </a:spcBef>
              <a:spcAft>
                <a:spcPts val="0"/>
              </a:spcAft>
              <a:buClr>
                <a:schemeClr val="accent4"/>
              </a:buClr>
              <a:buSzPts val="1800"/>
              <a:buNone/>
              <a:defRPr sz="1800">
                <a:solidFill>
                  <a:schemeClr val="accent4"/>
                </a:solidFill>
              </a:defRPr>
            </a:lvl3pPr>
            <a:lvl4pPr lvl="3" rtl="0">
              <a:spcBef>
                <a:spcPts val="0"/>
              </a:spcBef>
              <a:spcAft>
                <a:spcPts val="0"/>
              </a:spcAft>
              <a:buClr>
                <a:schemeClr val="accent4"/>
              </a:buClr>
              <a:buSzPts val="1800"/>
              <a:buNone/>
              <a:defRPr sz="1800">
                <a:solidFill>
                  <a:schemeClr val="accent4"/>
                </a:solidFill>
              </a:defRPr>
            </a:lvl4pPr>
            <a:lvl5pPr lvl="4" rtl="0">
              <a:spcBef>
                <a:spcPts val="0"/>
              </a:spcBef>
              <a:spcAft>
                <a:spcPts val="0"/>
              </a:spcAft>
              <a:buClr>
                <a:schemeClr val="accent4"/>
              </a:buClr>
              <a:buSzPts val="1800"/>
              <a:buNone/>
              <a:defRPr sz="1800">
                <a:solidFill>
                  <a:schemeClr val="accent4"/>
                </a:solidFill>
              </a:defRPr>
            </a:lvl5pPr>
            <a:lvl6pPr lvl="5" rtl="0">
              <a:spcBef>
                <a:spcPts val="0"/>
              </a:spcBef>
              <a:spcAft>
                <a:spcPts val="0"/>
              </a:spcAft>
              <a:buClr>
                <a:schemeClr val="accent4"/>
              </a:buClr>
              <a:buSzPts val="1800"/>
              <a:buNone/>
              <a:defRPr sz="1800">
                <a:solidFill>
                  <a:schemeClr val="accent4"/>
                </a:solidFill>
              </a:defRPr>
            </a:lvl6pPr>
            <a:lvl7pPr lvl="6" rtl="0">
              <a:spcBef>
                <a:spcPts val="0"/>
              </a:spcBef>
              <a:spcAft>
                <a:spcPts val="0"/>
              </a:spcAft>
              <a:buClr>
                <a:schemeClr val="accent4"/>
              </a:buClr>
              <a:buSzPts val="1800"/>
              <a:buNone/>
              <a:defRPr sz="1800">
                <a:solidFill>
                  <a:schemeClr val="accent4"/>
                </a:solidFill>
              </a:defRPr>
            </a:lvl7pPr>
            <a:lvl8pPr lvl="7" rtl="0">
              <a:spcBef>
                <a:spcPts val="0"/>
              </a:spcBef>
              <a:spcAft>
                <a:spcPts val="0"/>
              </a:spcAft>
              <a:buClr>
                <a:schemeClr val="accent4"/>
              </a:buClr>
              <a:buSzPts val="1800"/>
              <a:buNone/>
              <a:defRPr sz="1800">
                <a:solidFill>
                  <a:schemeClr val="accent4"/>
                </a:solidFill>
              </a:defRPr>
            </a:lvl8pPr>
            <a:lvl9pPr lvl="8" rtl="0">
              <a:spcBef>
                <a:spcPts val="0"/>
              </a:spcBef>
              <a:spcAft>
                <a:spcPts val="0"/>
              </a:spcAft>
              <a:buClr>
                <a:schemeClr val="accent4"/>
              </a:buClr>
              <a:buSzPts val="1800"/>
              <a:buNone/>
              <a:defRPr sz="1800">
                <a:solidFill>
                  <a:schemeClr val="accent4"/>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pic>
        <p:nvPicPr>
          <p:cNvPr id="23" name="Google Shape;23;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4" name="Google Shape;24;p5"/>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Google Shape;25;p5"/>
          <p:cNvSpPr txBox="1">
            <a:spLocks noGrp="1"/>
          </p:cNvSpPr>
          <p:nvPr>
            <p:ph type="body" idx="1"/>
          </p:nvPr>
        </p:nvSpPr>
        <p:spPr>
          <a:xfrm>
            <a:off x="580550" y="1352550"/>
            <a:ext cx="6014400" cy="3161700"/>
          </a:xfrm>
          <a:prstGeom prst="rect">
            <a:avLst/>
          </a:prstGeom>
        </p:spPr>
        <p:txBody>
          <a:bodyPr spcFirstLastPara="1" wrap="square" lIns="0" tIns="0" rIns="0" bIns="0"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26" name="Google Shape;26;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7"/>
        <p:cNvGrpSpPr/>
        <p:nvPr/>
      </p:nvGrpSpPr>
      <p:grpSpPr>
        <a:xfrm>
          <a:off x="0" y="0"/>
          <a:ext cx="0" cy="0"/>
          <a:chOff x="0" y="0"/>
          <a:chExt cx="0" cy="0"/>
        </a:xfrm>
      </p:grpSpPr>
      <p:pic>
        <p:nvPicPr>
          <p:cNvPr id="28" name="Google Shape;28;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29" name="Google Shape;29;p6"/>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0" name="Google Shape;30;p6"/>
          <p:cNvSpPr txBox="1">
            <a:spLocks noGrp="1"/>
          </p:cNvSpPr>
          <p:nvPr>
            <p:ph type="body" idx="1"/>
          </p:nvPr>
        </p:nvSpPr>
        <p:spPr>
          <a:xfrm>
            <a:off x="580550" y="1352550"/>
            <a:ext cx="2841000" cy="3155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1" name="Google Shape;31;p6"/>
          <p:cNvSpPr txBox="1">
            <a:spLocks noGrp="1"/>
          </p:cNvSpPr>
          <p:nvPr>
            <p:ph type="body" idx="2"/>
          </p:nvPr>
        </p:nvSpPr>
        <p:spPr>
          <a:xfrm>
            <a:off x="3753943" y="1352550"/>
            <a:ext cx="2841000" cy="3155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2" name="Google Shape;32;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3"/>
        <p:cNvGrpSpPr/>
        <p:nvPr/>
      </p:nvGrpSpPr>
      <p:grpSpPr>
        <a:xfrm>
          <a:off x="0" y="0"/>
          <a:ext cx="0" cy="0"/>
          <a:chOff x="0" y="0"/>
          <a:chExt cx="0" cy="0"/>
        </a:xfrm>
      </p:grpSpPr>
      <p:pic>
        <p:nvPicPr>
          <p:cNvPr id="34" name="Google Shape;34;p7"/>
          <p:cNvPicPr preferRelativeResize="0"/>
          <p:nvPr/>
        </p:nvPicPr>
        <p:blipFill>
          <a:blip r:embed="rId2">
            <a:alphaModFix/>
          </a:blip>
          <a:stretch>
            <a:fillRect/>
          </a:stretch>
        </p:blipFill>
        <p:spPr>
          <a:xfrm>
            <a:off x="0" y="0"/>
            <a:ext cx="9144000" cy="5143500"/>
          </a:xfrm>
          <a:prstGeom prst="rect">
            <a:avLst/>
          </a:prstGeom>
          <a:noFill/>
          <a:ln>
            <a:noFill/>
          </a:ln>
        </p:spPr>
      </p:pic>
      <p:sp>
        <p:nvSpPr>
          <p:cNvPr id="35" name="Google Shape;35;p7"/>
          <p:cNvSpPr txBox="1">
            <a:spLocks noGrp="1"/>
          </p:cNvSpPr>
          <p:nvPr>
            <p:ph type="title"/>
          </p:nvPr>
        </p:nvSpPr>
        <p:spPr>
          <a:xfrm>
            <a:off x="580550" y="205975"/>
            <a:ext cx="6405600" cy="8574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6" name="Google Shape;36;p7"/>
          <p:cNvSpPr txBox="1">
            <a:spLocks noGrp="1"/>
          </p:cNvSpPr>
          <p:nvPr>
            <p:ph type="body" idx="1"/>
          </p:nvPr>
        </p:nvSpPr>
        <p:spPr>
          <a:xfrm>
            <a:off x="580550" y="1352550"/>
            <a:ext cx="2005800" cy="32022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7" name="Google Shape;37;p7"/>
          <p:cNvSpPr txBox="1">
            <a:spLocks noGrp="1"/>
          </p:cNvSpPr>
          <p:nvPr>
            <p:ph type="body" idx="2"/>
          </p:nvPr>
        </p:nvSpPr>
        <p:spPr>
          <a:xfrm>
            <a:off x="2780447" y="1352550"/>
            <a:ext cx="2005800" cy="32022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8" name="Google Shape;38;p7"/>
          <p:cNvSpPr txBox="1">
            <a:spLocks noGrp="1"/>
          </p:cNvSpPr>
          <p:nvPr>
            <p:ph type="body" idx="3"/>
          </p:nvPr>
        </p:nvSpPr>
        <p:spPr>
          <a:xfrm>
            <a:off x="4980344" y="1352550"/>
            <a:ext cx="2005800" cy="32022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9" name="Google Shape;39;p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pic>
        <p:nvPicPr>
          <p:cNvPr id="41" name="Google Shape;41;p8"/>
          <p:cNvPicPr preferRelativeResize="0"/>
          <p:nvPr/>
        </p:nvPicPr>
        <p:blipFill>
          <a:blip r:embed="rId2">
            <a:alphaModFix/>
          </a:blip>
          <a:stretch>
            <a:fillRect/>
          </a:stretch>
        </p:blipFill>
        <p:spPr>
          <a:xfrm>
            <a:off x="0" y="0"/>
            <a:ext cx="9144000" cy="5143500"/>
          </a:xfrm>
          <a:prstGeom prst="rect">
            <a:avLst/>
          </a:prstGeom>
          <a:noFill/>
          <a:ln>
            <a:noFill/>
          </a:ln>
        </p:spPr>
      </p:pic>
      <p:sp>
        <p:nvSpPr>
          <p:cNvPr id="42" name="Google Shape;42;p8"/>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3" name="Google Shape;43;p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 Small circuit" type="blank">
  <p:cSld name="BLANK">
    <p:spTree>
      <p:nvGrpSpPr>
        <p:cNvPr id="1" name="Shape 48"/>
        <p:cNvGrpSpPr/>
        <p:nvPr/>
      </p:nvGrpSpPr>
      <p:grpSpPr>
        <a:xfrm>
          <a:off x="0" y="0"/>
          <a:ext cx="0" cy="0"/>
          <a:chOff x="0" y="0"/>
          <a:chExt cx="0" cy="0"/>
        </a:xfrm>
      </p:grpSpPr>
      <p:pic>
        <p:nvPicPr>
          <p:cNvPr id="49" name="Google Shape;49;p10"/>
          <p:cNvPicPr preferRelativeResize="0"/>
          <p:nvPr/>
        </p:nvPicPr>
        <p:blipFill>
          <a:blip r:embed="rId2">
            <a:alphaModFix/>
          </a:blip>
          <a:stretch>
            <a:fillRect/>
          </a:stretch>
        </p:blipFill>
        <p:spPr>
          <a:xfrm>
            <a:off x="0" y="0"/>
            <a:ext cx="9144000" cy="5143500"/>
          </a:xfrm>
          <a:prstGeom prst="rect">
            <a:avLst/>
          </a:prstGeom>
          <a:noFill/>
          <a:ln>
            <a:noFill/>
          </a:ln>
        </p:spPr>
      </p:pic>
      <p:sp>
        <p:nvSpPr>
          <p:cNvPr id="50" name="Google Shape;50;p1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 Big circuit">
  <p:cSld name="BLANK_1">
    <p:spTree>
      <p:nvGrpSpPr>
        <p:cNvPr id="1" name="Shape 51"/>
        <p:cNvGrpSpPr/>
        <p:nvPr/>
      </p:nvGrpSpPr>
      <p:grpSpPr>
        <a:xfrm>
          <a:off x="0" y="0"/>
          <a:ext cx="0" cy="0"/>
          <a:chOff x="0" y="0"/>
          <a:chExt cx="0" cy="0"/>
        </a:xfrm>
      </p:grpSpPr>
      <p:pic>
        <p:nvPicPr>
          <p:cNvPr id="52" name="Google Shape;52;p11"/>
          <p:cNvPicPr preferRelativeResize="0"/>
          <p:nvPr/>
        </p:nvPicPr>
        <p:blipFill>
          <a:blip r:embed="rId2">
            <a:alphaModFix/>
          </a:blip>
          <a:stretch>
            <a:fillRect/>
          </a:stretch>
        </p:blipFill>
        <p:spPr>
          <a:xfrm>
            <a:off x="0" y="0"/>
            <a:ext cx="9144000" cy="5143500"/>
          </a:xfrm>
          <a:prstGeom prst="rect">
            <a:avLst/>
          </a:prstGeom>
          <a:noFill/>
          <a:ln>
            <a:noFill/>
          </a:ln>
        </p:spPr>
      </p:pic>
      <p:sp>
        <p:nvSpPr>
          <p:cNvPr id="53" name="Google Shape;53;p1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p:cSld name="BLANK_1_1">
    <p:spTree>
      <p:nvGrpSpPr>
        <p:cNvPr id="1" name="Shape 54"/>
        <p:cNvGrpSpPr/>
        <p:nvPr/>
      </p:nvGrpSpPr>
      <p:grpSpPr>
        <a:xfrm>
          <a:off x="0" y="0"/>
          <a:ext cx="0" cy="0"/>
          <a:chOff x="0" y="0"/>
          <a:chExt cx="0" cy="0"/>
        </a:xfrm>
      </p:grpSpPr>
      <p:sp>
        <p:nvSpPr>
          <p:cNvPr id="55" name="Google Shape;55;p1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A458FF"/>
            </a:gs>
            <a:gs pos="39000">
              <a:srgbClr val="3544FF"/>
            </a:gs>
            <a:gs pos="100000">
              <a:srgbClr val="0A2F9E"/>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80550" y="205975"/>
            <a:ext cx="6014400" cy="8574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1pPr>
            <a:lvl2pPr lvl="1">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2pPr>
            <a:lvl3pPr lvl="2">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3pPr>
            <a:lvl4pPr lvl="3">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4pPr>
            <a:lvl5pPr lvl="4">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5pPr>
            <a:lvl6pPr lvl="5">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6pPr>
            <a:lvl7pPr lvl="6">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7pPr>
            <a:lvl8pPr lvl="7">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8pPr>
            <a:lvl9pPr lvl="8">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9pPr>
          </a:lstStyle>
          <a:p>
            <a:endParaRPr/>
          </a:p>
        </p:txBody>
      </p:sp>
      <p:sp>
        <p:nvSpPr>
          <p:cNvPr id="7" name="Google Shape;7;p1"/>
          <p:cNvSpPr txBox="1">
            <a:spLocks noGrp="1"/>
          </p:cNvSpPr>
          <p:nvPr>
            <p:ph type="body" idx="1"/>
          </p:nvPr>
        </p:nvSpPr>
        <p:spPr>
          <a:xfrm>
            <a:off x="580550" y="1352550"/>
            <a:ext cx="6014400" cy="3161700"/>
          </a:xfrm>
          <a:prstGeom prst="rect">
            <a:avLst/>
          </a:prstGeom>
          <a:noFill/>
          <a:ln>
            <a:noFill/>
          </a:ln>
        </p:spPr>
        <p:txBody>
          <a:bodyPr spcFirstLastPara="1" wrap="square" lIns="0" tIns="0" rIns="0" bIns="0" anchor="t" anchorCtr="0">
            <a:noAutofit/>
          </a:bodyPr>
          <a:lstStyle>
            <a:lvl1pPr marL="457200" lvl="0" indent="-342900">
              <a:lnSpc>
                <a:spcPct val="115000"/>
              </a:lnSpc>
              <a:spcBef>
                <a:spcPts val="600"/>
              </a:spcBef>
              <a:spcAft>
                <a:spcPts val="0"/>
              </a:spcAft>
              <a:buClr>
                <a:schemeClr val="accent5"/>
              </a:buClr>
              <a:buSzPts val="1800"/>
              <a:buFont typeface="Muli"/>
              <a:buChar char="⬡"/>
              <a:defRPr sz="2400">
                <a:solidFill>
                  <a:schemeClr val="lt1"/>
                </a:solidFill>
                <a:latin typeface="Muli"/>
                <a:ea typeface="Muli"/>
                <a:cs typeface="Muli"/>
                <a:sym typeface="Muli"/>
              </a:defRPr>
            </a:lvl1pPr>
            <a:lvl2pPr marL="914400" lvl="1" indent="-381000">
              <a:lnSpc>
                <a:spcPct val="115000"/>
              </a:lnSpc>
              <a:spcBef>
                <a:spcPts val="0"/>
              </a:spcBef>
              <a:spcAft>
                <a:spcPts val="0"/>
              </a:spcAft>
              <a:buClr>
                <a:schemeClr val="accent5"/>
              </a:buClr>
              <a:buSzPts val="2400"/>
              <a:buFont typeface="Muli"/>
              <a:buChar char="∙"/>
              <a:defRPr sz="2400">
                <a:solidFill>
                  <a:schemeClr val="lt1"/>
                </a:solidFill>
                <a:latin typeface="Muli"/>
                <a:ea typeface="Muli"/>
                <a:cs typeface="Muli"/>
                <a:sym typeface="Muli"/>
              </a:defRPr>
            </a:lvl2pPr>
            <a:lvl3pPr marL="1371600" lvl="2" indent="-381000">
              <a:lnSpc>
                <a:spcPct val="115000"/>
              </a:lnSpc>
              <a:spcBef>
                <a:spcPts val="0"/>
              </a:spcBef>
              <a:spcAft>
                <a:spcPts val="0"/>
              </a:spcAft>
              <a:buClr>
                <a:schemeClr val="accent5"/>
              </a:buClr>
              <a:buSzPts val="2400"/>
              <a:buFont typeface="Muli"/>
              <a:buChar char="∙"/>
              <a:defRPr sz="2400">
                <a:solidFill>
                  <a:schemeClr val="lt1"/>
                </a:solidFill>
                <a:latin typeface="Muli"/>
                <a:ea typeface="Muli"/>
                <a:cs typeface="Muli"/>
                <a:sym typeface="Muli"/>
              </a:defRPr>
            </a:lvl3pPr>
            <a:lvl4pPr marL="1828800" lvl="3"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4pPr>
            <a:lvl5pPr marL="2286000" lvl="4"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5pPr>
            <a:lvl6pPr marL="2743200" lvl="5"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6pPr>
            <a:lvl7pPr marL="3200400" lvl="6"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7pPr>
            <a:lvl8pPr marL="3657600" lvl="7"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8pPr>
            <a:lvl9pPr marL="4114800" lvl="8"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a:buNone/>
              <a:defRPr sz="1300">
                <a:solidFill>
                  <a:schemeClr val="lt1"/>
                </a:solidFill>
                <a:latin typeface="Lexend Deca"/>
                <a:ea typeface="Lexend Deca"/>
                <a:cs typeface="Lexend Deca"/>
                <a:sym typeface="Lexend Deca"/>
              </a:defRPr>
            </a:lvl1pPr>
            <a:lvl2pPr lvl="1" algn="r">
              <a:buNone/>
              <a:defRPr sz="1300">
                <a:solidFill>
                  <a:schemeClr val="lt1"/>
                </a:solidFill>
                <a:latin typeface="Lexend Deca"/>
                <a:ea typeface="Lexend Deca"/>
                <a:cs typeface="Lexend Deca"/>
                <a:sym typeface="Lexend Deca"/>
              </a:defRPr>
            </a:lvl2pPr>
            <a:lvl3pPr lvl="2" algn="r">
              <a:buNone/>
              <a:defRPr sz="1300">
                <a:solidFill>
                  <a:schemeClr val="lt1"/>
                </a:solidFill>
                <a:latin typeface="Lexend Deca"/>
                <a:ea typeface="Lexend Deca"/>
                <a:cs typeface="Lexend Deca"/>
                <a:sym typeface="Lexend Deca"/>
              </a:defRPr>
            </a:lvl3pPr>
            <a:lvl4pPr lvl="3" algn="r">
              <a:buNone/>
              <a:defRPr sz="1300">
                <a:solidFill>
                  <a:schemeClr val="lt1"/>
                </a:solidFill>
                <a:latin typeface="Lexend Deca"/>
                <a:ea typeface="Lexend Deca"/>
                <a:cs typeface="Lexend Deca"/>
                <a:sym typeface="Lexend Deca"/>
              </a:defRPr>
            </a:lvl4pPr>
            <a:lvl5pPr lvl="4" algn="r">
              <a:buNone/>
              <a:defRPr sz="1300">
                <a:solidFill>
                  <a:schemeClr val="lt1"/>
                </a:solidFill>
                <a:latin typeface="Lexend Deca"/>
                <a:ea typeface="Lexend Deca"/>
                <a:cs typeface="Lexend Deca"/>
                <a:sym typeface="Lexend Deca"/>
              </a:defRPr>
            </a:lvl5pPr>
            <a:lvl6pPr lvl="5" algn="r">
              <a:buNone/>
              <a:defRPr sz="1300">
                <a:solidFill>
                  <a:schemeClr val="lt1"/>
                </a:solidFill>
                <a:latin typeface="Lexend Deca"/>
                <a:ea typeface="Lexend Deca"/>
                <a:cs typeface="Lexend Deca"/>
                <a:sym typeface="Lexend Deca"/>
              </a:defRPr>
            </a:lvl6pPr>
            <a:lvl7pPr lvl="6" algn="r">
              <a:buNone/>
              <a:defRPr sz="1300">
                <a:solidFill>
                  <a:schemeClr val="lt1"/>
                </a:solidFill>
                <a:latin typeface="Lexend Deca"/>
                <a:ea typeface="Lexend Deca"/>
                <a:cs typeface="Lexend Deca"/>
                <a:sym typeface="Lexend Deca"/>
              </a:defRPr>
            </a:lvl7pPr>
            <a:lvl8pPr lvl="7" algn="r">
              <a:buNone/>
              <a:defRPr sz="1300">
                <a:solidFill>
                  <a:schemeClr val="lt1"/>
                </a:solidFill>
                <a:latin typeface="Lexend Deca"/>
                <a:ea typeface="Lexend Deca"/>
                <a:cs typeface="Lexend Deca"/>
                <a:sym typeface="Lexend Deca"/>
              </a:defRPr>
            </a:lvl8pPr>
            <a:lvl9pPr lvl="8" algn="r">
              <a:buNone/>
              <a:defRPr sz="1300">
                <a:solidFill>
                  <a:schemeClr val="lt1"/>
                </a:solidFill>
                <a:latin typeface="Lexend Deca"/>
                <a:ea typeface="Lexend Deca"/>
                <a:cs typeface="Lexend Deca"/>
                <a:sym typeface="Lexend Dec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6" r:id="rId7"/>
    <p:sldLayoutId id="2147483657" r:id="rId8"/>
    <p:sldLayoutId id="2147483658"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5.png"/><Relationship Id="rId1" Type="http://schemas.openxmlformats.org/officeDocument/2006/relationships/slideLayout" Target="../slideLayouts/slideLayout6.xml"/><Relationship Id="rId5" Type="http://schemas.openxmlformats.org/officeDocument/2006/relationships/image" Target="../media/image27.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29.png"/><Relationship Id="rId7"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hyperlink" Target="mailto:namrata.cba1737@ict.gnu.ac.in" TargetMode="External"/><Relationship Id="rId7" Type="http://schemas.openxmlformats.org/officeDocument/2006/relationships/image" Target="../media/image35.png"/><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28.png"/><Relationship Id="rId4" Type="http://schemas.openxmlformats.org/officeDocument/2006/relationships/hyperlink" Target="mailto:priya.cba1749@ict.gnu.ac.in"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image" Target="../media/image13.png"/><Relationship Id="rId11" Type="http://schemas.openxmlformats.org/officeDocument/2006/relationships/image" Target="../media/image17.png"/><Relationship Id="rId5" Type="http://schemas.openxmlformats.org/officeDocument/2006/relationships/image" Target="../media/image12.png"/><Relationship Id="rId10" Type="http://schemas.openxmlformats.org/officeDocument/2006/relationships/image" Target="../media/image16.png"/><Relationship Id="rId4" Type="http://schemas.openxmlformats.org/officeDocument/2006/relationships/image" Target="../media/image11.png"/><Relationship Id="rId9"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5"/>
          <p:cNvSpPr txBox="1">
            <a:spLocks noGrp="1"/>
          </p:cNvSpPr>
          <p:nvPr>
            <p:ph type="ctrTitle" idx="4294967295"/>
          </p:nvPr>
        </p:nvSpPr>
        <p:spPr>
          <a:xfrm>
            <a:off x="955494" y="544530"/>
            <a:ext cx="7274105" cy="1739491"/>
          </a:xfrm>
          <a:prstGeom prst="rect">
            <a:avLst/>
          </a:prstGeom>
        </p:spPr>
        <p:txBody>
          <a:bodyPr spcFirstLastPara="1" wrap="square" lIns="0" tIns="0" rIns="0" bIns="0" anchor="b" anchorCtr="0">
            <a:noAutofit/>
          </a:bodyPr>
          <a:lstStyle/>
          <a:p>
            <a:pPr lvl="0" algn="ctr"/>
            <a:r>
              <a:rPr lang="en-US" b="0" dirty="0" smtClean="0"/>
              <a:t>Strategic Hospital Management </a:t>
            </a:r>
            <a:br>
              <a:rPr lang="en-US" b="0" dirty="0" smtClean="0"/>
            </a:br>
            <a:r>
              <a:rPr lang="en-US" b="0" dirty="0" smtClean="0"/>
              <a:t> with </a:t>
            </a:r>
            <a:br>
              <a:rPr lang="en-US" b="0" dirty="0" smtClean="0"/>
            </a:br>
            <a:r>
              <a:rPr lang="en-US" b="0" dirty="0" smtClean="0"/>
              <a:t>QR code System</a:t>
            </a:r>
            <a:endParaRPr dirty="0"/>
          </a:p>
        </p:txBody>
      </p:sp>
      <p:sp>
        <p:nvSpPr>
          <p:cNvPr id="81" name="Google Shape;81;p15"/>
          <p:cNvSpPr txBox="1">
            <a:spLocks noGrp="1"/>
          </p:cNvSpPr>
          <p:nvPr>
            <p:ph type="subTitle" idx="4294967295"/>
          </p:nvPr>
        </p:nvSpPr>
        <p:spPr>
          <a:xfrm>
            <a:off x="955493" y="3078323"/>
            <a:ext cx="7274105" cy="1671528"/>
          </a:xfrm>
          <a:prstGeom prst="rect">
            <a:avLst/>
          </a:prstGeom>
        </p:spPr>
        <p:txBody>
          <a:bodyPr spcFirstLastPara="1" wrap="square" lIns="0" tIns="0" rIns="0" bIns="0" anchor="t" anchorCtr="0">
            <a:noAutofit/>
          </a:bodyPr>
          <a:lstStyle/>
          <a:p>
            <a:pPr marL="0" lvl="0" indent="0" algn="ctr">
              <a:buNone/>
            </a:pPr>
            <a:r>
              <a:rPr lang="en-US" sz="1600" dirty="0"/>
              <a:t>Group ID: </a:t>
            </a:r>
            <a:r>
              <a:rPr lang="en-US" sz="1600" dirty="0" smtClean="0"/>
              <a:t>G13</a:t>
            </a:r>
          </a:p>
          <a:p>
            <a:pPr marL="0" lvl="0" indent="0" algn="ctr">
              <a:buNone/>
            </a:pPr>
            <a:r>
              <a:rPr lang="sv-SE" sz="1600" dirty="0"/>
              <a:t>Namrata Sanger </a:t>
            </a:r>
            <a:r>
              <a:rPr lang="sv-SE" sz="1600" dirty="0" smtClean="0"/>
              <a:t>- 17162101037 		Priya </a:t>
            </a:r>
            <a:r>
              <a:rPr lang="sv-SE" sz="1600" dirty="0"/>
              <a:t>Jain -</a:t>
            </a:r>
            <a:r>
              <a:rPr lang="sv-SE" sz="1600" dirty="0" smtClean="0"/>
              <a:t> 17162101049</a:t>
            </a:r>
          </a:p>
          <a:p>
            <a:pPr marL="114300" indent="0" algn="ctr">
              <a:buNone/>
            </a:pPr>
            <a:r>
              <a:rPr lang="en-US" sz="1600" dirty="0"/>
              <a:t>Under the guidance of Prof. </a:t>
            </a:r>
            <a:r>
              <a:rPr lang="en-US" sz="1600" dirty="0" err="1"/>
              <a:t>Flevina</a:t>
            </a:r>
            <a:r>
              <a:rPr lang="en-US" sz="1600" dirty="0"/>
              <a:t> Dsouza</a:t>
            </a:r>
            <a:r>
              <a:rPr lang="en-US" sz="1600" dirty="0" smtClean="0"/>
              <a:t>.</a:t>
            </a:r>
            <a:r>
              <a:rPr lang="en-US" sz="1600" dirty="0"/>
              <a:t/>
            </a:r>
            <a:br>
              <a:rPr lang="en-US" sz="1600" dirty="0"/>
            </a:br>
            <a:r>
              <a:rPr lang="en-US" sz="1600" dirty="0"/>
              <a:t>Institute of Computer and Technology, </a:t>
            </a:r>
            <a:r>
              <a:rPr lang="en-US" sz="1600" dirty="0" err="1"/>
              <a:t>Ganpat</a:t>
            </a:r>
            <a:r>
              <a:rPr lang="en-US" sz="1600" dirty="0"/>
              <a:t> University</a:t>
            </a:r>
            <a:r>
              <a:rPr lang="en-US" sz="1600" dirty="0" smtClean="0"/>
              <a:t>.</a:t>
            </a:r>
            <a:r>
              <a:rPr lang="en-US" sz="1600" dirty="0"/>
              <a:t/>
            </a:r>
            <a:br>
              <a:rPr lang="en-US" sz="1600" dirty="0"/>
            </a:br>
            <a:endParaRPr sz="1600" b="1" dirty="0"/>
          </a:p>
        </p:txBody>
      </p:sp>
      <p:sp>
        <p:nvSpPr>
          <p:cNvPr id="83" name="Google Shape;83;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1"/>
          <p:cNvSpPr txBox="1">
            <a:spLocks noGrp="1"/>
          </p:cNvSpPr>
          <p:nvPr>
            <p:ph type="title"/>
          </p:nvPr>
        </p:nvSpPr>
        <p:spPr>
          <a:xfrm>
            <a:off x="580550" y="205975"/>
            <a:ext cx="6405600" cy="857400"/>
          </a:xfrm>
          <a:prstGeom prst="rect">
            <a:avLst/>
          </a:prstGeom>
        </p:spPr>
        <p:txBody>
          <a:bodyPr spcFirstLastPara="1" wrap="square" lIns="0" tIns="0" rIns="0" bIns="0" anchor="b" anchorCtr="0">
            <a:noAutofit/>
          </a:bodyPr>
          <a:lstStyle/>
          <a:p>
            <a:pPr lvl="0"/>
            <a:r>
              <a:rPr lang="en" dirty="0"/>
              <a:t>Related Background</a:t>
            </a:r>
            <a:endParaRPr dirty="0"/>
          </a:p>
        </p:txBody>
      </p:sp>
      <p:sp>
        <p:nvSpPr>
          <p:cNvPr id="142" name="Google Shape;142;p21"/>
          <p:cNvSpPr txBox="1">
            <a:spLocks noGrp="1"/>
          </p:cNvSpPr>
          <p:nvPr>
            <p:ph type="body" idx="1"/>
          </p:nvPr>
        </p:nvSpPr>
        <p:spPr>
          <a:xfrm>
            <a:off x="580550" y="1352550"/>
            <a:ext cx="2655810" cy="3202200"/>
          </a:xfrm>
          <a:prstGeom prst="rect">
            <a:avLst/>
          </a:prstGeom>
        </p:spPr>
        <p:txBody>
          <a:bodyPr spcFirstLastPara="1" wrap="square" lIns="0" tIns="0" rIns="0" bIns="0" anchor="t" anchorCtr="0">
            <a:noAutofit/>
          </a:bodyPr>
          <a:lstStyle/>
          <a:p>
            <a:pPr marL="127000" indent="0" fontAlgn="base">
              <a:buNone/>
            </a:pPr>
            <a:r>
              <a:rPr lang="en-US" sz="1800" dirty="0" err="1"/>
              <a:t>APPification</a:t>
            </a:r>
            <a:r>
              <a:rPr lang="en-US" sz="1800" dirty="0"/>
              <a:t> of Hospital Healthcare and Data Management using </a:t>
            </a:r>
            <a:r>
              <a:rPr lang="en-US" sz="1800" dirty="0" smtClean="0"/>
              <a:t>QR code.</a:t>
            </a:r>
          </a:p>
          <a:p>
            <a:pPr fontAlgn="base"/>
            <a:r>
              <a:rPr lang="en-US" sz="1400" dirty="0" smtClean="0"/>
              <a:t>The </a:t>
            </a:r>
            <a:r>
              <a:rPr lang="en-US" sz="1400" dirty="0"/>
              <a:t>research presents how QR code system can be included in healthcare system.</a:t>
            </a:r>
          </a:p>
        </p:txBody>
      </p:sp>
      <p:sp>
        <p:nvSpPr>
          <p:cNvPr id="145" name="Google Shape;145;p2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sp>
        <p:nvSpPr>
          <p:cNvPr id="8" name="Google Shape;142;p21"/>
          <p:cNvSpPr txBox="1">
            <a:spLocks noGrp="1"/>
          </p:cNvSpPr>
          <p:nvPr>
            <p:ph type="body" idx="1"/>
          </p:nvPr>
        </p:nvSpPr>
        <p:spPr>
          <a:xfrm>
            <a:off x="3236360" y="1352549"/>
            <a:ext cx="2655810" cy="3491375"/>
          </a:xfrm>
          <a:prstGeom prst="rect">
            <a:avLst/>
          </a:prstGeom>
        </p:spPr>
        <p:txBody>
          <a:bodyPr spcFirstLastPara="1" wrap="square" lIns="0" tIns="0" rIns="0" bIns="0" anchor="t" anchorCtr="0">
            <a:noAutofit/>
          </a:bodyPr>
          <a:lstStyle/>
          <a:p>
            <a:pPr marL="127000" indent="0" fontAlgn="base">
              <a:buNone/>
            </a:pPr>
            <a:r>
              <a:rPr lang="en-US" sz="1800" dirty="0"/>
              <a:t>An Open Source Private Cloud Solution for Rural </a:t>
            </a:r>
            <a:r>
              <a:rPr lang="en-US" sz="1800" dirty="0" smtClean="0"/>
              <a:t>Healthcare.</a:t>
            </a:r>
          </a:p>
          <a:p>
            <a:pPr fontAlgn="base"/>
            <a:r>
              <a:rPr lang="en-US" sz="1400" dirty="0" smtClean="0"/>
              <a:t>The </a:t>
            </a:r>
            <a:r>
              <a:rPr lang="en-US" sz="1400" dirty="0"/>
              <a:t>paper presented architecture of using Private Cloud to improve the efficiency of healthcare delivery using simple procedures that can complement advanced techniques such as using automated diagnosis and telemedicine.</a:t>
            </a:r>
          </a:p>
        </p:txBody>
      </p:sp>
      <p:sp>
        <p:nvSpPr>
          <p:cNvPr id="10" name="Google Shape;142;p21"/>
          <p:cNvSpPr txBox="1">
            <a:spLocks noGrp="1"/>
          </p:cNvSpPr>
          <p:nvPr>
            <p:ph type="body" idx="1"/>
          </p:nvPr>
        </p:nvSpPr>
        <p:spPr>
          <a:xfrm>
            <a:off x="5988122" y="1352549"/>
            <a:ext cx="2655810" cy="3491375"/>
          </a:xfrm>
          <a:prstGeom prst="rect">
            <a:avLst/>
          </a:prstGeom>
        </p:spPr>
        <p:txBody>
          <a:bodyPr spcFirstLastPara="1" wrap="square" lIns="0" tIns="0" rIns="0" bIns="0" anchor="t" anchorCtr="0">
            <a:noAutofit/>
          </a:bodyPr>
          <a:lstStyle/>
          <a:p>
            <a:pPr marL="127000" indent="0" fontAlgn="base">
              <a:buNone/>
            </a:pPr>
            <a:r>
              <a:rPr lang="en-US" sz="1800" dirty="0"/>
              <a:t>Case Study on Software as a Service (</a:t>
            </a:r>
            <a:r>
              <a:rPr lang="en-US" sz="1800" dirty="0" err="1"/>
              <a:t>SaaS</a:t>
            </a:r>
            <a:r>
              <a:rPr lang="en-US" sz="1800" dirty="0"/>
              <a:t>) Based Emergency Healthcare in </a:t>
            </a:r>
            <a:r>
              <a:rPr lang="en-US" sz="1800" dirty="0" smtClean="0"/>
              <a:t>India.</a:t>
            </a:r>
          </a:p>
          <a:p>
            <a:pPr fontAlgn="base"/>
            <a:r>
              <a:rPr lang="en-US" sz="1400" dirty="0" smtClean="0"/>
              <a:t>The </a:t>
            </a:r>
            <a:r>
              <a:rPr lang="en-US" sz="1400" dirty="0"/>
              <a:t>results provide Software as a service for human beings in emergency situations and distributed image processing tool for medical </a:t>
            </a:r>
            <a:r>
              <a:rPr lang="en-US" sz="1400" dirty="0" smtClean="0"/>
              <a:t>practitioners.</a:t>
            </a:r>
            <a:endParaRPr lang="en-US" sz="1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ctrTitle"/>
          </p:nvPr>
        </p:nvSpPr>
        <p:spPr>
          <a:xfrm>
            <a:off x="685800" y="1659550"/>
            <a:ext cx="4636134"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5</a:t>
            </a:r>
            <a:r>
              <a:rPr lang="en" dirty="0" smtClean="0"/>
              <a:t>.</a:t>
            </a:r>
            <a:br>
              <a:rPr lang="en" dirty="0" smtClean="0"/>
            </a:br>
            <a:r>
              <a:rPr lang="en" dirty="0" smtClean="0"/>
              <a:t>Expected Outcome</a:t>
            </a:r>
            <a:endParaRPr dirty="0" smtClean="0"/>
          </a:p>
        </p:txBody>
      </p:sp>
      <p:pic>
        <p:nvPicPr>
          <p:cNvPr id="96" name="Google Shape;96;p17"/>
          <p:cNvPicPr preferRelativeResize="0"/>
          <p:nvPr/>
        </p:nvPicPr>
        <p:blipFill>
          <a:blip r:embed="rId3">
            <a:alphaModFix/>
          </a:blip>
          <a:stretch>
            <a:fillRect/>
          </a:stretch>
        </p:blipFill>
        <p:spPr>
          <a:xfrm>
            <a:off x="5722705" y="2045304"/>
            <a:ext cx="2219340" cy="1159800"/>
          </a:xfrm>
          <a:prstGeom prst="rect">
            <a:avLst/>
          </a:prstGeom>
          <a:noFill/>
          <a:ln>
            <a:noFill/>
          </a:ln>
        </p:spPr>
      </p:pic>
      <p:pic>
        <p:nvPicPr>
          <p:cNvPr id="97" name="Google Shape;97;p17"/>
          <p:cNvPicPr preferRelativeResize="0"/>
          <p:nvPr/>
        </p:nvPicPr>
        <p:blipFill>
          <a:blip r:embed="rId4">
            <a:alphaModFix/>
          </a:blip>
          <a:stretch>
            <a:fillRect/>
          </a:stretch>
        </p:blipFill>
        <p:spPr>
          <a:xfrm>
            <a:off x="5790680" y="2449022"/>
            <a:ext cx="145275" cy="423000"/>
          </a:xfrm>
          <a:prstGeom prst="rect">
            <a:avLst/>
          </a:prstGeom>
          <a:noFill/>
          <a:ln>
            <a:noFill/>
          </a:ln>
        </p:spPr>
      </p:pic>
      <p:pic>
        <p:nvPicPr>
          <p:cNvPr id="98" name="Google Shape;98;p17"/>
          <p:cNvPicPr preferRelativeResize="0"/>
          <p:nvPr/>
        </p:nvPicPr>
        <p:blipFill>
          <a:blip r:embed="rId5">
            <a:alphaModFix/>
          </a:blip>
          <a:stretch>
            <a:fillRect/>
          </a:stretch>
        </p:blipFill>
        <p:spPr>
          <a:xfrm>
            <a:off x="6336726" y="1237502"/>
            <a:ext cx="1032700" cy="1209125"/>
          </a:xfrm>
          <a:prstGeom prst="rect">
            <a:avLst/>
          </a:prstGeom>
          <a:noFill/>
          <a:ln>
            <a:noFill/>
          </a:ln>
        </p:spPr>
      </p:pic>
    </p:spTree>
    <p:extLst>
      <p:ext uri="{BB962C8B-B14F-4D97-AF65-F5344CB8AC3E}">
        <p14:creationId xmlns:p14="http://schemas.microsoft.com/office/powerpoint/2010/main" val="20447292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2"/>
          <p:cNvSpPr txBox="1">
            <a:spLocks noGrp="1"/>
          </p:cNvSpPr>
          <p:nvPr>
            <p:ph type="title"/>
          </p:nvPr>
        </p:nvSpPr>
        <p:spPr>
          <a:xfrm>
            <a:off x="580550" y="-62501"/>
            <a:ext cx="4021800" cy="763901"/>
          </a:xfrm>
          <a:prstGeom prst="rect">
            <a:avLst/>
          </a:prstGeom>
        </p:spPr>
        <p:txBody>
          <a:bodyPr spcFirstLastPara="1" wrap="square" lIns="0" tIns="0" rIns="0" bIns="0" anchor="b" anchorCtr="0">
            <a:noAutofit/>
          </a:bodyPr>
          <a:lstStyle/>
          <a:p>
            <a:r>
              <a:rPr lang="en-US" b="0" dirty="0"/>
              <a:t/>
            </a:r>
            <a:br>
              <a:rPr lang="en-US" b="0" dirty="0"/>
            </a:br>
            <a:r>
              <a:rPr lang="en-US" dirty="0"/>
              <a:t/>
            </a:r>
            <a:br>
              <a:rPr lang="en-US" dirty="0"/>
            </a:br>
            <a:r>
              <a:rPr lang="en-US" dirty="0" smtClean="0"/>
              <a:t>Expected Outcome</a:t>
            </a:r>
            <a:endParaRPr dirty="0"/>
          </a:p>
        </p:txBody>
      </p:sp>
      <p:sp>
        <p:nvSpPr>
          <p:cNvPr id="151" name="Google Shape;151;p22"/>
          <p:cNvSpPr txBox="1">
            <a:spLocks noGrp="1"/>
          </p:cNvSpPr>
          <p:nvPr>
            <p:ph type="body" idx="1"/>
          </p:nvPr>
        </p:nvSpPr>
        <p:spPr>
          <a:xfrm>
            <a:off x="579408" y="714834"/>
            <a:ext cx="5687828" cy="4268132"/>
          </a:xfrm>
          <a:prstGeom prst="rect">
            <a:avLst/>
          </a:prstGeom>
        </p:spPr>
        <p:txBody>
          <a:bodyPr spcFirstLastPara="1" wrap="square" lIns="0" tIns="0" rIns="0" bIns="0" anchor="t" anchorCtr="0">
            <a:noAutofit/>
          </a:bodyPr>
          <a:lstStyle/>
          <a:p>
            <a:pPr fontAlgn="base"/>
            <a:r>
              <a:rPr lang="en-US" sz="1800" dirty="0"/>
              <a:t>We will have an application that eases the way for exchange of prescriptions, referrals, medical history etc. that can happen over cloud and over QR codes where internet connectivity is an issue</a:t>
            </a:r>
            <a:r>
              <a:rPr lang="en-US" sz="1800" dirty="0" smtClean="0"/>
              <a:t>.</a:t>
            </a:r>
            <a:endParaRPr lang="en-US" sz="1800" dirty="0"/>
          </a:p>
          <a:p>
            <a:pPr fontAlgn="base"/>
            <a:r>
              <a:rPr lang="en-US" sz="1800" dirty="0"/>
              <a:t>The patient will benefit from the storage of diagnosis and prescription allowing them to not worry about storing their history or files properly since all that information will be available on cloud.</a:t>
            </a:r>
          </a:p>
          <a:p>
            <a:pPr fontAlgn="base"/>
            <a:r>
              <a:rPr lang="en-US" sz="1800" dirty="0"/>
              <a:t>The doctor will be able to provide better treatment to the patient by having their history on hand helping them both</a:t>
            </a:r>
            <a:r>
              <a:rPr lang="en-US" sz="1800" dirty="0" smtClean="0"/>
              <a:t>.</a:t>
            </a:r>
            <a:endParaRPr sz="1800" dirty="0"/>
          </a:p>
        </p:txBody>
      </p:sp>
      <p:sp>
        <p:nvSpPr>
          <p:cNvPr id="152" name="Google Shape;152;p2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12</a:t>
            </a:fld>
            <a:endParaRPr/>
          </a:p>
        </p:txBody>
      </p:sp>
      <p:pic>
        <p:nvPicPr>
          <p:cNvPr id="8" name="Google Shape;387;p38"/>
          <p:cNvPicPr preferRelativeResize="0"/>
          <p:nvPr/>
        </p:nvPicPr>
        <p:blipFill>
          <a:blip r:embed="rId3">
            <a:alphaModFix/>
          </a:blip>
          <a:stretch>
            <a:fillRect/>
          </a:stretch>
        </p:blipFill>
        <p:spPr>
          <a:xfrm>
            <a:off x="6455796" y="1220333"/>
            <a:ext cx="2573488" cy="2509187"/>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ctrTitle"/>
          </p:nvPr>
        </p:nvSpPr>
        <p:spPr>
          <a:xfrm>
            <a:off x="685800" y="1659550"/>
            <a:ext cx="4636134"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6</a:t>
            </a:r>
            <a:r>
              <a:rPr lang="en" dirty="0" smtClean="0"/>
              <a:t>.</a:t>
            </a:r>
            <a:br>
              <a:rPr lang="en" dirty="0" smtClean="0"/>
            </a:br>
            <a:r>
              <a:rPr lang="en" dirty="0" smtClean="0"/>
              <a:t>Tools &amp; Technology</a:t>
            </a:r>
            <a:endParaRPr dirty="0" smtClean="0"/>
          </a:p>
        </p:txBody>
      </p:sp>
      <p:pic>
        <p:nvPicPr>
          <p:cNvPr id="96" name="Google Shape;96;p17"/>
          <p:cNvPicPr preferRelativeResize="0"/>
          <p:nvPr/>
        </p:nvPicPr>
        <p:blipFill>
          <a:blip r:embed="rId3">
            <a:alphaModFix/>
          </a:blip>
          <a:stretch>
            <a:fillRect/>
          </a:stretch>
        </p:blipFill>
        <p:spPr>
          <a:xfrm>
            <a:off x="5722705" y="2045304"/>
            <a:ext cx="2219340" cy="1159800"/>
          </a:xfrm>
          <a:prstGeom prst="rect">
            <a:avLst/>
          </a:prstGeom>
          <a:noFill/>
          <a:ln>
            <a:noFill/>
          </a:ln>
        </p:spPr>
      </p:pic>
      <p:pic>
        <p:nvPicPr>
          <p:cNvPr id="97" name="Google Shape;97;p17"/>
          <p:cNvPicPr preferRelativeResize="0"/>
          <p:nvPr/>
        </p:nvPicPr>
        <p:blipFill>
          <a:blip r:embed="rId4">
            <a:alphaModFix/>
          </a:blip>
          <a:stretch>
            <a:fillRect/>
          </a:stretch>
        </p:blipFill>
        <p:spPr>
          <a:xfrm>
            <a:off x="5790680" y="2449022"/>
            <a:ext cx="145275" cy="423000"/>
          </a:xfrm>
          <a:prstGeom prst="rect">
            <a:avLst/>
          </a:prstGeom>
          <a:noFill/>
          <a:ln>
            <a:noFill/>
          </a:ln>
        </p:spPr>
      </p:pic>
      <p:pic>
        <p:nvPicPr>
          <p:cNvPr id="98" name="Google Shape;98;p17"/>
          <p:cNvPicPr preferRelativeResize="0"/>
          <p:nvPr/>
        </p:nvPicPr>
        <p:blipFill>
          <a:blip r:embed="rId5">
            <a:alphaModFix/>
          </a:blip>
          <a:stretch>
            <a:fillRect/>
          </a:stretch>
        </p:blipFill>
        <p:spPr>
          <a:xfrm>
            <a:off x="6336726" y="1237502"/>
            <a:ext cx="1032700" cy="1209125"/>
          </a:xfrm>
          <a:prstGeom prst="rect">
            <a:avLst/>
          </a:prstGeom>
          <a:noFill/>
          <a:ln>
            <a:noFill/>
          </a:ln>
        </p:spPr>
      </p:pic>
    </p:spTree>
    <p:extLst>
      <p:ext uri="{BB962C8B-B14F-4D97-AF65-F5344CB8AC3E}">
        <p14:creationId xmlns:p14="http://schemas.microsoft.com/office/powerpoint/2010/main" val="29389663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grpSp>
        <p:nvGrpSpPr>
          <p:cNvPr id="50" name="Google Shape;279;p30"/>
          <p:cNvGrpSpPr/>
          <p:nvPr/>
        </p:nvGrpSpPr>
        <p:grpSpPr>
          <a:xfrm>
            <a:off x="179527" y="2911794"/>
            <a:ext cx="2994729" cy="1384500"/>
            <a:chOff x="636321" y="1844098"/>
            <a:chExt cx="2994729" cy="1384500"/>
          </a:xfrm>
        </p:grpSpPr>
        <p:sp>
          <p:nvSpPr>
            <p:cNvPr id="51" name="Google Shape;280;p30"/>
            <p:cNvSpPr txBox="1"/>
            <p:nvPr/>
          </p:nvSpPr>
          <p:spPr>
            <a:xfrm>
              <a:off x="636321" y="1844098"/>
              <a:ext cx="1867200" cy="1384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200" dirty="0" smtClean="0">
                  <a:solidFill>
                    <a:schemeClr val="lt1"/>
                  </a:solidFill>
                  <a:latin typeface="Muli"/>
                  <a:ea typeface="Muli"/>
                  <a:cs typeface="Muli"/>
                  <a:sym typeface="Muli"/>
                </a:rPr>
                <a:t>N</a:t>
              </a:r>
              <a:r>
                <a:rPr lang="en" sz="1200" dirty="0" smtClean="0">
                  <a:solidFill>
                    <a:schemeClr val="lt1"/>
                  </a:solidFill>
                  <a:latin typeface="Muli"/>
                  <a:ea typeface="Muli"/>
                  <a:cs typeface="Muli"/>
                  <a:sym typeface="Muli"/>
                </a:rPr>
                <a:t>ode Js.</a:t>
              </a:r>
              <a:endParaRPr sz="1200" dirty="0">
                <a:solidFill>
                  <a:schemeClr val="lt1"/>
                </a:solidFill>
                <a:latin typeface="Muli"/>
                <a:ea typeface="Muli"/>
                <a:cs typeface="Muli"/>
                <a:sym typeface="Muli"/>
              </a:endParaRPr>
            </a:p>
            <a:p>
              <a:pPr marL="0" lvl="0" indent="0" algn="r" rtl="0">
                <a:spcBef>
                  <a:spcPts val="0"/>
                </a:spcBef>
                <a:spcAft>
                  <a:spcPts val="0"/>
                </a:spcAft>
                <a:buNone/>
              </a:pPr>
              <a:endParaRPr sz="1200" dirty="0">
                <a:solidFill>
                  <a:schemeClr val="lt1"/>
                </a:solidFill>
                <a:latin typeface="Muli"/>
                <a:ea typeface="Muli"/>
                <a:cs typeface="Muli"/>
                <a:sym typeface="Muli"/>
              </a:endParaRPr>
            </a:p>
            <a:p>
              <a:pPr lvl="0" algn="r">
                <a:spcAft>
                  <a:spcPts val="1600"/>
                </a:spcAft>
              </a:pPr>
              <a:r>
                <a:rPr lang="en-US" sz="1000" dirty="0">
                  <a:solidFill>
                    <a:schemeClr val="lt1"/>
                  </a:solidFill>
                  <a:latin typeface="Muli"/>
                  <a:ea typeface="Muli"/>
                  <a:cs typeface="Muli"/>
                  <a:sym typeface="Muli"/>
                </a:rPr>
                <a:t>JS Runtime Environment</a:t>
              </a:r>
              <a:r>
                <a:rPr lang="en" sz="800" dirty="0" smtClean="0">
                  <a:solidFill>
                    <a:schemeClr val="lt1"/>
                  </a:solidFill>
                  <a:latin typeface="Muli"/>
                  <a:ea typeface="Muli"/>
                  <a:cs typeface="Muli"/>
                  <a:sym typeface="Muli"/>
                </a:rPr>
                <a:t>.</a:t>
              </a:r>
              <a:endParaRPr sz="800" dirty="0">
                <a:solidFill>
                  <a:schemeClr val="lt1"/>
                </a:solidFill>
                <a:latin typeface="Muli"/>
                <a:ea typeface="Muli"/>
                <a:cs typeface="Muli"/>
                <a:sym typeface="Muli"/>
              </a:endParaRPr>
            </a:p>
          </p:txBody>
        </p:sp>
        <p:cxnSp>
          <p:nvCxnSpPr>
            <p:cNvPr id="52" name="Google Shape;281;p30"/>
            <p:cNvCxnSpPr/>
            <p:nvPr/>
          </p:nvCxnSpPr>
          <p:spPr>
            <a:xfrm rot="10800000">
              <a:off x="2587350" y="2536350"/>
              <a:ext cx="1043700" cy="0"/>
            </a:xfrm>
            <a:prstGeom prst="straightConnector1">
              <a:avLst/>
            </a:prstGeom>
            <a:noFill/>
            <a:ln w="9525" cap="flat" cmpd="sng">
              <a:solidFill>
                <a:schemeClr val="lt1"/>
              </a:solidFill>
              <a:prstDash val="solid"/>
              <a:round/>
              <a:headEnd type="none" w="sm" len="sm"/>
              <a:tailEnd type="none" w="sm" len="sm"/>
            </a:ln>
          </p:spPr>
        </p:cxnSp>
        <p:sp>
          <p:nvSpPr>
            <p:cNvPr id="53" name="Google Shape;282;p30"/>
            <p:cNvSpPr/>
            <p:nvPr/>
          </p:nvSpPr>
          <p:spPr>
            <a:xfrm>
              <a:off x="2523501" y="2431050"/>
              <a:ext cx="198600" cy="198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83;p30"/>
            <p:cNvSpPr txBox="1"/>
            <p:nvPr/>
          </p:nvSpPr>
          <p:spPr>
            <a:xfrm>
              <a:off x="2498491" y="2373759"/>
              <a:ext cx="247500" cy="31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800" dirty="0">
                  <a:solidFill>
                    <a:schemeClr val="dk1"/>
                  </a:solidFill>
                  <a:latin typeface="Lexend Deca"/>
                  <a:ea typeface="Lexend Deca"/>
                  <a:cs typeface="Lexend Deca"/>
                  <a:sym typeface="Lexend Deca"/>
                </a:rPr>
                <a:t>4</a:t>
              </a:r>
              <a:endParaRPr sz="800" dirty="0">
                <a:solidFill>
                  <a:schemeClr val="dk1"/>
                </a:solidFill>
                <a:latin typeface="Lexend Deca"/>
                <a:ea typeface="Lexend Deca"/>
                <a:cs typeface="Lexend Deca"/>
                <a:sym typeface="Lexend Deca"/>
              </a:endParaRPr>
            </a:p>
          </p:txBody>
        </p:sp>
      </p:grpSp>
      <p:sp>
        <p:nvSpPr>
          <p:cNvPr id="272" name="Google Shape;272;p30"/>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smtClean="0"/>
              <a:t>Technology</a:t>
            </a:r>
            <a:endParaRPr dirty="0"/>
          </a:p>
        </p:txBody>
      </p:sp>
      <p:sp>
        <p:nvSpPr>
          <p:cNvPr id="273" name="Google Shape;273;p3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14</a:t>
            </a:fld>
            <a:endParaRPr/>
          </a:p>
        </p:txBody>
      </p:sp>
      <p:grpSp>
        <p:nvGrpSpPr>
          <p:cNvPr id="274" name="Google Shape;274;p30"/>
          <p:cNvGrpSpPr/>
          <p:nvPr/>
        </p:nvGrpSpPr>
        <p:grpSpPr>
          <a:xfrm>
            <a:off x="5609465" y="2282545"/>
            <a:ext cx="2469661" cy="1384500"/>
            <a:chOff x="6038025" y="2598925"/>
            <a:chExt cx="2469661" cy="1384500"/>
          </a:xfrm>
        </p:grpSpPr>
        <p:cxnSp>
          <p:nvCxnSpPr>
            <p:cNvPr id="275" name="Google Shape;275;p30"/>
            <p:cNvCxnSpPr/>
            <p:nvPr/>
          </p:nvCxnSpPr>
          <p:spPr>
            <a:xfrm>
              <a:off x="6038025" y="3312550"/>
              <a:ext cx="582000" cy="0"/>
            </a:xfrm>
            <a:prstGeom prst="straightConnector1">
              <a:avLst/>
            </a:prstGeom>
            <a:noFill/>
            <a:ln w="9525" cap="flat" cmpd="sng">
              <a:solidFill>
                <a:schemeClr val="lt1"/>
              </a:solidFill>
              <a:prstDash val="solid"/>
              <a:round/>
              <a:headEnd type="none" w="sm" len="sm"/>
              <a:tailEnd type="none" w="sm" len="sm"/>
            </a:ln>
          </p:spPr>
        </p:cxnSp>
        <p:sp>
          <p:nvSpPr>
            <p:cNvPr id="276" name="Google Shape;276;p30"/>
            <p:cNvSpPr txBox="1"/>
            <p:nvPr/>
          </p:nvSpPr>
          <p:spPr>
            <a:xfrm>
              <a:off x="6640486" y="2598925"/>
              <a:ext cx="1867200" cy="1384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dirty="0" smtClean="0">
                  <a:solidFill>
                    <a:schemeClr val="lt1"/>
                  </a:solidFill>
                  <a:latin typeface="Muli"/>
                  <a:ea typeface="Muli"/>
                  <a:cs typeface="Muli"/>
                  <a:sym typeface="Muli"/>
                </a:rPr>
                <a:t>React and </a:t>
              </a:r>
              <a:r>
                <a:rPr lang="en-US" sz="1200" dirty="0" err="1" smtClean="0">
                  <a:solidFill>
                    <a:schemeClr val="lt1"/>
                  </a:solidFill>
                  <a:latin typeface="Muli"/>
                  <a:ea typeface="Muli"/>
                  <a:cs typeface="Muli"/>
                  <a:sym typeface="Muli"/>
                </a:rPr>
                <a:t>ReactNative</a:t>
              </a:r>
              <a:endParaRPr sz="1200" dirty="0">
                <a:solidFill>
                  <a:schemeClr val="lt1"/>
                </a:solidFill>
                <a:latin typeface="Muli"/>
                <a:ea typeface="Muli"/>
                <a:cs typeface="Muli"/>
                <a:sym typeface="Muli"/>
              </a:endParaRPr>
            </a:p>
            <a:p>
              <a:pPr marL="0" lvl="0" indent="0" algn="l" rtl="0">
                <a:spcBef>
                  <a:spcPts val="0"/>
                </a:spcBef>
                <a:spcAft>
                  <a:spcPts val="0"/>
                </a:spcAft>
                <a:buNone/>
              </a:pPr>
              <a:endParaRPr sz="1200" dirty="0">
                <a:solidFill>
                  <a:schemeClr val="lt1"/>
                </a:solidFill>
                <a:latin typeface="Muli"/>
                <a:ea typeface="Muli"/>
                <a:cs typeface="Muli"/>
                <a:sym typeface="Muli"/>
              </a:endParaRPr>
            </a:p>
            <a:p>
              <a:pPr lvl="0">
                <a:spcAft>
                  <a:spcPts val="1600"/>
                </a:spcAft>
              </a:pPr>
              <a:r>
                <a:rPr lang="en-US" sz="1000" dirty="0">
                  <a:solidFill>
                    <a:schemeClr val="lt1"/>
                  </a:solidFill>
                  <a:latin typeface="Muli"/>
                  <a:ea typeface="Muli"/>
                  <a:cs typeface="Muli"/>
                  <a:sym typeface="Muli"/>
                </a:rPr>
                <a:t>Front-End </a:t>
              </a:r>
              <a:r>
                <a:rPr lang="en-US" sz="1000" dirty="0" smtClean="0">
                  <a:solidFill>
                    <a:schemeClr val="lt1"/>
                  </a:solidFill>
                  <a:latin typeface="Muli"/>
                  <a:ea typeface="Muli"/>
                  <a:cs typeface="Muli"/>
                  <a:sym typeface="Muli"/>
                </a:rPr>
                <a:t>Framework for website and for mobile application.</a:t>
              </a:r>
              <a:endParaRPr sz="1000" dirty="0">
                <a:solidFill>
                  <a:schemeClr val="lt1"/>
                </a:solidFill>
                <a:latin typeface="Muli"/>
                <a:ea typeface="Muli"/>
                <a:cs typeface="Muli"/>
                <a:sym typeface="Muli"/>
              </a:endParaRPr>
            </a:p>
          </p:txBody>
        </p:sp>
        <p:sp>
          <p:nvSpPr>
            <p:cNvPr id="277" name="Google Shape;277;p30"/>
            <p:cNvSpPr/>
            <p:nvPr/>
          </p:nvSpPr>
          <p:spPr>
            <a:xfrm>
              <a:off x="6424027" y="3212150"/>
              <a:ext cx="198600" cy="198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0"/>
            <p:cNvSpPr txBox="1"/>
            <p:nvPr/>
          </p:nvSpPr>
          <p:spPr>
            <a:xfrm>
              <a:off x="6399017" y="3156109"/>
              <a:ext cx="247500" cy="31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800">
                  <a:solidFill>
                    <a:schemeClr val="dk1"/>
                  </a:solidFill>
                  <a:latin typeface="Lexend Deca"/>
                  <a:ea typeface="Lexend Deca"/>
                  <a:cs typeface="Lexend Deca"/>
                  <a:sym typeface="Lexend Deca"/>
                </a:rPr>
                <a:t>3</a:t>
              </a:r>
              <a:endParaRPr sz="800">
                <a:solidFill>
                  <a:schemeClr val="dk1"/>
                </a:solidFill>
                <a:latin typeface="Lexend Deca"/>
                <a:ea typeface="Lexend Deca"/>
                <a:cs typeface="Lexend Deca"/>
                <a:sym typeface="Lexend Deca"/>
              </a:endParaRPr>
            </a:p>
          </p:txBody>
        </p:sp>
      </p:grpSp>
      <p:grpSp>
        <p:nvGrpSpPr>
          <p:cNvPr id="279" name="Google Shape;279;p30"/>
          <p:cNvGrpSpPr/>
          <p:nvPr/>
        </p:nvGrpSpPr>
        <p:grpSpPr>
          <a:xfrm>
            <a:off x="985196" y="1671554"/>
            <a:ext cx="2994729" cy="1384500"/>
            <a:chOff x="636321" y="1844098"/>
            <a:chExt cx="2994729" cy="1384500"/>
          </a:xfrm>
        </p:grpSpPr>
        <p:sp>
          <p:nvSpPr>
            <p:cNvPr id="280" name="Google Shape;280;p30"/>
            <p:cNvSpPr txBox="1"/>
            <p:nvPr/>
          </p:nvSpPr>
          <p:spPr>
            <a:xfrm>
              <a:off x="636321" y="1844098"/>
              <a:ext cx="1867200" cy="1384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200" dirty="0" smtClean="0">
                  <a:solidFill>
                    <a:schemeClr val="lt1"/>
                  </a:solidFill>
                  <a:latin typeface="Muli"/>
                  <a:ea typeface="Muli"/>
                  <a:cs typeface="Muli"/>
                  <a:sym typeface="Muli"/>
                </a:rPr>
                <a:t>Express JS</a:t>
              </a:r>
            </a:p>
            <a:p>
              <a:pPr marL="0" lvl="0" indent="0" algn="r" rtl="0">
                <a:spcBef>
                  <a:spcPts val="0"/>
                </a:spcBef>
                <a:spcAft>
                  <a:spcPts val="0"/>
                </a:spcAft>
                <a:buNone/>
              </a:pPr>
              <a:endParaRPr sz="1200" dirty="0">
                <a:solidFill>
                  <a:schemeClr val="lt1"/>
                </a:solidFill>
                <a:latin typeface="Muli"/>
                <a:ea typeface="Muli"/>
                <a:cs typeface="Muli"/>
                <a:sym typeface="Muli"/>
              </a:endParaRPr>
            </a:p>
            <a:p>
              <a:pPr lvl="0" algn="r">
                <a:spcAft>
                  <a:spcPts val="1600"/>
                </a:spcAft>
              </a:pPr>
              <a:r>
                <a:rPr lang="en-US" sz="1000" dirty="0">
                  <a:solidFill>
                    <a:schemeClr val="lt1"/>
                  </a:solidFill>
                  <a:latin typeface="Muli"/>
                  <a:ea typeface="Muli"/>
                  <a:cs typeface="Muli"/>
                  <a:sym typeface="Muli"/>
                </a:rPr>
                <a:t>Back-End Framework</a:t>
              </a:r>
              <a:endParaRPr sz="800" dirty="0">
                <a:solidFill>
                  <a:schemeClr val="lt1"/>
                </a:solidFill>
                <a:latin typeface="Muli"/>
                <a:ea typeface="Muli"/>
                <a:cs typeface="Muli"/>
                <a:sym typeface="Muli"/>
              </a:endParaRPr>
            </a:p>
          </p:txBody>
        </p:sp>
        <p:cxnSp>
          <p:nvCxnSpPr>
            <p:cNvPr id="281" name="Google Shape;281;p30"/>
            <p:cNvCxnSpPr/>
            <p:nvPr/>
          </p:nvCxnSpPr>
          <p:spPr>
            <a:xfrm rot="10800000">
              <a:off x="2587350" y="2536350"/>
              <a:ext cx="1043700" cy="0"/>
            </a:xfrm>
            <a:prstGeom prst="straightConnector1">
              <a:avLst/>
            </a:prstGeom>
            <a:noFill/>
            <a:ln w="9525" cap="flat" cmpd="sng">
              <a:solidFill>
                <a:schemeClr val="lt1"/>
              </a:solidFill>
              <a:prstDash val="solid"/>
              <a:round/>
              <a:headEnd type="none" w="sm" len="sm"/>
              <a:tailEnd type="none" w="sm" len="sm"/>
            </a:ln>
          </p:spPr>
        </p:cxnSp>
        <p:sp>
          <p:nvSpPr>
            <p:cNvPr id="282" name="Google Shape;282;p30"/>
            <p:cNvSpPr/>
            <p:nvPr/>
          </p:nvSpPr>
          <p:spPr>
            <a:xfrm>
              <a:off x="2523501" y="2431050"/>
              <a:ext cx="198600" cy="198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0"/>
            <p:cNvSpPr txBox="1"/>
            <p:nvPr/>
          </p:nvSpPr>
          <p:spPr>
            <a:xfrm>
              <a:off x="2498491" y="2373759"/>
              <a:ext cx="247500" cy="31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800">
                  <a:solidFill>
                    <a:schemeClr val="dk1"/>
                  </a:solidFill>
                  <a:latin typeface="Lexend Deca"/>
                  <a:ea typeface="Lexend Deca"/>
                  <a:cs typeface="Lexend Deca"/>
                  <a:sym typeface="Lexend Deca"/>
                </a:rPr>
                <a:t>2</a:t>
              </a:r>
              <a:endParaRPr sz="800">
                <a:solidFill>
                  <a:schemeClr val="dk1"/>
                </a:solidFill>
                <a:latin typeface="Lexend Deca"/>
                <a:ea typeface="Lexend Deca"/>
                <a:cs typeface="Lexend Deca"/>
                <a:sym typeface="Lexend Deca"/>
              </a:endParaRPr>
            </a:p>
          </p:txBody>
        </p:sp>
      </p:grpSp>
      <p:grpSp>
        <p:nvGrpSpPr>
          <p:cNvPr id="284" name="Google Shape;284;p30"/>
          <p:cNvGrpSpPr/>
          <p:nvPr/>
        </p:nvGrpSpPr>
        <p:grpSpPr>
          <a:xfrm>
            <a:off x="4202637" y="1012382"/>
            <a:ext cx="3599586" cy="1384500"/>
            <a:chOff x="4908100" y="889950"/>
            <a:chExt cx="3599586" cy="1384500"/>
          </a:xfrm>
        </p:grpSpPr>
        <p:cxnSp>
          <p:nvCxnSpPr>
            <p:cNvPr id="285" name="Google Shape;285;p30"/>
            <p:cNvCxnSpPr/>
            <p:nvPr/>
          </p:nvCxnSpPr>
          <p:spPr>
            <a:xfrm>
              <a:off x="4908100" y="1593250"/>
              <a:ext cx="1715100" cy="0"/>
            </a:xfrm>
            <a:prstGeom prst="straightConnector1">
              <a:avLst/>
            </a:prstGeom>
            <a:noFill/>
            <a:ln w="9525" cap="flat" cmpd="sng">
              <a:solidFill>
                <a:schemeClr val="lt1"/>
              </a:solidFill>
              <a:prstDash val="solid"/>
              <a:round/>
              <a:headEnd type="none" w="sm" len="sm"/>
              <a:tailEnd type="none" w="sm" len="sm"/>
            </a:ln>
          </p:spPr>
        </p:cxnSp>
        <p:sp>
          <p:nvSpPr>
            <p:cNvPr id="286" name="Google Shape;286;p30"/>
            <p:cNvSpPr txBox="1"/>
            <p:nvPr/>
          </p:nvSpPr>
          <p:spPr>
            <a:xfrm>
              <a:off x="6640486" y="889950"/>
              <a:ext cx="1867200" cy="1384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dirty="0" smtClean="0">
                  <a:solidFill>
                    <a:schemeClr val="lt1"/>
                  </a:solidFill>
                  <a:latin typeface="Muli"/>
                  <a:ea typeface="Muli"/>
                  <a:cs typeface="Muli"/>
                  <a:sym typeface="Muli"/>
                </a:rPr>
                <a:t>Mongo DB</a:t>
              </a:r>
              <a:endParaRPr sz="1200" dirty="0">
                <a:solidFill>
                  <a:schemeClr val="lt1"/>
                </a:solidFill>
                <a:latin typeface="Muli"/>
                <a:ea typeface="Muli"/>
                <a:cs typeface="Muli"/>
                <a:sym typeface="Muli"/>
              </a:endParaRPr>
            </a:p>
            <a:p>
              <a:pPr marL="0" lvl="0" indent="0" algn="l" rtl="0">
                <a:spcBef>
                  <a:spcPts val="0"/>
                </a:spcBef>
                <a:spcAft>
                  <a:spcPts val="0"/>
                </a:spcAft>
                <a:buNone/>
              </a:pPr>
              <a:endParaRPr sz="1200" dirty="0">
                <a:solidFill>
                  <a:schemeClr val="lt1"/>
                </a:solidFill>
                <a:latin typeface="Muli"/>
                <a:ea typeface="Muli"/>
                <a:cs typeface="Muli"/>
                <a:sym typeface="Muli"/>
              </a:endParaRPr>
            </a:p>
            <a:p>
              <a:pPr lvl="0">
                <a:spcAft>
                  <a:spcPts val="1600"/>
                </a:spcAft>
              </a:pPr>
              <a:r>
                <a:rPr lang="en-US" sz="1000" dirty="0">
                  <a:solidFill>
                    <a:schemeClr val="lt1"/>
                  </a:solidFill>
                  <a:latin typeface="Muli"/>
                  <a:ea typeface="Muli"/>
                  <a:cs typeface="Muli"/>
                  <a:sym typeface="Muli"/>
                </a:rPr>
                <a:t>Cross-platform Document-Oriented Database</a:t>
              </a:r>
              <a:endParaRPr sz="1000" dirty="0">
                <a:solidFill>
                  <a:schemeClr val="lt1"/>
                </a:solidFill>
                <a:latin typeface="Muli"/>
                <a:ea typeface="Muli"/>
                <a:cs typeface="Muli"/>
                <a:sym typeface="Muli"/>
              </a:endParaRPr>
            </a:p>
          </p:txBody>
        </p:sp>
        <p:sp>
          <p:nvSpPr>
            <p:cNvPr id="287" name="Google Shape;287;p30"/>
            <p:cNvSpPr/>
            <p:nvPr/>
          </p:nvSpPr>
          <p:spPr>
            <a:xfrm>
              <a:off x="6427830" y="1493307"/>
              <a:ext cx="198600" cy="198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0"/>
            <p:cNvSpPr txBox="1"/>
            <p:nvPr/>
          </p:nvSpPr>
          <p:spPr>
            <a:xfrm>
              <a:off x="6402820" y="1436790"/>
              <a:ext cx="247500" cy="31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800">
                  <a:solidFill>
                    <a:schemeClr val="dk1"/>
                  </a:solidFill>
                  <a:latin typeface="Lexend Deca"/>
                  <a:ea typeface="Lexend Deca"/>
                  <a:cs typeface="Lexend Deca"/>
                  <a:sym typeface="Lexend Deca"/>
                </a:rPr>
                <a:t>1</a:t>
              </a:r>
              <a:endParaRPr sz="800">
                <a:solidFill>
                  <a:schemeClr val="dk1"/>
                </a:solidFill>
                <a:latin typeface="Lexend Deca"/>
                <a:ea typeface="Lexend Deca"/>
                <a:cs typeface="Lexend Deca"/>
                <a:sym typeface="Lexend Deca"/>
              </a:endParaRPr>
            </a:p>
          </p:txBody>
        </p:sp>
      </p:grpSp>
      <p:pic>
        <p:nvPicPr>
          <p:cNvPr id="3076" name="Picture 4" descr="https://lh6.googleusercontent.com/s2LoCJo-XoGGSExE8b1k6LdGqzAH83Pz26lG77FL23Dqh_d0eRA4r24QvhiMA_cTiacV4laqZTPBkSdKb0RcDPcDQ5PodwDOC96TOyUoS9ZboOAIWJWvxybbm-YhM5V9N4UGdKyRUL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9887" y="8857110"/>
            <a:ext cx="158301" cy="48001"/>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p:cNvGrpSpPr/>
          <p:nvPr/>
        </p:nvGrpSpPr>
        <p:grpSpPr>
          <a:xfrm>
            <a:off x="2392205" y="1266632"/>
            <a:ext cx="4004470" cy="3416325"/>
            <a:chOff x="2154494" y="1264455"/>
            <a:chExt cx="4004470" cy="3416325"/>
          </a:xfrm>
        </p:grpSpPr>
        <p:grpSp>
          <p:nvGrpSpPr>
            <p:cNvPr id="6" name="Group 5"/>
            <p:cNvGrpSpPr/>
            <p:nvPr/>
          </p:nvGrpSpPr>
          <p:grpSpPr>
            <a:xfrm>
              <a:off x="2154494" y="1264455"/>
              <a:ext cx="4004470" cy="3416325"/>
              <a:chOff x="2026765" y="1479150"/>
              <a:chExt cx="4004470" cy="3416325"/>
            </a:xfrm>
          </p:grpSpPr>
          <p:sp>
            <p:nvSpPr>
              <p:cNvPr id="47" name="Google Shape;292;p30"/>
              <p:cNvSpPr/>
              <p:nvPr/>
            </p:nvSpPr>
            <p:spPr>
              <a:xfrm flipH="1">
                <a:off x="3999082" y="3599550"/>
                <a:ext cx="2032153" cy="1295925"/>
              </a:xfrm>
              <a:custGeom>
                <a:avLst/>
                <a:gdLst>
                  <a:gd name="connsiteX0" fmla="*/ 24288 w 88139"/>
                  <a:gd name="connsiteY0" fmla="*/ 0 h 68516"/>
                  <a:gd name="connsiteX1" fmla="*/ 0 w 88139"/>
                  <a:gd name="connsiteY1" fmla="*/ 29908 h 68516"/>
                  <a:gd name="connsiteX2" fmla="*/ 88139 w 88139"/>
                  <a:gd name="connsiteY2" fmla="*/ 68516 h 68516"/>
                  <a:gd name="connsiteX3" fmla="*/ 87725 w 88139"/>
                  <a:gd name="connsiteY3" fmla="*/ 42291 h 68516"/>
                  <a:gd name="connsiteX4" fmla="*/ 87725 w 88139"/>
                  <a:gd name="connsiteY4" fmla="*/ 23526 h 68516"/>
                  <a:gd name="connsiteX5" fmla="*/ 24288 w 88139"/>
                  <a:gd name="connsiteY5" fmla="*/ 0 h 68516"/>
                  <a:gd name="connsiteX0" fmla="*/ 55493 w 119344"/>
                  <a:gd name="connsiteY0" fmla="*/ 0 h 68516"/>
                  <a:gd name="connsiteX1" fmla="*/ 0 w 119344"/>
                  <a:gd name="connsiteY1" fmla="*/ 15812 h 68516"/>
                  <a:gd name="connsiteX2" fmla="*/ 119344 w 119344"/>
                  <a:gd name="connsiteY2" fmla="*/ 68516 h 68516"/>
                  <a:gd name="connsiteX3" fmla="*/ 118930 w 119344"/>
                  <a:gd name="connsiteY3" fmla="*/ 42291 h 68516"/>
                  <a:gd name="connsiteX4" fmla="*/ 118930 w 119344"/>
                  <a:gd name="connsiteY4" fmla="*/ 23526 h 68516"/>
                  <a:gd name="connsiteX5" fmla="*/ 55493 w 119344"/>
                  <a:gd name="connsiteY5" fmla="*/ 0 h 68516"/>
                  <a:gd name="connsiteX0" fmla="*/ 29949 w 119344"/>
                  <a:gd name="connsiteY0" fmla="*/ 0 h 80334"/>
                  <a:gd name="connsiteX1" fmla="*/ 0 w 119344"/>
                  <a:gd name="connsiteY1" fmla="*/ 27630 h 80334"/>
                  <a:gd name="connsiteX2" fmla="*/ 119344 w 119344"/>
                  <a:gd name="connsiteY2" fmla="*/ 80334 h 80334"/>
                  <a:gd name="connsiteX3" fmla="*/ 118930 w 119344"/>
                  <a:gd name="connsiteY3" fmla="*/ 54109 h 80334"/>
                  <a:gd name="connsiteX4" fmla="*/ 118930 w 119344"/>
                  <a:gd name="connsiteY4" fmla="*/ 35344 h 80334"/>
                  <a:gd name="connsiteX5" fmla="*/ 29949 w 119344"/>
                  <a:gd name="connsiteY5" fmla="*/ 0 h 80334"/>
                  <a:gd name="connsiteX0" fmla="*/ 29673 w 119344"/>
                  <a:gd name="connsiteY0" fmla="*/ 0 h 81331"/>
                  <a:gd name="connsiteX1" fmla="*/ 0 w 119344"/>
                  <a:gd name="connsiteY1" fmla="*/ 28627 h 81331"/>
                  <a:gd name="connsiteX2" fmla="*/ 119344 w 119344"/>
                  <a:gd name="connsiteY2" fmla="*/ 81331 h 81331"/>
                  <a:gd name="connsiteX3" fmla="*/ 118930 w 119344"/>
                  <a:gd name="connsiteY3" fmla="*/ 55106 h 81331"/>
                  <a:gd name="connsiteX4" fmla="*/ 118930 w 119344"/>
                  <a:gd name="connsiteY4" fmla="*/ 36341 h 81331"/>
                  <a:gd name="connsiteX5" fmla="*/ 29673 w 119344"/>
                  <a:gd name="connsiteY5" fmla="*/ 0 h 81331"/>
                  <a:gd name="connsiteX0" fmla="*/ 31606 w 121277"/>
                  <a:gd name="connsiteY0" fmla="*/ 0 h 81331"/>
                  <a:gd name="connsiteX1" fmla="*/ 0 w 121277"/>
                  <a:gd name="connsiteY1" fmla="*/ 27915 h 81331"/>
                  <a:gd name="connsiteX2" fmla="*/ 121277 w 121277"/>
                  <a:gd name="connsiteY2" fmla="*/ 81331 h 81331"/>
                  <a:gd name="connsiteX3" fmla="*/ 120863 w 121277"/>
                  <a:gd name="connsiteY3" fmla="*/ 55106 h 81331"/>
                  <a:gd name="connsiteX4" fmla="*/ 120863 w 121277"/>
                  <a:gd name="connsiteY4" fmla="*/ 36341 h 81331"/>
                  <a:gd name="connsiteX5" fmla="*/ 31606 w 121277"/>
                  <a:gd name="connsiteY5" fmla="*/ 0 h 81331"/>
                  <a:gd name="connsiteX0" fmla="*/ 31606 w 121139"/>
                  <a:gd name="connsiteY0" fmla="*/ 0 h 77487"/>
                  <a:gd name="connsiteX1" fmla="*/ 0 w 121139"/>
                  <a:gd name="connsiteY1" fmla="*/ 27915 h 77487"/>
                  <a:gd name="connsiteX2" fmla="*/ 121139 w 121139"/>
                  <a:gd name="connsiteY2" fmla="*/ 77487 h 77487"/>
                  <a:gd name="connsiteX3" fmla="*/ 120863 w 121139"/>
                  <a:gd name="connsiteY3" fmla="*/ 55106 h 77487"/>
                  <a:gd name="connsiteX4" fmla="*/ 120863 w 121139"/>
                  <a:gd name="connsiteY4" fmla="*/ 36341 h 77487"/>
                  <a:gd name="connsiteX5" fmla="*/ 31606 w 121139"/>
                  <a:gd name="connsiteY5" fmla="*/ 0 h 77487"/>
                  <a:gd name="connsiteX0" fmla="*/ 31606 w 121139"/>
                  <a:gd name="connsiteY0" fmla="*/ 0 h 77487"/>
                  <a:gd name="connsiteX1" fmla="*/ 0 w 121139"/>
                  <a:gd name="connsiteY1" fmla="*/ 27915 h 77487"/>
                  <a:gd name="connsiteX2" fmla="*/ 121139 w 121139"/>
                  <a:gd name="connsiteY2" fmla="*/ 77487 h 77487"/>
                  <a:gd name="connsiteX3" fmla="*/ 120587 w 121139"/>
                  <a:gd name="connsiteY3" fmla="*/ 54964 h 77487"/>
                  <a:gd name="connsiteX4" fmla="*/ 120863 w 121139"/>
                  <a:gd name="connsiteY4" fmla="*/ 36341 h 77487"/>
                  <a:gd name="connsiteX5" fmla="*/ 31606 w 121139"/>
                  <a:gd name="connsiteY5" fmla="*/ 0 h 77487"/>
                  <a:gd name="connsiteX0" fmla="*/ 30087 w 119620"/>
                  <a:gd name="connsiteY0" fmla="*/ 0 h 77487"/>
                  <a:gd name="connsiteX1" fmla="*/ 0 w 119620"/>
                  <a:gd name="connsiteY1" fmla="*/ 29196 h 77487"/>
                  <a:gd name="connsiteX2" fmla="*/ 119620 w 119620"/>
                  <a:gd name="connsiteY2" fmla="*/ 77487 h 77487"/>
                  <a:gd name="connsiteX3" fmla="*/ 119068 w 119620"/>
                  <a:gd name="connsiteY3" fmla="*/ 54964 h 77487"/>
                  <a:gd name="connsiteX4" fmla="*/ 119344 w 119620"/>
                  <a:gd name="connsiteY4" fmla="*/ 36341 h 77487"/>
                  <a:gd name="connsiteX5" fmla="*/ 30087 w 119620"/>
                  <a:gd name="connsiteY5" fmla="*/ 0 h 77487"/>
                  <a:gd name="connsiteX0" fmla="*/ 30087 w 119620"/>
                  <a:gd name="connsiteY0" fmla="*/ 0 h 77487"/>
                  <a:gd name="connsiteX1" fmla="*/ 0 w 119620"/>
                  <a:gd name="connsiteY1" fmla="*/ 29196 h 77487"/>
                  <a:gd name="connsiteX2" fmla="*/ 119620 w 119620"/>
                  <a:gd name="connsiteY2" fmla="*/ 77487 h 77487"/>
                  <a:gd name="connsiteX3" fmla="*/ 119620 w 119620"/>
                  <a:gd name="connsiteY3" fmla="*/ 54964 h 77487"/>
                  <a:gd name="connsiteX4" fmla="*/ 119344 w 119620"/>
                  <a:gd name="connsiteY4" fmla="*/ 36341 h 77487"/>
                  <a:gd name="connsiteX5" fmla="*/ 30087 w 119620"/>
                  <a:gd name="connsiteY5" fmla="*/ 0 h 77487"/>
                  <a:gd name="connsiteX0" fmla="*/ 28300 w 117833"/>
                  <a:gd name="connsiteY0" fmla="*/ 0 h 77487"/>
                  <a:gd name="connsiteX1" fmla="*/ 0 w 117833"/>
                  <a:gd name="connsiteY1" fmla="*/ 28582 h 77487"/>
                  <a:gd name="connsiteX2" fmla="*/ 117833 w 117833"/>
                  <a:gd name="connsiteY2" fmla="*/ 77487 h 77487"/>
                  <a:gd name="connsiteX3" fmla="*/ 117833 w 117833"/>
                  <a:gd name="connsiteY3" fmla="*/ 54964 h 77487"/>
                  <a:gd name="connsiteX4" fmla="*/ 117557 w 117833"/>
                  <a:gd name="connsiteY4" fmla="*/ 36341 h 77487"/>
                  <a:gd name="connsiteX5" fmla="*/ 28300 w 117833"/>
                  <a:gd name="connsiteY5" fmla="*/ 0 h 77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7833" h="77487" extrusionOk="0">
                    <a:moveTo>
                      <a:pt x="28300" y="0"/>
                    </a:moveTo>
                    <a:lnTo>
                      <a:pt x="0" y="28582"/>
                    </a:lnTo>
                    <a:lnTo>
                      <a:pt x="117833" y="77487"/>
                    </a:lnTo>
                    <a:lnTo>
                      <a:pt x="117833" y="54964"/>
                    </a:lnTo>
                    <a:lnTo>
                      <a:pt x="117557" y="36341"/>
                    </a:lnTo>
                    <a:lnTo>
                      <a:pt x="28300" y="0"/>
                    </a:lnTo>
                    <a:close/>
                  </a:path>
                </a:pathLst>
              </a:custGeom>
              <a:solidFill>
                <a:schemeClr val="accent4"/>
              </a:solidFill>
              <a:ln>
                <a:noFill/>
              </a:ln>
            </p:spPr>
          </p:sp>
          <p:sp>
            <p:nvSpPr>
              <p:cNvPr id="2" name="Diamond 1"/>
              <p:cNvSpPr/>
              <p:nvPr/>
            </p:nvSpPr>
            <p:spPr>
              <a:xfrm>
                <a:off x="2484307" y="3001273"/>
                <a:ext cx="3075147" cy="1215429"/>
              </a:xfrm>
              <a:prstGeom prst="diamond">
                <a:avLst/>
              </a:prstGeom>
              <a:solidFill>
                <a:srgbClr val="050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9" name="Google Shape;289;p30"/>
              <p:cNvGrpSpPr/>
              <p:nvPr/>
            </p:nvGrpSpPr>
            <p:grpSpPr>
              <a:xfrm>
                <a:off x="2509795" y="1479150"/>
                <a:ext cx="3024402" cy="2507223"/>
                <a:chOff x="2991269" y="1153325"/>
                <a:chExt cx="3514811" cy="3252003"/>
              </a:xfrm>
            </p:grpSpPr>
            <p:sp>
              <p:nvSpPr>
                <p:cNvPr id="290" name="Google Shape;290;p30"/>
                <p:cNvSpPr/>
                <p:nvPr/>
              </p:nvSpPr>
              <p:spPr>
                <a:xfrm>
                  <a:off x="3477586" y="2585458"/>
                  <a:ext cx="2541910" cy="950456"/>
                </a:xfrm>
                <a:custGeom>
                  <a:avLst/>
                  <a:gdLst/>
                  <a:ahLst/>
                  <a:cxnLst/>
                  <a:rect l="l" t="t" r="r" b="b"/>
                  <a:pathLst>
                    <a:path w="126826" h="43529" extrusionOk="0">
                      <a:moveTo>
                        <a:pt x="0" y="20002"/>
                      </a:moveTo>
                      <a:lnTo>
                        <a:pt x="63389" y="43529"/>
                      </a:lnTo>
                      <a:lnTo>
                        <a:pt x="126826" y="19907"/>
                      </a:lnTo>
                      <a:lnTo>
                        <a:pt x="63580" y="0"/>
                      </a:lnTo>
                      <a:close/>
                    </a:path>
                  </a:pathLst>
                </a:custGeom>
                <a:solidFill>
                  <a:schemeClr val="dk1"/>
                </a:solidFill>
                <a:ln>
                  <a:noFill/>
                </a:ln>
              </p:spPr>
            </p:sp>
            <p:sp>
              <p:nvSpPr>
                <p:cNvPr id="291" name="Google Shape;291;p30"/>
                <p:cNvSpPr/>
                <p:nvPr/>
              </p:nvSpPr>
              <p:spPr>
                <a:xfrm>
                  <a:off x="2991269" y="3020977"/>
                  <a:ext cx="1758228" cy="1384350"/>
                </a:xfrm>
                <a:custGeom>
                  <a:avLst/>
                  <a:gdLst/>
                  <a:ahLst/>
                  <a:cxnLst/>
                  <a:rect l="l" t="t" r="r" b="b"/>
                  <a:pathLst>
                    <a:path w="87725" h="63817" extrusionOk="0">
                      <a:moveTo>
                        <a:pt x="24288" y="0"/>
                      </a:moveTo>
                      <a:lnTo>
                        <a:pt x="0" y="29908"/>
                      </a:lnTo>
                      <a:lnTo>
                        <a:pt x="87725" y="63817"/>
                      </a:lnTo>
                      <a:lnTo>
                        <a:pt x="87725" y="42291"/>
                      </a:lnTo>
                      <a:lnTo>
                        <a:pt x="87725" y="23526"/>
                      </a:lnTo>
                      <a:close/>
                    </a:path>
                  </a:pathLst>
                </a:custGeom>
                <a:solidFill>
                  <a:schemeClr val="accent3"/>
                </a:solidFill>
                <a:ln>
                  <a:noFill/>
                </a:ln>
              </p:spPr>
            </p:sp>
            <p:sp>
              <p:nvSpPr>
                <p:cNvPr id="292" name="Google Shape;292;p30"/>
                <p:cNvSpPr/>
                <p:nvPr/>
              </p:nvSpPr>
              <p:spPr>
                <a:xfrm flipH="1">
                  <a:off x="4747852" y="3020977"/>
                  <a:ext cx="1758228" cy="1384350"/>
                </a:xfrm>
                <a:custGeom>
                  <a:avLst/>
                  <a:gdLst/>
                  <a:ahLst/>
                  <a:cxnLst/>
                  <a:rect l="l" t="t" r="r" b="b"/>
                  <a:pathLst>
                    <a:path w="87725" h="63817" extrusionOk="0">
                      <a:moveTo>
                        <a:pt x="24288" y="0"/>
                      </a:moveTo>
                      <a:lnTo>
                        <a:pt x="0" y="29908"/>
                      </a:lnTo>
                      <a:lnTo>
                        <a:pt x="87725" y="63817"/>
                      </a:lnTo>
                      <a:lnTo>
                        <a:pt x="87725" y="42291"/>
                      </a:lnTo>
                      <a:lnTo>
                        <a:pt x="87725" y="23526"/>
                      </a:lnTo>
                      <a:close/>
                    </a:path>
                  </a:pathLst>
                </a:custGeom>
                <a:solidFill>
                  <a:schemeClr val="accent4"/>
                </a:solidFill>
                <a:ln>
                  <a:noFill/>
                </a:ln>
              </p:spPr>
            </p:sp>
            <p:sp>
              <p:nvSpPr>
                <p:cNvPr id="293" name="Google Shape;293;p30"/>
                <p:cNvSpPr/>
                <p:nvPr/>
              </p:nvSpPr>
              <p:spPr>
                <a:xfrm>
                  <a:off x="3969199" y="2001324"/>
                  <a:ext cx="1565850" cy="585863"/>
                </a:xfrm>
                <a:custGeom>
                  <a:avLst/>
                  <a:gdLst/>
                  <a:ahLst/>
                  <a:cxnLst/>
                  <a:rect l="l" t="t" r="r" b="b"/>
                  <a:pathLst>
                    <a:path w="24053" h="8150" extrusionOk="0">
                      <a:moveTo>
                        <a:pt x="0" y="3827"/>
                      </a:moveTo>
                      <a:lnTo>
                        <a:pt x="11976" y="8150"/>
                      </a:lnTo>
                      <a:lnTo>
                        <a:pt x="24053" y="3827"/>
                      </a:lnTo>
                      <a:lnTo>
                        <a:pt x="12126" y="0"/>
                      </a:lnTo>
                      <a:close/>
                    </a:path>
                  </a:pathLst>
                </a:custGeom>
                <a:solidFill>
                  <a:schemeClr val="dk1"/>
                </a:solidFill>
                <a:ln>
                  <a:noFill/>
                </a:ln>
              </p:spPr>
            </p:sp>
            <p:sp>
              <p:nvSpPr>
                <p:cNvPr id="294" name="Google Shape;294;p30"/>
                <p:cNvSpPr/>
                <p:nvPr/>
              </p:nvSpPr>
              <p:spPr>
                <a:xfrm>
                  <a:off x="3563255" y="2275837"/>
                  <a:ext cx="1189300" cy="1015326"/>
                </a:xfrm>
                <a:custGeom>
                  <a:avLst/>
                  <a:gdLst/>
                  <a:ahLst/>
                  <a:cxnLst/>
                  <a:rect l="l" t="t" r="r" b="b"/>
                  <a:pathLst>
                    <a:path w="18238" h="14114" extrusionOk="0">
                      <a:moveTo>
                        <a:pt x="6262" y="0"/>
                      </a:moveTo>
                      <a:lnTo>
                        <a:pt x="18238" y="4324"/>
                      </a:lnTo>
                      <a:lnTo>
                        <a:pt x="18238" y="14114"/>
                      </a:lnTo>
                      <a:lnTo>
                        <a:pt x="0" y="7554"/>
                      </a:lnTo>
                      <a:close/>
                    </a:path>
                  </a:pathLst>
                </a:custGeom>
                <a:solidFill>
                  <a:schemeClr val="accent3"/>
                </a:solidFill>
                <a:ln>
                  <a:noFill/>
                </a:ln>
              </p:spPr>
            </p:sp>
            <p:sp>
              <p:nvSpPr>
                <p:cNvPr id="295" name="Google Shape;295;p30"/>
                <p:cNvSpPr/>
                <p:nvPr/>
              </p:nvSpPr>
              <p:spPr>
                <a:xfrm flipH="1">
                  <a:off x="4749365" y="2275837"/>
                  <a:ext cx="1189300" cy="1015326"/>
                </a:xfrm>
                <a:custGeom>
                  <a:avLst/>
                  <a:gdLst/>
                  <a:ahLst/>
                  <a:cxnLst/>
                  <a:rect l="l" t="t" r="r" b="b"/>
                  <a:pathLst>
                    <a:path w="18238" h="14114" extrusionOk="0">
                      <a:moveTo>
                        <a:pt x="6262" y="0"/>
                      </a:moveTo>
                      <a:lnTo>
                        <a:pt x="18238" y="4324"/>
                      </a:lnTo>
                      <a:lnTo>
                        <a:pt x="18238" y="14114"/>
                      </a:lnTo>
                      <a:lnTo>
                        <a:pt x="0" y="7554"/>
                      </a:lnTo>
                      <a:close/>
                    </a:path>
                  </a:pathLst>
                </a:custGeom>
                <a:solidFill>
                  <a:schemeClr val="accent4"/>
                </a:solidFill>
                <a:ln>
                  <a:noFill/>
                </a:ln>
              </p:spPr>
            </p:sp>
            <p:sp>
              <p:nvSpPr>
                <p:cNvPr id="296" name="Google Shape;296;p30"/>
                <p:cNvSpPr/>
                <p:nvPr/>
              </p:nvSpPr>
              <p:spPr>
                <a:xfrm>
                  <a:off x="4059061" y="1153325"/>
                  <a:ext cx="693508" cy="1201140"/>
                </a:xfrm>
                <a:custGeom>
                  <a:avLst/>
                  <a:gdLst/>
                  <a:ahLst/>
                  <a:cxnLst/>
                  <a:rect l="l" t="t" r="r" b="b"/>
                  <a:pathLst>
                    <a:path w="10635" h="16697" extrusionOk="0">
                      <a:moveTo>
                        <a:pt x="10635" y="0"/>
                      </a:moveTo>
                      <a:lnTo>
                        <a:pt x="0" y="12722"/>
                      </a:lnTo>
                      <a:lnTo>
                        <a:pt x="10635" y="16697"/>
                      </a:lnTo>
                      <a:close/>
                    </a:path>
                  </a:pathLst>
                </a:custGeom>
                <a:solidFill>
                  <a:schemeClr val="accent3"/>
                </a:solidFill>
                <a:ln>
                  <a:noFill/>
                </a:ln>
              </p:spPr>
            </p:sp>
            <p:sp>
              <p:nvSpPr>
                <p:cNvPr id="297" name="Google Shape;297;p30"/>
                <p:cNvSpPr/>
                <p:nvPr/>
              </p:nvSpPr>
              <p:spPr>
                <a:xfrm flipH="1">
                  <a:off x="4749350" y="1153325"/>
                  <a:ext cx="693508" cy="1201140"/>
                </a:xfrm>
                <a:custGeom>
                  <a:avLst/>
                  <a:gdLst/>
                  <a:ahLst/>
                  <a:cxnLst/>
                  <a:rect l="l" t="t" r="r" b="b"/>
                  <a:pathLst>
                    <a:path w="10635" h="16697" extrusionOk="0">
                      <a:moveTo>
                        <a:pt x="10635" y="0"/>
                      </a:moveTo>
                      <a:lnTo>
                        <a:pt x="0" y="12722"/>
                      </a:lnTo>
                      <a:lnTo>
                        <a:pt x="10635" y="16697"/>
                      </a:lnTo>
                      <a:close/>
                    </a:path>
                  </a:pathLst>
                </a:custGeom>
                <a:solidFill>
                  <a:schemeClr val="accent4"/>
                </a:solidFill>
                <a:ln>
                  <a:noFill/>
                </a:ln>
              </p:spPr>
            </p:sp>
          </p:grpSp>
          <p:sp>
            <p:nvSpPr>
              <p:cNvPr id="49" name="Google Shape;291;p30"/>
              <p:cNvSpPr/>
              <p:nvPr/>
            </p:nvSpPr>
            <p:spPr>
              <a:xfrm>
                <a:off x="2026765" y="3612668"/>
                <a:ext cx="1991540" cy="1281611"/>
              </a:xfrm>
              <a:custGeom>
                <a:avLst/>
                <a:gdLst>
                  <a:gd name="connsiteX0" fmla="*/ 24288 w 87725"/>
                  <a:gd name="connsiteY0" fmla="*/ 0 h 67661"/>
                  <a:gd name="connsiteX1" fmla="*/ 0 w 87725"/>
                  <a:gd name="connsiteY1" fmla="*/ 29908 h 67661"/>
                  <a:gd name="connsiteX2" fmla="*/ 86620 w 87725"/>
                  <a:gd name="connsiteY2" fmla="*/ 67661 h 67661"/>
                  <a:gd name="connsiteX3" fmla="*/ 87725 w 87725"/>
                  <a:gd name="connsiteY3" fmla="*/ 42291 h 67661"/>
                  <a:gd name="connsiteX4" fmla="*/ 87725 w 87725"/>
                  <a:gd name="connsiteY4" fmla="*/ 23526 h 67661"/>
                  <a:gd name="connsiteX5" fmla="*/ 24288 w 87725"/>
                  <a:gd name="connsiteY5" fmla="*/ 0 h 67661"/>
                  <a:gd name="connsiteX0" fmla="*/ 24288 w 87725"/>
                  <a:gd name="connsiteY0" fmla="*/ 0 h 67661"/>
                  <a:gd name="connsiteX1" fmla="*/ 0 w 87725"/>
                  <a:gd name="connsiteY1" fmla="*/ 29908 h 67661"/>
                  <a:gd name="connsiteX2" fmla="*/ 86620 w 87725"/>
                  <a:gd name="connsiteY2" fmla="*/ 67661 h 67661"/>
                  <a:gd name="connsiteX3" fmla="*/ 87173 w 87725"/>
                  <a:gd name="connsiteY3" fmla="*/ 42291 h 67661"/>
                  <a:gd name="connsiteX4" fmla="*/ 87725 w 87725"/>
                  <a:gd name="connsiteY4" fmla="*/ 23526 h 67661"/>
                  <a:gd name="connsiteX5" fmla="*/ 24288 w 87725"/>
                  <a:gd name="connsiteY5" fmla="*/ 0 h 67661"/>
                  <a:gd name="connsiteX0" fmla="*/ 24288 w 87725"/>
                  <a:gd name="connsiteY0" fmla="*/ 0 h 67661"/>
                  <a:gd name="connsiteX1" fmla="*/ 0 w 87725"/>
                  <a:gd name="connsiteY1" fmla="*/ 29908 h 67661"/>
                  <a:gd name="connsiteX2" fmla="*/ 86620 w 87725"/>
                  <a:gd name="connsiteY2" fmla="*/ 67661 h 67661"/>
                  <a:gd name="connsiteX3" fmla="*/ 87449 w 87725"/>
                  <a:gd name="connsiteY3" fmla="*/ 42576 h 67661"/>
                  <a:gd name="connsiteX4" fmla="*/ 87725 w 87725"/>
                  <a:gd name="connsiteY4" fmla="*/ 23526 h 67661"/>
                  <a:gd name="connsiteX5" fmla="*/ 24288 w 87725"/>
                  <a:gd name="connsiteY5" fmla="*/ 0 h 67661"/>
                  <a:gd name="connsiteX0" fmla="*/ 24288 w 87725"/>
                  <a:gd name="connsiteY0" fmla="*/ 0 h 67661"/>
                  <a:gd name="connsiteX1" fmla="*/ 0 w 87725"/>
                  <a:gd name="connsiteY1" fmla="*/ 29908 h 67661"/>
                  <a:gd name="connsiteX2" fmla="*/ 86620 w 87725"/>
                  <a:gd name="connsiteY2" fmla="*/ 67661 h 67661"/>
                  <a:gd name="connsiteX3" fmla="*/ 87035 w 87725"/>
                  <a:gd name="connsiteY3" fmla="*/ 42576 h 67661"/>
                  <a:gd name="connsiteX4" fmla="*/ 87725 w 87725"/>
                  <a:gd name="connsiteY4" fmla="*/ 23526 h 67661"/>
                  <a:gd name="connsiteX5" fmla="*/ 24288 w 87725"/>
                  <a:gd name="connsiteY5" fmla="*/ 0 h 67661"/>
                  <a:gd name="connsiteX0" fmla="*/ 24288 w 87725"/>
                  <a:gd name="connsiteY0" fmla="*/ 0 h 67661"/>
                  <a:gd name="connsiteX1" fmla="*/ 0 w 87725"/>
                  <a:gd name="connsiteY1" fmla="*/ 29908 h 67661"/>
                  <a:gd name="connsiteX2" fmla="*/ 86620 w 87725"/>
                  <a:gd name="connsiteY2" fmla="*/ 67661 h 67661"/>
                  <a:gd name="connsiteX3" fmla="*/ 87035 w 87725"/>
                  <a:gd name="connsiteY3" fmla="*/ 42861 h 67661"/>
                  <a:gd name="connsiteX4" fmla="*/ 87725 w 87725"/>
                  <a:gd name="connsiteY4" fmla="*/ 23526 h 67661"/>
                  <a:gd name="connsiteX5" fmla="*/ 24288 w 87725"/>
                  <a:gd name="connsiteY5" fmla="*/ 0 h 67661"/>
                  <a:gd name="connsiteX0" fmla="*/ 35196 w 98633"/>
                  <a:gd name="connsiteY0" fmla="*/ 0 h 67661"/>
                  <a:gd name="connsiteX1" fmla="*/ 0 w 98633"/>
                  <a:gd name="connsiteY1" fmla="*/ 22647 h 67661"/>
                  <a:gd name="connsiteX2" fmla="*/ 97528 w 98633"/>
                  <a:gd name="connsiteY2" fmla="*/ 67661 h 67661"/>
                  <a:gd name="connsiteX3" fmla="*/ 97943 w 98633"/>
                  <a:gd name="connsiteY3" fmla="*/ 42861 h 67661"/>
                  <a:gd name="connsiteX4" fmla="*/ 98633 w 98633"/>
                  <a:gd name="connsiteY4" fmla="*/ 23526 h 67661"/>
                  <a:gd name="connsiteX5" fmla="*/ 35196 w 98633"/>
                  <a:gd name="connsiteY5" fmla="*/ 0 h 67661"/>
                  <a:gd name="connsiteX0" fmla="*/ 54250 w 117687"/>
                  <a:gd name="connsiteY0" fmla="*/ 0 h 67661"/>
                  <a:gd name="connsiteX1" fmla="*/ 0 w 117687"/>
                  <a:gd name="connsiteY1" fmla="*/ 13535 h 67661"/>
                  <a:gd name="connsiteX2" fmla="*/ 116582 w 117687"/>
                  <a:gd name="connsiteY2" fmla="*/ 67661 h 67661"/>
                  <a:gd name="connsiteX3" fmla="*/ 116997 w 117687"/>
                  <a:gd name="connsiteY3" fmla="*/ 42861 h 67661"/>
                  <a:gd name="connsiteX4" fmla="*/ 117687 w 117687"/>
                  <a:gd name="connsiteY4" fmla="*/ 23526 h 67661"/>
                  <a:gd name="connsiteX5" fmla="*/ 54250 w 117687"/>
                  <a:gd name="connsiteY5" fmla="*/ 0 h 67661"/>
                  <a:gd name="connsiteX0" fmla="*/ 40028 w 117687"/>
                  <a:gd name="connsiteY0" fmla="*/ 0 h 75207"/>
                  <a:gd name="connsiteX1" fmla="*/ 0 w 117687"/>
                  <a:gd name="connsiteY1" fmla="*/ 21081 h 75207"/>
                  <a:gd name="connsiteX2" fmla="*/ 116582 w 117687"/>
                  <a:gd name="connsiteY2" fmla="*/ 75207 h 75207"/>
                  <a:gd name="connsiteX3" fmla="*/ 116997 w 117687"/>
                  <a:gd name="connsiteY3" fmla="*/ 50407 h 75207"/>
                  <a:gd name="connsiteX4" fmla="*/ 117687 w 117687"/>
                  <a:gd name="connsiteY4" fmla="*/ 31072 h 75207"/>
                  <a:gd name="connsiteX5" fmla="*/ 40028 w 117687"/>
                  <a:gd name="connsiteY5" fmla="*/ 0 h 75207"/>
                  <a:gd name="connsiteX0" fmla="*/ 42513 w 120172"/>
                  <a:gd name="connsiteY0" fmla="*/ 0 h 75207"/>
                  <a:gd name="connsiteX1" fmla="*/ 0 w 120172"/>
                  <a:gd name="connsiteY1" fmla="*/ 23074 h 75207"/>
                  <a:gd name="connsiteX2" fmla="*/ 119067 w 120172"/>
                  <a:gd name="connsiteY2" fmla="*/ 75207 h 75207"/>
                  <a:gd name="connsiteX3" fmla="*/ 119482 w 120172"/>
                  <a:gd name="connsiteY3" fmla="*/ 50407 h 75207"/>
                  <a:gd name="connsiteX4" fmla="*/ 120172 w 120172"/>
                  <a:gd name="connsiteY4" fmla="*/ 31072 h 75207"/>
                  <a:gd name="connsiteX5" fmla="*/ 42513 w 120172"/>
                  <a:gd name="connsiteY5" fmla="*/ 0 h 75207"/>
                  <a:gd name="connsiteX0" fmla="*/ 36576 w 120172"/>
                  <a:gd name="connsiteY0" fmla="*/ 0 h 77770"/>
                  <a:gd name="connsiteX1" fmla="*/ 0 w 120172"/>
                  <a:gd name="connsiteY1" fmla="*/ 25637 h 77770"/>
                  <a:gd name="connsiteX2" fmla="*/ 119067 w 120172"/>
                  <a:gd name="connsiteY2" fmla="*/ 77770 h 77770"/>
                  <a:gd name="connsiteX3" fmla="*/ 119482 w 120172"/>
                  <a:gd name="connsiteY3" fmla="*/ 52970 h 77770"/>
                  <a:gd name="connsiteX4" fmla="*/ 120172 w 120172"/>
                  <a:gd name="connsiteY4" fmla="*/ 33635 h 77770"/>
                  <a:gd name="connsiteX5" fmla="*/ 36576 w 120172"/>
                  <a:gd name="connsiteY5" fmla="*/ 0 h 77770"/>
                  <a:gd name="connsiteX0" fmla="*/ 38647 w 122243"/>
                  <a:gd name="connsiteY0" fmla="*/ 0 h 77770"/>
                  <a:gd name="connsiteX1" fmla="*/ 0 w 122243"/>
                  <a:gd name="connsiteY1" fmla="*/ 24640 h 77770"/>
                  <a:gd name="connsiteX2" fmla="*/ 121138 w 122243"/>
                  <a:gd name="connsiteY2" fmla="*/ 77770 h 77770"/>
                  <a:gd name="connsiteX3" fmla="*/ 121553 w 122243"/>
                  <a:gd name="connsiteY3" fmla="*/ 52970 h 77770"/>
                  <a:gd name="connsiteX4" fmla="*/ 122243 w 122243"/>
                  <a:gd name="connsiteY4" fmla="*/ 33635 h 77770"/>
                  <a:gd name="connsiteX5" fmla="*/ 38647 w 122243"/>
                  <a:gd name="connsiteY5" fmla="*/ 0 h 77770"/>
                  <a:gd name="connsiteX0" fmla="*/ 33952 w 122243"/>
                  <a:gd name="connsiteY0" fmla="*/ 0 h 80048"/>
                  <a:gd name="connsiteX1" fmla="*/ 0 w 122243"/>
                  <a:gd name="connsiteY1" fmla="*/ 26918 h 80048"/>
                  <a:gd name="connsiteX2" fmla="*/ 121138 w 122243"/>
                  <a:gd name="connsiteY2" fmla="*/ 80048 h 80048"/>
                  <a:gd name="connsiteX3" fmla="*/ 121553 w 122243"/>
                  <a:gd name="connsiteY3" fmla="*/ 55248 h 80048"/>
                  <a:gd name="connsiteX4" fmla="*/ 122243 w 122243"/>
                  <a:gd name="connsiteY4" fmla="*/ 35913 h 80048"/>
                  <a:gd name="connsiteX5" fmla="*/ 33952 w 122243"/>
                  <a:gd name="connsiteY5" fmla="*/ 0 h 80048"/>
                  <a:gd name="connsiteX0" fmla="*/ 30914 w 119205"/>
                  <a:gd name="connsiteY0" fmla="*/ 0 h 80048"/>
                  <a:gd name="connsiteX1" fmla="*/ 0 w 119205"/>
                  <a:gd name="connsiteY1" fmla="*/ 27772 h 80048"/>
                  <a:gd name="connsiteX2" fmla="*/ 118100 w 119205"/>
                  <a:gd name="connsiteY2" fmla="*/ 80048 h 80048"/>
                  <a:gd name="connsiteX3" fmla="*/ 118515 w 119205"/>
                  <a:gd name="connsiteY3" fmla="*/ 55248 h 80048"/>
                  <a:gd name="connsiteX4" fmla="*/ 119205 w 119205"/>
                  <a:gd name="connsiteY4" fmla="*/ 35913 h 80048"/>
                  <a:gd name="connsiteX5" fmla="*/ 30914 w 119205"/>
                  <a:gd name="connsiteY5" fmla="*/ 0 h 80048"/>
                  <a:gd name="connsiteX0" fmla="*/ 27600 w 115891"/>
                  <a:gd name="connsiteY0" fmla="*/ 0 h 80048"/>
                  <a:gd name="connsiteX1" fmla="*/ 0 w 115891"/>
                  <a:gd name="connsiteY1" fmla="*/ 29338 h 80048"/>
                  <a:gd name="connsiteX2" fmla="*/ 114786 w 115891"/>
                  <a:gd name="connsiteY2" fmla="*/ 80048 h 80048"/>
                  <a:gd name="connsiteX3" fmla="*/ 115201 w 115891"/>
                  <a:gd name="connsiteY3" fmla="*/ 55248 h 80048"/>
                  <a:gd name="connsiteX4" fmla="*/ 115891 w 115891"/>
                  <a:gd name="connsiteY4" fmla="*/ 35913 h 80048"/>
                  <a:gd name="connsiteX5" fmla="*/ 27600 w 115891"/>
                  <a:gd name="connsiteY5" fmla="*/ 0 h 80048"/>
                  <a:gd name="connsiteX0" fmla="*/ 27600 w 115891"/>
                  <a:gd name="connsiteY0" fmla="*/ 0 h 80048"/>
                  <a:gd name="connsiteX1" fmla="*/ 0 w 115891"/>
                  <a:gd name="connsiteY1" fmla="*/ 32328 h 80048"/>
                  <a:gd name="connsiteX2" fmla="*/ 114786 w 115891"/>
                  <a:gd name="connsiteY2" fmla="*/ 80048 h 80048"/>
                  <a:gd name="connsiteX3" fmla="*/ 115201 w 115891"/>
                  <a:gd name="connsiteY3" fmla="*/ 55248 h 80048"/>
                  <a:gd name="connsiteX4" fmla="*/ 115891 w 115891"/>
                  <a:gd name="connsiteY4" fmla="*/ 35913 h 80048"/>
                  <a:gd name="connsiteX5" fmla="*/ 27600 w 115891"/>
                  <a:gd name="connsiteY5" fmla="*/ 0 h 80048"/>
                  <a:gd name="connsiteX0" fmla="*/ 23872 w 112163"/>
                  <a:gd name="connsiteY0" fmla="*/ 0 h 80048"/>
                  <a:gd name="connsiteX1" fmla="*/ 0 w 112163"/>
                  <a:gd name="connsiteY1" fmla="*/ 32898 h 80048"/>
                  <a:gd name="connsiteX2" fmla="*/ 111058 w 112163"/>
                  <a:gd name="connsiteY2" fmla="*/ 80048 h 80048"/>
                  <a:gd name="connsiteX3" fmla="*/ 111473 w 112163"/>
                  <a:gd name="connsiteY3" fmla="*/ 55248 h 80048"/>
                  <a:gd name="connsiteX4" fmla="*/ 112163 w 112163"/>
                  <a:gd name="connsiteY4" fmla="*/ 35913 h 80048"/>
                  <a:gd name="connsiteX5" fmla="*/ 23872 w 112163"/>
                  <a:gd name="connsiteY5" fmla="*/ 0 h 80048"/>
                  <a:gd name="connsiteX0" fmla="*/ 25391 w 113682"/>
                  <a:gd name="connsiteY0" fmla="*/ 0 h 80048"/>
                  <a:gd name="connsiteX1" fmla="*/ 0 w 113682"/>
                  <a:gd name="connsiteY1" fmla="*/ 32613 h 80048"/>
                  <a:gd name="connsiteX2" fmla="*/ 112577 w 113682"/>
                  <a:gd name="connsiteY2" fmla="*/ 80048 h 80048"/>
                  <a:gd name="connsiteX3" fmla="*/ 112992 w 113682"/>
                  <a:gd name="connsiteY3" fmla="*/ 55248 h 80048"/>
                  <a:gd name="connsiteX4" fmla="*/ 113682 w 113682"/>
                  <a:gd name="connsiteY4" fmla="*/ 35913 h 80048"/>
                  <a:gd name="connsiteX5" fmla="*/ 25391 w 113682"/>
                  <a:gd name="connsiteY5" fmla="*/ 0 h 80048"/>
                  <a:gd name="connsiteX0" fmla="*/ 27048 w 115339"/>
                  <a:gd name="connsiteY0" fmla="*/ 0 h 80048"/>
                  <a:gd name="connsiteX1" fmla="*/ 0 w 115339"/>
                  <a:gd name="connsiteY1" fmla="*/ 31474 h 80048"/>
                  <a:gd name="connsiteX2" fmla="*/ 114234 w 115339"/>
                  <a:gd name="connsiteY2" fmla="*/ 80048 h 80048"/>
                  <a:gd name="connsiteX3" fmla="*/ 114649 w 115339"/>
                  <a:gd name="connsiteY3" fmla="*/ 55248 h 80048"/>
                  <a:gd name="connsiteX4" fmla="*/ 115339 w 115339"/>
                  <a:gd name="connsiteY4" fmla="*/ 35913 h 80048"/>
                  <a:gd name="connsiteX5" fmla="*/ 27048 w 115339"/>
                  <a:gd name="connsiteY5" fmla="*/ 0 h 80048"/>
                  <a:gd name="connsiteX0" fmla="*/ 28429 w 116720"/>
                  <a:gd name="connsiteY0" fmla="*/ 0 h 80048"/>
                  <a:gd name="connsiteX1" fmla="*/ 0 w 116720"/>
                  <a:gd name="connsiteY1" fmla="*/ 30762 h 80048"/>
                  <a:gd name="connsiteX2" fmla="*/ 115615 w 116720"/>
                  <a:gd name="connsiteY2" fmla="*/ 80048 h 80048"/>
                  <a:gd name="connsiteX3" fmla="*/ 116030 w 116720"/>
                  <a:gd name="connsiteY3" fmla="*/ 55248 h 80048"/>
                  <a:gd name="connsiteX4" fmla="*/ 116720 w 116720"/>
                  <a:gd name="connsiteY4" fmla="*/ 35913 h 80048"/>
                  <a:gd name="connsiteX5" fmla="*/ 28429 w 116720"/>
                  <a:gd name="connsiteY5" fmla="*/ 0 h 80048"/>
                  <a:gd name="connsiteX0" fmla="*/ 29810 w 118101"/>
                  <a:gd name="connsiteY0" fmla="*/ 0 h 80048"/>
                  <a:gd name="connsiteX1" fmla="*/ 0 w 118101"/>
                  <a:gd name="connsiteY1" fmla="*/ 27914 h 80048"/>
                  <a:gd name="connsiteX2" fmla="*/ 116996 w 118101"/>
                  <a:gd name="connsiteY2" fmla="*/ 80048 h 80048"/>
                  <a:gd name="connsiteX3" fmla="*/ 117411 w 118101"/>
                  <a:gd name="connsiteY3" fmla="*/ 55248 h 80048"/>
                  <a:gd name="connsiteX4" fmla="*/ 118101 w 118101"/>
                  <a:gd name="connsiteY4" fmla="*/ 35913 h 80048"/>
                  <a:gd name="connsiteX5" fmla="*/ 29810 w 118101"/>
                  <a:gd name="connsiteY5" fmla="*/ 0 h 80048"/>
                  <a:gd name="connsiteX0" fmla="*/ 29810 w 118101"/>
                  <a:gd name="connsiteY0" fmla="*/ 0 h 76631"/>
                  <a:gd name="connsiteX1" fmla="*/ 0 w 118101"/>
                  <a:gd name="connsiteY1" fmla="*/ 27914 h 76631"/>
                  <a:gd name="connsiteX2" fmla="*/ 117410 w 118101"/>
                  <a:gd name="connsiteY2" fmla="*/ 76631 h 76631"/>
                  <a:gd name="connsiteX3" fmla="*/ 117411 w 118101"/>
                  <a:gd name="connsiteY3" fmla="*/ 55248 h 76631"/>
                  <a:gd name="connsiteX4" fmla="*/ 118101 w 118101"/>
                  <a:gd name="connsiteY4" fmla="*/ 35913 h 76631"/>
                  <a:gd name="connsiteX5" fmla="*/ 29810 w 118101"/>
                  <a:gd name="connsiteY5" fmla="*/ 0 h 76631"/>
                  <a:gd name="connsiteX0" fmla="*/ 29810 w 118101"/>
                  <a:gd name="connsiteY0" fmla="*/ 0 h 76631"/>
                  <a:gd name="connsiteX1" fmla="*/ 0 w 118101"/>
                  <a:gd name="connsiteY1" fmla="*/ 27914 h 76631"/>
                  <a:gd name="connsiteX2" fmla="*/ 117410 w 118101"/>
                  <a:gd name="connsiteY2" fmla="*/ 76631 h 76631"/>
                  <a:gd name="connsiteX3" fmla="*/ 117687 w 118101"/>
                  <a:gd name="connsiteY3" fmla="*/ 55248 h 76631"/>
                  <a:gd name="connsiteX4" fmla="*/ 118101 w 118101"/>
                  <a:gd name="connsiteY4" fmla="*/ 35913 h 76631"/>
                  <a:gd name="connsiteX5" fmla="*/ 29810 w 118101"/>
                  <a:gd name="connsiteY5" fmla="*/ 0 h 76631"/>
                  <a:gd name="connsiteX0" fmla="*/ 29810 w 118101"/>
                  <a:gd name="connsiteY0" fmla="*/ 0 h 76631"/>
                  <a:gd name="connsiteX1" fmla="*/ 0 w 118101"/>
                  <a:gd name="connsiteY1" fmla="*/ 27914 h 76631"/>
                  <a:gd name="connsiteX2" fmla="*/ 117410 w 118101"/>
                  <a:gd name="connsiteY2" fmla="*/ 76631 h 76631"/>
                  <a:gd name="connsiteX3" fmla="*/ 117687 w 118101"/>
                  <a:gd name="connsiteY3" fmla="*/ 55248 h 76631"/>
                  <a:gd name="connsiteX4" fmla="*/ 118101 w 118101"/>
                  <a:gd name="connsiteY4" fmla="*/ 35913 h 76631"/>
                  <a:gd name="connsiteX5" fmla="*/ 29810 w 118101"/>
                  <a:gd name="connsiteY5" fmla="*/ 0 h 76631"/>
                  <a:gd name="connsiteX0" fmla="*/ 29810 w 118101"/>
                  <a:gd name="connsiteY0" fmla="*/ 0 h 76631"/>
                  <a:gd name="connsiteX1" fmla="*/ 0 w 118101"/>
                  <a:gd name="connsiteY1" fmla="*/ 27914 h 76631"/>
                  <a:gd name="connsiteX2" fmla="*/ 117410 w 118101"/>
                  <a:gd name="connsiteY2" fmla="*/ 76631 h 76631"/>
                  <a:gd name="connsiteX3" fmla="*/ 117963 w 118101"/>
                  <a:gd name="connsiteY3" fmla="*/ 54963 h 76631"/>
                  <a:gd name="connsiteX4" fmla="*/ 118101 w 118101"/>
                  <a:gd name="connsiteY4" fmla="*/ 35913 h 76631"/>
                  <a:gd name="connsiteX5" fmla="*/ 29810 w 118101"/>
                  <a:gd name="connsiteY5" fmla="*/ 0 h 76631"/>
                  <a:gd name="connsiteX0" fmla="*/ 29810 w 118101"/>
                  <a:gd name="connsiteY0" fmla="*/ 0 h 76631"/>
                  <a:gd name="connsiteX1" fmla="*/ 0 w 118101"/>
                  <a:gd name="connsiteY1" fmla="*/ 27914 h 76631"/>
                  <a:gd name="connsiteX2" fmla="*/ 117410 w 118101"/>
                  <a:gd name="connsiteY2" fmla="*/ 76631 h 76631"/>
                  <a:gd name="connsiteX3" fmla="*/ 117963 w 118101"/>
                  <a:gd name="connsiteY3" fmla="*/ 54963 h 76631"/>
                  <a:gd name="connsiteX4" fmla="*/ 118101 w 118101"/>
                  <a:gd name="connsiteY4" fmla="*/ 35913 h 76631"/>
                  <a:gd name="connsiteX5" fmla="*/ 29810 w 118101"/>
                  <a:gd name="connsiteY5" fmla="*/ 0 h 76631"/>
                  <a:gd name="connsiteX0" fmla="*/ 29672 w 117963"/>
                  <a:gd name="connsiteY0" fmla="*/ 0 h 76631"/>
                  <a:gd name="connsiteX1" fmla="*/ 0 w 117963"/>
                  <a:gd name="connsiteY1" fmla="*/ 29480 h 76631"/>
                  <a:gd name="connsiteX2" fmla="*/ 117272 w 117963"/>
                  <a:gd name="connsiteY2" fmla="*/ 76631 h 76631"/>
                  <a:gd name="connsiteX3" fmla="*/ 117825 w 117963"/>
                  <a:gd name="connsiteY3" fmla="*/ 54963 h 76631"/>
                  <a:gd name="connsiteX4" fmla="*/ 117963 w 117963"/>
                  <a:gd name="connsiteY4" fmla="*/ 35913 h 76631"/>
                  <a:gd name="connsiteX5" fmla="*/ 29672 w 117963"/>
                  <a:gd name="connsiteY5" fmla="*/ 0 h 76631"/>
                  <a:gd name="connsiteX0" fmla="*/ 31605 w 119896"/>
                  <a:gd name="connsiteY0" fmla="*/ 0 h 76631"/>
                  <a:gd name="connsiteX1" fmla="*/ 0 w 119896"/>
                  <a:gd name="connsiteY1" fmla="*/ 27487 h 76631"/>
                  <a:gd name="connsiteX2" fmla="*/ 119205 w 119896"/>
                  <a:gd name="connsiteY2" fmla="*/ 76631 h 76631"/>
                  <a:gd name="connsiteX3" fmla="*/ 119758 w 119896"/>
                  <a:gd name="connsiteY3" fmla="*/ 54963 h 76631"/>
                  <a:gd name="connsiteX4" fmla="*/ 119896 w 119896"/>
                  <a:gd name="connsiteY4" fmla="*/ 35913 h 76631"/>
                  <a:gd name="connsiteX5" fmla="*/ 31605 w 119896"/>
                  <a:gd name="connsiteY5" fmla="*/ 0 h 76631"/>
                  <a:gd name="connsiteX0" fmla="*/ 31605 w 119896"/>
                  <a:gd name="connsiteY0" fmla="*/ 0 h 76631"/>
                  <a:gd name="connsiteX1" fmla="*/ 0 w 119896"/>
                  <a:gd name="connsiteY1" fmla="*/ 28199 h 76631"/>
                  <a:gd name="connsiteX2" fmla="*/ 119205 w 119896"/>
                  <a:gd name="connsiteY2" fmla="*/ 76631 h 76631"/>
                  <a:gd name="connsiteX3" fmla="*/ 119758 w 119896"/>
                  <a:gd name="connsiteY3" fmla="*/ 54963 h 76631"/>
                  <a:gd name="connsiteX4" fmla="*/ 119896 w 119896"/>
                  <a:gd name="connsiteY4" fmla="*/ 35913 h 76631"/>
                  <a:gd name="connsiteX5" fmla="*/ 31605 w 119896"/>
                  <a:gd name="connsiteY5" fmla="*/ 0 h 76631"/>
                  <a:gd name="connsiteX0" fmla="*/ 29534 w 117825"/>
                  <a:gd name="connsiteY0" fmla="*/ 0 h 76631"/>
                  <a:gd name="connsiteX1" fmla="*/ 0 w 117825"/>
                  <a:gd name="connsiteY1" fmla="*/ 29908 h 76631"/>
                  <a:gd name="connsiteX2" fmla="*/ 117134 w 117825"/>
                  <a:gd name="connsiteY2" fmla="*/ 76631 h 76631"/>
                  <a:gd name="connsiteX3" fmla="*/ 117687 w 117825"/>
                  <a:gd name="connsiteY3" fmla="*/ 54963 h 76631"/>
                  <a:gd name="connsiteX4" fmla="*/ 117825 w 117825"/>
                  <a:gd name="connsiteY4" fmla="*/ 35913 h 76631"/>
                  <a:gd name="connsiteX5" fmla="*/ 29534 w 117825"/>
                  <a:gd name="connsiteY5" fmla="*/ 0 h 76631"/>
                  <a:gd name="connsiteX0" fmla="*/ 27187 w 115478"/>
                  <a:gd name="connsiteY0" fmla="*/ 0 h 76631"/>
                  <a:gd name="connsiteX1" fmla="*/ 0 w 115478"/>
                  <a:gd name="connsiteY1" fmla="*/ 32186 h 76631"/>
                  <a:gd name="connsiteX2" fmla="*/ 114787 w 115478"/>
                  <a:gd name="connsiteY2" fmla="*/ 76631 h 76631"/>
                  <a:gd name="connsiteX3" fmla="*/ 115340 w 115478"/>
                  <a:gd name="connsiteY3" fmla="*/ 54963 h 76631"/>
                  <a:gd name="connsiteX4" fmla="*/ 115478 w 115478"/>
                  <a:gd name="connsiteY4" fmla="*/ 35913 h 76631"/>
                  <a:gd name="connsiteX5" fmla="*/ 27187 w 115478"/>
                  <a:gd name="connsiteY5" fmla="*/ 0 h 76631"/>
                  <a:gd name="connsiteX0" fmla="*/ 27187 w 115478"/>
                  <a:gd name="connsiteY0" fmla="*/ 0 h 76631"/>
                  <a:gd name="connsiteX1" fmla="*/ 0 w 115478"/>
                  <a:gd name="connsiteY1" fmla="*/ 29149 h 76631"/>
                  <a:gd name="connsiteX2" fmla="*/ 114787 w 115478"/>
                  <a:gd name="connsiteY2" fmla="*/ 76631 h 76631"/>
                  <a:gd name="connsiteX3" fmla="*/ 115340 w 115478"/>
                  <a:gd name="connsiteY3" fmla="*/ 54963 h 76631"/>
                  <a:gd name="connsiteX4" fmla="*/ 115478 w 115478"/>
                  <a:gd name="connsiteY4" fmla="*/ 35913 h 76631"/>
                  <a:gd name="connsiteX5" fmla="*/ 27187 w 115478"/>
                  <a:gd name="connsiteY5" fmla="*/ 0 h 76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478" h="76631" extrusionOk="0">
                    <a:moveTo>
                      <a:pt x="27187" y="0"/>
                    </a:moveTo>
                    <a:lnTo>
                      <a:pt x="0" y="29149"/>
                    </a:lnTo>
                    <a:lnTo>
                      <a:pt x="114787" y="76631"/>
                    </a:lnTo>
                    <a:cubicBezTo>
                      <a:pt x="115155" y="68174"/>
                      <a:pt x="114972" y="69116"/>
                      <a:pt x="115340" y="54963"/>
                    </a:cubicBezTo>
                    <a:lnTo>
                      <a:pt x="115478" y="35913"/>
                    </a:lnTo>
                    <a:lnTo>
                      <a:pt x="27187" y="0"/>
                    </a:lnTo>
                    <a:close/>
                  </a:path>
                </a:pathLst>
              </a:custGeom>
              <a:solidFill>
                <a:schemeClr val="accent3"/>
              </a:solidFill>
              <a:ln>
                <a:noFill/>
              </a:ln>
            </p:spPr>
          </p:sp>
        </p:grpSp>
        <p:pic>
          <p:nvPicPr>
            <p:cNvPr id="3074" name="Picture 2" descr="https://lh6.googleusercontent.com/8txdhGXZgShQ5icFlEanCMPIXk8zcCMy78I3rr-kwDHypqKaPn6rg8MIZkVTGEVgnF_ckLf7XuCE8JYxTUx1Vw5x6Qq_gitRpHBWEkTeOqyex013fI4c_QgXmmBzDC8KORwnum_JK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53007" y="1646835"/>
              <a:ext cx="764180" cy="254727"/>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s://lh3.googleusercontent.com/6C0gvpUM-fELN1TAXt-aM1qXTu3oetBMWBLm2HkKQvgXSXq0Bg8wvyGU5XulqCLel42Z4rFsAkdbkZFocFxJA4U-pY_W1EeeOxWOnc0j7Z9uYRxr9bvGII87v1iJQlOJ5rR0cEzg39g"/>
            <p:cNvPicPr>
              <a:picLocks noChangeAspect="1" noChangeArrowheads="1"/>
            </p:cNvPicPr>
            <p:nvPr/>
          </p:nvPicPr>
          <p:blipFill rotWithShape="1">
            <a:blip r:embed="rId5">
              <a:extLst>
                <a:ext uri="{28A0092B-C50C-407E-A947-70E740481C1C}">
                  <a14:useLocalDpi xmlns:a14="http://schemas.microsoft.com/office/drawing/2010/main" val="0"/>
                </a:ext>
              </a:extLst>
            </a:blip>
            <a:srcRect l="21428" t="26726"/>
            <a:stretch/>
          </p:blipFill>
          <p:spPr bwMode="auto">
            <a:xfrm rot="20309381">
              <a:off x="4383436" y="2336611"/>
              <a:ext cx="343455" cy="320296"/>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2" descr="https://lh6.googleusercontent.com/s2LoCJo-XoGGSExE8b1k6LdGqzAH83Pz26lG77FL23Dqh_d0eRA4r24QvhiMA_cTiacV4laqZTPBkSdKb0RcDPcDQ5PodwDOC96TOyUoS9ZboOAIWJWvxybbm-YhM5V9N4UGdKyRUL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08498">
              <a:off x="3242331" y="2371451"/>
              <a:ext cx="988252" cy="299664"/>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https://lh5.googleusercontent.com/yI4yStkehvGcnQigR0ObznSeyLvDTcveztRcEJDTKfiW9trl8QL4CxVgFIZL9KNBiIUGz6W3-60SqOLc0TZJ8vbD8SNCf4ZUqImsi5zrSzB2qUedzunUna-Hb7Nhsq_6ONNeZ0XQzNw"/>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41683" y="2813466"/>
              <a:ext cx="969438" cy="685423"/>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1" name="Picture 8" descr="https://lh5.googleusercontent.com/yI4yStkehvGcnQigR0ObznSeyLvDTcveztRcEJDTKfiW9trl8QL4CxVgFIZL9KNBiIUGz6W3-60SqOLc0TZJ8vbD8SNCf4ZUqImsi5zrSzB2qUedzunUna-Hb7Nhsq_6ONNeZ0XQzNw"/>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5762" y="2877521"/>
              <a:ext cx="969438" cy="685423"/>
            </a:xfrm>
            <a:prstGeom prst="rect">
              <a:avLst/>
            </a:prstGeom>
            <a:noFill/>
            <a:effectLst>
              <a:outerShdw blurRad="50800" dist="38100" algn="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082" name="Picture 10" descr="https://lh3.googleusercontent.com/AwlSmCmz4Q2vPNSeIgffFIeesj7f93ICa8DAsTzoFyLzLhSd9nFmXQaubzqyPNer3sw6UJnyjQrmTXF_eCjKd_-QGCPsDgLjX49KZYcWEyADps-WXRUSghF32k-jLlEcs0EjQjPjZYw"/>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20424046">
              <a:off x="4629098" y="3737377"/>
              <a:ext cx="865202" cy="529260"/>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10" descr="https://lh3.googleusercontent.com/AwlSmCmz4Q2vPNSeIgffFIeesj7f93ICa8DAsTzoFyLzLhSd9nFmXQaubzqyPNer3sw6UJnyjQrmTXF_eCjKd_-QGCPsDgLjX49KZYcWEyADps-WXRUSghF32k-jLlEcs0EjQjPjZYw"/>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1334779">
              <a:off x="2809150" y="3750495"/>
              <a:ext cx="865202" cy="529260"/>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a:t>
            </a:r>
            <a:endParaRPr lang="en-US"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pic>
        <p:nvPicPr>
          <p:cNvPr id="4" name="Google Shape;384;p38"/>
          <p:cNvPicPr preferRelativeResize="0"/>
          <p:nvPr/>
        </p:nvPicPr>
        <p:blipFill>
          <a:blip r:embed="rId2">
            <a:alphaModFix/>
          </a:blip>
          <a:stretch>
            <a:fillRect/>
          </a:stretch>
        </p:blipFill>
        <p:spPr>
          <a:xfrm>
            <a:off x="1313830" y="2715186"/>
            <a:ext cx="1310142" cy="857400"/>
          </a:xfrm>
          <a:prstGeom prst="rect">
            <a:avLst/>
          </a:prstGeom>
          <a:noFill/>
          <a:ln>
            <a:noFill/>
          </a:ln>
        </p:spPr>
      </p:pic>
      <p:pic>
        <p:nvPicPr>
          <p:cNvPr id="5" name="Google Shape;384;p38"/>
          <p:cNvPicPr preferRelativeResize="0"/>
          <p:nvPr/>
        </p:nvPicPr>
        <p:blipFill>
          <a:blip r:embed="rId2">
            <a:alphaModFix/>
          </a:blip>
          <a:stretch>
            <a:fillRect/>
          </a:stretch>
        </p:blipFill>
        <p:spPr>
          <a:xfrm>
            <a:off x="3985111" y="2715186"/>
            <a:ext cx="1310142" cy="857400"/>
          </a:xfrm>
          <a:prstGeom prst="rect">
            <a:avLst/>
          </a:prstGeom>
          <a:noFill/>
          <a:ln>
            <a:noFill/>
          </a:ln>
        </p:spPr>
      </p:pic>
      <p:pic>
        <p:nvPicPr>
          <p:cNvPr id="6" name="Google Shape;384;p38"/>
          <p:cNvPicPr preferRelativeResize="0"/>
          <p:nvPr/>
        </p:nvPicPr>
        <p:blipFill>
          <a:blip r:embed="rId2">
            <a:alphaModFix/>
          </a:blip>
          <a:stretch>
            <a:fillRect/>
          </a:stretch>
        </p:blipFill>
        <p:spPr>
          <a:xfrm>
            <a:off x="6656392" y="2715186"/>
            <a:ext cx="1310142" cy="857400"/>
          </a:xfrm>
          <a:prstGeom prst="rect">
            <a:avLst/>
          </a:prstGeom>
          <a:noFill/>
          <a:ln>
            <a:noFill/>
          </a:ln>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6029" y="1715594"/>
            <a:ext cx="1518506" cy="1518506"/>
          </a:xfrm>
          <a:prstGeom prst="rect">
            <a:avLst/>
          </a:prstGeom>
          <a:effectLst>
            <a:reflection blurRad="6350" stA="52000" endA="300" endPos="35000" dir="5400000" sy="-100000" algn="bl" rotWithShape="0"/>
          </a:effectLst>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13830" y="1938291"/>
            <a:ext cx="1015961" cy="1015961"/>
          </a:xfrm>
          <a:prstGeom prst="rect">
            <a:avLst/>
          </a:prstGeom>
          <a:effectLst>
            <a:reflection blurRad="6350" stA="50000" endA="300" endPos="90000" dist="50800" dir="5400000" sy="-100000" algn="bl" rotWithShape="0"/>
          </a:effectLst>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22454" y="1687019"/>
            <a:ext cx="1378018" cy="1378018"/>
          </a:xfrm>
          <a:prstGeom prst="rect">
            <a:avLst/>
          </a:prstGeom>
          <a:effectLst>
            <a:reflection blurRad="6350" stA="50000" endA="300" endPos="55500" dist="50800" dir="5400000" sy="-100000" algn="bl" rotWithShape="0"/>
          </a:effectLst>
        </p:spPr>
      </p:pic>
    </p:spTree>
    <p:extLst>
      <p:ext uri="{BB962C8B-B14F-4D97-AF65-F5344CB8AC3E}">
        <p14:creationId xmlns:p14="http://schemas.microsoft.com/office/powerpoint/2010/main" val="10730337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ctrTitle"/>
          </p:nvPr>
        </p:nvSpPr>
        <p:spPr>
          <a:xfrm>
            <a:off x="847536" y="2446627"/>
            <a:ext cx="4636134"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7</a:t>
            </a:r>
            <a:r>
              <a:rPr lang="en" dirty="0" smtClean="0"/>
              <a:t>.</a:t>
            </a:r>
            <a:br>
              <a:rPr lang="en" dirty="0" smtClean="0"/>
            </a:br>
            <a:r>
              <a:rPr lang="en" dirty="0" smtClean="0"/>
              <a:t>Software and Hardware Requirements</a:t>
            </a:r>
            <a:endParaRPr dirty="0" smtClean="0"/>
          </a:p>
        </p:txBody>
      </p:sp>
      <p:pic>
        <p:nvPicPr>
          <p:cNvPr id="96" name="Google Shape;96;p17"/>
          <p:cNvPicPr preferRelativeResize="0"/>
          <p:nvPr/>
        </p:nvPicPr>
        <p:blipFill>
          <a:blip r:embed="rId3">
            <a:alphaModFix/>
          </a:blip>
          <a:stretch>
            <a:fillRect/>
          </a:stretch>
        </p:blipFill>
        <p:spPr>
          <a:xfrm>
            <a:off x="5722705" y="2045304"/>
            <a:ext cx="2219340" cy="1159800"/>
          </a:xfrm>
          <a:prstGeom prst="rect">
            <a:avLst/>
          </a:prstGeom>
          <a:noFill/>
          <a:ln>
            <a:noFill/>
          </a:ln>
        </p:spPr>
      </p:pic>
      <p:pic>
        <p:nvPicPr>
          <p:cNvPr id="97" name="Google Shape;97;p17"/>
          <p:cNvPicPr preferRelativeResize="0"/>
          <p:nvPr/>
        </p:nvPicPr>
        <p:blipFill>
          <a:blip r:embed="rId4">
            <a:alphaModFix/>
          </a:blip>
          <a:stretch>
            <a:fillRect/>
          </a:stretch>
        </p:blipFill>
        <p:spPr>
          <a:xfrm>
            <a:off x="5790680" y="2449022"/>
            <a:ext cx="145275" cy="423000"/>
          </a:xfrm>
          <a:prstGeom prst="rect">
            <a:avLst/>
          </a:prstGeom>
          <a:noFill/>
          <a:ln>
            <a:noFill/>
          </a:ln>
        </p:spPr>
      </p:pic>
      <p:pic>
        <p:nvPicPr>
          <p:cNvPr id="98" name="Google Shape;98;p17"/>
          <p:cNvPicPr preferRelativeResize="0"/>
          <p:nvPr/>
        </p:nvPicPr>
        <p:blipFill>
          <a:blip r:embed="rId5">
            <a:alphaModFix/>
          </a:blip>
          <a:stretch>
            <a:fillRect/>
          </a:stretch>
        </p:blipFill>
        <p:spPr>
          <a:xfrm>
            <a:off x="6336726" y="1237502"/>
            <a:ext cx="1032700" cy="1209125"/>
          </a:xfrm>
          <a:prstGeom prst="rect">
            <a:avLst/>
          </a:prstGeom>
          <a:noFill/>
          <a:ln>
            <a:noFill/>
          </a:ln>
        </p:spPr>
      </p:pic>
    </p:spTree>
    <p:extLst>
      <p:ext uri="{BB962C8B-B14F-4D97-AF65-F5344CB8AC3E}">
        <p14:creationId xmlns:p14="http://schemas.microsoft.com/office/powerpoint/2010/main" val="22874273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Requirements</a:t>
            </a:r>
            <a:endParaRPr lang="en-US" dirty="0"/>
          </a:p>
        </p:txBody>
      </p:sp>
      <p:sp>
        <p:nvSpPr>
          <p:cNvPr id="3" name="Text Placeholder 2"/>
          <p:cNvSpPr>
            <a:spLocks noGrp="1"/>
          </p:cNvSpPr>
          <p:nvPr>
            <p:ph type="body" idx="1"/>
          </p:nvPr>
        </p:nvSpPr>
        <p:spPr/>
        <p:txBody>
          <a:bodyPr/>
          <a:lstStyle/>
          <a:p>
            <a:pPr marL="76200" indent="0">
              <a:buNone/>
            </a:pPr>
            <a:r>
              <a:rPr lang="en-US" sz="1800" dirty="0" smtClean="0"/>
              <a:t>End user</a:t>
            </a:r>
          </a:p>
          <a:p>
            <a:r>
              <a:rPr lang="en-US" sz="1800" dirty="0" smtClean="0"/>
              <a:t>Any operating system with latest chrome browser support.</a:t>
            </a:r>
          </a:p>
          <a:p>
            <a:r>
              <a:rPr lang="en-US" sz="1800" dirty="0" smtClean="0"/>
              <a:t>Android mobile phone </a:t>
            </a:r>
          </a:p>
          <a:p>
            <a:pPr marL="76200" indent="0">
              <a:buNone/>
            </a:pPr>
            <a:endParaRPr lang="en-US" sz="1800" dirty="0"/>
          </a:p>
          <a:p>
            <a:pPr marL="76200" indent="0">
              <a:buNone/>
            </a:pPr>
            <a:r>
              <a:rPr lang="en-US" sz="1800" dirty="0" smtClean="0"/>
              <a:t>Developers</a:t>
            </a:r>
            <a:endParaRPr lang="en-US" sz="1800" dirty="0"/>
          </a:p>
          <a:p>
            <a:r>
              <a:rPr lang="en-US" sz="1800" dirty="0" smtClean="0"/>
              <a:t>Android Studio</a:t>
            </a:r>
          </a:p>
          <a:p>
            <a:r>
              <a:rPr lang="en-US" sz="1800" dirty="0" smtClean="0"/>
              <a:t>Visual Studio Code </a:t>
            </a:r>
            <a:endParaRPr lang="en-US" sz="18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Tree>
    <p:extLst>
      <p:ext uri="{BB962C8B-B14F-4D97-AF65-F5344CB8AC3E}">
        <p14:creationId xmlns:p14="http://schemas.microsoft.com/office/powerpoint/2010/main" val="9582710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Requirements</a:t>
            </a:r>
            <a:endParaRPr lang="en-US" dirty="0"/>
          </a:p>
        </p:txBody>
      </p:sp>
      <p:sp>
        <p:nvSpPr>
          <p:cNvPr id="3" name="Text Placeholder 2"/>
          <p:cNvSpPr>
            <a:spLocks noGrp="1"/>
          </p:cNvSpPr>
          <p:nvPr>
            <p:ph type="body" idx="1"/>
          </p:nvPr>
        </p:nvSpPr>
        <p:spPr/>
        <p:txBody>
          <a:bodyPr/>
          <a:lstStyle/>
          <a:p>
            <a:pPr marL="76200" indent="0">
              <a:buNone/>
            </a:pPr>
            <a:r>
              <a:rPr lang="en-US" sz="1800" dirty="0" smtClean="0"/>
              <a:t>Developer</a:t>
            </a:r>
          </a:p>
          <a:p>
            <a:r>
              <a:rPr lang="en-US" sz="1800" dirty="0" smtClean="0"/>
              <a:t>Computer - 2GHz minimum, multi-core processor</a:t>
            </a:r>
          </a:p>
          <a:p>
            <a:r>
              <a:rPr lang="en-US" sz="1800" dirty="0" smtClean="0"/>
              <a:t>Memory(RAM) - At least 8 GB, preferably higher, and commensurate with concurrent usage</a:t>
            </a:r>
          </a:p>
          <a:p>
            <a:r>
              <a:rPr lang="en-US" sz="1800" dirty="0" smtClean="0"/>
              <a:t>Hard disk space - At least 30GB</a:t>
            </a:r>
            <a:endParaRPr lang="en-US" sz="18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pic>
        <p:nvPicPr>
          <p:cNvPr id="7" name="Google Shape;377;p38"/>
          <p:cNvPicPr preferRelativeResize="0"/>
          <p:nvPr/>
        </p:nvPicPr>
        <p:blipFill>
          <a:blip r:embed="rId2">
            <a:alphaModFix/>
          </a:blip>
          <a:stretch>
            <a:fillRect/>
          </a:stretch>
        </p:blipFill>
        <p:spPr>
          <a:xfrm>
            <a:off x="6705125" y="2150837"/>
            <a:ext cx="1842723" cy="1098064"/>
          </a:xfrm>
          <a:prstGeom prst="rect">
            <a:avLst/>
          </a:prstGeom>
          <a:noFill/>
          <a:ln>
            <a:noFill/>
          </a:ln>
        </p:spPr>
      </p:pic>
      <p:pic>
        <p:nvPicPr>
          <p:cNvPr id="6" name="Google Shape;378;p38"/>
          <p:cNvPicPr preferRelativeResize="0"/>
          <p:nvPr/>
        </p:nvPicPr>
        <p:blipFill>
          <a:blip r:embed="rId3">
            <a:alphaModFix/>
          </a:blip>
          <a:stretch>
            <a:fillRect/>
          </a:stretch>
        </p:blipFill>
        <p:spPr>
          <a:xfrm>
            <a:off x="7087923" y="1457324"/>
            <a:ext cx="1217100" cy="1387025"/>
          </a:xfrm>
          <a:prstGeom prst="rect">
            <a:avLst/>
          </a:prstGeom>
          <a:noFill/>
          <a:ln>
            <a:noFill/>
          </a:ln>
        </p:spPr>
      </p:pic>
    </p:spTree>
    <p:extLst>
      <p:ext uri="{BB962C8B-B14F-4D97-AF65-F5344CB8AC3E}">
        <p14:creationId xmlns:p14="http://schemas.microsoft.com/office/powerpoint/2010/main" val="7206329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ctrTitle"/>
          </p:nvPr>
        </p:nvSpPr>
        <p:spPr>
          <a:xfrm>
            <a:off x="847536" y="2045304"/>
            <a:ext cx="4636134" cy="1561123"/>
          </a:xfrm>
          <a:prstGeom prst="rect">
            <a:avLst/>
          </a:prstGeom>
        </p:spPr>
        <p:txBody>
          <a:bodyPr spcFirstLastPara="1" wrap="square" lIns="0" tIns="0" rIns="0" bIns="0" anchor="b" anchorCtr="0">
            <a:noAutofit/>
          </a:bodyPr>
          <a:lstStyle/>
          <a:p>
            <a:r>
              <a:rPr lang="en" dirty="0"/>
              <a:t>8</a:t>
            </a:r>
            <a:r>
              <a:rPr lang="en" dirty="0" smtClean="0"/>
              <a:t>.</a:t>
            </a:r>
            <a:br>
              <a:rPr lang="en" dirty="0" smtClean="0"/>
            </a:br>
            <a:r>
              <a:rPr lang="en-US" b="0" dirty="0"/>
              <a:t>Methodology (Modules</a:t>
            </a:r>
            <a:r>
              <a:rPr lang="en-US" b="0" dirty="0" smtClean="0"/>
              <a:t>)</a:t>
            </a:r>
            <a:endParaRPr dirty="0" smtClean="0"/>
          </a:p>
        </p:txBody>
      </p:sp>
      <p:pic>
        <p:nvPicPr>
          <p:cNvPr id="96" name="Google Shape;96;p17"/>
          <p:cNvPicPr preferRelativeResize="0"/>
          <p:nvPr/>
        </p:nvPicPr>
        <p:blipFill>
          <a:blip r:embed="rId3">
            <a:alphaModFix/>
          </a:blip>
          <a:stretch>
            <a:fillRect/>
          </a:stretch>
        </p:blipFill>
        <p:spPr>
          <a:xfrm>
            <a:off x="5722705" y="2045304"/>
            <a:ext cx="2219340" cy="1159800"/>
          </a:xfrm>
          <a:prstGeom prst="rect">
            <a:avLst/>
          </a:prstGeom>
          <a:noFill/>
          <a:ln>
            <a:noFill/>
          </a:ln>
        </p:spPr>
      </p:pic>
      <p:pic>
        <p:nvPicPr>
          <p:cNvPr id="97" name="Google Shape;97;p17"/>
          <p:cNvPicPr preferRelativeResize="0"/>
          <p:nvPr/>
        </p:nvPicPr>
        <p:blipFill>
          <a:blip r:embed="rId4">
            <a:alphaModFix/>
          </a:blip>
          <a:stretch>
            <a:fillRect/>
          </a:stretch>
        </p:blipFill>
        <p:spPr>
          <a:xfrm>
            <a:off x="5790680" y="2449022"/>
            <a:ext cx="145275" cy="423000"/>
          </a:xfrm>
          <a:prstGeom prst="rect">
            <a:avLst/>
          </a:prstGeom>
          <a:noFill/>
          <a:ln>
            <a:noFill/>
          </a:ln>
        </p:spPr>
      </p:pic>
      <p:pic>
        <p:nvPicPr>
          <p:cNvPr id="98" name="Google Shape;98;p17"/>
          <p:cNvPicPr preferRelativeResize="0"/>
          <p:nvPr/>
        </p:nvPicPr>
        <p:blipFill>
          <a:blip r:embed="rId5">
            <a:alphaModFix/>
          </a:blip>
          <a:stretch>
            <a:fillRect/>
          </a:stretch>
        </p:blipFill>
        <p:spPr>
          <a:xfrm>
            <a:off x="6336726" y="1237502"/>
            <a:ext cx="1032700" cy="1209125"/>
          </a:xfrm>
          <a:prstGeom prst="rect">
            <a:avLst/>
          </a:prstGeom>
          <a:noFill/>
          <a:ln>
            <a:noFill/>
          </a:ln>
        </p:spPr>
      </p:pic>
    </p:spTree>
    <p:extLst>
      <p:ext uri="{BB962C8B-B14F-4D97-AF65-F5344CB8AC3E}">
        <p14:creationId xmlns:p14="http://schemas.microsoft.com/office/powerpoint/2010/main" val="22104111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4"/>
          <p:cNvSpPr txBox="1">
            <a:spLocks noGrp="1"/>
          </p:cNvSpPr>
          <p:nvPr>
            <p:ph type="title"/>
          </p:nvPr>
        </p:nvSpPr>
        <p:spPr>
          <a:xfrm>
            <a:off x="1423031" y="205974"/>
            <a:ext cx="6014400" cy="857400"/>
          </a:xfrm>
          <a:prstGeom prst="rect">
            <a:avLst/>
          </a:prstGeom>
        </p:spPr>
        <p:txBody>
          <a:bodyPr spcFirstLastPara="1" wrap="square" lIns="0" tIns="0" rIns="0" bIns="0" anchor="b" anchorCtr="0">
            <a:noAutofit/>
          </a:bodyPr>
          <a:lstStyle/>
          <a:p>
            <a:pPr algn="ctr"/>
            <a:r>
              <a:rPr lang="en-US" sz="4800" b="0" dirty="0">
                <a:solidFill>
                  <a:schemeClr val="bg1"/>
                </a:solidFill>
                <a:latin typeface="Lexend Deca" charset="0"/>
                <a:ea typeface="Times New Roman" panose="02020603050405020304" pitchFamily="18" charset="0"/>
                <a:cs typeface="Lexend Deca" charset="0"/>
              </a:rPr>
              <a:t>Table of Contents</a:t>
            </a:r>
            <a:endParaRPr lang="en-US" sz="1100" b="0" dirty="0">
              <a:solidFill>
                <a:schemeClr val="bg1"/>
              </a:solidFill>
              <a:effectLst/>
              <a:latin typeface="Lexend Deca" charset="0"/>
              <a:ea typeface="Times New Roman" panose="02020603050405020304" pitchFamily="18" charset="0"/>
              <a:cs typeface="Lexend Deca" charset="0"/>
            </a:endParaRPr>
          </a:p>
        </p:txBody>
      </p:sp>
      <p:sp>
        <p:nvSpPr>
          <p:cNvPr id="73" name="Google Shape;73;p14"/>
          <p:cNvSpPr txBox="1">
            <a:spLocks noGrp="1"/>
          </p:cNvSpPr>
          <p:nvPr>
            <p:ph type="body" idx="1"/>
          </p:nvPr>
        </p:nvSpPr>
        <p:spPr>
          <a:xfrm>
            <a:off x="1032613" y="1089058"/>
            <a:ext cx="3032326" cy="3909317"/>
          </a:xfrm>
          <a:prstGeom prst="rect">
            <a:avLst/>
          </a:prstGeom>
        </p:spPr>
        <p:txBody>
          <a:bodyPr spcFirstLastPara="1" wrap="square" lIns="0" tIns="0" rIns="0" bIns="0" anchor="t" anchorCtr="0">
            <a:noAutofit/>
          </a:bodyPr>
          <a:lstStyle/>
          <a:p>
            <a:pPr marL="0" lvl="0" indent="0" fontAlgn="base">
              <a:lnSpc>
                <a:spcPct val="107000"/>
              </a:lnSpc>
              <a:spcBef>
                <a:spcPts val="0"/>
              </a:spcBef>
              <a:buSzPts val="1000"/>
              <a:buNone/>
              <a:tabLst>
                <a:tab pos="457200" algn="l"/>
              </a:tabLst>
            </a:pPr>
            <a:endParaRPr lang="en-US" sz="1800" dirty="0">
              <a:solidFill>
                <a:srgbClr val="FFFFFF"/>
              </a:solidFill>
              <a:ea typeface="Calibri" panose="020F0502020204030204" pitchFamily="34" charset="0"/>
              <a:cs typeface="Lexend Deca" charset="0"/>
            </a:endParaRPr>
          </a:p>
          <a:p>
            <a:pPr marL="0">
              <a:lnSpc>
                <a:spcPct val="107000"/>
              </a:lnSpc>
              <a:spcBef>
                <a:spcPts val="0"/>
              </a:spcBef>
            </a:pPr>
            <a:r>
              <a:rPr lang="en-US" sz="1800" dirty="0">
                <a:solidFill>
                  <a:srgbClr val="FFFFFF"/>
                </a:solidFill>
                <a:ea typeface="Times New Roman" panose="02020603050405020304" pitchFamily="18" charset="0"/>
                <a:cs typeface="Lexend Deca" charset="0"/>
              </a:rPr>
              <a:t>I</a:t>
            </a:r>
            <a:r>
              <a:rPr lang="en-US" sz="1800" dirty="0" smtClean="0">
                <a:solidFill>
                  <a:srgbClr val="FFFFFF"/>
                </a:solidFill>
                <a:ea typeface="Times New Roman" panose="02020603050405020304" pitchFamily="18" charset="0"/>
                <a:cs typeface="Lexend Deca" charset="0"/>
              </a:rPr>
              <a:t>ntroduction</a:t>
            </a:r>
            <a:r>
              <a:rPr lang="en-US" sz="1800" dirty="0">
                <a:solidFill>
                  <a:srgbClr val="FFFFFF"/>
                </a:solidFill>
                <a:ea typeface="Times New Roman" panose="02020603050405020304" pitchFamily="18" charset="0"/>
                <a:cs typeface="Lexend Deca" charset="0"/>
              </a:rPr>
              <a:t> </a:t>
            </a:r>
            <a:endParaRPr lang="en-US" sz="1800" dirty="0" smtClean="0">
              <a:solidFill>
                <a:srgbClr val="FFFFFF"/>
              </a:solidFill>
              <a:ea typeface="Times New Roman" panose="02020603050405020304" pitchFamily="18" charset="0"/>
              <a:cs typeface="Lexend Deca" charset="0"/>
            </a:endParaRPr>
          </a:p>
          <a:p>
            <a:pPr marL="0" indent="0">
              <a:lnSpc>
                <a:spcPct val="107000"/>
              </a:lnSpc>
              <a:spcBef>
                <a:spcPts val="0"/>
              </a:spcBef>
              <a:buNone/>
            </a:pPr>
            <a:endParaRPr lang="en-US" sz="1800" dirty="0" smtClean="0">
              <a:ea typeface="Times New Roman" panose="02020603050405020304" pitchFamily="18" charset="0"/>
              <a:cs typeface="Lexend Deca" charset="0"/>
            </a:endParaRPr>
          </a:p>
          <a:p>
            <a:pPr marL="0">
              <a:lnSpc>
                <a:spcPct val="107000"/>
              </a:lnSpc>
              <a:spcBef>
                <a:spcPts val="0"/>
              </a:spcBef>
            </a:pPr>
            <a:r>
              <a:rPr lang="en-US" sz="1800" dirty="0" smtClean="0">
                <a:solidFill>
                  <a:srgbClr val="FFFFFF"/>
                </a:solidFill>
                <a:ea typeface="Times New Roman" panose="02020603050405020304" pitchFamily="18" charset="0"/>
                <a:cs typeface="Lexend Deca" charset="0"/>
              </a:rPr>
              <a:t>Problem Statement</a:t>
            </a:r>
          </a:p>
          <a:p>
            <a:pPr marL="0">
              <a:lnSpc>
                <a:spcPct val="107000"/>
              </a:lnSpc>
              <a:spcBef>
                <a:spcPts val="0"/>
              </a:spcBef>
            </a:pPr>
            <a:endParaRPr lang="en-US" sz="1800" dirty="0" smtClean="0">
              <a:solidFill>
                <a:srgbClr val="FFFFFF"/>
              </a:solidFill>
              <a:ea typeface="Times New Roman" panose="02020603050405020304" pitchFamily="18" charset="0"/>
              <a:cs typeface="Lexend Deca" charset="0"/>
            </a:endParaRPr>
          </a:p>
          <a:p>
            <a:pPr marL="0">
              <a:lnSpc>
                <a:spcPct val="107000"/>
              </a:lnSpc>
              <a:spcBef>
                <a:spcPts val="0"/>
              </a:spcBef>
            </a:pPr>
            <a:r>
              <a:rPr lang="en-US" sz="1800" dirty="0" smtClean="0">
                <a:solidFill>
                  <a:srgbClr val="FFFFFF"/>
                </a:solidFill>
                <a:ea typeface="Times New Roman" panose="02020603050405020304" pitchFamily="18" charset="0"/>
                <a:cs typeface="Lexend Deca" charset="0"/>
              </a:rPr>
              <a:t>Objective</a:t>
            </a:r>
          </a:p>
          <a:p>
            <a:pPr marL="0" indent="0">
              <a:lnSpc>
                <a:spcPct val="107000"/>
              </a:lnSpc>
              <a:spcBef>
                <a:spcPts val="0"/>
              </a:spcBef>
              <a:buNone/>
            </a:pPr>
            <a:endParaRPr lang="en-US" sz="1800" dirty="0">
              <a:solidFill>
                <a:srgbClr val="FFFFFF"/>
              </a:solidFill>
              <a:ea typeface="Calibri" panose="020F0502020204030204" pitchFamily="34" charset="0"/>
              <a:cs typeface="Lexend Deca" charset="0"/>
            </a:endParaRPr>
          </a:p>
          <a:p>
            <a:pPr marL="0">
              <a:lnSpc>
                <a:spcPct val="107000"/>
              </a:lnSpc>
              <a:spcBef>
                <a:spcPts val="0"/>
              </a:spcBef>
            </a:pPr>
            <a:r>
              <a:rPr lang="en-US" sz="1800" dirty="0" smtClean="0">
                <a:solidFill>
                  <a:srgbClr val="FFFFFF"/>
                </a:solidFill>
                <a:ea typeface="Times New Roman" panose="02020603050405020304" pitchFamily="18" charset="0"/>
                <a:cs typeface="Lexend Deca" charset="0"/>
              </a:rPr>
              <a:t>Related </a:t>
            </a:r>
            <a:r>
              <a:rPr lang="en-US" sz="1800" dirty="0">
                <a:solidFill>
                  <a:srgbClr val="FFFFFF"/>
                </a:solidFill>
                <a:ea typeface="Times New Roman" panose="02020603050405020304" pitchFamily="18" charset="0"/>
                <a:cs typeface="Lexend Deca" charset="0"/>
              </a:rPr>
              <a:t>Background</a:t>
            </a:r>
            <a:endParaRPr lang="en-US" sz="1800" dirty="0">
              <a:solidFill>
                <a:srgbClr val="FFFFFF"/>
              </a:solidFill>
              <a:ea typeface="Calibri" panose="020F0502020204030204" pitchFamily="34" charset="0"/>
              <a:cs typeface="Lexend Deca" charset="0"/>
            </a:endParaRPr>
          </a:p>
          <a:p>
            <a:pPr marL="0" indent="0">
              <a:lnSpc>
                <a:spcPct val="107000"/>
              </a:lnSpc>
              <a:spcBef>
                <a:spcPts val="0"/>
              </a:spcBef>
              <a:buNone/>
            </a:pPr>
            <a:endParaRPr lang="en-US" sz="1800" dirty="0" smtClean="0">
              <a:solidFill>
                <a:srgbClr val="FFFFFF"/>
              </a:solidFill>
              <a:ea typeface="Times New Roman" panose="02020603050405020304" pitchFamily="18" charset="0"/>
              <a:cs typeface="Lexend Deca" charset="0"/>
            </a:endParaRPr>
          </a:p>
          <a:p>
            <a:pPr marL="0">
              <a:lnSpc>
                <a:spcPct val="107000"/>
              </a:lnSpc>
              <a:spcBef>
                <a:spcPts val="0"/>
              </a:spcBef>
            </a:pPr>
            <a:r>
              <a:rPr lang="en-US" sz="1800" dirty="0" smtClean="0">
                <a:solidFill>
                  <a:srgbClr val="FFFFFF"/>
                </a:solidFill>
                <a:ea typeface="Calibri" panose="020F0502020204030204" pitchFamily="34" charset="0"/>
                <a:cs typeface="Lexend Deca" charset="0"/>
              </a:rPr>
              <a:t>Expected Outcome</a:t>
            </a:r>
          </a:p>
          <a:p>
            <a:pPr marL="0">
              <a:lnSpc>
                <a:spcPct val="107000"/>
              </a:lnSpc>
              <a:spcBef>
                <a:spcPts val="0"/>
              </a:spcBef>
            </a:pPr>
            <a:endParaRPr lang="en-US" sz="1800" dirty="0">
              <a:solidFill>
                <a:srgbClr val="FFFFFF"/>
              </a:solidFill>
              <a:ea typeface="Calibri" panose="020F0502020204030204" pitchFamily="34" charset="0"/>
              <a:cs typeface="Lexend Deca" charset="0"/>
            </a:endParaRPr>
          </a:p>
          <a:p>
            <a:pPr marL="0">
              <a:lnSpc>
                <a:spcPct val="107000"/>
              </a:lnSpc>
              <a:spcBef>
                <a:spcPts val="0"/>
              </a:spcBef>
            </a:pPr>
            <a:r>
              <a:rPr lang="en-US" sz="1800" dirty="0">
                <a:solidFill>
                  <a:srgbClr val="FFFFFF"/>
                </a:solidFill>
                <a:ea typeface="Times New Roman" panose="02020603050405020304" pitchFamily="18" charset="0"/>
                <a:cs typeface="Lexend Deca" charset="0"/>
              </a:rPr>
              <a:t>Tools &amp; Technology </a:t>
            </a:r>
          </a:p>
          <a:p>
            <a:pPr marL="0" indent="0">
              <a:lnSpc>
                <a:spcPct val="107000"/>
              </a:lnSpc>
              <a:spcBef>
                <a:spcPts val="0"/>
              </a:spcBef>
              <a:buNone/>
            </a:pPr>
            <a:endParaRPr lang="en-US" sz="1800" dirty="0" smtClean="0">
              <a:solidFill>
                <a:srgbClr val="FFFFFF"/>
              </a:solidFill>
              <a:ea typeface="Calibri" panose="020F0502020204030204" pitchFamily="34" charset="0"/>
              <a:cs typeface="Lexend Deca" charset="0"/>
            </a:endParaRPr>
          </a:p>
          <a:p>
            <a:pPr marL="0" indent="0">
              <a:lnSpc>
                <a:spcPct val="107000"/>
              </a:lnSpc>
              <a:spcBef>
                <a:spcPts val="0"/>
              </a:spcBef>
              <a:spcAft>
                <a:spcPts val="800"/>
              </a:spcAft>
              <a:buNone/>
            </a:pPr>
            <a:endParaRPr lang="en-US" sz="1800" dirty="0">
              <a:effectLst/>
              <a:ea typeface="Calibri" panose="020F0502020204030204" pitchFamily="34" charset="0"/>
              <a:cs typeface="Lexend Deca" charset="0"/>
            </a:endParaRPr>
          </a:p>
        </p:txBody>
      </p:sp>
      <p:sp>
        <p:nvSpPr>
          <p:cNvPr id="75" name="Google Shape;75;p1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8" name="Google Shape;73;p14"/>
          <p:cNvSpPr txBox="1">
            <a:spLocks noGrp="1"/>
          </p:cNvSpPr>
          <p:nvPr>
            <p:ph type="body" idx="1"/>
          </p:nvPr>
        </p:nvSpPr>
        <p:spPr>
          <a:xfrm>
            <a:off x="4197921" y="1089058"/>
            <a:ext cx="4831363" cy="3369926"/>
          </a:xfrm>
          <a:prstGeom prst="rect">
            <a:avLst/>
          </a:prstGeom>
        </p:spPr>
        <p:txBody>
          <a:bodyPr spcFirstLastPara="1" wrap="square" lIns="0" tIns="0" rIns="0" bIns="0" anchor="t" anchorCtr="0">
            <a:noAutofit/>
          </a:bodyPr>
          <a:lstStyle/>
          <a:p>
            <a:pPr marL="0">
              <a:lnSpc>
                <a:spcPct val="107000"/>
              </a:lnSpc>
              <a:spcBef>
                <a:spcPts val="0"/>
              </a:spcBef>
            </a:pPr>
            <a:endParaRPr lang="en-US" sz="1800" dirty="0" smtClean="0">
              <a:solidFill>
                <a:srgbClr val="FFFFFF"/>
              </a:solidFill>
              <a:ea typeface="Times New Roman" panose="02020603050405020304" pitchFamily="18" charset="0"/>
              <a:cs typeface="Lexend Deca" charset="0"/>
            </a:endParaRPr>
          </a:p>
          <a:p>
            <a:pPr marL="0">
              <a:lnSpc>
                <a:spcPct val="107000"/>
              </a:lnSpc>
              <a:spcBef>
                <a:spcPts val="0"/>
              </a:spcBef>
            </a:pPr>
            <a:r>
              <a:rPr lang="en-US" sz="1800" dirty="0" smtClean="0">
                <a:solidFill>
                  <a:srgbClr val="FFFFFF"/>
                </a:solidFill>
                <a:ea typeface="Times New Roman" panose="02020603050405020304" pitchFamily="18" charset="0"/>
                <a:cs typeface="Lexend Deca" charset="0"/>
              </a:rPr>
              <a:t>Software &amp; Hardware Requirements</a:t>
            </a:r>
          </a:p>
          <a:p>
            <a:pPr marL="0">
              <a:lnSpc>
                <a:spcPct val="107000"/>
              </a:lnSpc>
              <a:spcBef>
                <a:spcPts val="0"/>
              </a:spcBef>
            </a:pPr>
            <a:endParaRPr lang="en-US" sz="1800" dirty="0" smtClean="0">
              <a:solidFill>
                <a:srgbClr val="FFFFFF"/>
              </a:solidFill>
              <a:ea typeface="Times New Roman" panose="02020603050405020304" pitchFamily="18" charset="0"/>
              <a:cs typeface="Lexend Deca" charset="0"/>
            </a:endParaRPr>
          </a:p>
          <a:p>
            <a:pPr marL="0">
              <a:lnSpc>
                <a:spcPct val="107000"/>
              </a:lnSpc>
              <a:spcBef>
                <a:spcPts val="0"/>
              </a:spcBef>
            </a:pPr>
            <a:r>
              <a:rPr lang="en-US" sz="1800" dirty="0" smtClean="0">
                <a:solidFill>
                  <a:srgbClr val="FFFFFF"/>
                </a:solidFill>
                <a:ea typeface="Times New Roman" panose="02020603050405020304" pitchFamily="18" charset="0"/>
                <a:cs typeface="Lexend Deca" charset="0"/>
              </a:rPr>
              <a:t>Methodology(Modules)</a:t>
            </a:r>
          </a:p>
          <a:p>
            <a:pPr marL="0" indent="0">
              <a:lnSpc>
                <a:spcPct val="107000"/>
              </a:lnSpc>
              <a:spcBef>
                <a:spcPts val="0"/>
              </a:spcBef>
              <a:buNone/>
            </a:pPr>
            <a:endParaRPr lang="en-US" sz="1800" dirty="0">
              <a:solidFill>
                <a:srgbClr val="FFFFFF"/>
              </a:solidFill>
              <a:ea typeface="Calibri" panose="020F0502020204030204" pitchFamily="34" charset="0"/>
              <a:cs typeface="Lexend Deca" charset="0"/>
            </a:endParaRPr>
          </a:p>
          <a:p>
            <a:pPr marL="0">
              <a:lnSpc>
                <a:spcPct val="107000"/>
              </a:lnSpc>
              <a:spcBef>
                <a:spcPts val="0"/>
              </a:spcBef>
            </a:pPr>
            <a:r>
              <a:rPr lang="en-US" sz="1800" dirty="0" smtClean="0">
                <a:solidFill>
                  <a:srgbClr val="FFFFFF"/>
                </a:solidFill>
                <a:ea typeface="Calibri" panose="020F0502020204030204" pitchFamily="34" charset="0"/>
                <a:cs typeface="Lexend Deca" charset="0"/>
              </a:rPr>
              <a:t>Design &amp; Diagrams</a:t>
            </a:r>
            <a:endParaRPr lang="en-US" sz="1800" dirty="0">
              <a:solidFill>
                <a:srgbClr val="FFFFFF"/>
              </a:solidFill>
              <a:ea typeface="Calibri" panose="020F0502020204030204" pitchFamily="34" charset="0"/>
              <a:cs typeface="Lexend Deca" charset="0"/>
            </a:endParaRPr>
          </a:p>
          <a:p>
            <a:pPr marL="0" indent="0">
              <a:lnSpc>
                <a:spcPct val="107000"/>
              </a:lnSpc>
              <a:spcBef>
                <a:spcPts val="0"/>
              </a:spcBef>
              <a:buNone/>
            </a:pPr>
            <a:endParaRPr lang="en-US" sz="1800" dirty="0" smtClean="0">
              <a:solidFill>
                <a:srgbClr val="FFFFFF"/>
              </a:solidFill>
              <a:ea typeface="Times New Roman" panose="02020603050405020304" pitchFamily="18" charset="0"/>
              <a:cs typeface="Lexend Deca" charset="0"/>
            </a:endParaRPr>
          </a:p>
          <a:p>
            <a:pPr marL="0">
              <a:lnSpc>
                <a:spcPct val="107000"/>
              </a:lnSpc>
              <a:spcBef>
                <a:spcPts val="0"/>
              </a:spcBef>
            </a:pPr>
            <a:r>
              <a:rPr lang="en-US" sz="1800" dirty="0" smtClean="0">
                <a:solidFill>
                  <a:srgbClr val="FFFFFF"/>
                </a:solidFill>
                <a:ea typeface="Calibri" panose="020F0502020204030204" pitchFamily="34" charset="0"/>
                <a:cs typeface="Lexend Deca" charset="0"/>
              </a:rPr>
              <a:t>Flow chart</a:t>
            </a:r>
            <a:endParaRPr lang="en-US" sz="1800" dirty="0">
              <a:solidFill>
                <a:srgbClr val="FFFFFF"/>
              </a:solidFill>
              <a:ea typeface="Calibri" panose="020F0502020204030204" pitchFamily="34" charset="0"/>
              <a:cs typeface="Lexend Deca" charset="0"/>
            </a:endParaRPr>
          </a:p>
          <a:p>
            <a:pPr marL="0">
              <a:lnSpc>
                <a:spcPct val="107000"/>
              </a:lnSpc>
              <a:spcBef>
                <a:spcPts val="0"/>
              </a:spcBef>
            </a:pPr>
            <a:endParaRPr lang="en-US" sz="1800" dirty="0" smtClean="0">
              <a:solidFill>
                <a:srgbClr val="FFFFFF"/>
              </a:solidFill>
              <a:ea typeface="Times New Roman" panose="02020603050405020304" pitchFamily="18" charset="0"/>
              <a:cs typeface="Lexend Deca" charset="0"/>
            </a:endParaRPr>
          </a:p>
          <a:p>
            <a:pPr marL="0">
              <a:lnSpc>
                <a:spcPct val="107000"/>
              </a:lnSpc>
              <a:spcBef>
                <a:spcPts val="0"/>
              </a:spcBef>
            </a:pPr>
            <a:r>
              <a:rPr lang="en-US" sz="1800" dirty="0" smtClean="0">
                <a:solidFill>
                  <a:srgbClr val="FFFFFF"/>
                </a:solidFill>
                <a:ea typeface="Calibri" panose="020F0502020204030204" pitchFamily="34" charset="0"/>
                <a:cs typeface="Lexend Deca" charset="0"/>
              </a:rPr>
              <a:t>Conclusion</a:t>
            </a:r>
            <a:endParaRPr lang="en-US" sz="1800" dirty="0">
              <a:solidFill>
                <a:srgbClr val="FFFFFF"/>
              </a:solidFill>
              <a:ea typeface="Calibri" panose="020F0502020204030204" pitchFamily="34" charset="0"/>
              <a:cs typeface="Lexend Deca" charset="0"/>
            </a:endParaRPr>
          </a:p>
          <a:p>
            <a:pPr marL="0">
              <a:lnSpc>
                <a:spcPct val="107000"/>
              </a:lnSpc>
              <a:spcBef>
                <a:spcPts val="0"/>
              </a:spcBef>
            </a:pPr>
            <a:endParaRPr lang="en-US" sz="1800" dirty="0" smtClean="0">
              <a:solidFill>
                <a:srgbClr val="FFFFFF"/>
              </a:solidFill>
              <a:ea typeface="Times New Roman" panose="02020603050405020304" pitchFamily="18" charset="0"/>
              <a:cs typeface="Lexend Deca" charset="0"/>
            </a:endParaRPr>
          </a:p>
          <a:p>
            <a:pPr marL="0">
              <a:lnSpc>
                <a:spcPct val="107000"/>
              </a:lnSpc>
              <a:spcBef>
                <a:spcPts val="0"/>
              </a:spcBef>
            </a:pPr>
            <a:r>
              <a:rPr lang="en-US" sz="1800" dirty="0" smtClean="0">
                <a:solidFill>
                  <a:srgbClr val="FFFFFF"/>
                </a:solidFill>
                <a:ea typeface="Calibri" panose="020F0502020204030204" pitchFamily="34" charset="0"/>
                <a:cs typeface="Lexend Deca" charset="0"/>
              </a:rPr>
              <a:t>References</a:t>
            </a:r>
          </a:p>
          <a:p>
            <a:pPr marL="0" indent="0">
              <a:lnSpc>
                <a:spcPct val="107000"/>
              </a:lnSpc>
              <a:spcBef>
                <a:spcPts val="0"/>
              </a:spcBef>
              <a:spcAft>
                <a:spcPts val="800"/>
              </a:spcAft>
              <a:buNone/>
            </a:pPr>
            <a:endParaRPr lang="en-US" sz="1800" dirty="0">
              <a:effectLst/>
              <a:ea typeface="Calibri" panose="020F0502020204030204" pitchFamily="34" charset="0"/>
              <a:cs typeface="Lexend Deca"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3" name="Text Placeholder 2"/>
          <p:cNvSpPr>
            <a:spLocks noGrp="1"/>
          </p:cNvSpPr>
          <p:nvPr>
            <p:ph type="body" idx="1"/>
          </p:nvPr>
        </p:nvSpPr>
        <p:spPr/>
        <p:txBody>
          <a:bodyPr/>
          <a:lstStyle/>
          <a:p>
            <a:r>
              <a:rPr lang="en-US" sz="1800" dirty="0"/>
              <a:t>Login Module and Logout Module.</a:t>
            </a:r>
          </a:p>
          <a:p>
            <a:r>
              <a:rPr lang="en-US" sz="1800" dirty="0"/>
              <a:t>Doctor’s Module </a:t>
            </a:r>
          </a:p>
          <a:p>
            <a:pPr lvl="1" fontAlgn="base">
              <a:buFont typeface="Wingdings" panose="05000000000000000000" pitchFamily="2" charset="2"/>
              <a:buChar char="q"/>
            </a:pPr>
            <a:r>
              <a:rPr lang="en-US" sz="1400" dirty="0"/>
              <a:t>Patients list</a:t>
            </a:r>
          </a:p>
          <a:p>
            <a:pPr lvl="1" fontAlgn="base">
              <a:buFont typeface="Wingdings" panose="05000000000000000000" pitchFamily="2" charset="2"/>
              <a:buChar char="q"/>
            </a:pPr>
            <a:r>
              <a:rPr lang="en-US" sz="1400" dirty="0"/>
              <a:t>Prescription for the patient.</a:t>
            </a:r>
          </a:p>
          <a:p>
            <a:pPr lvl="1" fontAlgn="base">
              <a:buFont typeface="Wingdings" panose="05000000000000000000" pitchFamily="2" charset="2"/>
              <a:buChar char="q"/>
            </a:pPr>
            <a:r>
              <a:rPr lang="en-US" sz="1400" dirty="0"/>
              <a:t>QR code reader/writer</a:t>
            </a:r>
            <a:r>
              <a:rPr lang="en-US" sz="1400" dirty="0" smtClean="0"/>
              <a:t>.</a:t>
            </a:r>
            <a:r>
              <a:rPr lang="en-US" sz="1400" dirty="0"/>
              <a:t/>
            </a:r>
            <a:br>
              <a:rPr lang="en-US" sz="1400" dirty="0"/>
            </a:br>
            <a:endParaRPr lang="en-US" sz="14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pic>
        <p:nvPicPr>
          <p:cNvPr id="5" name="Google Shape;377;p38"/>
          <p:cNvPicPr preferRelativeResize="0"/>
          <p:nvPr/>
        </p:nvPicPr>
        <p:blipFill>
          <a:blip r:embed="rId2">
            <a:alphaModFix/>
          </a:blip>
          <a:stretch>
            <a:fillRect/>
          </a:stretch>
        </p:blipFill>
        <p:spPr>
          <a:xfrm flipH="1">
            <a:off x="6912211" y="3333993"/>
            <a:ext cx="1842723" cy="1098064"/>
          </a:xfrm>
          <a:prstGeom prst="rect">
            <a:avLst/>
          </a:prstGeom>
          <a:noFill/>
          <a:ln>
            <a:noFill/>
          </a:ln>
        </p:spPr>
      </p:pic>
      <p:pic>
        <p:nvPicPr>
          <p:cNvPr id="1026" name="Picture 2" descr="https://lh3.googleusercontent.com/xiZBX6zKtGjfg3uiCIWy66q_Hi_wSaciDamwS30vyYZkkWH-vdNGLVxz8NWP51sfY4wWOyjw3ReNaZmsB3dMJtz5KYvCjZpZF7LWOCZ-8QGESrG94OrO_ayQPowDL5NqgnlNxAsL5e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3061" y="1063375"/>
            <a:ext cx="2740939" cy="2740939"/>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33705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3" name="Text Placeholder 2"/>
          <p:cNvSpPr>
            <a:spLocks noGrp="1"/>
          </p:cNvSpPr>
          <p:nvPr>
            <p:ph type="body" idx="1"/>
          </p:nvPr>
        </p:nvSpPr>
        <p:spPr/>
        <p:txBody>
          <a:bodyPr/>
          <a:lstStyle/>
          <a:p>
            <a:r>
              <a:rPr lang="en-US" sz="1800" dirty="0"/>
              <a:t>Patient Module </a:t>
            </a:r>
          </a:p>
          <a:p>
            <a:pPr lvl="1" fontAlgn="base">
              <a:buFont typeface="Wingdings" panose="05000000000000000000" pitchFamily="2" charset="2"/>
              <a:buChar char="q"/>
            </a:pPr>
            <a:r>
              <a:rPr lang="en-US" sz="1400" dirty="0"/>
              <a:t>Insert the diseases.</a:t>
            </a:r>
          </a:p>
          <a:p>
            <a:pPr lvl="1" fontAlgn="base">
              <a:buFont typeface="Wingdings" panose="05000000000000000000" pitchFamily="2" charset="2"/>
              <a:buChar char="q"/>
            </a:pPr>
            <a:r>
              <a:rPr lang="en-US" sz="1400" dirty="0"/>
              <a:t>QR code reader/writer.</a:t>
            </a:r>
          </a:p>
          <a:p>
            <a:pPr lvl="1" fontAlgn="base">
              <a:buFont typeface="Wingdings" panose="05000000000000000000" pitchFamily="2" charset="2"/>
              <a:buChar char="q"/>
            </a:pPr>
            <a:r>
              <a:rPr lang="en-US" sz="1400" dirty="0"/>
              <a:t>Referrals and prescriptions</a:t>
            </a:r>
          </a:p>
          <a:p>
            <a:pPr marL="76200" indent="0">
              <a:buNone/>
            </a:pPr>
            <a:r>
              <a:rPr lang="en-US" sz="1600" dirty="0"/>
              <a:t/>
            </a:r>
            <a:br>
              <a:rPr lang="en-US" sz="1600" dirty="0"/>
            </a:br>
            <a:endParaRPr lang="en-US" sz="16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pic>
        <p:nvPicPr>
          <p:cNvPr id="5" name="Google Shape;377;p38"/>
          <p:cNvPicPr preferRelativeResize="0"/>
          <p:nvPr/>
        </p:nvPicPr>
        <p:blipFill>
          <a:blip r:embed="rId2">
            <a:alphaModFix/>
          </a:blip>
          <a:stretch>
            <a:fillRect/>
          </a:stretch>
        </p:blipFill>
        <p:spPr>
          <a:xfrm flipH="1">
            <a:off x="6637861" y="2604364"/>
            <a:ext cx="1842723" cy="1098064"/>
          </a:xfrm>
          <a:prstGeom prst="rect">
            <a:avLst/>
          </a:prstGeom>
          <a:noFill/>
          <a:ln>
            <a:noFill/>
          </a:ln>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22760" t="8450" r="28483"/>
          <a:stretch/>
        </p:blipFill>
        <p:spPr>
          <a:xfrm>
            <a:off x="6622845" y="1335434"/>
            <a:ext cx="1718740" cy="1817962"/>
          </a:xfrm>
          <a:prstGeom prst="rect">
            <a:avLst/>
          </a:prstGeom>
          <a:effectLst>
            <a:outerShdw blurRad="50800" dist="38100" dir="2700000" algn="tl" rotWithShape="0">
              <a:prstClr val="black">
                <a:alpha val="40000"/>
              </a:prstClr>
            </a:outerShdw>
            <a:reflection blurRad="6350" stA="52000" endA="300" endPos="35000" dir="5400000" sy="-100000" algn="bl" rotWithShape="0"/>
          </a:effectLst>
        </p:spPr>
      </p:pic>
    </p:spTree>
    <p:extLst>
      <p:ext uri="{BB962C8B-B14F-4D97-AF65-F5344CB8AC3E}">
        <p14:creationId xmlns:p14="http://schemas.microsoft.com/office/powerpoint/2010/main" val="2366447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ctrTitle"/>
          </p:nvPr>
        </p:nvSpPr>
        <p:spPr>
          <a:xfrm>
            <a:off x="685800" y="1659550"/>
            <a:ext cx="42639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smtClean="0"/>
              <a:t>9.</a:t>
            </a:r>
            <a:br>
              <a:rPr lang="en" dirty="0" smtClean="0"/>
            </a:br>
            <a:r>
              <a:rPr lang="en" dirty="0" smtClean="0"/>
              <a:t>Design/Diagrams</a:t>
            </a:r>
            <a:endParaRPr dirty="0" smtClean="0"/>
          </a:p>
        </p:txBody>
      </p:sp>
      <p:pic>
        <p:nvPicPr>
          <p:cNvPr id="96" name="Google Shape;96;p17"/>
          <p:cNvPicPr preferRelativeResize="0"/>
          <p:nvPr/>
        </p:nvPicPr>
        <p:blipFill>
          <a:blip r:embed="rId3">
            <a:alphaModFix/>
          </a:blip>
          <a:stretch>
            <a:fillRect/>
          </a:stretch>
        </p:blipFill>
        <p:spPr>
          <a:xfrm>
            <a:off x="5722705" y="2045304"/>
            <a:ext cx="2219340" cy="1159800"/>
          </a:xfrm>
          <a:prstGeom prst="rect">
            <a:avLst/>
          </a:prstGeom>
          <a:noFill/>
          <a:ln>
            <a:noFill/>
          </a:ln>
        </p:spPr>
      </p:pic>
      <p:pic>
        <p:nvPicPr>
          <p:cNvPr id="97" name="Google Shape;97;p17"/>
          <p:cNvPicPr preferRelativeResize="0"/>
          <p:nvPr/>
        </p:nvPicPr>
        <p:blipFill>
          <a:blip r:embed="rId4">
            <a:alphaModFix/>
          </a:blip>
          <a:stretch>
            <a:fillRect/>
          </a:stretch>
        </p:blipFill>
        <p:spPr>
          <a:xfrm>
            <a:off x="5790680" y="2449022"/>
            <a:ext cx="145275" cy="423000"/>
          </a:xfrm>
          <a:prstGeom prst="rect">
            <a:avLst/>
          </a:prstGeom>
          <a:noFill/>
          <a:ln>
            <a:noFill/>
          </a:ln>
        </p:spPr>
      </p:pic>
      <p:pic>
        <p:nvPicPr>
          <p:cNvPr id="98" name="Google Shape;98;p17"/>
          <p:cNvPicPr preferRelativeResize="0"/>
          <p:nvPr/>
        </p:nvPicPr>
        <p:blipFill>
          <a:blip r:embed="rId5">
            <a:alphaModFix/>
          </a:blip>
          <a:stretch>
            <a:fillRect/>
          </a:stretch>
        </p:blipFill>
        <p:spPr>
          <a:xfrm>
            <a:off x="6336726" y="1237502"/>
            <a:ext cx="1032700" cy="1209125"/>
          </a:xfrm>
          <a:prstGeom prst="rect">
            <a:avLst/>
          </a:prstGeom>
          <a:noFill/>
          <a:ln>
            <a:noFill/>
          </a:ln>
        </p:spPr>
      </p:pic>
    </p:spTree>
    <p:extLst>
      <p:ext uri="{BB962C8B-B14F-4D97-AF65-F5344CB8AC3E}">
        <p14:creationId xmlns:p14="http://schemas.microsoft.com/office/powerpoint/2010/main" val="7110599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32"/>
          <p:cNvSpPr txBox="1">
            <a:spLocks noGrp="1"/>
          </p:cNvSpPr>
          <p:nvPr>
            <p:ph type="body" idx="4294967295"/>
          </p:nvPr>
        </p:nvSpPr>
        <p:spPr>
          <a:xfrm>
            <a:off x="580549" y="782300"/>
            <a:ext cx="3134201" cy="3579000"/>
          </a:xfrm>
          <a:prstGeom prst="rect">
            <a:avLst/>
          </a:prstGeom>
        </p:spPr>
        <p:txBody>
          <a:bodyPr spcFirstLastPara="1" wrap="square" lIns="0" tIns="0" rIns="0" bIns="0" anchor="ctr" anchorCtr="0">
            <a:noAutofit/>
          </a:bodyPr>
          <a:lstStyle/>
          <a:p>
            <a:pPr marL="0" lvl="0" indent="0" algn="l" rtl="0">
              <a:spcBef>
                <a:spcPts val="600"/>
              </a:spcBef>
              <a:spcAft>
                <a:spcPts val="0"/>
              </a:spcAft>
              <a:buNone/>
            </a:pPr>
            <a:r>
              <a:rPr lang="en" sz="3000" dirty="0" smtClean="0">
                <a:latin typeface="Lexend Deca"/>
                <a:ea typeface="Lexend Deca"/>
                <a:cs typeface="Lexend Deca"/>
                <a:sym typeface="Lexend Deca"/>
              </a:rPr>
              <a:t>Mobile App View</a:t>
            </a:r>
          </a:p>
          <a:p>
            <a:pPr marL="0" lvl="0" indent="0" algn="l" rtl="0">
              <a:spcBef>
                <a:spcPts val="600"/>
              </a:spcBef>
              <a:spcAft>
                <a:spcPts val="0"/>
              </a:spcAft>
              <a:buNone/>
            </a:pPr>
            <a:r>
              <a:rPr lang="en" sz="600" dirty="0" smtClean="0">
                <a:latin typeface="Lexend Deca"/>
                <a:ea typeface="Lexend Deca"/>
                <a:cs typeface="Lexend Deca"/>
                <a:sym typeface="Lexend Deca"/>
              </a:rPr>
              <a:t>The view get changed with the final output of the application.</a:t>
            </a:r>
          </a:p>
          <a:p>
            <a:pPr marL="0" lvl="0" indent="0" algn="l" rtl="0">
              <a:spcBef>
                <a:spcPts val="600"/>
              </a:spcBef>
              <a:spcAft>
                <a:spcPts val="0"/>
              </a:spcAft>
              <a:buNone/>
            </a:pPr>
            <a:endParaRPr sz="2800" dirty="0">
              <a:latin typeface="Lexend Deca"/>
              <a:ea typeface="Lexend Deca"/>
              <a:cs typeface="Lexend Deca"/>
              <a:sym typeface="Lexend Deca"/>
            </a:endParaRPr>
          </a:p>
        </p:txBody>
      </p:sp>
      <p:sp>
        <p:nvSpPr>
          <p:cNvPr id="316" name="Google Shape;316;p3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23</a:t>
            </a:fld>
            <a:endParaRPr/>
          </a:p>
        </p:txBody>
      </p:sp>
      <p:grpSp>
        <p:nvGrpSpPr>
          <p:cNvPr id="317" name="Google Shape;317;p32"/>
          <p:cNvGrpSpPr/>
          <p:nvPr/>
        </p:nvGrpSpPr>
        <p:grpSpPr>
          <a:xfrm>
            <a:off x="5251925" y="373572"/>
            <a:ext cx="2119546" cy="4396359"/>
            <a:chOff x="2547150" y="238125"/>
            <a:chExt cx="2525675" cy="5238750"/>
          </a:xfrm>
        </p:grpSpPr>
        <p:sp>
          <p:nvSpPr>
            <p:cNvPr id="318" name="Google Shape;318;p32"/>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gradFill>
              <a:gsLst>
                <a:gs pos="0">
                  <a:schemeClr val="accent1"/>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2"/>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2"/>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2"/>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074" name="Picture 2" descr="https://lh5.googleusercontent.com/gTCbDffoqk1KsOoKvZjYz5Ox4nhPUz618ppNpy3FCC25LZdihRKltivheS14K4VyeQtCUHWiYmpVfgkngs0Q-1RyZM2JJn7LzTLxvDgrfTxep11sCGXGjHE7PS0i1WYFgzPbzTx3cRs"/>
          <p:cNvPicPr>
            <a:picLocks noChangeAspect="1" noChangeArrowheads="1"/>
          </p:cNvPicPr>
          <p:nvPr/>
        </p:nvPicPr>
        <p:blipFill rotWithShape="1">
          <a:blip r:embed="rId3">
            <a:extLst>
              <a:ext uri="{28A0092B-C50C-407E-A947-70E740481C1C}">
                <a14:useLocalDpi xmlns:a14="http://schemas.microsoft.com/office/drawing/2010/main" val="0"/>
              </a:ext>
            </a:extLst>
          </a:blip>
          <a:srcRect l="9761" t="4613" r="9824" b="5549"/>
          <a:stretch/>
        </p:blipFill>
        <p:spPr bwMode="auto">
          <a:xfrm>
            <a:off x="5348886" y="807627"/>
            <a:ext cx="1924050" cy="34999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3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24</a:t>
            </a:fld>
            <a:endParaRPr/>
          </a:p>
        </p:txBody>
      </p:sp>
      <p:grpSp>
        <p:nvGrpSpPr>
          <p:cNvPr id="340" name="Google Shape;340;p34"/>
          <p:cNvGrpSpPr/>
          <p:nvPr/>
        </p:nvGrpSpPr>
        <p:grpSpPr>
          <a:xfrm>
            <a:off x="3737922" y="1063916"/>
            <a:ext cx="5147174" cy="3015668"/>
            <a:chOff x="1177450" y="241631"/>
            <a:chExt cx="6173152" cy="3616776"/>
          </a:xfrm>
        </p:grpSpPr>
        <p:sp>
          <p:nvSpPr>
            <p:cNvPr id="341" name="Google Shape;341;p34"/>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gradFill>
              <a:gsLst>
                <a:gs pos="0">
                  <a:schemeClr val="accent1"/>
                </a:gs>
                <a:gs pos="100000">
                  <a:schemeClr val="dk1"/>
                </a:gs>
              </a:gsLst>
              <a:lin ang="1620003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342;p34"/>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 name="Google Shape;343;p34"/>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rgbClr val="143FC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 name="Google Shape;344;p34"/>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45" name="Google Shape;345;p34"/>
          <p:cNvSpPr txBox="1">
            <a:spLocks noGrp="1"/>
          </p:cNvSpPr>
          <p:nvPr>
            <p:ph type="body" idx="4294967295"/>
          </p:nvPr>
        </p:nvSpPr>
        <p:spPr>
          <a:xfrm>
            <a:off x="580550" y="782300"/>
            <a:ext cx="2735662" cy="3579000"/>
          </a:xfrm>
          <a:prstGeom prst="rect">
            <a:avLst/>
          </a:prstGeom>
        </p:spPr>
        <p:txBody>
          <a:bodyPr spcFirstLastPara="1" wrap="square" lIns="0" tIns="0" rIns="0" bIns="0" anchor="ctr" anchorCtr="0">
            <a:noAutofit/>
          </a:bodyPr>
          <a:lstStyle/>
          <a:p>
            <a:pPr marL="0" lvl="0" indent="0" algn="l" rtl="0">
              <a:spcBef>
                <a:spcPts val="600"/>
              </a:spcBef>
              <a:spcAft>
                <a:spcPts val="0"/>
              </a:spcAft>
              <a:buNone/>
            </a:pPr>
            <a:r>
              <a:rPr lang="en" sz="3000" dirty="0" smtClean="0">
                <a:latin typeface="Lexend Deca"/>
                <a:ea typeface="Lexend Deca"/>
                <a:cs typeface="Lexend Deca"/>
                <a:sym typeface="Lexend Deca"/>
              </a:rPr>
              <a:t>Desktop View</a:t>
            </a:r>
          </a:p>
          <a:p>
            <a:pPr marL="0" indent="0">
              <a:buNone/>
            </a:pPr>
            <a:r>
              <a:rPr lang="en" sz="800" dirty="0">
                <a:latin typeface="Lexend Deca"/>
                <a:ea typeface="Lexend Deca"/>
                <a:cs typeface="Lexend Deca"/>
                <a:sym typeface="Lexend Deca"/>
              </a:rPr>
              <a:t>The view get changed with the final output of the application.</a:t>
            </a:r>
          </a:p>
          <a:p>
            <a:pPr marL="0" lvl="0" indent="0" algn="l" rtl="0">
              <a:spcBef>
                <a:spcPts val="600"/>
              </a:spcBef>
              <a:spcAft>
                <a:spcPts val="0"/>
              </a:spcAft>
              <a:buNone/>
            </a:pPr>
            <a:endParaRPr sz="3000" dirty="0">
              <a:latin typeface="Lexend Deca"/>
              <a:ea typeface="Lexend Deca"/>
              <a:cs typeface="Lexend Deca"/>
              <a:sym typeface="Lexend Deca"/>
            </a:endParaRPr>
          </a:p>
        </p:txBody>
      </p:sp>
      <p:pic>
        <p:nvPicPr>
          <p:cNvPr id="4098" name="Picture 2" descr="https://lh6.googleusercontent.com/AJoo8KrBt4CkYtL2G1CzsNY-Nkcws9QWhTErTXkmOiH_2VmejZAi5wJYNZnkvjyEsVJ7G5Le4k7dHePdL5ASqajYdsu5NW3mUVo3vhNJi6pKQ4BzurnsSv5I83L7-JqTjwbs_p4MO4Y"/>
          <p:cNvPicPr>
            <a:picLocks noChangeAspect="1" noChangeArrowheads="1"/>
          </p:cNvPicPr>
          <p:nvPr/>
        </p:nvPicPr>
        <p:blipFill rotWithShape="1">
          <a:blip r:embed="rId3">
            <a:extLst>
              <a:ext uri="{28A0092B-C50C-407E-A947-70E740481C1C}">
                <a14:useLocalDpi xmlns:a14="http://schemas.microsoft.com/office/drawing/2010/main" val="0"/>
              </a:ext>
            </a:extLst>
          </a:blip>
          <a:srcRect l="1550" r="1846"/>
          <a:stretch/>
        </p:blipFill>
        <p:spPr bwMode="auto">
          <a:xfrm>
            <a:off x="4368406" y="1298217"/>
            <a:ext cx="3876675" cy="240421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ctrTitle"/>
          </p:nvPr>
        </p:nvSpPr>
        <p:spPr>
          <a:xfrm>
            <a:off x="675526" y="2080622"/>
            <a:ext cx="42639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smtClean="0"/>
              <a:t>10.</a:t>
            </a:r>
            <a:br>
              <a:rPr lang="en" dirty="0" smtClean="0"/>
            </a:br>
            <a:r>
              <a:rPr lang="en" dirty="0" smtClean="0"/>
              <a:t>Flow chart &amp; Algorithm</a:t>
            </a:r>
            <a:endParaRPr dirty="0" smtClean="0"/>
          </a:p>
        </p:txBody>
      </p:sp>
      <p:pic>
        <p:nvPicPr>
          <p:cNvPr id="96" name="Google Shape;96;p17"/>
          <p:cNvPicPr preferRelativeResize="0"/>
          <p:nvPr/>
        </p:nvPicPr>
        <p:blipFill>
          <a:blip r:embed="rId3">
            <a:alphaModFix/>
          </a:blip>
          <a:stretch>
            <a:fillRect/>
          </a:stretch>
        </p:blipFill>
        <p:spPr>
          <a:xfrm>
            <a:off x="5722705" y="2045304"/>
            <a:ext cx="2219340" cy="1159800"/>
          </a:xfrm>
          <a:prstGeom prst="rect">
            <a:avLst/>
          </a:prstGeom>
          <a:noFill/>
          <a:ln>
            <a:noFill/>
          </a:ln>
        </p:spPr>
      </p:pic>
      <p:pic>
        <p:nvPicPr>
          <p:cNvPr id="97" name="Google Shape;97;p17"/>
          <p:cNvPicPr preferRelativeResize="0"/>
          <p:nvPr/>
        </p:nvPicPr>
        <p:blipFill>
          <a:blip r:embed="rId4">
            <a:alphaModFix/>
          </a:blip>
          <a:stretch>
            <a:fillRect/>
          </a:stretch>
        </p:blipFill>
        <p:spPr>
          <a:xfrm>
            <a:off x="5790680" y="2449022"/>
            <a:ext cx="145275" cy="423000"/>
          </a:xfrm>
          <a:prstGeom prst="rect">
            <a:avLst/>
          </a:prstGeom>
          <a:noFill/>
          <a:ln>
            <a:noFill/>
          </a:ln>
        </p:spPr>
      </p:pic>
      <p:pic>
        <p:nvPicPr>
          <p:cNvPr id="98" name="Google Shape;98;p17"/>
          <p:cNvPicPr preferRelativeResize="0"/>
          <p:nvPr/>
        </p:nvPicPr>
        <p:blipFill>
          <a:blip r:embed="rId5">
            <a:alphaModFix/>
          </a:blip>
          <a:stretch>
            <a:fillRect/>
          </a:stretch>
        </p:blipFill>
        <p:spPr>
          <a:xfrm>
            <a:off x="6336726" y="1237502"/>
            <a:ext cx="1032700" cy="1209125"/>
          </a:xfrm>
          <a:prstGeom prst="rect">
            <a:avLst/>
          </a:prstGeom>
          <a:noFill/>
          <a:ln>
            <a:noFill/>
          </a:ln>
        </p:spPr>
      </p:pic>
    </p:spTree>
    <p:extLst>
      <p:ext uri="{BB962C8B-B14F-4D97-AF65-F5344CB8AC3E}">
        <p14:creationId xmlns:p14="http://schemas.microsoft.com/office/powerpoint/2010/main" val="15882132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pic>
        <p:nvPicPr>
          <p:cNvPr id="61" name="Google Shape;61;p13"/>
          <p:cNvPicPr preferRelativeResize="0"/>
          <p:nvPr/>
        </p:nvPicPr>
        <p:blipFill>
          <a:blip r:embed="rId3">
            <a:alphaModFix/>
          </a:blip>
          <a:stretch>
            <a:fillRect/>
          </a:stretch>
        </p:blipFill>
        <p:spPr>
          <a:xfrm>
            <a:off x="5894475" y="1050906"/>
            <a:ext cx="1782850" cy="2031750"/>
          </a:xfrm>
          <a:prstGeom prst="rect">
            <a:avLst/>
          </a:prstGeom>
          <a:noFill/>
          <a:ln>
            <a:noFill/>
          </a:ln>
        </p:spPr>
      </p:pic>
      <p:pic>
        <p:nvPicPr>
          <p:cNvPr id="62" name="Google Shape;62;p13"/>
          <p:cNvPicPr preferRelativeResize="0"/>
          <p:nvPr/>
        </p:nvPicPr>
        <p:blipFill>
          <a:blip r:embed="rId4">
            <a:alphaModFix/>
          </a:blip>
          <a:stretch>
            <a:fillRect/>
          </a:stretch>
        </p:blipFill>
        <p:spPr>
          <a:xfrm>
            <a:off x="5320814" y="378324"/>
            <a:ext cx="662500" cy="726550"/>
          </a:xfrm>
          <a:prstGeom prst="rect">
            <a:avLst/>
          </a:prstGeom>
          <a:noFill/>
          <a:ln>
            <a:noFill/>
          </a:ln>
        </p:spPr>
      </p:pic>
      <p:pic>
        <p:nvPicPr>
          <p:cNvPr id="63" name="Google Shape;63;p13"/>
          <p:cNvPicPr preferRelativeResize="0"/>
          <p:nvPr/>
        </p:nvPicPr>
        <p:blipFill>
          <a:blip r:embed="rId5">
            <a:alphaModFix/>
          </a:blip>
          <a:stretch>
            <a:fillRect/>
          </a:stretch>
        </p:blipFill>
        <p:spPr>
          <a:xfrm>
            <a:off x="7593770" y="884611"/>
            <a:ext cx="482075" cy="525200"/>
          </a:xfrm>
          <a:prstGeom prst="rect">
            <a:avLst/>
          </a:prstGeom>
          <a:noFill/>
          <a:ln>
            <a:noFill/>
          </a:ln>
        </p:spPr>
      </p:pic>
      <p:pic>
        <p:nvPicPr>
          <p:cNvPr id="64" name="Google Shape;64;p13"/>
          <p:cNvPicPr preferRelativeResize="0"/>
          <p:nvPr/>
        </p:nvPicPr>
        <p:blipFill>
          <a:blip r:embed="rId6">
            <a:alphaModFix/>
          </a:blip>
          <a:stretch>
            <a:fillRect/>
          </a:stretch>
        </p:blipFill>
        <p:spPr>
          <a:xfrm>
            <a:off x="5621692" y="4034576"/>
            <a:ext cx="586165" cy="686300"/>
          </a:xfrm>
          <a:prstGeom prst="rect">
            <a:avLst/>
          </a:prstGeom>
          <a:noFill/>
          <a:ln>
            <a:noFill/>
          </a:ln>
        </p:spPr>
      </p:pic>
      <p:pic>
        <p:nvPicPr>
          <p:cNvPr id="65" name="Google Shape;65;p13"/>
          <p:cNvPicPr preferRelativeResize="0"/>
          <p:nvPr/>
        </p:nvPicPr>
        <p:blipFill>
          <a:blip r:embed="rId7">
            <a:alphaModFix/>
          </a:blip>
          <a:stretch>
            <a:fillRect/>
          </a:stretch>
        </p:blipFill>
        <p:spPr>
          <a:xfrm>
            <a:off x="8404399" y="3624439"/>
            <a:ext cx="321850" cy="448425"/>
          </a:xfrm>
          <a:prstGeom prst="rect">
            <a:avLst/>
          </a:prstGeom>
          <a:noFill/>
          <a:ln>
            <a:noFill/>
          </a:ln>
        </p:spPr>
      </p:pic>
      <p:pic>
        <p:nvPicPr>
          <p:cNvPr id="66" name="Google Shape;66;p13"/>
          <p:cNvPicPr preferRelativeResize="0"/>
          <p:nvPr/>
        </p:nvPicPr>
        <p:blipFill>
          <a:blip r:embed="rId7">
            <a:alphaModFix/>
          </a:blip>
          <a:stretch>
            <a:fillRect/>
          </a:stretch>
        </p:blipFill>
        <p:spPr>
          <a:xfrm>
            <a:off x="8664593" y="3757882"/>
            <a:ext cx="321850" cy="448425"/>
          </a:xfrm>
          <a:prstGeom prst="rect">
            <a:avLst/>
          </a:prstGeom>
          <a:noFill/>
          <a:ln>
            <a:noFill/>
          </a:ln>
        </p:spPr>
      </p:pic>
      <p:sp>
        <p:nvSpPr>
          <p:cNvPr id="38" name="Title 1"/>
          <p:cNvSpPr txBox="1">
            <a:spLocks/>
          </p:cNvSpPr>
          <p:nvPr/>
        </p:nvSpPr>
        <p:spPr>
          <a:xfrm>
            <a:off x="395615" y="216833"/>
            <a:ext cx="6014400" cy="8574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5000"/>
              <a:buFont typeface="Lexend Deca"/>
              <a:buNone/>
              <a:defRPr sz="5000" b="1" i="0" u="none" strike="noStrike" cap="none">
                <a:solidFill>
                  <a:schemeClr val="lt1"/>
                </a:solidFill>
                <a:latin typeface="Lexend Deca"/>
                <a:ea typeface="Lexend Deca"/>
                <a:cs typeface="Lexend Deca"/>
                <a:sym typeface="Lexend Deca"/>
              </a:defRPr>
            </a:lvl1pPr>
            <a:lvl2pPr marR="0" lvl="1" algn="l" rtl="0">
              <a:lnSpc>
                <a:spcPct val="100000"/>
              </a:lnSpc>
              <a:spcBef>
                <a:spcPts val="0"/>
              </a:spcBef>
              <a:spcAft>
                <a:spcPts val="0"/>
              </a:spcAft>
              <a:buClr>
                <a:schemeClr val="lt1"/>
              </a:buClr>
              <a:buSzPts val="5000"/>
              <a:buFont typeface="Lexend Deca"/>
              <a:buNone/>
              <a:defRPr sz="5000" b="1" i="0" u="none" strike="noStrike" cap="none">
                <a:solidFill>
                  <a:schemeClr val="lt1"/>
                </a:solidFill>
                <a:latin typeface="Lexend Deca"/>
                <a:ea typeface="Lexend Deca"/>
                <a:cs typeface="Lexend Deca"/>
                <a:sym typeface="Lexend Deca"/>
              </a:defRPr>
            </a:lvl2pPr>
            <a:lvl3pPr marR="0" lvl="2" algn="l" rtl="0">
              <a:lnSpc>
                <a:spcPct val="100000"/>
              </a:lnSpc>
              <a:spcBef>
                <a:spcPts val="0"/>
              </a:spcBef>
              <a:spcAft>
                <a:spcPts val="0"/>
              </a:spcAft>
              <a:buClr>
                <a:schemeClr val="lt1"/>
              </a:buClr>
              <a:buSzPts val="5000"/>
              <a:buFont typeface="Lexend Deca"/>
              <a:buNone/>
              <a:defRPr sz="5000" b="1" i="0" u="none" strike="noStrike" cap="none">
                <a:solidFill>
                  <a:schemeClr val="lt1"/>
                </a:solidFill>
                <a:latin typeface="Lexend Deca"/>
                <a:ea typeface="Lexend Deca"/>
                <a:cs typeface="Lexend Deca"/>
                <a:sym typeface="Lexend Deca"/>
              </a:defRPr>
            </a:lvl3pPr>
            <a:lvl4pPr marR="0" lvl="3" algn="l" rtl="0">
              <a:lnSpc>
                <a:spcPct val="100000"/>
              </a:lnSpc>
              <a:spcBef>
                <a:spcPts val="0"/>
              </a:spcBef>
              <a:spcAft>
                <a:spcPts val="0"/>
              </a:spcAft>
              <a:buClr>
                <a:schemeClr val="lt1"/>
              </a:buClr>
              <a:buSzPts val="5000"/>
              <a:buFont typeface="Lexend Deca"/>
              <a:buNone/>
              <a:defRPr sz="5000" b="1" i="0" u="none" strike="noStrike" cap="none">
                <a:solidFill>
                  <a:schemeClr val="lt1"/>
                </a:solidFill>
                <a:latin typeface="Lexend Deca"/>
                <a:ea typeface="Lexend Deca"/>
                <a:cs typeface="Lexend Deca"/>
                <a:sym typeface="Lexend Deca"/>
              </a:defRPr>
            </a:lvl4pPr>
            <a:lvl5pPr marR="0" lvl="4" algn="l" rtl="0">
              <a:lnSpc>
                <a:spcPct val="100000"/>
              </a:lnSpc>
              <a:spcBef>
                <a:spcPts val="0"/>
              </a:spcBef>
              <a:spcAft>
                <a:spcPts val="0"/>
              </a:spcAft>
              <a:buClr>
                <a:schemeClr val="lt1"/>
              </a:buClr>
              <a:buSzPts val="5000"/>
              <a:buFont typeface="Lexend Deca"/>
              <a:buNone/>
              <a:defRPr sz="5000" b="1" i="0" u="none" strike="noStrike" cap="none">
                <a:solidFill>
                  <a:schemeClr val="lt1"/>
                </a:solidFill>
                <a:latin typeface="Lexend Deca"/>
                <a:ea typeface="Lexend Deca"/>
                <a:cs typeface="Lexend Deca"/>
                <a:sym typeface="Lexend Deca"/>
              </a:defRPr>
            </a:lvl5pPr>
            <a:lvl6pPr marR="0" lvl="5" algn="l" rtl="0">
              <a:lnSpc>
                <a:spcPct val="100000"/>
              </a:lnSpc>
              <a:spcBef>
                <a:spcPts val="0"/>
              </a:spcBef>
              <a:spcAft>
                <a:spcPts val="0"/>
              </a:spcAft>
              <a:buClr>
                <a:schemeClr val="lt1"/>
              </a:buClr>
              <a:buSzPts val="5000"/>
              <a:buFont typeface="Lexend Deca"/>
              <a:buNone/>
              <a:defRPr sz="5000" b="1" i="0" u="none" strike="noStrike" cap="none">
                <a:solidFill>
                  <a:schemeClr val="lt1"/>
                </a:solidFill>
                <a:latin typeface="Lexend Deca"/>
                <a:ea typeface="Lexend Deca"/>
                <a:cs typeface="Lexend Deca"/>
                <a:sym typeface="Lexend Deca"/>
              </a:defRPr>
            </a:lvl6pPr>
            <a:lvl7pPr marR="0" lvl="6" algn="l" rtl="0">
              <a:lnSpc>
                <a:spcPct val="100000"/>
              </a:lnSpc>
              <a:spcBef>
                <a:spcPts val="0"/>
              </a:spcBef>
              <a:spcAft>
                <a:spcPts val="0"/>
              </a:spcAft>
              <a:buClr>
                <a:schemeClr val="lt1"/>
              </a:buClr>
              <a:buSzPts val="5000"/>
              <a:buFont typeface="Lexend Deca"/>
              <a:buNone/>
              <a:defRPr sz="5000" b="1" i="0" u="none" strike="noStrike" cap="none">
                <a:solidFill>
                  <a:schemeClr val="lt1"/>
                </a:solidFill>
                <a:latin typeface="Lexend Deca"/>
                <a:ea typeface="Lexend Deca"/>
                <a:cs typeface="Lexend Deca"/>
                <a:sym typeface="Lexend Deca"/>
              </a:defRPr>
            </a:lvl7pPr>
            <a:lvl8pPr marR="0" lvl="7" algn="l" rtl="0">
              <a:lnSpc>
                <a:spcPct val="100000"/>
              </a:lnSpc>
              <a:spcBef>
                <a:spcPts val="0"/>
              </a:spcBef>
              <a:spcAft>
                <a:spcPts val="0"/>
              </a:spcAft>
              <a:buClr>
                <a:schemeClr val="lt1"/>
              </a:buClr>
              <a:buSzPts val="5000"/>
              <a:buFont typeface="Lexend Deca"/>
              <a:buNone/>
              <a:defRPr sz="5000" b="1" i="0" u="none" strike="noStrike" cap="none">
                <a:solidFill>
                  <a:schemeClr val="lt1"/>
                </a:solidFill>
                <a:latin typeface="Lexend Deca"/>
                <a:ea typeface="Lexend Deca"/>
                <a:cs typeface="Lexend Deca"/>
                <a:sym typeface="Lexend Deca"/>
              </a:defRPr>
            </a:lvl8pPr>
            <a:lvl9pPr marR="0" lvl="8" algn="l" rtl="0">
              <a:lnSpc>
                <a:spcPct val="100000"/>
              </a:lnSpc>
              <a:spcBef>
                <a:spcPts val="0"/>
              </a:spcBef>
              <a:spcAft>
                <a:spcPts val="0"/>
              </a:spcAft>
              <a:buClr>
                <a:schemeClr val="lt1"/>
              </a:buClr>
              <a:buSzPts val="5000"/>
              <a:buFont typeface="Lexend Deca"/>
              <a:buNone/>
              <a:defRPr sz="5000" b="1" i="0" u="none" strike="noStrike" cap="none">
                <a:solidFill>
                  <a:schemeClr val="lt1"/>
                </a:solidFill>
                <a:latin typeface="Lexend Deca"/>
                <a:ea typeface="Lexend Deca"/>
                <a:cs typeface="Lexend Deca"/>
                <a:sym typeface="Lexend Deca"/>
              </a:defRPr>
            </a:lvl9pPr>
          </a:lstStyle>
          <a:p>
            <a:r>
              <a:rPr lang="en-US" sz="3200" dirty="0" smtClean="0"/>
              <a:t>Flowchart (Login Module)</a:t>
            </a:r>
            <a:endParaRPr lang="en-US" sz="3200" dirty="0"/>
          </a:p>
        </p:txBody>
      </p:sp>
      <p:pic>
        <p:nvPicPr>
          <p:cNvPr id="1038" name="Picture 14" descr="https://documents.app.lucidchart.com/documents/f94107d0-e27f-47c4-ab63-b131520bdf0b/pages/0_0?a=1576&amp;x=195&amp;y=-6&amp;w=833&amp;h=1161&amp;store=1&amp;accept=image%2F*&amp;auth=LCA%20235b5cced9ff19035c7d484909878b5912270ea0-ts%3D1598252261"/>
          <p:cNvPicPr>
            <a:picLocks noChangeAspect="1" noChangeArrowheads="1"/>
          </p:cNvPicPr>
          <p:nvPr/>
        </p:nvPicPr>
        <p:blipFill rotWithShape="1">
          <a:blip r:embed="rId8">
            <a:extLst>
              <a:ext uri="{28A0092B-C50C-407E-A947-70E740481C1C}">
                <a14:useLocalDpi xmlns:a14="http://schemas.microsoft.com/office/drawing/2010/main" val="0"/>
              </a:ext>
            </a:extLst>
          </a:blip>
          <a:srcRect l="19227" t="14297" r="5940" b="4872"/>
          <a:stretch/>
        </p:blipFill>
        <p:spPr bwMode="auto">
          <a:xfrm>
            <a:off x="1241833" y="884611"/>
            <a:ext cx="2728686" cy="410754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505450" y="3624439"/>
            <a:ext cx="3638550" cy="646331"/>
          </a:xfrm>
          <a:prstGeom prst="rect">
            <a:avLst/>
          </a:prstGeom>
          <a:noFill/>
        </p:spPr>
        <p:txBody>
          <a:bodyPr wrap="square" rtlCol="0">
            <a:spAutoFit/>
          </a:bodyPr>
          <a:lstStyle/>
          <a:p>
            <a:r>
              <a:rPr lang="en-US" sz="1200" dirty="0" smtClean="0">
                <a:solidFill>
                  <a:schemeClr val="bg1"/>
                </a:solidFill>
                <a:latin typeface="Muli"/>
              </a:rPr>
              <a:t>For better view of the flow chart visit :</a:t>
            </a:r>
          </a:p>
          <a:p>
            <a:r>
              <a:rPr lang="en-US" sz="1200" dirty="0">
                <a:solidFill>
                  <a:schemeClr val="bg1"/>
                </a:solidFill>
                <a:latin typeface="Muli"/>
              </a:rPr>
              <a:t>https://app.lucidchart.com/invitations/accept/882ec24e-4314-41e6-a750-4c4e83d41e4f</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ctrTitle"/>
          </p:nvPr>
        </p:nvSpPr>
        <p:spPr>
          <a:xfrm>
            <a:off x="685800" y="1659550"/>
            <a:ext cx="42639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smtClean="0"/>
              <a:t>11.</a:t>
            </a:r>
            <a:br>
              <a:rPr lang="en" dirty="0" smtClean="0"/>
            </a:br>
            <a:r>
              <a:rPr lang="en" dirty="0" smtClean="0"/>
              <a:t>Timeline</a:t>
            </a:r>
            <a:endParaRPr dirty="0" smtClean="0"/>
          </a:p>
        </p:txBody>
      </p:sp>
      <p:pic>
        <p:nvPicPr>
          <p:cNvPr id="96" name="Google Shape;96;p17"/>
          <p:cNvPicPr preferRelativeResize="0"/>
          <p:nvPr/>
        </p:nvPicPr>
        <p:blipFill>
          <a:blip r:embed="rId3">
            <a:alphaModFix/>
          </a:blip>
          <a:stretch>
            <a:fillRect/>
          </a:stretch>
        </p:blipFill>
        <p:spPr>
          <a:xfrm>
            <a:off x="5722705" y="2045304"/>
            <a:ext cx="2219340" cy="1159800"/>
          </a:xfrm>
          <a:prstGeom prst="rect">
            <a:avLst/>
          </a:prstGeom>
          <a:noFill/>
          <a:ln>
            <a:noFill/>
          </a:ln>
        </p:spPr>
      </p:pic>
      <p:pic>
        <p:nvPicPr>
          <p:cNvPr id="97" name="Google Shape;97;p17"/>
          <p:cNvPicPr preferRelativeResize="0"/>
          <p:nvPr/>
        </p:nvPicPr>
        <p:blipFill>
          <a:blip r:embed="rId4">
            <a:alphaModFix/>
          </a:blip>
          <a:stretch>
            <a:fillRect/>
          </a:stretch>
        </p:blipFill>
        <p:spPr>
          <a:xfrm>
            <a:off x="5790680" y="2449022"/>
            <a:ext cx="145275" cy="423000"/>
          </a:xfrm>
          <a:prstGeom prst="rect">
            <a:avLst/>
          </a:prstGeom>
          <a:noFill/>
          <a:ln>
            <a:noFill/>
          </a:ln>
        </p:spPr>
      </p:pic>
      <p:pic>
        <p:nvPicPr>
          <p:cNvPr id="98" name="Google Shape;98;p17"/>
          <p:cNvPicPr preferRelativeResize="0"/>
          <p:nvPr/>
        </p:nvPicPr>
        <p:blipFill>
          <a:blip r:embed="rId5">
            <a:alphaModFix/>
          </a:blip>
          <a:stretch>
            <a:fillRect/>
          </a:stretch>
        </p:blipFill>
        <p:spPr>
          <a:xfrm>
            <a:off x="6336726" y="1237502"/>
            <a:ext cx="1032700" cy="1209125"/>
          </a:xfrm>
          <a:prstGeom prst="rect">
            <a:avLst/>
          </a:prstGeom>
          <a:noFill/>
          <a:ln>
            <a:noFill/>
          </a:ln>
        </p:spPr>
      </p:pic>
    </p:spTree>
    <p:extLst>
      <p:ext uri="{BB962C8B-B14F-4D97-AF65-F5344CB8AC3E}">
        <p14:creationId xmlns:p14="http://schemas.microsoft.com/office/powerpoint/2010/main" val="26401006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5"/>
          <p:cNvSpPr txBox="1">
            <a:spLocks noGrp="1"/>
          </p:cNvSpPr>
          <p:nvPr>
            <p:ph type="title"/>
          </p:nvPr>
        </p:nvSpPr>
        <p:spPr>
          <a:xfrm>
            <a:off x="580550" y="205975"/>
            <a:ext cx="79890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smtClean="0"/>
              <a:t>Time line</a:t>
            </a:r>
            <a:endParaRPr dirty="0"/>
          </a:p>
        </p:txBody>
      </p:sp>
      <p:sp>
        <p:nvSpPr>
          <p:cNvPr id="172" name="Google Shape;172;p2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28</a:t>
            </a:fld>
            <a:endParaRPr/>
          </a:p>
        </p:txBody>
      </p:sp>
      <p:sp>
        <p:nvSpPr>
          <p:cNvPr id="227" name="Google Shape;227;p25"/>
          <p:cNvSpPr/>
          <p:nvPr/>
        </p:nvSpPr>
        <p:spPr>
          <a:xfrm rot="5400000" flipH="1">
            <a:off x="6241601" y="4055278"/>
            <a:ext cx="141300" cy="137700"/>
          </a:xfrm>
          <a:prstGeom prst="round2SameRect">
            <a:avLst>
              <a:gd name="adj1" fmla="val 50000"/>
              <a:gd name="adj2"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80" name="Google Shape;445;p39"/>
          <p:cNvSpPr/>
          <p:nvPr/>
        </p:nvSpPr>
        <p:spPr>
          <a:xfrm>
            <a:off x="2445118" y="570006"/>
            <a:ext cx="454052" cy="445110"/>
          </a:xfrm>
          <a:custGeom>
            <a:avLst/>
            <a:gdLst/>
            <a:ahLst/>
            <a:cxnLst/>
            <a:rect l="l" t="t" r="r" b="b"/>
            <a:pathLst>
              <a:path w="15876" h="15852" extrusionOk="0">
                <a:moveTo>
                  <a:pt x="8304" y="978"/>
                </a:moveTo>
                <a:lnTo>
                  <a:pt x="8646" y="1002"/>
                </a:lnTo>
                <a:lnTo>
                  <a:pt x="8988" y="1051"/>
                </a:lnTo>
                <a:lnTo>
                  <a:pt x="9330" y="1100"/>
                </a:lnTo>
                <a:lnTo>
                  <a:pt x="9672" y="1198"/>
                </a:lnTo>
                <a:lnTo>
                  <a:pt x="10014" y="1271"/>
                </a:lnTo>
                <a:lnTo>
                  <a:pt x="10332" y="1393"/>
                </a:lnTo>
                <a:lnTo>
                  <a:pt x="10649" y="1515"/>
                </a:lnTo>
                <a:lnTo>
                  <a:pt x="10942" y="1662"/>
                </a:lnTo>
                <a:lnTo>
                  <a:pt x="11260" y="1808"/>
                </a:lnTo>
                <a:lnTo>
                  <a:pt x="11553" y="1979"/>
                </a:lnTo>
                <a:lnTo>
                  <a:pt x="11821" y="2150"/>
                </a:lnTo>
                <a:lnTo>
                  <a:pt x="12090" y="2346"/>
                </a:lnTo>
                <a:lnTo>
                  <a:pt x="12359" y="2565"/>
                </a:lnTo>
                <a:lnTo>
                  <a:pt x="12603" y="2785"/>
                </a:lnTo>
                <a:lnTo>
                  <a:pt x="12847" y="3005"/>
                </a:lnTo>
                <a:lnTo>
                  <a:pt x="13091" y="3249"/>
                </a:lnTo>
                <a:lnTo>
                  <a:pt x="13311" y="3493"/>
                </a:lnTo>
                <a:lnTo>
                  <a:pt x="13507" y="3762"/>
                </a:lnTo>
                <a:lnTo>
                  <a:pt x="13702" y="4031"/>
                </a:lnTo>
                <a:lnTo>
                  <a:pt x="13897" y="4324"/>
                </a:lnTo>
                <a:lnTo>
                  <a:pt x="14044" y="4617"/>
                </a:lnTo>
                <a:lnTo>
                  <a:pt x="14215" y="4910"/>
                </a:lnTo>
                <a:lnTo>
                  <a:pt x="14337" y="5227"/>
                </a:lnTo>
                <a:lnTo>
                  <a:pt x="14483" y="5545"/>
                </a:lnTo>
                <a:lnTo>
                  <a:pt x="14581" y="5862"/>
                </a:lnTo>
                <a:lnTo>
                  <a:pt x="14679" y="6180"/>
                </a:lnTo>
                <a:lnTo>
                  <a:pt x="14752" y="6522"/>
                </a:lnTo>
                <a:lnTo>
                  <a:pt x="14825" y="6864"/>
                </a:lnTo>
                <a:lnTo>
                  <a:pt x="14850" y="7206"/>
                </a:lnTo>
                <a:lnTo>
                  <a:pt x="14899" y="7572"/>
                </a:lnTo>
                <a:lnTo>
                  <a:pt x="14899" y="7938"/>
                </a:lnTo>
                <a:lnTo>
                  <a:pt x="14899" y="8280"/>
                </a:lnTo>
                <a:lnTo>
                  <a:pt x="14850" y="8647"/>
                </a:lnTo>
                <a:lnTo>
                  <a:pt x="14825" y="8989"/>
                </a:lnTo>
                <a:lnTo>
                  <a:pt x="14752" y="9331"/>
                </a:lnTo>
                <a:lnTo>
                  <a:pt x="14679" y="9672"/>
                </a:lnTo>
                <a:lnTo>
                  <a:pt x="14581" y="9990"/>
                </a:lnTo>
                <a:lnTo>
                  <a:pt x="14483" y="10307"/>
                </a:lnTo>
                <a:lnTo>
                  <a:pt x="14337" y="10625"/>
                </a:lnTo>
                <a:lnTo>
                  <a:pt x="14215" y="10942"/>
                </a:lnTo>
                <a:lnTo>
                  <a:pt x="14044" y="11236"/>
                </a:lnTo>
                <a:lnTo>
                  <a:pt x="13897" y="11529"/>
                </a:lnTo>
                <a:lnTo>
                  <a:pt x="13702" y="11822"/>
                </a:lnTo>
                <a:lnTo>
                  <a:pt x="13507" y="12090"/>
                </a:lnTo>
                <a:lnTo>
                  <a:pt x="13311" y="12359"/>
                </a:lnTo>
                <a:lnTo>
                  <a:pt x="13091" y="12603"/>
                </a:lnTo>
                <a:lnTo>
                  <a:pt x="12847" y="12847"/>
                </a:lnTo>
                <a:lnTo>
                  <a:pt x="12603" y="13067"/>
                </a:lnTo>
                <a:lnTo>
                  <a:pt x="12359" y="13287"/>
                </a:lnTo>
                <a:lnTo>
                  <a:pt x="12090" y="13507"/>
                </a:lnTo>
                <a:lnTo>
                  <a:pt x="11821" y="13702"/>
                </a:lnTo>
                <a:lnTo>
                  <a:pt x="11553" y="13873"/>
                </a:lnTo>
                <a:lnTo>
                  <a:pt x="11260" y="14044"/>
                </a:lnTo>
                <a:lnTo>
                  <a:pt x="10942" y="14191"/>
                </a:lnTo>
                <a:lnTo>
                  <a:pt x="10649" y="14337"/>
                </a:lnTo>
                <a:lnTo>
                  <a:pt x="10332" y="14459"/>
                </a:lnTo>
                <a:lnTo>
                  <a:pt x="10014" y="14581"/>
                </a:lnTo>
                <a:lnTo>
                  <a:pt x="9672" y="14655"/>
                </a:lnTo>
                <a:lnTo>
                  <a:pt x="9330" y="14752"/>
                </a:lnTo>
                <a:lnTo>
                  <a:pt x="8988" y="14801"/>
                </a:lnTo>
                <a:lnTo>
                  <a:pt x="8646" y="14850"/>
                </a:lnTo>
                <a:lnTo>
                  <a:pt x="8304" y="14875"/>
                </a:lnTo>
                <a:lnTo>
                  <a:pt x="7572" y="14875"/>
                </a:lnTo>
                <a:lnTo>
                  <a:pt x="7230" y="14850"/>
                </a:lnTo>
                <a:lnTo>
                  <a:pt x="6888" y="14801"/>
                </a:lnTo>
                <a:lnTo>
                  <a:pt x="6546" y="14752"/>
                </a:lnTo>
                <a:lnTo>
                  <a:pt x="6204" y="14655"/>
                </a:lnTo>
                <a:lnTo>
                  <a:pt x="5862" y="14581"/>
                </a:lnTo>
                <a:lnTo>
                  <a:pt x="5545" y="14459"/>
                </a:lnTo>
                <a:lnTo>
                  <a:pt x="5227" y="14337"/>
                </a:lnTo>
                <a:lnTo>
                  <a:pt x="4934" y="14191"/>
                </a:lnTo>
                <a:lnTo>
                  <a:pt x="4617" y="14044"/>
                </a:lnTo>
                <a:lnTo>
                  <a:pt x="4324" y="13873"/>
                </a:lnTo>
                <a:lnTo>
                  <a:pt x="4055" y="13702"/>
                </a:lnTo>
                <a:lnTo>
                  <a:pt x="3786" y="13507"/>
                </a:lnTo>
                <a:lnTo>
                  <a:pt x="3518" y="13287"/>
                </a:lnTo>
                <a:lnTo>
                  <a:pt x="3273" y="13067"/>
                </a:lnTo>
                <a:lnTo>
                  <a:pt x="3029" y="12847"/>
                </a:lnTo>
                <a:lnTo>
                  <a:pt x="2785" y="12603"/>
                </a:lnTo>
                <a:lnTo>
                  <a:pt x="2565" y="12359"/>
                </a:lnTo>
                <a:lnTo>
                  <a:pt x="2370" y="12090"/>
                </a:lnTo>
                <a:lnTo>
                  <a:pt x="2174" y="11822"/>
                </a:lnTo>
                <a:lnTo>
                  <a:pt x="1979" y="11529"/>
                </a:lnTo>
                <a:lnTo>
                  <a:pt x="1832" y="11236"/>
                </a:lnTo>
                <a:lnTo>
                  <a:pt x="1661" y="10942"/>
                </a:lnTo>
                <a:lnTo>
                  <a:pt x="1539" y="10625"/>
                </a:lnTo>
                <a:lnTo>
                  <a:pt x="1393" y="10307"/>
                </a:lnTo>
                <a:lnTo>
                  <a:pt x="1295" y="9990"/>
                </a:lnTo>
                <a:lnTo>
                  <a:pt x="1197" y="9672"/>
                </a:lnTo>
                <a:lnTo>
                  <a:pt x="1124" y="9331"/>
                </a:lnTo>
                <a:lnTo>
                  <a:pt x="1051" y="8989"/>
                </a:lnTo>
                <a:lnTo>
                  <a:pt x="1026" y="8647"/>
                </a:lnTo>
                <a:lnTo>
                  <a:pt x="978" y="8280"/>
                </a:lnTo>
                <a:lnTo>
                  <a:pt x="978" y="7938"/>
                </a:lnTo>
                <a:lnTo>
                  <a:pt x="978" y="7572"/>
                </a:lnTo>
                <a:lnTo>
                  <a:pt x="1026" y="7206"/>
                </a:lnTo>
                <a:lnTo>
                  <a:pt x="1051" y="6864"/>
                </a:lnTo>
                <a:lnTo>
                  <a:pt x="1124" y="6522"/>
                </a:lnTo>
                <a:lnTo>
                  <a:pt x="1197" y="6180"/>
                </a:lnTo>
                <a:lnTo>
                  <a:pt x="1295" y="5862"/>
                </a:lnTo>
                <a:lnTo>
                  <a:pt x="1393" y="5545"/>
                </a:lnTo>
                <a:lnTo>
                  <a:pt x="1539" y="5227"/>
                </a:lnTo>
                <a:lnTo>
                  <a:pt x="1661" y="4910"/>
                </a:lnTo>
                <a:lnTo>
                  <a:pt x="1832" y="4617"/>
                </a:lnTo>
                <a:lnTo>
                  <a:pt x="1979" y="4324"/>
                </a:lnTo>
                <a:lnTo>
                  <a:pt x="2174" y="4031"/>
                </a:lnTo>
                <a:lnTo>
                  <a:pt x="2370" y="3762"/>
                </a:lnTo>
                <a:lnTo>
                  <a:pt x="2565" y="3493"/>
                </a:lnTo>
                <a:lnTo>
                  <a:pt x="2785" y="3249"/>
                </a:lnTo>
                <a:lnTo>
                  <a:pt x="3029" y="3005"/>
                </a:lnTo>
                <a:lnTo>
                  <a:pt x="3273" y="2785"/>
                </a:lnTo>
                <a:lnTo>
                  <a:pt x="3518" y="2565"/>
                </a:lnTo>
                <a:lnTo>
                  <a:pt x="3786" y="2346"/>
                </a:lnTo>
                <a:lnTo>
                  <a:pt x="4055" y="2150"/>
                </a:lnTo>
                <a:lnTo>
                  <a:pt x="4324" y="1979"/>
                </a:lnTo>
                <a:lnTo>
                  <a:pt x="4617" y="1808"/>
                </a:lnTo>
                <a:lnTo>
                  <a:pt x="4934" y="1662"/>
                </a:lnTo>
                <a:lnTo>
                  <a:pt x="5227" y="1515"/>
                </a:lnTo>
                <a:lnTo>
                  <a:pt x="5545" y="1393"/>
                </a:lnTo>
                <a:lnTo>
                  <a:pt x="5862" y="1271"/>
                </a:lnTo>
                <a:lnTo>
                  <a:pt x="6204" y="1198"/>
                </a:lnTo>
                <a:lnTo>
                  <a:pt x="6546" y="1100"/>
                </a:lnTo>
                <a:lnTo>
                  <a:pt x="6888" y="1051"/>
                </a:lnTo>
                <a:lnTo>
                  <a:pt x="7230" y="1002"/>
                </a:lnTo>
                <a:lnTo>
                  <a:pt x="7572" y="978"/>
                </a:lnTo>
                <a:close/>
                <a:moveTo>
                  <a:pt x="7523" y="1"/>
                </a:moveTo>
                <a:lnTo>
                  <a:pt x="7132" y="25"/>
                </a:lnTo>
                <a:lnTo>
                  <a:pt x="6741" y="74"/>
                </a:lnTo>
                <a:lnTo>
                  <a:pt x="6351" y="147"/>
                </a:lnTo>
                <a:lnTo>
                  <a:pt x="5960" y="245"/>
                </a:lnTo>
                <a:lnTo>
                  <a:pt x="5569" y="343"/>
                </a:lnTo>
                <a:lnTo>
                  <a:pt x="5203" y="465"/>
                </a:lnTo>
                <a:lnTo>
                  <a:pt x="4861" y="611"/>
                </a:lnTo>
                <a:lnTo>
                  <a:pt x="4494" y="782"/>
                </a:lnTo>
                <a:lnTo>
                  <a:pt x="4153" y="953"/>
                </a:lnTo>
                <a:lnTo>
                  <a:pt x="3835" y="1149"/>
                </a:lnTo>
                <a:lnTo>
                  <a:pt x="3493" y="1344"/>
                </a:lnTo>
                <a:lnTo>
                  <a:pt x="3200" y="1564"/>
                </a:lnTo>
                <a:lnTo>
                  <a:pt x="2883" y="1808"/>
                </a:lnTo>
                <a:lnTo>
                  <a:pt x="2614" y="2052"/>
                </a:lnTo>
                <a:lnTo>
                  <a:pt x="2321" y="2321"/>
                </a:lnTo>
                <a:lnTo>
                  <a:pt x="2077" y="2590"/>
                </a:lnTo>
                <a:lnTo>
                  <a:pt x="1808" y="2883"/>
                </a:lnTo>
                <a:lnTo>
                  <a:pt x="1588" y="3176"/>
                </a:lnTo>
                <a:lnTo>
                  <a:pt x="1368" y="3493"/>
                </a:lnTo>
                <a:lnTo>
                  <a:pt x="1149" y="3811"/>
                </a:lnTo>
                <a:lnTo>
                  <a:pt x="953" y="4153"/>
                </a:lnTo>
                <a:lnTo>
                  <a:pt x="782" y="4495"/>
                </a:lnTo>
                <a:lnTo>
                  <a:pt x="636" y="4837"/>
                </a:lnTo>
                <a:lnTo>
                  <a:pt x="489" y="5203"/>
                </a:lnTo>
                <a:lnTo>
                  <a:pt x="367" y="5569"/>
                </a:lnTo>
                <a:lnTo>
                  <a:pt x="245" y="5936"/>
                </a:lnTo>
                <a:lnTo>
                  <a:pt x="172" y="6326"/>
                </a:lnTo>
                <a:lnTo>
                  <a:pt x="98" y="6717"/>
                </a:lnTo>
                <a:lnTo>
                  <a:pt x="49" y="7108"/>
                </a:lnTo>
                <a:lnTo>
                  <a:pt x="25" y="7523"/>
                </a:lnTo>
                <a:lnTo>
                  <a:pt x="1" y="7938"/>
                </a:lnTo>
                <a:lnTo>
                  <a:pt x="25" y="8329"/>
                </a:lnTo>
                <a:lnTo>
                  <a:pt x="49" y="8744"/>
                </a:lnTo>
                <a:lnTo>
                  <a:pt x="98" y="9135"/>
                </a:lnTo>
                <a:lnTo>
                  <a:pt x="172" y="9526"/>
                </a:lnTo>
                <a:lnTo>
                  <a:pt x="245" y="9917"/>
                </a:lnTo>
                <a:lnTo>
                  <a:pt x="367" y="10283"/>
                </a:lnTo>
                <a:lnTo>
                  <a:pt x="489" y="10649"/>
                </a:lnTo>
                <a:lnTo>
                  <a:pt x="636" y="11016"/>
                </a:lnTo>
                <a:lnTo>
                  <a:pt x="782" y="11358"/>
                </a:lnTo>
                <a:lnTo>
                  <a:pt x="953" y="11700"/>
                </a:lnTo>
                <a:lnTo>
                  <a:pt x="1149" y="12041"/>
                </a:lnTo>
                <a:lnTo>
                  <a:pt x="1368" y="12359"/>
                </a:lnTo>
                <a:lnTo>
                  <a:pt x="1588" y="12676"/>
                </a:lnTo>
                <a:lnTo>
                  <a:pt x="1808" y="12970"/>
                </a:lnTo>
                <a:lnTo>
                  <a:pt x="2077" y="13263"/>
                </a:lnTo>
                <a:lnTo>
                  <a:pt x="2321" y="13531"/>
                </a:lnTo>
                <a:lnTo>
                  <a:pt x="2614" y="13800"/>
                </a:lnTo>
                <a:lnTo>
                  <a:pt x="2883" y="14044"/>
                </a:lnTo>
                <a:lnTo>
                  <a:pt x="3200" y="14288"/>
                </a:lnTo>
                <a:lnTo>
                  <a:pt x="3493" y="14508"/>
                </a:lnTo>
                <a:lnTo>
                  <a:pt x="3835" y="14704"/>
                </a:lnTo>
                <a:lnTo>
                  <a:pt x="4153" y="14899"/>
                </a:lnTo>
                <a:lnTo>
                  <a:pt x="4494" y="15070"/>
                </a:lnTo>
                <a:lnTo>
                  <a:pt x="4861" y="15241"/>
                </a:lnTo>
                <a:lnTo>
                  <a:pt x="5203" y="15387"/>
                </a:lnTo>
                <a:lnTo>
                  <a:pt x="5569" y="15510"/>
                </a:lnTo>
                <a:lnTo>
                  <a:pt x="5960" y="15607"/>
                </a:lnTo>
                <a:lnTo>
                  <a:pt x="6351" y="15705"/>
                </a:lnTo>
                <a:lnTo>
                  <a:pt x="6741" y="15778"/>
                </a:lnTo>
                <a:lnTo>
                  <a:pt x="7132" y="15827"/>
                </a:lnTo>
                <a:lnTo>
                  <a:pt x="7523" y="15851"/>
                </a:lnTo>
                <a:lnTo>
                  <a:pt x="8353" y="15851"/>
                </a:lnTo>
                <a:lnTo>
                  <a:pt x="8744" y="15827"/>
                </a:lnTo>
                <a:lnTo>
                  <a:pt x="9135" y="15778"/>
                </a:lnTo>
                <a:lnTo>
                  <a:pt x="9526" y="15705"/>
                </a:lnTo>
                <a:lnTo>
                  <a:pt x="9916" y="15607"/>
                </a:lnTo>
                <a:lnTo>
                  <a:pt x="10307" y="15510"/>
                </a:lnTo>
                <a:lnTo>
                  <a:pt x="10673" y="15387"/>
                </a:lnTo>
                <a:lnTo>
                  <a:pt x="11015" y="15241"/>
                </a:lnTo>
                <a:lnTo>
                  <a:pt x="11382" y="15070"/>
                </a:lnTo>
                <a:lnTo>
                  <a:pt x="11724" y="14899"/>
                </a:lnTo>
                <a:lnTo>
                  <a:pt x="12041" y="14704"/>
                </a:lnTo>
                <a:lnTo>
                  <a:pt x="12383" y="14508"/>
                </a:lnTo>
                <a:lnTo>
                  <a:pt x="12676" y="14288"/>
                </a:lnTo>
                <a:lnTo>
                  <a:pt x="12994" y="14044"/>
                </a:lnTo>
                <a:lnTo>
                  <a:pt x="13262" y="13800"/>
                </a:lnTo>
                <a:lnTo>
                  <a:pt x="13555" y="13531"/>
                </a:lnTo>
                <a:lnTo>
                  <a:pt x="13800" y="13263"/>
                </a:lnTo>
                <a:lnTo>
                  <a:pt x="14068" y="12970"/>
                </a:lnTo>
                <a:lnTo>
                  <a:pt x="14288" y="12676"/>
                </a:lnTo>
                <a:lnTo>
                  <a:pt x="14508" y="12359"/>
                </a:lnTo>
                <a:lnTo>
                  <a:pt x="14728" y="12041"/>
                </a:lnTo>
                <a:lnTo>
                  <a:pt x="14923" y="11700"/>
                </a:lnTo>
                <a:lnTo>
                  <a:pt x="15094" y="11358"/>
                </a:lnTo>
                <a:lnTo>
                  <a:pt x="15241" y="11016"/>
                </a:lnTo>
                <a:lnTo>
                  <a:pt x="15387" y="10649"/>
                </a:lnTo>
                <a:lnTo>
                  <a:pt x="15509" y="10283"/>
                </a:lnTo>
                <a:lnTo>
                  <a:pt x="15631" y="9917"/>
                </a:lnTo>
                <a:lnTo>
                  <a:pt x="15705" y="9526"/>
                </a:lnTo>
                <a:lnTo>
                  <a:pt x="15778" y="9135"/>
                </a:lnTo>
                <a:lnTo>
                  <a:pt x="15827" y="8744"/>
                </a:lnTo>
                <a:lnTo>
                  <a:pt x="15851" y="8329"/>
                </a:lnTo>
                <a:lnTo>
                  <a:pt x="15876" y="7938"/>
                </a:lnTo>
                <a:lnTo>
                  <a:pt x="15851" y="7523"/>
                </a:lnTo>
                <a:lnTo>
                  <a:pt x="15827" y="7108"/>
                </a:lnTo>
                <a:lnTo>
                  <a:pt x="15778" y="6717"/>
                </a:lnTo>
                <a:lnTo>
                  <a:pt x="15705" y="6326"/>
                </a:lnTo>
                <a:lnTo>
                  <a:pt x="15631" y="5936"/>
                </a:lnTo>
                <a:lnTo>
                  <a:pt x="15509" y="5569"/>
                </a:lnTo>
                <a:lnTo>
                  <a:pt x="15387" y="5203"/>
                </a:lnTo>
                <a:lnTo>
                  <a:pt x="15241" y="4837"/>
                </a:lnTo>
                <a:lnTo>
                  <a:pt x="15094" y="4495"/>
                </a:lnTo>
                <a:lnTo>
                  <a:pt x="14923" y="4153"/>
                </a:lnTo>
                <a:lnTo>
                  <a:pt x="14728" y="3811"/>
                </a:lnTo>
                <a:lnTo>
                  <a:pt x="14508" y="3493"/>
                </a:lnTo>
                <a:lnTo>
                  <a:pt x="14288" y="3176"/>
                </a:lnTo>
                <a:lnTo>
                  <a:pt x="14068" y="2883"/>
                </a:lnTo>
                <a:lnTo>
                  <a:pt x="13800" y="2590"/>
                </a:lnTo>
                <a:lnTo>
                  <a:pt x="13555" y="2321"/>
                </a:lnTo>
                <a:lnTo>
                  <a:pt x="13262" y="2052"/>
                </a:lnTo>
                <a:lnTo>
                  <a:pt x="12994" y="1808"/>
                </a:lnTo>
                <a:lnTo>
                  <a:pt x="12676" y="1564"/>
                </a:lnTo>
                <a:lnTo>
                  <a:pt x="12383" y="1344"/>
                </a:lnTo>
                <a:lnTo>
                  <a:pt x="12041" y="1149"/>
                </a:lnTo>
                <a:lnTo>
                  <a:pt x="11724" y="953"/>
                </a:lnTo>
                <a:lnTo>
                  <a:pt x="11382" y="782"/>
                </a:lnTo>
                <a:lnTo>
                  <a:pt x="11015" y="611"/>
                </a:lnTo>
                <a:lnTo>
                  <a:pt x="10673" y="465"/>
                </a:lnTo>
                <a:lnTo>
                  <a:pt x="10307" y="343"/>
                </a:lnTo>
                <a:lnTo>
                  <a:pt x="9916" y="245"/>
                </a:lnTo>
                <a:lnTo>
                  <a:pt x="9526" y="147"/>
                </a:lnTo>
                <a:lnTo>
                  <a:pt x="9135" y="74"/>
                </a:lnTo>
                <a:lnTo>
                  <a:pt x="8744" y="25"/>
                </a:lnTo>
                <a:lnTo>
                  <a:pt x="83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446;p39"/>
          <p:cNvSpPr/>
          <p:nvPr/>
        </p:nvSpPr>
        <p:spPr>
          <a:xfrm>
            <a:off x="2487045" y="611170"/>
            <a:ext cx="370226" cy="362810"/>
          </a:xfrm>
          <a:custGeom>
            <a:avLst/>
            <a:gdLst/>
            <a:ahLst/>
            <a:cxnLst/>
            <a:rect l="l" t="t" r="r" b="b"/>
            <a:pathLst>
              <a:path w="12945" h="12921" extrusionOk="0">
                <a:moveTo>
                  <a:pt x="6472" y="1319"/>
                </a:moveTo>
                <a:lnTo>
                  <a:pt x="6545" y="1344"/>
                </a:lnTo>
                <a:lnTo>
                  <a:pt x="6619" y="1368"/>
                </a:lnTo>
                <a:lnTo>
                  <a:pt x="6741" y="1441"/>
                </a:lnTo>
                <a:lnTo>
                  <a:pt x="6838" y="1563"/>
                </a:lnTo>
                <a:lnTo>
                  <a:pt x="6863" y="1637"/>
                </a:lnTo>
                <a:lnTo>
                  <a:pt x="6863" y="1710"/>
                </a:lnTo>
                <a:lnTo>
                  <a:pt x="6863" y="6301"/>
                </a:lnTo>
                <a:lnTo>
                  <a:pt x="9061" y="8475"/>
                </a:lnTo>
                <a:lnTo>
                  <a:pt x="9110" y="8548"/>
                </a:lnTo>
                <a:lnTo>
                  <a:pt x="9134" y="8622"/>
                </a:lnTo>
                <a:lnTo>
                  <a:pt x="9159" y="8768"/>
                </a:lnTo>
                <a:lnTo>
                  <a:pt x="9134" y="8915"/>
                </a:lnTo>
                <a:lnTo>
                  <a:pt x="9110" y="8988"/>
                </a:lnTo>
                <a:lnTo>
                  <a:pt x="9061" y="9037"/>
                </a:lnTo>
                <a:lnTo>
                  <a:pt x="8988" y="9086"/>
                </a:lnTo>
                <a:lnTo>
                  <a:pt x="8914" y="9135"/>
                </a:lnTo>
                <a:lnTo>
                  <a:pt x="8768" y="9159"/>
                </a:lnTo>
                <a:lnTo>
                  <a:pt x="8621" y="9135"/>
                </a:lnTo>
                <a:lnTo>
                  <a:pt x="8548" y="9086"/>
                </a:lnTo>
                <a:lnTo>
                  <a:pt x="8499" y="9037"/>
                </a:lnTo>
                <a:lnTo>
                  <a:pt x="6203" y="6741"/>
                </a:lnTo>
                <a:lnTo>
                  <a:pt x="6130" y="6595"/>
                </a:lnTo>
                <a:lnTo>
                  <a:pt x="6081" y="6472"/>
                </a:lnTo>
                <a:lnTo>
                  <a:pt x="6081" y="1710"/>
                </a:lnTo>
                <a:lnTo>
                  <a:pt x="6081" y="1637"/>
                </a:lnTo>
                <a:lnTo>
                  <a:pt x="6106" y="1563"/>
                </a:lnTo>
                <a:lnTo>
                  <a:pt x="6203" y="1441"/>
                </a:lnTo>
                <a:lnTo>
                  <a:pt x="6326" y="1368"/>
                </a:lnTo>
                <a:lnTo>
                  <a:pt x="6399" y="1344"/>
                </a:lnTo>
                <a:lnTo>
                  <a:pt x="6472" y="1319"/>
                </a:lnTo>
                <a:close/>
                <a:moveTo>
                  <a:pt x="6228" y="0"/>
                </a:moveTo>
                <a:lnTo>
                  <a:pt x="5862" y="25"/>
                </a:lnTo>
                <a:lnTo>
                  <a:pt x="5495" y="74"/>
                </a:lnTo>
                <a:lnTo>
                  <a:pt x="5129" y="122"/>
                </a:lnTo>
                <a:lnTo>
                  <a:pt x="4787" y="220"/>
                </a:lnTo>
                <a:lnTo>
                  <a:pt x="4445" y="318"/>
                </a:lnTo>
                <a:lnTo>
                  <a:pt x="4103" y="440"/>
                </a:lnTo>
                <a:lnTo>
                  <a:pt x="3761" y="586"/>
                </a:lnTo>
                <a:lnTo>
                  <a:pt x="3444" y="733"/>
                </a:lnTo>
                <a:lnTo>
                  <a:pt x="3639" y="1050"/>
                </a:lnTo>
                <a:lnTo>
                  <a:pt x="3663" y="1148"/>
                </a:lnTo>
                <a:lnTo>
                  <a:pt x="3663" y="1246"/>
                </a:lnTo>
                <a:lnTo>
                  <a:pt x="3615" y="1344"/>
                </a:lnTo>
                <a:lnTo>
                  <a:pt x="3541" y="1392"/>
                </a:lnTo>
                <a:lnTo>
                  <a:pt x="3493" y="1417"/>
                </a:lnTo>
                <a:lnTo>
                  <a:pt x="3370" y="1417"/>
                </a:lnTo>
                <a:lnTo>
                  <a:pt x="3297" y="1392"/>
                </a:lnTo>
                <a:lnTo>
                  <a:pt x="3248" y="1368"/>
                </a:lnTo>
                <a:lnTo>
                  <a:pt x="3224" y="1295"/>
                </a:lnTo>
                <a:lnTo>
                  <a:pt x="3028" y="977"/>
                </a:lnTo>
                <a:lnTo>
                  <a:pt x="2735" y="1197"/>
                </a:lnTo>
                <a:lnTo>
                  <a:pt x="2442" y="1417"/>
                </a:lnTo>
                <a:lnTo>
                  <a:pt x="2174" y="1637"/>
                </a:lnTo>
                <a:lnTo>
                  <a:pt x="1905" y="1881"/>
                </a:lnTo>
                <a:lnTo>
                  <a:pt x="1661" y="2150"/>
                </a:lnTo>
                <a:lnTo>
                  <a:pt x="1417" y="2418"/>
                </a:lnTo>
                <a:lnTo>
                  <a:pt x="1197" y="2711"/>
                </a:lnTo>
                <a:lnTo>
                  <a:pt x="1001" y="3029"/>
                </a:lnTo>
                <a:lnTo>
                  <a:pt x="1319" y="3200"/>
                </a:lnTo>
                <a:lnTo>
                  <a:pt x="1392" y="3273"/>
                </a:lnTo>
                <a:lnTo>
                  <a:pt x="1441" y="3346"/>
                </a:lnTo>
                <a:lnTo>
                  <a:pt x="1441" y="3444"/>
                </a:lnTo>
                <a:lnTo>
                  <a:pt x="1417" y="3542"/>
                </a:lnTo>
                <a:lnTo>
                  <a:pt x="1368" y="3590"/>
                </a:lnTo>
                <a:lnTo>
                  <a:pt x="1319" y="3639"/>
                </a:lnTo>
                <a:lnTo>
                  <a:pt x="1246" y="3664"/>
                </a:lnTo>
                <a:lnTo>
                  <a:pt x="1123" y="3664"/>
                </a:lnTo>
                <a:lnTo>
                  <a:pt x="1075" y="3639"/>
                </a:lnTo>
                <a:lnTo>
                  <a:pt x="757" y="3444"/>
                </a:lnTo>
                <a:lnTo>
                  <a:pt x="586" y="3761"/>
                </a:lnTo>
                <a:lnTo>
                  <a:pt x="464" y="4079"/>
                </a:lnTo>
                <a:lnTo>
                  <a:pt x="342" y="4421"/>
                </a:lnTo>
                <a:lnTo>
                  <a:pt x="220" y="4763"/>
                </a:lnTo>
                <a:lnTo>
                  <a:pt x="147" y="5129"/>
                </a:lnTo>
                <a:lnTo>
                  <a:pt x="73" y="5471"/>
                </a:lnTo>
                <a:lnTo>
                  <a:pt x="24" y="5837"/>
                </a:lnTo>
                <a:lnTo>
                  <a:pt x="0" y="6228"/>
                </a:lnTo>
                <a:lnTo>
                  <a:pt x="659" y="6228"/>
                </a:lnTo>
                <a:lnTo>
                  <a:pt x="757" y="6277"/>
                </a:lnTo>
                <a:lnTo>
                  <a:pt x="806" y="6375"/>
                </a:lnTo>
                <a:lnTo>
                  <a:pt x="806" y="6472"/>
                </a:lnTo>
                <a:lnTo>
                  <a:pt x="806" y="6546"/>
                </a:lnTo>
                <a:lnTo>
                  <a:pt x="757" y="6643"/>
                </a:lnTo>
                <a:lnTo>
                  <a:pt x="659" y="6692"/>
                </a:lnTo>
                <a:lnTo>
                  <a:pt x="562" y="6717"/>
                </a:lnTo>
                <a:lnTo>
                  <a:pt x="0" y="6717"/>
                </a:lnTo>
                <a:lnTo>
                  <a:pt x="24" y="7083"/>
                </a:lnTo>
                <a:lnTo>
                  <a:pt x="73" y="7449"/>
                </a:lnTo>
                <a:lnTo>
                  <a:pt x="147" y="7791"/>
                </a:lnTo>
                <a:lnTo>
                  <a:pt x="220" y="8158"/>
                </a:lnTo>
                <a:lnTo>
                  <a:pt x="342" y="8500"/>
                </a:lnTo>
                <a:lnTo>
                  <a:pt x="464" y="8841"/>
                </a:lnTo>
                <a:lnTo>
                  <a:pt x="586" y="9159"/>
                </a:lnTo>
                <a:lnTo>
                  <a:pt x="757" y="9476"/>
                </a:lnTo>
                <a:lnTo>
                  <a:pt x="1075" y="9305"/>
                </a:lnTo>
                <a:lnTo>
                  <a:pt x="1172" y="9257"/>
                </a:lnTo>
                <a:lnTo>
                  <a:pt x="1270" y="9281"/>
                </a:lnTo>
                <a:lnTo>
                  <a:pt x="1343" y="9305"/>
                </a:lnTo>
                <a:lnTo>
                  <a:pt x="1417" y="9379"/>
                </a:lnTo>
                <a:lnTo>
                  <a:pt x="1441" y="9476"/>
                </a:lnTo>
                <a:lnTo>
                  <a:pt x="1441" y="9574"/>
                </a:lnTo>
                <a:lnTo>
                  <a:pt x="1392" y="9647"/>
                </a:lnTo>
                <a:lnTo>
                  <a:pt x="1319" y="9721"/>
                </a:lnTo>
                <a:lnTo>
                  <a:pt x="1001" y="9892"/>
                </a:lnTo>
                <a:lnTo>
                  <a:pt x="1197" y="10209"/>
                </a:lnTo>
                <a:lnTo>
                  <a:pt x="1417" y="10502"/>
                </a:lnTo>
                <a:lnTo>
                  <a:pt x="1661" y="10771"/>
                </a:lnTo>
                <a:lnTo>
                  <a:pt x="1905" y="11040"/>
                </a:lnTo>
                <a:lnTo>
                  <a:pt x="2174" y="11284"/>
                </a:lnTo>
                <a:lnTo>
                  <a:pt x="2442" y="11504"/>
                </a:lnTo>
                <a:lnTo>
                  <a:pt x="2735" y="11723"/>
                </a:lnTo>
                <a:lnTo>
                  <a:pt x="3028" y="11943"/>
                </a:lnTo>
                <a:lnTo>
                  <a:pt x="3224" y="11626"/>
                </a:lnTo>
                <a:lnTo>
                  <a:pt x="3273" y="11552"/>
                </a:lnTo>
                <a:lnTo>
                  <a:pt x="3370" y="11504"/>
                </a:lnTo>
                <a:lnTo>
                  <a:pt x="3468" y="11504"/>
                </a:lnTo>
                <a:lnTo>
                  <a:pt x="3541" y="11528"/>
                </a:lnTo>
                <a:lnTo>
                  <a:pt x="3615" y="11601"/>
                </a:lnTo>
                <a:lnTo>
                  <a:pt x="3663" y="11675"/>
                </a:lnTo>
                <a:lnTo>
                  <a:pt x="3663" y="11772"/>
                </a:lnTo>
                <a:lnTo>
                  <a:pt x="3639" y="11870"/>
                </a:lnTo>
                <a:lnTo>
                  <a:pt x="3444" y="12187"/>
                </a:lnTo>
                <a:lnTo>
                  <a:pt x="3761" y="12334"/>
                </a:lnTo>
                <a:lnTo>
                  <a:pt x="4103" y="12480"/>
                </a:lnTo>
                <a:lnTo>
                  <a:pt x="4445" y="12603"/>
                </a:lnTo>
                <a:lnTo>
                  <a:pt x="4787" y="12700"/>
                </a:lnTo>
                <a:lnTo>
                  <a:pt x="5129" y="12798"/>
                </a:lnTo>
                <a:lnTo>
                  <a:pt x="5495" y="12847"/>
                </a:lnTo>
                <a:lnTo>
                  <a:pt x="5862" y="12896"/>
                </a:lnTo>
                <a:lnTo>
                  <a:pt x="6228" y="12920"/>
                </a:lnTo>
                <a:lnTo>
                  <a:pt x="6228" y="12358"/>
                </a:lnTo>
                <a:lnTo>
                  <a:pt x="6252" y="12261"/>
                </a:lnTo>
                <a:lnTo>
                  <a:pt x="6301" y="12187"/>
                </a:lnTo>
                <a:lnTo>
                  <a:pt x="6374" y="12139"/>
                </a:lnTo>
                <a:lnTo>
                  <a:pt x="6472" y="12114"/>
                </a:lnTo>
                <a:lnTo>
                  <a:pt x="6570" y="12139"/>
                </a:lnTo>
                <a:lnTo>
                  <a:pt x="6643" y="12187"/>
                </a:lnTo>
                <a:lnTo>
                  <a:pt x="6692" y="12261"/>
                </a:lnTo>
                <a:lnTo>
                  <a:pt x="6716" y="12358"/>
                </a:lnTo>
                <a:lnTo>
                  <a:pt x="6716" y="12920"/>
                </a:lnTo>
                <a:lnTo>
                  <a:pt x="7083" y="12896"/>
                </a:lnTo>
                <a:lnTo>
                  <a:pt x="7449" y="12847"/>
                </a:lnTo>
                <a:lnTo>
                  <a:pt x="7815" y="12798"/>
                </a:lnTo>
                <a:lnTo>
                  <a:pt x="8157" y="12700"/>
                </a:lnTo>
                <a:lnTo>
                  <a:pt x="8499" y="12603"/>
                </a:lnTo>
                <a:lnTo>
                  <a:pt x="8841" y="12480"/>
                </a:lnTo>
                <a:lnTo>
                  <a:pt x="9183" y="12334"/>
                </a:lnTo>
                <a:lnTo>
                  <a:pt x="9501" y="12187"/>
                </a:lnTo>
                <a:lnTo>
                  <a:pt x="9305" y="11870"/>
                </a:lnTo>
                <a:lnTo>
                  <a:pt x="9281" y="11772"/>
                </a:lnTo>
                <a:lnTo>
                  <a:pt x="9281" y="11675"/>
                </a:lnTo>
                <a:lnTo>
                  <a:pt x="9330" y="11601"/>
                </a:lnTo>
                <a:lnTo>
                  <a:pt x="9403" y="11528"/>
                </a:lnTo>
                <a:lnTo>
                  <a:pt x="9476" y="11504"/>
                </a:lnTo>
                <a:lnTo>
                  <a:pt x="9574" y="11504"/>
                </a:lnTo>
                <a:lnTo>
                  <a:pt x="9672" y="11552"/>
                </a:lnTo>
                <a:lnTo>
                  <a:pt x="9720" y="11626"/>
                </a:lnTo>
                <a:lnTo>
                  <a:pt x="9916" y="11943"/>
                </a:lnTo>
                <a:lnTo>
                  <a:pt x="10209" y="11723"/>
                </a:lnTo>
                <a:lnTo>
                  <a:pt x="10502" y="11504"/>
                </a:lnTo>
                <a:lnTo>
                  <a:pt x="10771" y="11284"/>
                </a:lnTo>
                <a:lnTo>
                  <a:pt x="11039" y="11040"/>
                </a:lnTo>
                <a:lnTo>
                  <a:pt x="11283" y="10771"/>
                </a:lnTo>
                <a:lnTo>
                  <a:pt x="11528" y="10502"/>
                </a:lnTo>
                <a:lnTo>
                  <a:pt x="11747" y="10209"/>
                </a:lnTo>
                <a:lnTo>
                  <a:pt x="11943" y="9892"/>
                </a:lnTo>
                <a:lnTo>
                  <a:pt x="11625" y="9721"/>
                </a:lnTo>
                <a:lnTo>
                  <a:pt x="11552" y="9647"/>
                </a:lnTo>
                <a:lnTo>
                  <a:pt x="11503" y="9574"/>
                </a:lnTo>
                <a:lnTo>
                  <a:pt x="11503" y="9476"/>
                </a:lnTo>
                <a:lnTo>
                  <a:pt x="11528" y="9379"/>
                </a:lnTo>
                <a:lnTo>
                  <a:pt x="11601" y="9305"/>
                </a:lnTo>
                <a:lnTo>
                  <a:pt x="11674" y="9281"/>
                </a:lnTo>
                <a:lnTo>
                  <a:pt x="11772" y="9257"/>
                </a:lnTo>
                <a:lnTo>
                  <a:pt x="11870" y="9305"/>
                </a:lnTo>
                <a:lnTo>
                  <a:pt x="12187" y="9476"/>
                </a:lnTo>
                <a:lnTo>
                  <a:pt x="12358" y="9159"/>
                </a:lnTo>
                <a:lnTo>
                  <a:pt x="12480" y="8841"/>
                </a:lnTo>
                <a:lnTo>
                  <a:pt x="12602" y="8500"/>
                </a:lnTo>
                <a:lnTo>
                  <a:pt x="12724" y="8158"/>
                </a:lnTo>
                <a:lnTo>
                  <a:pt x="12798" y="7791"/>
                </a:lnTo>
                <a:lnTo>
                  <a:pt x="12871" y="7449"/>
                </a:lnTo>
                <a:lnTo>
                  <a:pt x="12920" y="7083"/>
                </a:lnTo>
                <a:lnTo>
                  <a:pt x="12944" y="6717"/>
                </a:lnTo>
                <a:lnTo>
                  <a:pt x="12382" y="6717"/>
                </a:lnTo>
                <a:lnTo>
                  <a:pt x="12285" y="6692"/>
                </a:lnTo>
                <a:lnTo>
                  <a:pt x="12187" y="6643"/>
                </a:lnTo>
                <a:lnTo>
                  <a:pt x="12138" y="6546"/>
                </a:lnTo>
                <a:lnTo>
                  <a:pt x="12138" y="6472"/>
                </a:lnTo>
                <a:lnTo>
                  <a:pt x="12138" y="6375"/>
                </a:lnTo>
                <a:lnTo>
                  <a:pt x="12187" y="6277"/>
                </a:lnTo>
                <a:lnTo>
                  <a:pt x="12285" y="6228"/>
                </a:lnTo>
                <a:lnTo>
                  <a:pt x="12944" y="6228"/>
                </a:lnTo>
                <a:lnTo>
                  <a:pt x="12920" y="5837"/>
                </a:lnTo>
                <a:lnTo>
                  <a:pt x="12871" y="5471"/>
                </a:lnTo>
                <a:lnTo>
                  <a:pt x="12798" y="5129"/>
                </a:lnTo>
                <a:lnTo>
                  <a:pt x="12724" y="4763"/>
                </a:lnTo>
                <a:lnTo>
                  <a:pt x="12602" y="4421"/>
                </a:lnTo>
                <a:lnTo>
                  <a:pt x="12480" y="4079"/>
                </a:lnTo>
                <a:lnTo>
                  <a:pt x="12358" y="3761"/>
                </a:lnTo>
                <a:lnTo>
                  <a:pt x="12187" y="3444"/>
                </a:lnTo>
                <a:lnTo>
                  <a:pt x="11870" y="3639"/>
                </a:lnTo>
                <a:lnTo>
                  <a:pt x="11821" y="3664"/>
                </a:lnTo>
                <a:lnTo>
                  <a:pt x="11699" y="3664"/>
                </a:lnTo>
                <a:lnTo>
                  <a:pt x="11625" y="3639"/>
                </a:lnTo>
                <a:lnTo>
                  <a:pt x="11577" y="3590"/>
                </a:lnTo>
                <a:lnTo>
                  <a:pt x="11528" y="3542"/>
                </a:lnTo>
                <a:lnTo>
                  <a:pt x="11503" y="3444"/>
                </a:lnTo>
                <a:lnTo>
                  <a:pt x="11503" y="3346"/>
                </a:lnTo>
                <a:lnTo>
                  <a:pt x="11552" y="3273"/>
                </a:lnTo>
                <a:lnTo>
                  <a:pt x="11625" y="3200"/>
                </a:lnTo>
                <a:lnTo>
                  <a:pt x="11943" y="3029"/>
                </a:lnTo>
                <a:lnTo>
                  <a:pt x="11747" y="2711"/>
                </a:lnTo>
                <a:lnTo>
                  <a:pt x="11528" y="2418"/>
                </a:lnTo>
                <a:lnTo>
                  <a:pt x="11283" y="2150"/>
                </a:lnTo>
                <a:lnTo>
                  <a:pt x="11039" y="1881"/>
                </a:lnTo>
                <a:lnTo>
                  <a:pt x="10771" y="1637"/>
                </a:lnTo>
                <a:lnTo>
                  <a:pt x="10502" y="1417"/>
                </a:lnTo>
                <a:lnTo>
                  <a:pt x="10209" y="1197"/>
                </a:lnTo>
                <a:lnTo>
                  <a:pt x="9916" y="977"/>
                </a:lnTo>
                <a:lnTo>
                  <a:pt x="9720" y="1295"/>
                </a:lnTo>
                <a:lnTo>
                  <a:pt x="9696" y="1368"/>
                </a:lnTo>
                <a:lnTo>
                  <a:pt x="9647" y="1392"/>
                </a:lnTo>
                <a:lnTo>
                  <a:pt x="9574" y="1417"/>
                </a:lnTo>
                <a:lnTo>
                  <a:pt x="9452" y="1417"/>
                </a:lnTo>
                <a:lnTo>
                  <a:pt x="9403" y="1392"/>
                </a:lnTo>
                <a:lnTo>
                  <a:pt x="9330" y="1344"/>
                </a:lnTo>
                <a:lnTo>
                  <a:pt x="9281" y="1246"/>
                </a:lnTo>
                <a:lnTo>
                  <a:pt x="9281" y="1148"/>
                </a:lnTo>
                <a:lnTo>
                  <a:pt x="9305" y="1050"/>
                </a:lnTo>
                <a:lnTo>
                  <a:pt x="9501" y="733"/>
                </a:lnTo>
                <a:lnTo>
                  <a:pt x="9183" y="586"/>
                </a:lnTo>
                <a:lnTo>
                  <a:pt x="8841" y="440"/>
                </a:lnTo>
                <a:lnTo>
                  <a:pt x="8499" y="318"/>
                </a:lnTo>
                <a:lnTo>
                  <a:pt x="8157" y="220"/>
                </a:lnTo>
                <a:lnTo>
                  <a:pt x="7815" y="122"/>
                </a:lnTo>
                <a:lnTo>
                  <a:pt x="7449" y="74"/>
                </a:lnTo>
                <a:lnTo>
                  <a:pt x="7083" y="25"/>
                </a:lnTo>
                <a:lnTo>
                  <a:pt x="6716" y="0"/>
                </a:lnTo>
                <a:lnTo>
                  <a:pt x="6716" y="562"/>
                </a:lnTo>
                <a:lnTo>
                  <a:pt x="6692" y="660"/>
                </a:lnTo>
                <a:lnTo>
                  <a:pt x="6643" y="733"/>
                </a:lnTo>
                <a:lnTo>
                  <a:pt x="6570" y="782"/>
                </a:lnTo>
                <a:lnTo>
                  <a:pt x="6472" y="806"/>
                </a:lnTo>
                <a:lnTo>
                  <a:pt x="6374" y="782"/>
                </a:lnTo>
                <a:lnTo>
                  <a:pt x="6301" y="733"/>
                </a:lnTo>
                <a:lnTo>
                  <a:pt x="6252" y="660"/>
                </a:lnTo>
                <a:lnTo>
                  <a:pt x="6228" y="562"/>
                </a:lnTo>
                <a:lnTo>
                  <a:pt x="622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roup 16"/>
          <p:cNvGrpSpPr/>
          <p:nvPr/>
        </p:nvGrpSpPr>
        <p:grpSpPr>
          <a:xfrm>
            <a:off x="580550" y="1145648"/>
            <a:ext cx="8287189" cy="3552179"/>
            <a:chOff x="440780" y="1420977"/>
            <a:chExt cx="8640757" cy="3825280"/>
          </a:xfrm>
        </p:grpSpPr>
        <p:sp>
          <p:nvSpPr>
            <p:cNvPr id="213" name="Google Shape;213;p25"/>
            <p:cNvSpPr/>
            <p:nvPr/>
          </p:nvSpPr>
          <p:spPr>
            <a:xfrm>
              <a:off x="440780" y="2635490"/>
              <a:ext cx="1069749" cy="519661"/>
            </a:xfrm>
            <a:prstGeom prst="rect">
              <a:avLst/>
            </a:prstGeom>
            <a:solidFill>
              <a:schemeClr val="dk1"/>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800" dirty="0" smtClean="0">
                  <a:solidFill>
                    <a:schemeClr val="lt1"/>
                  </a:solidFill>
                  <a:latin typeface="Muli"/>
                  <a:ea typeface="Muli"/>
                  <a:cs typeface="Muli"/>
                  <a:sym typeface="Muli"/>
                </a:rPr>
                <a:t>Research Paper</a:t>
              </a:r>
              <a:endParaRPr sz="800" dirty="0">
                <a:solidFill>
                  <a:schemeClr val="lt1"/>
                </a:solidFill>
                <a:latin typeface="Muli"/>
                <a:ea typeface="Muli"/>
                <a:cs typeface="Muli"/>
                <a:sym typeface="Muli"/>
              </a:endParaRPr>
            </a:p>
          </p:txBody>
        </p:sp>
        <p:sp>
          <p:nvSpPr>
            <p:cNvPr id="214" name="Google Shape;214;p25"/>
            <p:cNvSpPr/>
            <p:nvPr/>
          </p:nvSpPr>
          <p:spPr>
            <a:xfrm>
              <a:off x="440780" y="3154727"/>
              <a:ext cx="1069749" cy="519661"/>
            </a:xfrm>
            <a:prstGeom prst="rect">
              <a:avLst/>
            </a:prstGeom>
            <a:solidFill>
              <a:schemeClr val="dk1"/>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800" dirty="0" smtClean="0">
                  <a:solidFill>
                    <a:schemeClr val="lt1"/>
                  </a:solidFill>
                  <a:latin typeface="Muli"/>
                  <a:ea typeface="Muli"/>
                  <a:cs typeface="Muli"/>
                  <a:sym typeface="Muli"/>
                </a:rPr>
                <a:t>Defining Problem Statement   </a:t>
              </a:r>
              <a:endParaRPr sz="800" dirty="0">
                <a:solidFill>
                  <a:schemeClr val="lt1"/>
                </a:solidFill>
                <a:latin typeface="Muli"/>
                <a:ea typeface="Muli"/>
                <a:cs typeface="Muli"/>
                <a:sym typeface="Muli"/>
              </a:endParaRPr>
            </a:p>
          </p:txBody>
        </p:sp>
        <p:sp>
          <p:nvSpPr>
            <p:cNvPr id="215" name="Google Shape;215;p25"/>
            <p:cNvSpPr/>
            <p:nvPr/>
          </p:nvSpPr>
          <p:spPr>
            <a:xfrm>
              <a:off x="440780" y="3673774"/>
              <a:ext cx="1069749" cy="519661"/>
            </a:xfrm>
            <a:prstGeom prst="rect">
              <a:avLst/>
            </a:prstGeom>
            <a:solidFill>
              <a:schemeClr val="dk1"/>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800" dirty="0" smtClean="0">
                  <a:solidFill>
                    <a:schemeClr val="lt1"/>
                  </a:solidFill>
                  <a:latin typeface="Muli"/>
                  <a:ea typeface="Muli"/>
                  <a:cs typeface="Muli"/>
                  <a:sym typeface="Muli"/>
                </a:rPr>
                <a:t>Login and Logout Module</a:t>
              </a:r>
              <a:endParaRPr sz="800" dirty="0">
                <a:solidFill>
                  <a:schemeClr val="lt1"/>
                </a:solidFill>
                <a:latin typeface="Muli"/>
                <a:ea typeface="Muli"/>
                <a:cs typeface="Muli"/>
                <a:sym typeface="Muli"/>
              </a:endParaRPr>
            </a:p>
          </p:txBody>
        </p:sp>
        <p:sp>
          <p:nvSpPr>
            <p:cNvPr id="217" name="Google Shape;217;p25"/>
            <p:cNvSpPr/>
            <p:nvPr/>
          </p:nvSpPr>
          <p:spPr>
            <a:xfrm>
              <a:off x="440780" y="1426062"/>
              <a:ext cx="1069749" cy="1210074"/>
            </a:xfrm>
            <a:prstGeom prst="rect">
              <a:avLst/>
            </a:prstGeom>
            <a:solidFill>
              <a:schemeClr val="dk1"/>
            </a:solidFill>
            <a:ln w="9525" cap="flat" cmpd="sng">
              <a:solidFill>
                <a:srgbClr val="FFFFFF"/>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r>
                <a:rPr lang="en-US" sz="800" dirty="0" smtClean="0">
                  <a:solidFill>
                    <a:schemeClr val="lt1"/>
                  </a:solidFill>
                  <a:latin typeface="Muli"/>
                  <a:ea typeface="Muli"/>
                  <a:cs typeface="Muli"/>
                  <a:sym typeface="Muli"/>
                </a:rPr>
                <a:t>Requirement Gathering</a:t>
              </a:r>
              <a:endParaRPr sz="800" dirty="0">
                <a:solidFill>
                  <a:schemeClr val="lt1"/>
                </a:solidFill>
                <a:latin typeface="Muli"/>
                <a:ea typeface="Muli"/>
                <a:cs typeface="Muli"/>
                <a:sym typeface="Muli"/>
              </a:endParaRPr>
            </a:p>
            <a:p>
              <a:pPr marL="0" lvl="0" indent="0" algn="l" rtl="0">
                <a:spcBef>
                  <a:spcPts val="0"/>
                </a:spcBef>
                <a:spcAft>
                  <a:spcPts val="0"/>
                </a:spcAft>
                <a:buNone/>
              </a:pPr>
              <a:endParaRPr sz="800" dirty="0">
                <a:solidFill>
                  <a:schemeClr val="lt1"/>
                </a:solidFill>
                <a:latin typeface="Muli"/>
                <a:ea typeface="Muli"/>
                <a:cs typeface="Muli"/>
                <a:sym typeface="Muli"/>
              </a:endParaRPr>
            </a:p>
          </p:txBody>
        </p:sp>
        <p:sp>
          <p:nvSpPr>
            <p:cNvPr id="180" name="Google Shape;180;p25"/>
            <p:cNvSpPr/>
            <p:nvPr/>
          </p:nvSpPr>
          <p:spPr>
            <a:xfrm>
              <a:off x="5292652" y="2117780"/>
              <a:ext cx="1890139" cy="519661"/>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50">
                <a:solidFill>
                  <a:schemeClr val="lt1"/>
                </a:solidFill>
                <a:latin typeface="Muli"/>
                <a:ea typeface="Muli"/>
                <a:cs typeface="Muli"/>
                <a:sym typeface="Muli"/>
              </a:endParaRPr>
            </a:p>
          </p:txBody>
        </p:sp>
        <p:sp>
          <p:nvSpPr>
            <p:cNvPr id="181" name="Google Shape;181;p25"/>
            <p:cNvSpPr/>
            <p:nvPr/>
          </p:nvSpPr>
          <p:spPr>
            <a:xfrm>
              <a:off x="5291367" y="2636829"/>
              <a:ext cx="1890139" cy="519661"/>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82" name="Google Shape;182;p25"/>
            <p:cNvSpPr/>
            <p:nvPr/>
          </p:nvSpPr>
          <p:spPr>
            <a:xfrm>
              <a:off x="5291367" y="3156069"/>
              <a:ext cx="1890139" cy="519661"/>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83" name="Google Shape;183;p25"/>
            <p:cNvSpPr/>
            <p:nvPr/>
          </p:nvSpPr>
          <p:spPr>
            <a:xfrm>
              <a:off x="5291367" y="3675117"/>
              <a:ext cx="1890139" cy="519661"/>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89" name="Google Shape;189;p25"/>
            <p:cNvSpPr/>
            <p:nvPr/>
          </p:nvSpPr>
          <p:spPr>
            <a:xfrm>
              <a:off x="5293735" y="1427409"/>
              <a:ext cx="1890139" cy="345206"/>
            </a:xfrm>
            <a:prstGeom prst="rect">
              <a:avLst/>
            </a:prstGeom>
            <a:solidFill>
              <a:srgbClr val="1C4587"/>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800" dirty="0" smtClean="0">
                  <a:solidFill>
                    <a:schemeClr val="lt1"/>
                  </a:solidFill>
                  <a:latin typeface="Muli"/>
                  <a:ea typeface="Muli"/>
                  <a:cs typeface="Muli"/>
                  <a:sym typeface="Muli"/>
                </a:rPr>
                <a:t>September(2020)</a:t>
              </a:r>
              <a:endParaRPr sz="800" dirty="0">
                <a:solidFill>
                  <a:schemeClr val="lt1"/>
                </a:solidFill>
                <a:latin typeface="Muli"/>
                <a:ea typeface="Muli"/>
                <a:cs typeface="Muli"/>
                <a:sym typeface="Muli"/>
              </a:endParaRPr>
            </a:p>
          </p:txBody>
        </p:sp>
        <p:sp>
          <p:nvSpPr>
            <p:cNvPr id="190" name="Google Shape;190;p25"/>
            <p:cNvSpPr/>
            <p:nvPr/>
          </p:nvSpPr>
          <p:spPr>
            <a:xfrm>
              <a:off x="5293735" y="1772591"/>
              <a:ext cx="629398" cy="345206"/>
            </a:xfrm>
            <a:prstGeom prst="rect">
              <a:avLst/>
            </a:prstGeom>
            <a:solidFill>
              <a:srgbClr val="1155CC"/>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smtClean="0">
                  <a:solidFill>
                    <a:schemeClr val="lt1"/>
                  </a:solidFill>
                  <a:latin typeface="Muli"/>
                  <a:ea typeface="Muli"/>
                  <a:cs typeface="Muli"/>
                  <a:sym typeface="Muli"/>
                </a:rPr>
                <a:t>14</a:t>
              </a:r>
              <a:r>
                <a:rPr lang="en" sz="1000" baseline="30000" dirty="0" smtClean="0">
                  <a:solidFill>
                    <a:schemeClr val="lt1"/>
                  </a:solidFill>
                  <a:latin typeface="Muli"/>
                  <a:ea typeface="Muli"/>
                  <a:cs typeface="Muli"/>
                  <a:sym typeface="Muli"/>
                </a:rPr>
                <a:t>th</a:t>
              </a:r>
              <a:r>
                <a:rPr lang="en" sz="1000" dirty="0" smtClean="0">
                  <a:solidFill>
                    <a:schemeClr val="lt1"/>
                  </a:solidFill>
                  <a:latin typeface="Muli"/>
                  <a:ea typeface="Muli"/>
                  <a:cs typeface="Muli"/>
                  <a:sym typeface="Muli"/>
                </a:rPr>
                <a:t> </a:t>
              </a:r>
              <a:endParaRPr sz="1000" dirty="0">
                <a:solidFill>
                  <a:schemeClr val="lt1"/>
                </a:solidFill>
                <a:latin typeface="Muli"/>
                <a:ea typeface="Muli"/>
                <a:cs typeface="Muli"/>
                <a:sym typeface="Muli"/>
              </a:endParaRPr>
            </a:p>
          </p:txBody>
        </p:sp>
        <p:sp>
          <p:nvSpPr>
            <p:cNvPr id="191" name="Google Shape;191;p25"/>
            <p:cNvSpPr/>
            <p:nvPr/>
          </p:nvSpPr>
          <p:spPr>
            <a:xfrm>
              <a:off x="5923786" y="1772591"/>
              <a:ext cx="629398" cy="345206"/>
            </a:xfrm>
            <a:prstGeom prst="rect">
              <a:avLst/>
            </a:prstGeom>
            <a:solidFill>
              <a:srgbClr val="1155CC"/>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lvl="0" algn="ctr"/>
              <a:r>
                <a:rPr lang="en-US" sz="1000" dirty="0" smtClean="0">
                  <a:solidFill>
                    <a:schemeClr val="lt1"/>
                  </a:solidFill>
                  <a:latin typeface="Muli"/>
                  <a:ea typeface="Muli"/>
                  <a:cs typeface="Muli"/>
                  <a:sym typeface="Muli"/>
                </a:rPr>
                <a:t>21</a:t>
              </a:r>
              <a:r>
                <a:rPr lang="en-US" sz="1000" baseline="30000" dirty="0" smtClean="0">
                  <a:solidFill>
                    <a:schemeClr val="lt1"/>
                  </a:solidFill>
                  <a:latin typeface="Muli"/>
                  <a:ea typeface="Muli"/>
                  <a:cs typeface="Muli"/>
                  <a:sym typeface="Muli"/>
                </a:rPr>
                <a:t>st</a:t>
              </a:r>
              <a:r>
                <a:rPr lang="en-US" sz="1000" dirty="0" smtClean="0">
                  <a:solidFill>
                    <a:schemeClr val="lt1"/>
                  </a:solidFill>
                  <a:latin typeface="Muli"/>
                  <a:ea typeface="Muli"/>
                  <a:cs typeface="Muli"/>
                  <a:sym typeface="Muli"/>
                </a:rPr>
                <a:t> </a:t>
              </a:r>
              <a:endParaRPr lang="en-US" sz="1000" dirty="0">
                <a:solidFill>
                  <a:schemeClr val="lt1"/>
                </a:solidFill>
                <a:latin typeface="Muli"/>
                <a:ea typeface="Muli"/>
                <a:cs typeface="Muli"/>
                <a:sym typeface="Muli"/>
              </a:endParaRPr>
            </a:p>
          </p:txBody>
        </p:sp>
        <p:sp>
          <p:nvSpPr>
            <p:cNvPr id="192" name="Google Shape;192;p25"/>
            <p:cNvSpPr/>
            <p:nvPr/>
          </p:nvSpPr>
          <p:spPr>
            <a:xfrm>
              <a:off x="6553836" y="1772591"/>
              <a:ext cx="629398" cy="345206"/>
            </a:xfrm>
            <a:prstGeom prst="rect">
              <a:avLst/>
            </a:prstGeom>
            <a:solidFill>
              <a:srgbClr val="1155CC"/>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lvl="0" algn="ctr"/>
              <a:r>
                <a:rPr lang="en-US" sz="1000" dirty="0" smtClean="0">
                  <a:solidFill>
                    <a:schemeClr val="lt1"/>
                  </a:solidFill>
                  <a:latin typeface="Muli"/>
                  <a:ea typeface="Muli"/>
                  <a:cs typeface="Muli"/>
                  <a:sym typeface="Muli"/>
                </a:rPr>
                <a:t>30</a:t>
              </a:r>
              <a:r>
                <a:rPr lang="en-US" sz="1000" baseline="30000" dirty="0" smtClean="0">
                  <a:solidFill>
                    <a:schemeClr val="lt1"/>
                  </a:solidFill>
                  <a:latin typeface="Muli"/>
                  <a:ea typeface="Muli"/>
                  <a:cs typeface="Muli"/>
                  <a:sym typeface="Muli"/>
                </a:rPr>
                <a:t>th</a:t>
              </a:r>
              <a:r>
                <a:rPr lang="en-US" sz="1000" dirty="0" smtClean="0">
                  <a:solidFill>
                    <a:schemeClr val="lt1"/>
                  </a:solidFill>
                  <a:latin typeface="Muli"/>
                  <a:ea typeface="Muli"/>
                  <a:cs typeface="Muli"/>
                  <a:sym typeface="Muli"/>
                </a:rPr>
                <a:t> </a:t>
              </a:r>
              <a:endParaRPr lang="en-US" sz="1000" dirty="0">
                <a:solidFill>
                  <a:schemeClr val="lt1"/>
                </a:solidFill>
                <a:latin typeface="Muli"/>
                <a:ea typeface="Muli"/>
                <a:cs typeface="Muli"/>
                <a:sym typeface="Muli"/>
              </a:endParaRPr>
            </a:p>
          </p:txBody>
        </p:sp>
        <p:sp>
          <p:nvSpPr>
            <p:cNvPr id="193" name="Google Shape;193;p25"/>
            <p:cNvSpPr/>
            <p:nvPr/>
          </p:nvSpPr>
          <p:spPr>
            <a:xfrm>
              <a:off x="7190315" y="2111348"/>
              <a:ext cx="1890139" cy="519661"/>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94" name="Google Shape;194;p25"/>
            <p:cNvSpPr/>
            <p:nvPr/>
          </p:nvSpPr>
          <p:spPr>
            <a:xfrm>
              <a:off x="7190453" y="2630397"/>
              <a:ext cx="1890139" cy="519661"/>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95" name="Google Shape;195;p25"/>
            <p:cNvSpPr/>
            <p:nvPr/>
          </p:nvSpPr>
          <p:spPr>
            <a:xfrm>
              <a:off x="7190453" y="3149637"/>
              <a:ext cx="1890139" cy="519661"/>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96" name="Google Shape;196;p25"/>
            <p:cNvSpPr/>
            <p:nvPr/>
          </p:nvSpPr>
          <p:spPr>
            <a:xfrm>
              <a:off x="7190453" y="3668685"/>
              <a:ext cx="1890139" cy="519661"/>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97" name="Google Shape;197;p25"/>
            <p:cNvSpPr/>
            <p:nvPr/>
          </p:nvSpPr>
          <p:spPr>
            <a:xfrm>
              <a:off x="7191398" y="1420977"/>
              <a:ext cx="1890139" cy="345206"/>
            </a:xfrm>
            <a:prstGeom prst="rect">
              <a:avLst/>
            </a:prstGeom>
            <a:solidFill>
              <a:srgbClr val="1C4587"/>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800" dirty="0" smtClean="0">
                  <a:solidFill>
                    <a:schemeClr val="lt1"/>
                  </a:solidFill>
                  <a:latin typeface="Muli"/>
                  <a:ea typeface="Muli"/>
                  <a:cs typeface="Muli"/>
                  <a:sym typeface="Muli"/>
                </a:rPr>
                <a:t>October(2020)</a:t>
              </a:r>
              <a:endParaRPr sz="800" dirty="0">
                <a:solidFill>
                  <a:schemeClr val="lt1"/>
                </a:solidFill>
                <a:latin typeface="Muli"/>
                <a:ea typeface="Muli"/>
                <a:cs typeface="Muli"/>
                <a:sym typeface="Muli"/>
              </a:endParaRPr>
            </a:p>
          </p:txBody>
        </p:sp>
        <p:sp>
          <p:nvSpPr>
            <p:cNvPr id="198" name="Google Shape;198;p25"/>
            <p:cNvSpPr/>
            <p:nvPr/>
          </p:nvSpPr>
          <p:spPr>
            <a:xfrm>
              <a:off x="7191398" y="1766159"/>
              <a:ext cx="629398" cy="345206"/>
            </a:xfrm>
            <a:prstGeom prst="rect">
              <a:avLst/>
            </a:prstGeom>
            <a:solidFill>
              <a:srgbClr val="1155CC"/>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smtClean="0">
                  <a:solidFill>
                    <a:schemeClr val="lt1"/>
                  </a:solidFill>
                  <a:latin typeface="Muli"/>
                  <a:ea typeface="Muli"/>
                  <a:cs typeface="Muli"/>
                  <a:sym typeface="Muli"/>
                </a:rPr>
                <a:t>5</a:t>
              </a:r>
              <a:r>
                <a:rPr lang="en" sz="1000" baseline="30000" dirty="0" smtClean="0">
                  <a:solidFill>
                    <a:schemeClr val="lt1"/>
                  </a:solidFill>
                  <a:latin typeface="Muli"/>
                  <a:ea typeface="Muli"/>
                  <a:cs typeface="Muli"/>
                  <a:sym typeface="Muli"/>
                </a:rPr>
                <a:t>th</a:t>
              </a:r>
              <a:r>
                <a:rPr lang="en" sz="1000" dirty="0" smtClean="0">
                  <a:solidFill>
                    <a:schemeClr val="lt1"/>
                  </a:solidFill>
                  <a:latin typeface="Muli"/>
                  <a:ea typeface="Muli"/>
                  <a:cs typeface="Muli"/>
                  <a:sym typeface="Muli"/>
                </a:rPr>
                <a:t> </a:t>
              </a:r>
              <a:endParaRPr sz="1000" dirty="0">
                <a:solidFill>
                  <a:schemeClr val="lt1"/>
                </a:solidFill>
                <a:latin typeface="Muli"/>
                <a:ea typeface="Muli"/>
                <a:cs typeface="Muli"/>
                <a:sym typeface="Muli"/>
              </a:endParaRPr>
            </a:p>
          </p:txBody>
        </p:sp>
        <p:sp>
          <p:nvSpPr>
            <p:cNvPr id="199" name="Google Shape;199;p25"/>
            <p:cNvSpPr/>
            <p:nvPr/>
          </p:nvSpPr>
          <p:spPr>
            <a:xfrm>
              <a:off x="7821448" y="1766159"/>
              <a:ext cx="629398" cy="345206"/>
            </a:xfrm>
            <a:prstGeom prst="rect">
              <a:avLst/>
            </a:prstGeom>
            <a:solidFill>
              <a:srgbClr val="1155CC"/>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smtClean="0">
                  <a:solidFill>
                    <a:schemeClr val="lt1"/>
                  </a:solidFill>
                  <a:latin typeface="Muli"/>
                  <a:ea typeface="Muli"/>
                  <a:cs typeface="Muli"/>
                  <a:sym typeface="Muli"/>
                </a:rPr>
                <a:t>12</a:t>
              </a:r>
              <a:r>
                <a:rPr lang="en" sz="1000" baseline="30000" dirty="0" smtClean="0">
                  <a:solidFill>
                    <a:schemeClr val="lt1"/>
                  </a:solidFill>
                  <a:latin typeface="Muli"/>
                  <a:ea typeface="Muli"/>
                  <a:cs typeface="Muli"/>
                  <a:sym typeface="Muli"/>
                </a:rPr>
                <a:t>th</a:t>
              </a:r>
              <a:r>
                <a:rPr lang="en" sz="1000" dirty="0" smtClean="0">
                  <a:solidFill>
                    <a:schemeClr val="lt1"/>
                  </a:solidFill>
                  <a:latin typeface="Muli"/>
                  <a:ea typeface="Muli"/>
                  <a:cs typeface="Muli"/>
                  <a:sym typeface="Muli"/>
                </a:rPr>
                <a:t> </a:t>
              </a:r>
              <a:endParaRPr sz="1000" dirty="0">
                <a:solidFill>
                  <a:schemeClr val="lt1"/>
                </a:solidFill>
                <a:latin typeface="Muli"/>
                <a:ea typeface="Muli"/>
                <a:cs typeface="Muli"/>
                <a:sym typeface="Muli"/>
              </a:endParaRPr>
            </a:p>
          </p:txBody>
        </p:sp>
        <p:sp>
          <p:nvSpPr>
            <p:cNvPr id="200" name="Google Shape;200;p25"/>
            <p:cNvSpPr/>
            <p:nvPr/>
          </p:nvSpPr>
          <p:spPr>
            <a:xfrm>
              <a:off x="8451499" y="1766159"/>
              <a:ext cx="629398" cy="345206"/>
            </a:xfrm>
            <a:prstGeom prst="rect">
              <a:avLst/>
            </a:prstGeom>
            <a:solidFill>
              <a:srgbClr val="1155CC"/>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smtClean="0">
                  <a:solidFill>
                    <a:schemeClr val="lt1"/>
                  </a:solidFill>
                  <a:latin typeface="Muli"/>
                  <a:ea typeface="Muli"/>
                  <a:cs typeface="Muli"/>
                  <a:sym typeface="Muli"/>
                </a:rPr>
                <a:t>19</a:t>
              </a:r>
              <a:r>
                <a:rPr lang="en" sz="1000" baseline="30000" dirty="0" smtClean="0">
                  <a:solidFill>
                    <a:schemeClr val="lt1"/>
                  </a:solidFill>
                  <a:latin typeface="Muli"/>
                  <a:ea typeface="Muli"/>
                  <a:cs typeface="Muli"/>
                  <a:sym typeface="Muli"/>
                </a:rPr>
                <a:t>th</a:t>
              </a:r>
              <a:r>
                <a:rPr lang="en" sz="1000" dirty="0" smtClean="0">
                  <a:solidFill>
                    <a:schemeClr val="lt1"/>
                  </a:solidFill>
                  <a:latin typeface="Muli"/>
                  <a:ea typeface="Muli"/>
                  <a:cs typeface="Muli"/>
                  <a:sym typeface="Muli"/>
                </a:rPr>
                <a:t> </a:t>
              </a:r>
              <a:endParaRPr sz="1000" dirty="0">
                <a:solidFill>
                  <a:schemeClr val="lt1"/>
                </a:solidFill>
                <a:latin typeface="Muli"/>
                <a:ea typeface="Muli"/>
                <a:cs typeface="Muli"/>
                <a:sym typeface="Muli"/>
              </a:endParaRPr>
            </a:p>
          </p:txBody>
        </p:sp>
        <p:sp>
          <p:nvSpPr>
            <p:cNvPr id="49" name="Google Shape;211;p25"/>
            <p:cNvSpPr/>
            <p:nvPr/>
          </p:nvSpPr>
          <p:spPr>
            <a:xfrm rot="5400000" flipH="1">
              <a:off x="7103530" y="2555885"/>
              <a:ext cx="153433" cy="3790497"/>
            </a:xfrm>
            <a:prstGeom prst="round2SameRect">
              <a:avLst>
                <a:gd name="adj1" fmla="val 50000"/>
                <a:gd name="adj2"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75" name="Google Shape;175;p25"/>
            <p:cNvSpPr/>
            <p:nvPr/>
          </p:nvSpPr>
          <p:spPr>
            <a:xfrm>
              <a:off x="3400559" y="2117780"/>
              <a:ext cx="1890139" cy="519661"/>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a:p>
              <a:pPr marL="0" lvl="0" indent="0" algn="l" rtl="0">
                <a:spcBef>
                  <a:spcPts val="0"/>
                </a:spcBef>
                <a:spcAft>
                  <a:spcPts val="0"/>
                </a:spcAft>
                <a:buNone/>
              </a:pPr>
              <a:endParaRPr>
                <a:solidFill>
                  <a:schemeClr val="lt1"/>
                </a:solidFill>
                <a:latin typeface="Muli"/>
                <a:ea typeface="Muli"/>
                <a:cs typeface="Muli"/>
                <a:sym typeface="Muli"/>
              </a:endParaRPr>
            </a:p>
            <a:p>
              <a:pPr marL="0" lvl="0" indent="0" algn="l" rtl="0">
                <a:spcBef>
                  <a:spcPts val="0"/>
                </a:spcBef>
                <a:spcAft>
                  <a:spcPts val="0"/>
                </a:spcAft>
                <a:buNone/>
              </a:pPr>
              <a:endParaRPr>
                <a:solidFill>
                  <a:schemeClr val="lt1"/>
                </a:solidFill>
                <a:latin typeface="Muli"/>
                <a:ea typeface="Muli"/>
                <a:cs typeface="Muli"/>
                <a:sym typeface="Muli"/>
              </a:endParaRPr>
            </a:p>
            <a:p>
              <a:pPr marL="0" lvl="0" indent="0" algn="l" rtl="0">
                <a:spcBef>
                  <a:spcPts val="0"/>
                </a:spcBef>
                <a:spcAft>
                  <a:spcPts val="0"/>
                </a:spcAft>
                <a:buNone/>
              </a:pPr>
              <a:endParaRPr>
                <a:solidFill>
                  <a:schemeClr val="lt1"/>
                </a:solidFill>
                <a:latin typeface="Muli"/>
                <a:ea typeface="Muli"/>
                <a:cs typeface="Muli"/>
                <a:sym typeface="Muli"/>
              </a:endParaRPr>
            </a:p>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52" name="Google Shape;211;p25"/>
            <p:cNvSpPr/>
            <p:nvPr/>
          </p:nvSpPr>
          <p:spPr>
            <a:xfrm rot="5400000" flipH="1">
              <a:off x="7098344" y="3075528"/>
              <a:ext cx="153433" cy="3790497"/>
            </a:xfrm>
            <a:prstGeom prst="round2SameRect">
              <a:avLst>
                <a:gd name="adj1" fmla="val 50000"/>
                <a:gd name="adj2"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76" name="Google Shape;176;p25"/>
            <p:cNvSpPr/>
            <p:nvPr/>
          </p:nvSpPr>
          <p:spPr>
            <a:xfrm>
              <a:off x="3399136" y="2636829"/>
              <a:ext cx="1890277" cy="519661"/>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77" name="Google Shape;177;p25"/>
            <p:cNvSpPr/>
            <p:nvPr/>
          </p:nvSpPr>
          <p:spPr>
            <a:xfrm>
              <a:off x="3399274" y="3156069"/>
              <a:ext cx="1890139" cy="519661"/>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Muli"/>
                  <a:ea typeface="Muli"/>
                  <a:cs typeface="Muli"/>
                  <a:sym typeface="Muli"/>
                </a:rPr>
                <a:t>   </a:t>
              </a:r>
              <a:endParaRPr>
                <a:solidFill>
                  <a:schemeClr val="lt1"/>
                </a:solidFill>
                <a:latin typeface="Muli"/>
                <a:ea typeface="Muli"/>
                <a:cs typeface="Muli"/>
                <a:sym typeface="Muli"/>
              </a:endParaRPr>
            </a:p>
          </p:txBody>
        </p:sp>
        <p:sp>
          <p:nvSpPr>
            <p:cNvPr id="178" name="Google Shape;178;p25"/>
            <p:cNvSpPr/>
            <p:nvPr/>
          </p:nvSpPr>
          <p:spPr>
            <a:xfrm>
              <a:off x="3399274" y="3675117"/>
              <a:ext cx="1890139" cy="519661"/>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85" name="Google Shape;185;p25"/>
            <p:cNvSpPr/>
            <p:nvPr/>
          </p:nvSpPr>
          <p:spPr>
            <a:xfrm>
              <a:off x="3400998" y="1427409"/>
              <a:ext cx="1888415" cy="345206"/>
            </a:xfrm>
            <a:prstGeom prst="rect">
              <a:avLst/>
            </a:prstGeom>
            <a:solidFill>
              <a:srgbClr val="1C4587"/>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800" dirty="0" smtClean="0">
                  <a:solidFill>
                    <a:schemeClr val="lt1"/>
                  </a:solidFill>
                  <a:latin typeface="Muli"/>
                  <a:ea typeface="Muli"/>
                  <a:cs typeface="Muli"/>
                  <a:sym typeface="Muli"/>
                </a:rPr>
                <a:t>August(2020)</a:t>
              </a:r>
              <a:endParaRPr sz="800" dirty="0">
                <a:solidFill>
                  <a:schemeClr val="lt1"/>
                </a:solidFill>
                <a:latin typeface="Muli"/>
                <a:ea typeface="Muli"/>
                <a:cs typeface="Muli"/>
                <a:sym typeface="Muli"/>
              </a:endParaRPr>
            </a:p>
          </p:txBody>
        </p:sp>
        <p:sp>
          <p:nvSpPr>
            <p:cNvPr id="60" name="Google Shape;190;p25"/>
            <p:cNvSpPr/>
            <p:nvPr/>
          </p:nvSpPr>
          <p:spPr>
            <a:xfrm>
              <a:off x="3397551" y="1772293"/>
              <a:ext cx="629398" cy="345206"/>
            </a:xfrm>
            <a:prstGeom prst="rect">
              <a:avLst/>
            </a:prstGeom>
            <a:solidFill>
              <a:srgbClr val="1155CC"/>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smtClean="0">
                  <a:solidFill>
                    <a:schemeClr val="lt1"/>
                  </a:solidFill>
                  <a:latin typeface="Muli"/>
                  <a:ea typeface="Muli"/>
                  <a:cs typeface="Muli"/>
                  <a:sym typeface="Muli"/>
                </a:rPr>
                <a:t>14</a:t>
              </a:r>
              <a:r>
                <a:rPr lang="en" sz="1000" baseline="30000" dirty="0" smtClean="0">
                  <a:solidFill>
                    <a:schemeClr val="lt1"/>
                  </a:solidFill>
                  <a:latin typeface="Muli"/>
                  <a:ea typeface="Muli"/>
                  <a:cs typeface="Muli"/>
                  <a:sym typeface="Muli"/>
                </a:rPr>
                <a:t>th</a:t>
              </a:r>
              <a:r>
                <a:rPr lang="en" sz="1000" dirty="0" smtClean="0">
                  <a:solidFill>
                    <a:schemeClr val="lt1"/>
                  </a:solidFill>
                  <a:latin typeface="Muli"/>
                  <a:ea typeface="Muli"/>
                  <a:cs typeface="Muli"/>
                  <a:sym typeface="Muli"/>
                </a:rPr>
                <a:t> </a:t>
              </a:r>
              <a:endParaRPr sz="1000" dirty="0">
                <a:solidFill>
                  <a:schemeClr val="lt1"/>
                </a:solidFill>
                <a:latin typeface="Muli"/>
                <a:ea typeface="Muli"/>
                <a:cs typeface="Muli"/>
                <a:sym typeface="Muli"/>
              </a:endParaRPr>
            </a:p>
          </p:txBody>
        </p:sp>
        <p:sp>
          <p:nvSpPr>
            <p:cNvPr id="67" name="Google Shape;191;p25"/>
            <p:cNvSpPr/>
            <p:nvPr/>
          </p:nvSpPr>
          <p:spPr>
            <a:xfrm>
              <a:off x="4033638" y="1772293"/>
              <a:ext cx="629398" cy="345206"/>
            </a:xfrm>
            <a:prstGeom prst="rect">
              <a:avLst/>
            </a:prstGeom>
            <a:solidFill>
              <a:srgbClr val="1155CC"/>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lvl="0" algn="ctr"/>
              <a:r>
                <a:rPr lang="en-US" sz="1000" dirty="0" smtClean="0">
                  <a:solidFill>
                    <a:schemeClr val="lt1"/>
                  </a:solidFill>
                  <a:latin typeface="Muli"/>
                  <a:ea typeface="Muli"/>
                  <a:cs typeface="Muli"/>
                  <a:sym typeface="Muli"/>
                </a:rPr>
                <a:t>16</a:t>
              </a:r>
              <a:r>
                <a:rPr lang="en-US" sz="1000" baseline="30000" dirty="0" smtClean="0">
                  <a:solidFill>
                    <a:schemeClr val="lt1"/>
                  </a:solidFill>
                  <a:latin typeface="Muli"/>
                  <a:ea typeface="Muli"/>
                  <a:cs typeface="Muli"/>
                  <a:sym typeface="Muli"/>
                </a:rPr>
                <a:t>th</a:t>
              </a:r>
              <a:r>
                <a:rPr lang="en-US" sz="1000" dirty="0" smtClean="0">
                  <a:solidFill>
                    <a:schemeClr val="lt1"/>
                  </a:solidFill>
                  <a:latin typeface="Muli"/>
                  <a:ea typeface="Muli"/>
                  <a:cs typeface="Muli"/>
                  <a:sym typeface="Muli"/>
                </a:rPr>
                <a:t> </a:t>
              </a:r>
              <a:endParaRPr lang="en-US" sz="1000" dirty="0">
                <a:solidFill>
                  <a:schemeClr val="lt1"/>
                </a:solidFill>
                <a:latin typeface="Muli"/>
                <a:ea typeface="Muli"/>
                <a:cs typeface="Muli"/>
                <a:sym typeface="Muli"/>
              </a:endParaRPr>
            </a:p>
          </p:txBody>
        </p:sp>
        <p:sp>
          <p:nvSpPr>
            <p:cNvPr id="68" name="Google Shape;191;p25"/>
            <p:cNvSpPr/>
            <p:nvPr/>
          </p:nvSpPr>
          <p:spPr>
            <a:xfrm>
              <a:off x="4659172" y="1772700"/>
              <a:ext cx="629398" cy="345205"/>
            </a:xfrm>
            <a:prstGeom prst="rect">
              <a:avLst/>
            </a:prstGeom>
            <a:solidFill>
              <a:srgbClr val="1155CC"/>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lvl="0" algn="ctr"/>
              <a:r>
                <a:rPr lang="en-US" sz="1000" dirty="0" smtClean="0">
                  <a:solidFill>
                    <a:schemeClr val="lt1"/>
                  </a:solidFill>
                  <a:latin typeface="Muli"/>
                  <a:ea typeface="Muli"/>
                  <a:cs typeface="Muli"/>
                  <a:sym typeface="Muli"/>
                </a:rPr>
                <a:t>23</a:t>
              </a:r>
              <a:r>
                <a:rPr lang="en-US" sz="1000" baseline="30000" dirty="0" smtClean="0">
                  <a:solidFill>
                    <a:schemeClr val="lt1"/>
                  </a:solidFill>
                  <a:latin typeface="Muli"/>
                  <a:ea typeface="Muli"/>
                  <a:cs typeface="Muli"/>
                  <a:sym typeface="Muli"/>
                </a:rPr>
                <a:t>rd</a:t>
              </a:r>
              <a:r>
                <a:rPr lang="en-US" sz="1000" dirty="0" smtClean="0">
                  <a:solidFill>
                    <a:schemeClr val="lt1"/>
                  </a:solidFill>
                  <a:latin typeface="Muli"/>
                  <a:ea typeface="Muli"/>
                  <a:cs typeface="Muli"/>
                  <a:sym typeface="Muli"/>
                </a:rPr>
                <a:t> </a:t>
              </a:r>
              <a:endParaRPr lang="en-US" sz="1000" dirty="0">
                <a:solidFill>
                  <a:schemeClr val="lt1"/>
                </a:solidFill>
                <a:latin typeface="Muli"/>
                <a:ea typeface="Muli"/>
                <a:cs typeface="Muli"/>
                <a:sym typeface="Muli"/>
              </a:endParaRPr>
            </a:p>
          </p:txBody>
        </p:sp>
        <p:sp>
          <p:nvSpPr>
            <p:cNvPr id="140" name="Google Shape;185;p25"/>
            <p:cNvSpPr/>
            <p:nvPr/>
          </p:nvSpPr>
          <p:spPr>
            <a:xfrm>
              <a:off x="1510859" y="1427325"/>
              <a:ext cx="1888415" cy="345206"/>
            </a:xfrm>
            <a:prstGeom prst="rect">
              <a:avLst/>
            </a:prstGeom>
            <a:solidFill>
              <a:srgbClr val="1C4587"/>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800" dirty="0" smtClean="0">
                  <a:solidFill>
                    <a:schemeClr val="lt1"/>
                  </a:solidFill>
                  <a:latin typeface="Muli"/>
                  <a:ea typeface="Muli"/>
                  <a:cs typeface="Muli"/>
                  <a:sym typeface="Muli"/>
                </a:rPr>
                <a:t>July(2020)</a:t>
              </a:r>
              <a:endParaRPr sz="800" dirty="0">
                <a:solidFill>
                  <a:schemeClr val="lt1"/>
                </a:solidFill>
                <a:latin typeface="Muli"/>
                <a:ea typeface="Muli"/>
                <a:cs typeface="Muli"/>
                <a:sym typeface="Muli"/>
              </a:endParaRPr>
            </a:p>
          </p:txBody>
        </p:sp>
        <p:sp>
          <p:nvSpPr>
            <p:cNvPr id="144" name="Google Shape;190;p25"/>
            <p:cNvSpPr/>
            <p:nvPr/>
          </p:nvSpPr>
          <p:spPr>
            <a:xfrm>
              <a:off x="1512894" y="1771248"/>
              <a:ext cx="629398" cy="345206"/>
            </a:xfrm>
            <a:prstGeom prst="rect">
              <a:avLst/>
            </a:prstGeom>
            <a:solidFill>
              <a:srgbClr val="1155CC"/>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smtClean="0">
                  <a:solidFill>
                    <a:schemeClr val="lt1"/>
                  </a:solidFill>
                  <a:latin typeface="Muli"/>
                  <a:ea typeface="Muli"/>
                  <a:cs typeface="Muli"/>
                  <a:sym typeface="Muli"/>
                </a:rPr>
                <a:t>14</a:t>
              </a:r>
              <a:r>
                <a:rPr lang="en" sz="1000" baseline="30000" dirty="0" smtClean="0">
                  <a:solidFill>
                    <a:schemeClr val="lt1"/>
                  </a:solidFill>
                  <a:latin typeface="Muli"/>
                  <a:ea typeface="Muli"/>
                  <a:cs typeface="Muli"/>
                  <a:sym typeface="Muli"/>
                </a:rPr>
                <a:t>th</a:t>
              </a:r>
              <a:r>
                <a:rPr lang="en" sz="1000" dirty="0" smtClean="0">
                  <a:solidFill>
                    <a:schemeClr val="lt1"/>
                  </a:solidFill>
                  <a:latin typeface="Muli"/>
                  <a:ea typeface="Muli"/>
                  <a:cs typeface="Muli"/>
                  <a:sym typeface="Muli"/>
                </a:rPr>
                <a:t> </a:t>
              </a:r>
              <a:endParaRPr sz="1000" dirty="0">
                <a:solidFill>
                  <a:schemeClr val="lt1"/>
                </a:solidFill>
                <a:latin typeface="Muli"/>
                <a:ea typeface="Muli"/>
                <a:cs typeface="Muli"/>
                <a:sym typeface="Muli"/>
              </a:endParaRPr>
            </a:p>
          </p:txBody>
        </p:sp>
        <p:sp>
          <p:nvSpPr>
            <p:cNvPr id="145" name="Google Shape;191;p25"/>
            <p:cNvSpPr/>
            <p:nvPr/>
          </p:nvSpPr>
          <p:spPr>
            <a:xfrm>
              <a:off x="2141113" y="1770616"/>
              <a:ext cx="629398" cy="345206"/>
            </a:xfrm>
            <a:prstGeom prst="rect">
              <a:avLst/>
            </a:prstGeom>
            <a:solidFill>
              <a:srgbClr val="1155CC"/>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lvl="0" algn="ctr"/>
              <a:r>
                <a:rPr lang="en-US" sz="1000" dirty="0" smtClean="0">
                  <a:solidFill>
                    <a:schemeClr val="lt1"/>
                  </a:solidFill>
                  <a:latin typeface="Muli"/>
                  <a:ea typeface="Muli"/>
                  <a:cs typeface="Muli"/>
                  <a:sym typeface="Muli"/>
                </a:rPr>
                <a:t>21</a:t>
              </a:r>
              <a:r>
                <a:rPr lang="en-US" sz="1000" baseline="30000" dirty="0" smtClean="0">
                  <a:solidFill>
                    <a:schemeClr val="lt1"/>
                  </a:solidFill>
                  <a:latin typeface="Muli"/>
                  <a:ea typeface="Muli"/>
                  <a:cs typeface="Muli"/>
                  <a:sym typeface="Muli"/>
                </a:rPr>
                <a:t>st</a:t>
              </a:r>
              <a:r>
                <a:rPr lang="en-US" sz="1000" dirty="0" smtClean="0">
                  <a:solidFill>
                    <a:schemeClr val="lt1"/>
                  </a:solidFill>
                  <a:latin typeface="Muli"/>
                  <a:ea typeface="Muli"/>
                  <a:cs typeface="Muli"/>
                  <a:sym typeface="Muli"/>
                </a:rPr>
                <a:t> </a:t>
              </a:r>
              <a:endParaRPr lang="en-US" sz="1000" dirty="0">
                <a:solidFill>
                  <a:schemeClr val="lt1"/>
                </a:solidFill>
                <a:latin typeface="Muli"/>
                <a:ea typeface="Muli"/>
                <a:cs typeface="Muli"/>
                <a:sym typeface="Muli"/>
              </a:endParaRPr>
            </a:p>
          </p:txBody>
        </p:sp>
        <p:sp>
          <p:nvSpPr>
            <p:cNvPr id="146" name="Google Shape;191;p25"/>
            <p:cNvSpPr/>
            <p:nvPr/>
          </p:nvSpPr>
          <p:spPr>
            <a:xfrm>
              <a:off x="2767511" y="1770616"/>
              <a:ext cx="629398" cy="345206"/>
            </a:xfrm>
            <a:prstGeom prst="rect">
              <a:avLst/>
            </a:prstGeom>
            <a:solidFill>
              <a:srgbClr val="1155CC"/>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lvl="0" algn="ctr"/>
              <a:r>
                <a:rPr lang="en-US" sz="1000" dirty="0" smtClean="0">
                  <a:solidFill>
                    <a:schemeClr val="lt1"/>
                  </a:solidFill>
                  <a:latin typeface="Muli"/>
                  <a:ea typeface="Muli"/>
                  <a:cs typeface="Muli"/>
                  <a:sym typeface="Muli"/>
                </a:rPr>
                <a:t>28</a:t>
              </a:r>
              <a:r>
                <a:rPr lang="en-US" sz="1000" baseline="30000" dirty="0" smtClean="0">
                  <a:solidFill>
                    <a:schemeClr val="lt1"/>
                  </a:solidFill>
                  <a:latin typeface="Muli"/>
                  <a:ea typeface="Muli"/>
                  <a:cs typeface="Muli"/>
                  <a:sym typeface="Muli"/>
                </a:rPr>
                <a:t>th</a:t>
              </a:r>
              <a:r>
                <a:rPr lang="en-US" sz="1000" dirty="0" smtClean="0">
                  <a:solidFill>
                    <a:schemeClr val="lt1"/>
                  </a:solidFill>
                  <a:latin typeface="Muli"/>
                  <a:ea typeface="Muli"/>
                  <a:cs typeface="Muli"/>
                  <a:sym typeface="Muli"/>
                </a:rPr>
                <a:t> </a:t>
              </a:r>
              <a:endParaRPr lang="en-US" sz="1000" dirty="0">
                <a:solidFill>
                  <a:schemeClr val="lt1"/>
                </a:solidFill>
                <a:latin typeface="Muli"/>
                <a:ea typeface="Muli"/>
                <a:cs typeface="Muli"/>
                <a:sym typeface="Muli"/>
              </a:endParaRPr>
            </a:p>
          </p:txBody>
        </p:sp>
        <p:sp>
          <p:nvSpPr>
            <p:cNvPr id="147" name="Google Shape;175;p25"/>
            <p:cNvSpPr/>
            <p:nvPr/>
          </p:nvSpPr>
          <p:spPr>
            <a:xfrm>
              <a:off x="1512564" y="2115297"/>
              <a:ext cx="1890139" cy="519661"/>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a:p>
              <a:pPr marL="0" lvl="0" indent="0" algn="l" rtl="0">
                <a:spcBef>
                  <a:spcPts val="0"/>
                </a:spcBef>
                <a:spcAft>
                  <a:spcPts val="0"/>
                </a:spcAft>
                <a:buNone/>
              </a:pPr>
              <a:endParaRPr>
                <a:solidFill>
                  <a:schemeClr val="lt1"/>
                </a:solidFill>
                <a:latin typeface="Muli"/>
                <a:ea typeface="Muli"/>
                <a:cs typeface="Muli"/>
                <a:sym typeface="Muli"/>
              </a:endParaRPr>
            </a:p>
            <a:p>
              <a:pPr marL="0" lvl="0" indent="0" algn="l" rtl="0">
                <a:spcBef>
                  <a:spcPts val="0"/>
                </a:spcBef>
                <a:spcAft>
                  <a:spcPts val="0"/>
                </a:spcAft>
                <a:buNone/>
              </a:pPr>
              <a:endParaRPr>
                <a:solidFill>
                  <a:schemeClr val="lt1"/>
                </a:solidFill>
                <a:latin typeface="Muli"/>
                <a:ea typeface="Muli"/>
                <a:cs typeface="Muli"/>
                <a:sym typeface="Muli"/>
              </a:endParaRPr>
            </a:p>
            <a:p>
              <a:pPr marL="0" lvl="0" indent="0" algn="l" rtl="0">
                <a:spcBef>
                  <a:spcPts val="0"/>
                </a:spcBef>
                <a:spcAft>
                  <a:spcPts val="0"/>
                </a:spcAft>
                <a:buNone/>
              </a:pPr>
              <a:endParaRPr>
                <a:solidFill>
                  <a:schemeClr val="lt1"/>
                </a:solidFill>
                <a:latin typeface="Muli"/>
                <a:ea typeface="Muli"/>
                <a:cs typeface="Muli"/>
                <a:sym typeface="Muli"/>
              </a:endParaRPr>
            </a:p>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48" name="Google Shape;176;p25"/>
            <p:cNvSpPr/>
            <p:nvPr/>
          </p:nvSpPr>
          <p:spPr>
            <a:xfrm>
              <a:off x="1506488" y="2634705"/>
              <a:ext cx="1890277" cy="519661"/>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49" name="Google Shape;177;p25"/>
            <p:cNvSpPr/>
            <p:nvPr/>
          </p:nvSpPr>
          <p:spPr>
            <a:xfrm>
              <a:off x="1511848" y="3153261"/>
              <a:ext cx="1890139" cy="519661"/>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Muli"/>
                  <a:ea typeface="Muli"/>
                  <a:cs typeface="Muli"/>
                  <a:sym typeface="Muli"/>
                </a:rPr>
                <a:t>   </a:t>
              </a:r>
              <a:endParaRPr>
                <a:solidFill>
                  <a:schemeClr val="lt1"/>
                </a:solidFill>
                <a:latin typeface="Muli"/>
                <a:ea typeface="Muli"/>
                <a:cs typeface="Muli"/>
                <a:sym typeface="Muli"/>
              </a:endParaRPr>
            </a:p>
          </p:txBody>
        </p:sp>
        <p:sp>
          <p:nvSpPr>
            <p:cNvPr id="150" name="Google Shape;178;p25"/>
            <p:cNvSpPr/>
            <p:nvPr/>
          </p:nvSpPr>
          <p:spPr>
            <a:xfrm>
              <a:off x="1512894" y="3675100"/>
              <a:ext cx="1890139" cy="519661"/>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51" name="Google Shape;215;p25"/>
            <p:cNvSpPr/>
            <p:nvPr/>
          </p:nvSpPr>
          <p:spPr>
            <a:xfrm>
              <a:off x="443145" y="4192384"/>
              <a:ext cx="1069749" cy="519661"/>
            </a:xfrm>
            <a:prstGeom prst="rect">
              <a:avLst/>
            </a:prstGeom>
            <a:solidFill>
              <a:schemeClr val="dk1"/>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800" dirty="0" smtClean="0">
                  <a:solidFill>
                    <a:schemeClr val="lt1"/>
                  </a:solidFill>
                  <a:latin typeface="Muli"/>
                  <a:ea typeface="Muli"/>
                  <a:cs typeface="Muli"/>
                  <a:sym typeface="Muli"/>
                </a:rPr>
                <a:t>Doctor’s and Patient Module(</a:t>
              </a:r>
              <a:r>
                <a:rPr lang="en-US" sz="800" dirty="0" err="1" smtClean="0">
                  <a:solidFill>
                    <a:schemeClr val="lt1"/>
                  </a:solidFill>
                  <a:latin typeface="Muli"/>
                  <a:ea typeface="Muli"/>
                  <a:cs typeface="Muli"/>
                  <a:sym typeface="Muli"/>
                </a:rPr>
                <a:t>FrontEnd</a:t>
              </a:r>
              <a:r>
                <a:rPr lang="en-US" sz="800" dirty="0" smtClean="0">
                  <a:solidFill>
                    <a:schemeClr val="lt1"/>
                  </a:solidFill>
                  <a:latin typeface="Muli"/>
                  <a:ea typeface="Muli"/>
                  <a:cs typeface="Muli"/>
                  <a:sym typeface="Muli"/>
                </a:rPr>
                <a:t>)</a:t>
              </a:r>
              <a:endParaRPr sz="800" dirty="0">
                <a:solidFill>
                  <a:schemeClr val="lt1"/>
                </a:solidFill>
                <a:latin typeface="Muli"/>
                <a:ea typeface="Muli"/>
                <a:cs typeface="Muli"/>
                <a:sym typeface="Muli"/>
              </a:endParaRPr>
            </a:p>
          </p:txBody>
        </p:sp>
        <p:sp>
          <p:nvSpPr>
            <p:cNvPr id="152" name="Google Shape;215;p25"/>
            <p:cNvSpPr/>
            <p:nvPr/>
          </p:nvSpPr>
          <p:spPr>
            <a:xfrm>
              <a:off x="443145" y="4712058"/>
              <a:ext cx="1069749" cy="519661"/>
            </a:xfrm>
            <a:prstGeom prst="rect">
              <a:avLst/>
            </a:prstGeom>
            <a:solidFill>
              <a:schemeClr val="dk1"/>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800" dirty="0" smtClean="0">
                  <a:solidFill>
                    <a:schemeClr val="lt1"/>
                  </a:solidFill>
                  <a:latin typeface="Muli"/>
                  <a:ea typeface="Muli"/>
                  <a:cs typeface="Muli"/>
                  <a:sym typeface="Muli"/>
                </a:rPr>
                <a:t>Doctor’s and Patient </a:t>
              </a:r>
              <a:r>
                <a:rPr lang="en-US" sz="800" dirty="0" err="1" smtClean="0">
                  <a:solidFill>
                    <a:schemeClr val="lt1"/>
                  </a:solidFill>
                  <a:latin typeface="Muli"/>
                  <a:ea typeface="Muli"/>
                  <a:cs typeface="Muli"/>
                  <a:sym typeface="Muli"/>
                </a:rPr>
                <a:t>Modile</a:t>
              </a:r>
              <a:r>
                <a:rPr lang="en-US" sz="800" dirty="0" smtClean="0">
                  <a:solidFill>
                    <a:schemeClr val="lt1"/>
                  </a:solidFill>
                  <a:latin typeface="Muli"/>
                  <a:ea typeface="Muli"/>
                  <a:cs typeface="Muli"/>
                  <a:sym typeface="Muli"/>
                </a:rPr>
                <a:t>(Backend)</a:t>
              </a:r>
              <a:endParaRPr sz="800" dirty="0">
                <a:solidFill>
                  <a:schemeClr val="lt1"/>
                </a:solidFill>
                <a:latin typeface="Muli"/>
                <a:ea typeface="Muli"/>
                <a:cs typeface="Muli"/>
                <a:sym typeface="Muli"/>
              </a:endParaRPr>
            </a:p>
          </p:txBody>
        </p:sp>
        <p:sp>
          <p:nvSpPr>
            <p:cNvPr id="153" name="Google Shape;178;p25"/>
            <p:cNvSpPr/>
            <p:nvPr/>
          </p:nvSpPr>
          <p:spPr>
            <a:xfrm>
              <a:off x="1513940" y="4192383"/>
              <a:ext cx="1890139" cy="519661"/>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55" name="Google Shape;178;p25"/>
            <p:cNvSpPr/>
            <p:nvPr/>
          </p:nvSpPr>
          <p:spPr>
            <a:xfrm>
              <a:off x="5284998" y="4199974"/>
              <a:ext cx="1896508" cy="519661"/>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54" name="Google Shape;178;p25"/>
            <p:cNvSpPr/>
            <p:nvPr/>
          </p:nvSpPr>
          <p:spPr>
            <a:xfrm>
              <a:off x="3398043" y="4199957"/>
              <a:ext cx="1890139" cy="519661"/>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56" name="Google Shape;178;p25"/>
            <p:cNvSpPr/>
            <p:nvPr/>
          </p:nvSpPr>
          <p:spPr>
            <a:xfrm>
              <a:off x="7187875" y="4199974"/>
              <a:ext cx="1890139" cy="519661"/>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58" name="Google Shape;178;p25"/>
            <p:cNvSpPr/>
            <p:nvPr/>
          </p:nvSpPr>
          <p:spPr>
            <a:xfrm>
              <a:off x="1516716" y="4719005"/>
              <a:ext cx="1890139" cy="519661"/>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59" name="Google Shape;178;p25"/>
            <p:cNvSpPr/>
            <p:nvPr/>
          </p:nvSpPr>
          <p:spPr>
            <a:xfrm>
              <a:off x="3400819" y="4726579"/>
              <a:ext cx="1890139" cy="519661"/>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60" name="Google Shape;178;p25"/>
            <p:cNvSpPr/>
            <p:nvPr/>
          </p:nvSpPr>
          <p:spPr>
            <a:xfrm>
              <a:off x="5284997" y="4723121"/>
              <a:ext cx="1896508" cy="519662"/>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61" name="Google Shape;178;p25"/>
            <p:cNvSpPr/>
            <p:nvPr/>
          </p:nvSpPr>
          <p:spPr>
            <a:xfrm>
              <a:off x="7190651" y="4726596"/>
              <a:ext cx="1890139" cy="519661"/>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50" name="Google Shape;210;p25"/>
            <p:cNvSpPr/>
            <p:nvPr/>
          </p:nvSpPr>
          <p:spPr>
            <a:xfrm rot="5400000" flipH="1">
              <a:off x="5296658" y="4376843"/>
              <a:ext cx="140261" cy="148273"/>
            </a:xfrm>
            <a:prstGeom prst="round2SameRect">
              <a:avLst>
                <a:gd name="adj1" fmla="val 50000"/>
                <a:gd name="adj2"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53" name="Google Shape;210;p25"/>
            <p:cNvSpPr/>
            <p:nvPr/>
          </p:nvSpPr>
          <p:spPr>
            <a:xfrm rot="5400000" flipH="1">
              <a:off x="5289005" y="4896638"/>
              <a:ext cx="140261" cy="148274"/>
            </a:xfrm>
            <a:prstGeom prst="round2SameRect">
              <a:avLst>
                <a:gd name="adj1" fmla="val 50000"/>
                <a:gd name="adj2"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grpSp>
      <p:sp>
        <p:nvSpPr>
          <p:cNvPr id="164" name="Google Shape;211;p25"/>
          <p:cNvSpPr/>
          <p:nvPr/>
        </p:nvSpPr>
        <p:spPr>
          <a:xfrm rot="5400000" flipH="1">
            <a:off x="1908271" y="1631630"/>
            <a:ext cx="141594" cy="742453"/>
          </a:xfrm>
          <a:prstGeom prst="round2SameRect">
            <a:avLst>
              <a:gd name="adj1" fmla="val 50000"/>
              <a:gd name="adj2"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65" name="Google Shape;210;p25"/>
          <p:cNvSpPr/>
          <p:nvPr/>
        </p:nvSpPr>
        <p:spPr>
          <a:xfrm rot="5400000" flipH="1">
            <a:off x="1910098" y="1640144"/>
            <a:ext cx="124585" cy="719862"/>
          </a:xfrm>
          <a:prstGeom prst="round2SameRect">
            <a:avLst>
              <a:gd name="adj1" fmla="val 50000"/>
              <a:gd name="adj2"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66" name="Google Shape;211;p25"/>
          <p:cNvSpPr/>
          <p:nvPr/>
        </p:nvSpPr>
        <p:spPr>
          <a:xfrm rot="5400000" flipH="1">
            <a:off x="2443102" y="2188362"/>
            <a:ext cx="137175" cy="600767"/>
          </a:xfrm>
          <a:prstGeom prst="round2SameRect">
            <a:avLst>
              <a:gd name="adj1" fmla="val 50000"/>
              <a:gd name="adj2" fmla="val 4652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67" name="Google Shape;210;p25"/>
          <p:cNvSpPr/>
          <p:nvPr/>
        </p:nvSpPr>
        <p:spPr>
          <a:xfrm rot="5400000" flipH="1">
            <a:off x="2446254" y="2194588"/>
            <a:ext cx="125721" cy="585719"/>
          </a:xfrm>
          <a:prstGeom prst="round2SameRect">
            <a:avLst>
              <a:gd name="adj1" fmla="val 50000"/>
              <a:gd name="adj2"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69" name="Google Shape;210;p25"/>
          <p:cNvSpPr/>
          <p:nvPr/>
        </p:nvSpPr>
        <p:spPr>
          <a:xfrm rot="5400000" flipH="1">
            <a:off x="3036177" y="2671278"/>
            <a:ext cx="148766" cy="596975"/>
          </a:xfrm>
          <a:prstGeom prst="round2SameRect">
            <a:avLst>
              <a:gd name="adj1" fmla="val 50000"/>
              <a:gd name="adj2"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70" name="Google Shape;211;p25"/>
          <p:cNvSpPr/>
          <p:nvPr/>
        </p:nvSpPr>
        <p:spPr>
          <a:xfrm rot="5400000" flipH="1">
            <a:off x="3034523" y="2654442"/>
            <a:ext cx="135804" cy="627963"/>
          </a:xfrm>
          <a:prstGeom prst="round2SameRect">
            <a:avLst>
              <a:gd name="adj1" fmla="val 50000"/>
              <a:gd name="adj2"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73" name="Google Shape;210;p25"/>
          <p:cNvSpPr/>
          <p:nvPr/>
        </p:nvSpPr>
        <p:spPr>
          <a:xfrm rot="5400000" flipH="1">
            <a:off x="3038954" y="2665466"/>
            <a:ext cx="126942" cy="605914"/>
          </a:xfrm>
          <a:prstGeom prst="round2SameRect">
            <a:avLst>
              <a:gd name="adj1" fmla="val 50000"/>
              <a:gd name="adj2"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79" name="Google Shape;211;p25"/>
          <p:cNvSpPr/>
          <p:nvPr/>
        </p:nvSpPr>
        <p:spPr>
          <a:xfrm rot="5400000" flipH="1">
            <a:off x="4401452" y="2709355"/>
            <a:ext cx="133418" cy="1506824"/>
          </a:xfrm>
          <a:prstGeom prst="round2SameRect">
            <a:avLst>
              <a:gd name="adj1" fmla="val 50000"/>
              <a:gd name="adj2"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
        <p:nvSpPr>
          <p:cNvPr id="174" name="Google Shape;210;p25"/>
          <p:cNvSpPr/>
          <p:nvPr/>
        </p:nvSpPr>
        <p:spPr>
          <a:xfrm rot="5400000" flipH="1">
            <a:off x="4392276" y="2724278"/>
            <a:ext cx="127672" cy="1482724"/>
          </a:xfrm>
          <a:prstGeom prst="round2SameRect">
            <a:avLst>
              <a:gd name="adj1" fmla="val 50000"/>
              <a:gd name="adj2"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a:ea typeface="Muli"/>
              <a:cs typeface="Muli"/>
              <a:sym typeface="Muli"/>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ctrTitle"/>
          </p:nvPr>
        </p:nvSpPr>
        <p:spPr>
          <a:xfrm>
            <a:off x="685800" y="1659550"/>
            <a:ext cx="42639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smtClean="0"/>
              <a:t>12.</a:t>
            </a:r>
            <a:br>
              <a:rPr lang="en" dirty="0" smtClean="0"/>
            </a:br>
            <a:r>
              <a:rPr lang="en" dirty="0" smtClean="0"/>
              <a:t>Conclusion</a:t>
            </a:r>
            <a:endParaRPr dirty="0" smtClean="0"/>
          </a:p>
        </p:txBody>
      </p:sp>
      <p:pic>
        <p:nvPicPr>
          <p:cNvPr id="96" name="Google Shape;96;p17"/>
          <p:cNvPicPr preferRelativeResize="0"/>
          <p:nvPr/>
        </p:nvPicPr>
        <p:blipFill>
          <a:blip r:embed="rId3">
            <a:alphaModFix/>
          </a:blip>
          <a:stretch>
            <a:fillRect/>
          </a:stretch>
        </p:blipFill>
        <p:spPr>
          <a:xfrm>
            <a:off x="5722705" y="2045304"/>
            <a:ext cx="2219340" cy="1159800"/>
          </a:xfrm>
          <a:prstGeom prst="rect">
            <a:avLst/>
          </a:prstGeom>
          <a:noFill/>
          <a:ln>
            <a:noFill/>
          </a:ln>
        </p:spPr>
      </p:pic>
      <p:pic>
        <p:nvPicPr>
          <p:cNvPr id="97" name="Google Shape;97;p17"/>
          <p:cNvPicPr preferRelativeResize="0"/>
          <p:nvPr/>
        </p:nvPicPr>
        <p:blipFill>
          <a:blip r:embed="rId4">
            <a:alphaModFix/>
          </a:blip>
          <a:stretch>
            <a:fillRect/>
          </a:stretch>
        </p:blipFill>
        <p:spPr>
          <a:xfrm>
            <a:off x="5790680" y="2449022"/>
            <a:ext cx="145275" cy="423000"/>
          </a:xfrm>
          <a:prstGeom prst="rect">
            <a:avLst/>
          </a:prstGeom>
          <a:noFill/>
          <a:ln>
            <a:noFill/>
          </a:ln>
        </p:spPr>
      </p:pic>
      <p:pic>
        <p:nvPicPr>
          <p:cNvPr id="98" name="Google Shape;98;p17"/>
          <p:cNvPicPr preferRelativeResize="0"/>
          <p:nvPr/>
        </p:nvPicPr>
        <p:blipFill>
          <a:blip r:embed="rId5">
            <a:alphaModFix/>
          </a:blip>
          <a:stretch>
            <a:fillRect/>
          </a:stretch>
        </p:blipFill>
        <p:spPr>
          <a:xfrm>
            <a:off x="6336726" y="1237502"/>
            <a:ext cx="1032700" cy="1209125"/>
          </a:xfrm>
          <a:prstGeom prst="rect">
            <a:avLst/>
          </a:prstGeom>
          <a:noFill/>
          <a:ln>
            <a:noFill/>
          </a:ln>
        </p:spPr>
      </p:pic>
    </p:spTree>
    <p:extLst>
      <p:ext uri="{BB962C8B-B14F-4D97-AF65-F5344CB8AC3E}">
        <p14:creationId xmlns:p14="http://schemas.microsoft.com/office/powerpoint/2010/main" val="35553147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ctrTitle"/>
          </p:nvPr>
        </p:nvSpPr>
        <p:spPr>
          <a:xfrm>
            <a:off x="685800" y="1659550"/>
            <a:ext cx="42639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smtClean="0"/>
              <a:t>1.</a:t>
            </a:r>
            <a:endParaRPr dirty="0" smtClean="0"/>
          </a:p>
          <a:p>
            <a:pPr lvl="0"/>
            <a:r>
              <a:rPr lang="en-US" b="0" dirty="0"/>
              <a:t>Introduction</a:t>
            </a:r>
            <a:endParaRPr dirty="0"/>
          </a:p>
        </p:txBody>
      </p:sp>
      <p:pic>
        <p:nvPicPr>
          <p:cNvPr id="96" name="Google Shape;96;p17"/>
          <p:cNvPicPr preferRelativeResize="0"/>
          <p:nvPr/>
        </p:nvPicPr>
        <p:blipFill>
          <a:blip r:embed="rId3">
            <a:alphaModFix/>
          </a:blip>
          <a:stretch>
            <a:fillRect/>
          </a:stretch>
        </p:blipFill>
        <p:spPr>
          <a:xfrm>
            <a:off x="5722705" y="2045304"/>
            <a:ext cx="2219340" cy="1159800"/>
          </a:xfrm>
          <a:prstGeom prst="rect">
            <a:avLst/>
          </a:prstGeom>
          <a:noFill/>
          <a:ln>
            <a:noFill/>
          </a:ln>
        </p:spPr>
      </p:pic>
      <p:pic>
        <p:nvPicPr>
          <p:cNvPr id="97" name="Google Shape;97;p17"/>
          <p:cNvPicPr preferRelativeResize="0"/>
          <p:nvPr/>
        </p:nvPicPr>
        <p:blipFill>
          <a:blip r:embed="rId4">
            <a:alphaModFix/>
          </a:blip>
          <a:stretch>
            <a:fillRect/>
          </a:stretch>
        </p:blipFill>
        <p:spPr>
          <a:xfrm>
            <a:off x="5790680" y="2449022"/>
            <a:ext cx="145275" cy="423000"/>
          </a:xfrm>
          <a:prstGeom prst="rect">
            <a:avLst/>
          </a:prstGeom>
          <a:noFill/>
          <a:ln>
            <a:noFill/>
          </a:ln>
        </p:spPr>
      </p:pic>
      <p:pic>
        <p:nvPicPr>
          <p:cNvPr id="98" name="Google Shape;98;p17"/>
          <p:cNvPicPr preferRelativeResize="0"/>
          <p:nvPr/>
        </p:nvPicPr>
        <p:blipFill>
          <a:blip r:embed="rId5">
            <a:alphaModFix/>
          </a:blip>
          <a:stretch>
            <a:fillRect/>
          </a:stretch>
        </p:blipFill>
        <p:spPr>
          <a:xfrm>
            <a:off x="6336726" y="1237502"/>
            <a:ext cx="1032700" cy="1209125"/>
          </a:xfrm>
          <a:prstGeom prst="rect">
            <a:avLst/>
          </a:prstGeom>
          <a:noFill/>
          <a:ln>
            <a:noFill/>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580550" y="113783"/>
            <a:ext cx="6014400" cy="857400"/>
          </a:xfrm>
          <a:prstGeom prst="rect">
            <a:avLst/>
          </a:prstGeom>
        </p:spPr>
        <p:txBody>
          <a:bodyPr spcFirstLastPara="1" wrap="square" lIns="0" tIns="0" rIns="0" bIns="0" anchor="b" anchorCtr="0">
            <a:noAutofit/>
          </a:bodyPr>
          <a:lstStyle/>
          <a:p>
            <a:pPr lvl="0"/>
            <a:r>
              <a:rPr lang="en-US" dirty="0" smtClean="0"/>
              <a:t>Conclusion</a:t>
            </a:r>
            <a:endParaRPr dirty="0"/>
          </a:p>
        </p:txBody>
      </p:sp>
      <p:sp>
        <p:nvSpPr>
          <p:cNvPr id="104" name="Google Shape;104;p18"/>
          <p:cNvSpPr txBox="1">
            <a:spLocks noGrp="1"/>
          </p:cNvSpPr>
          <p:nvPr>
            <p:ph type="body" idx="1"/>
          </p:nvPr>
        </p:nvSpPr>
        <p:spPr>
          <a:xfrm>
            <a:off x="580550" y="1203219"/>
            <a:ext cx="6631908" cy="3671513"/>
          </a:xfrm>
          <a:prstGeom prst="rect">
            <a:avLst/>
          </a:prstGeom>
        </p:spPr>
        <p:txBody>
          <a:bodyPr spcFirstLastPara="1" wrap="square" lIns="0" tIns="0" rIns="0" bIns="0" anchor="t" anchorCtr="0">
            <a:noAutofit/>
          </a:bodyPr>
          <a:lstStyle/>
          <a:p>
            <a:pPr marL="76200" indent="0">
              <a:buNone/>
            </a:pPr>
            <a:r>
              <a:rPr lang="en-US" sz="1800" dirty="0"/>
              <a:t>As per our problem statement, to create the application that eases the way for sharing information between a doctor and a patient, we will create an application that is easy to use and works as shown in the flow charts and can be used by anyone with a browser with internet or an android phone. We hope this will resolve the problem of data storage and access leading to better treatments for people.</a:t>
            </a:r>
          </a:p>
          <a:p>
            <a:pPr marL="76200" indent="0">
              <a:buNone/>
            </a:pPr>
            <a:endParaRPr sz="1800" dirty="0"/>
          </a:p>
        </p:txBody>
      </p:sp>
      <p:sp>
        <p:nvSpPr>
          <p:cNvPr id="105" name="Google Shape;105;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30</a:t>
            </a:fld>
            <a:endParaRPr/>
          </a:p>
        </p:txBody>
      </p:sp>
    </p:spTree>
    <p:extLst>
      <p:ext uri="{BB962C8B-B14F-4D97-AF65-F5344CB8AC3E}">
        <p14:creationId xmlns:p14="http://schemas.microsoft.com/office/powerpoint/2010/main" val="260027168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ctrTitle"/>
          </p:nvPr>
        </p:nvSpPr>
        <p:spPr>
          <a:xfrm>
            <a:off x="685800" y="1659550"/>
            <a:ext cx="42639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smtClean="0"/>
              <a:t>13.</a:t>
            </a:r>
            <a:br>
              <a:rPr lang="en" dirty="0" smtClean="0"/>
            </a:br>
            <a:r>
              <a:rPr lang="en" dirty="0" smtClean="0"/>
              <a:t>References</a:t>
            </a:r>
            <a:endParaRPr dirty="0" smtClean="0"/>
          </a:p>
        </p:txBody>
      </p:sp>
      <p:pic>
        <p:nvPicPr>
          <p:cNvPr id="96" name="Google Shape;96;p17"/>
          <p:cNvPicPr preferRelativeResize="0"/>
          <p:nvPr/>
        </p:nvPicPr>
        <p:blipFill>
          <a:blip r:embed="rId3">
            <a:alphaModFix/>
          </a:blip>
          <a:stretch>
            <a:fillRect/>
          </a:stretch>
        </p:blipFill>
        <p:spPr>
          <a:xfrm>
            <a:off x="5722705" y="2045304"/>
            <a:ext cx="2219340" cy="1159800"/>
          </a:xfrm>
          <a:prstGeom prst="rect">
            <a:avLst/>
          </a:prstGeom>
          <a:noFill/>
          <a:ln>
            <a:noFill/>
          </a:ln>
        </p:spPr>
      </p:pic>
      <p:pic>
        <p:nvPicPr>
          <p:cNvPr id="97" name="Google Shape;97;p17"/>
          <p:cNvPicPr preferRelativeResize="0"/>
          <p:nvPr/>
        </p:nvPicPr>
        <p:blipFill>
          <a:blip r:embed="rId4">
            <a:alphaModFix/>
          </a:blip>
          <a:stretch>
            <a:fillRect/>
          </a:stretch>
        </p:blipFill>
        <p:spPr>
          <a:xfrm>
            <a:off x="5790680" y="2449022"/>
            <a:ext cx="145275" cy="423000"/>
          </a:xfrm>
          <a:prstGeom prst="rect">
            <a:avLst/>
          </a:prstGeom>
          <a:noFill/>
          <a:ln>
            <a:noFill/>
          </a:ln>
        </p:spPr>
      </p:pic>
      <p:pic>
        <p:nvPicPr>
          <p:cNvPr id="98" name="Google Shape;98;p17"/>
          <p:cNvPicPr preferRelativeResize="0"/>
          <p:nvPr/>
        </p:nvPicPr>
        <p:blipFill>
          <a:blip r:embed="rId5">
            <a:alphaModFix/>
          </a:blip>
          <a:stretch>
            <a:fillRect/>
          </a:stretch>
        </p:blipFill>
        <p:spPr>
          <a:xfrm>
            <a:off x="6336726" y="1237502"/>
            <a:ext cx="1032700" cy="1209125"/>
          </a:xfrm>
          <a:prstGeom prst="rect">
            <a:avLst/>
          </a:prstGeom>
          <a:noFill/>
          <a:ln>
            <a:noFill/>
          </a:ln>
        </p:spPr>
      </p:pic>
    </p:spTree>
    <p:extLst>
      <p:ext uri="{BB962C8B-B14F-4D97-AF65-F5344CB8AC3E}">
        <p14:creationId xmlns:p14="http://schemas.microsoft.com/office/powerpoint/2010/main" val="41925778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580550" y="113783"/>
            <a:ext cx="6014400" cy="857400"/>
          </a:xfrm>
          <a:prstGeom prst="rect">
            <a:avLst/>
          </a:prstGeom>
        </p:spPr>
        <p:txBody>
          <a:bodyPr spcFirstLastPara="1" wrap="square" lIns="0" tIns="0" rIns="0" bIns="0" anchor="b" anchorCtr="0">
            <a:noAutofit/>
          </a:bodyPr>
          <a:lstStyle/>
          <a:p>
            <a:pPr lvl="0"/>
            <a:r>
              <a:rPr lang="en-US" dirty="0" smtClean="0"/>
              <a:t>References</a:t>
            </a:r>
            <a:endParaRPr dirty="0"/>
          </a:p>
        </p:txBody>
      </p:sp>
      <p:sp>
        <p:nvSpPr>
          <p:cNvPr id="104" name="Google Shape;104;p18"/>
          <p:cNvSpPr txBox="1">
            <a:spLocks noGrp="1"/>
          </p:cNvSpPr>
          <p:nvPr>
            <p:ph type="body" idx="1"/>
          </p:nvPr>
        </p:nvSpPr>
        <p:spPr>
          <a:xfrm>
            <a:off x="580550" y="1203219"/>
            <a:ext cx="6631908" cy="3671513"/>
          </a:xfrm>
          <a:prstGeom prst="rect">
            <a:avLst/>
          </a:prstGeom>
        </p:spPr>
        <p:txBody>
          <a:bodyPr spcFirstLastPara="1" wrap="square" lIns="0" tIns="0" rIns="0" bIns="0" anchor="t" anchorCtr="0">
            <a:noAutofit/>
          </a:bodyPr>
          <a:lstStyle/>
          <a:p>
            <a:r>
              <a:rPr lang="en-US" sz="1600" dirty="0"/>
              <a:t>P. </a:t>
            </a:r>
            <a:r>
              <a:rPr lang="en-US" sz="1600" dirty="0" err="1"/>
              <a:t>Mersini</a:t>
            </a:r>
            <a:r>
              <a:rPr lang="en-US" sz="1600" dirty="0"/>
              <a:t>, E. </a:t>
            </a:r>
            <a:r>
              <a:rPr lang="en-US" sz="1600" dirty="0" err="1"/>
              <a:t>Sakkopoulos</a:t>
            </a:r>
            <a:r>
              <a:rPr lang="en-US" sz="1600" dirty="0"/>
              <a:t> and A. </a:t>
            </a:r>
            <a:r>
              <a:rPr lang="en-US" sz="1600" dirty="0" err="1"/>
              <a:t>Tsakalidis</a:t>
            </a:r>
            <a:r>
              <a:rPr lang="en-US" sz="1600" dirty="0"/>
              <a:t>, "</a:t>
            </a:r>
            <a:r>
              <a:rPr lang="en-US" sz="1600" dirty="0" err="1"/>
              <a:t>APPification</a:t>
            </a:r>
            <a:r>
              <a:rPr lang="en-US" sz="1600" dirty="0"/>
              <a:t> of hospital healthcare and data management using </a:t>
            </a:r>
            <a:r>
              <a:rPr lang="en-US" sz="1600" dirty="0" err="1"/>
              <a:t>QRcodes</a:t>
            </a:r>
            <a:r>
              <a:rPr lang="en-US" sz="1600" dirty="0"/>
              <a:t>," IISA 2013, Piraeus, 2013, pp. 1-6, </a:t>
            </a:r>
            <a:r>
              <a:rPr lang="en-US" sz="1600" dirty="0" err="1"/>
              <a:t>doi</a:t>
            </a:r>
            <a:r>
              <a:rPr lang="en-US" sz="1600" dirty="0"/>
              <a:t>: 10.1109/IISA.2013.6623716.</a:t>
            </a:r>
          </a:p>
          <a:p>
            <a:r>
              <a:rPr lang="en-US" sz="1600" dirty="0"/>
              <a:t>M. D. Lakshmi </a:t>
            </a:r>
            <a:r>
              <a:rPr lang="en-US" sz="1600" dirty="0" smtClean="0"/>
              <a:t>and </a:t>
            </a:r>
            <a:r>
              <a:rPr lang="en-US" sz="1600" dirty="0"/>
              <a:t>J. P. M. </a:t>
            </a:r>
            <a:r>
              <a:rPr lang="en-US" sz="1600" dirty="0" err="1"/>
              <a:t>Dhas</a:t>
            </a:r>
            <a:r>
              <a:rPr lang="en-US" sz="1600" dirty="0"/>
              <a:t>, "An open source private cloud solution for rural healthcare," 2011 International Conference on Signal Processing, Communication, Computing and Networking Technologies, </a:t>
            </a:r>
            <a:r>
              <a:rPr lang="en-US" sz="1600" dirty="0" err="1"/>
              <a:t>Thuckafay</a:t>
            </a:r>
            <a:r>
              <a:rPr lang="en-US" sz="1600" dirty="0"/>
              <a:t>, 2011, pp. 670-674, </a:t>
            </a:r>
            <a:r>
              <a:rPr lang="en-US" sz="1600" dirty="0" err="1"/>
              <a:t>doi</a:t>
            </a:r>
            <a:r>
              <a:rPr lang="en-US" sz="1600" dirty="0"/>
              <a:t>: 10.1109/ICSCCN.2011.6024635.</a:t>
            </a:r>
          </a:p>
          <a:p>
            <a:r>
              <a:rPr lang="en-US" sz="1600" dirty="0" err="1"/>
              <a:t>Nagarajan</a:t>
            </a:r>
            <a:r>
              <a:rPr lang="en-US" sz="1600" dirty="0"/>
              <a:t>, </a:t>
            </a:r>
            <a:r>
              <a:rPr lang="en-US" sz="1600" dirty="0" err="1"/>
              <a:t>Dr.Karthikeyan</a:t>
            </a:r>
            <a:r>
              <a:rPr lang="en-US" sz="1600" dirty="0"/>
              <a:t> &amp; </a:t>
            </a:r>
            <a:r>
              <a:rPr lang="en-US" sz="1600" dirty="0" err="1"/>
              <a:t>Sukanesh</a:t>
            </a:r>
            <a:r>
              <a:rPr lang="en-US" sz="1600" dirty="0"/>
              <a:t>, R. (2012). Case Study on Software as a Service (</a:t>
            </a:r>
            <a:r>
              <a:rPr lang="en-US" sz="1600" dirty="0" err="1"/>
              <a:t>SaaS</a:t>
            </a:r>
            <a:r>
              <a:rPr lang="en-US" sz="1600" dirty="0"/>
              <a:t>) Based Emergency Healthcare in India. European Journal of Scientific Research. 69. </a:t>
            </a:r>
            <a:br>
              <a:rPr lang="en-US" sz="1600" dirty="0"/>
            </a:br>
            <a:endParaRPr sz="1600" dirty="0"/>
          </a:p>
        </p:txBody>
      </p:sp>
      <p:sp>
        <p:nvSpPr>
          <p:cNvPr id="105" name="Google Shape;105;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32</a:t>
            </a:fld>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3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33</a:t>
            </a:fld>
            <a:endParaRPr/>
          </a:p>
        </p:txBody>
      </p:sp>
      <p:sp>
        <p:nvSpPr>
          <p:cNvPr id="351" name="Google Shape;351;p35"/>
          <p:cNvSpPr txBox="1">
            <a:spLocks noGrp="1"/>
          </p:cNvSpPr>
          <p:nvPr>
            <p:ph type="ctrTitle" idx="4294967295"/>
          </p:nvPr>
        </p:nvSpPr>
        <p:spPr>
          <a:xfrm>
            <a:off x="685800" y="1341750"/>
            <a:ext cx="3617400" cy="928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7200"/>
              <a:t>Thanks!</a:t>
            </a:r>
            <a:endParaRPr sz="7200"/>
          </a:p>
        </p:txBody>
      </p:sp>
      <p:sp>
        <p:nvSpPr>
          <p:cNvPr id="352" name="Google Shape;352;p35"/>
          <p:cNvSpPr txBox="1">
            <a:spLocks noGrp="1"/>
          </p:cNvSpPr>
          <p:nvPr>
            <p:ph type="subTitle" idx="4294967295"/>
          </p:nvPr>
        </p:nvSpPr>
        <p:spPr>
          <a:xfrm>
            <a:off x="685800" y="2302047"/>
            <a:ext cx="3875926" cy="14997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800" b="1" dirty="0">
                <a:latin typeface="Muli"/>
                <a:ea typeface="Muli"/>
                <a:cs typeface="Muli"/>
                <a:sym typeface="Muli"/>
              </a:rPr>
              <a:t>Any questions?</a:t>
            </a:r>
            <a:endParaRPr sz="1800" b="1" dirty="0">
              <a:latin typeface="Muli"/>
              <a:ea typeface="Muli"/>
              <a:cs typeface="Muli"/>
              <a:sym typeface="Muli"/>
            </a:endParaRPr>
          </a:p>
          <a:p>
            <a:pPr marL="0" lvl="0" indent="0" algn="l" rtl="0">
              <a:spcBef>
                <a:spcPts val="600"/>
              </a:spcBef>
              <a:spcAft>
                <a:spcPts val="0"/>
              </a:spcAft>
              <a:buNone/>
            </a:pPr>
            <a:r>
              <a:rPr lang="en" sz="1800" dirty="0"/>
              <a:t>You can find </a:t>
            </a:r>
            <a:r>
              <a:rPr lang="en" sz="1800" dirty="0" smtClean="0"/>
              <a:t>us at:</a:t>
            </a:r>
            <a:endParaRPr sz="1800" dirty="0"/>
          </a:p>
          <a:p>
            <a:pPr marL="0" lvl="0" indent="0" algn="l" rtl="0">
              <a:spcBef>
                <a:spcPts val="600"/>
              </a:spcBef>
              <a:spcAft>
                <a:spcPts val="0"/>
              </a:spcAft>
              <a:buNone/>
            </a:pPr>
            <a:r>
              <a:rPr lang="en-US" sz="1600" i="1" dirty="0">
                <a:hlinkClick r:id="rId3"/>
              </a:rPr>
              <a:t>n</a:t>
            </a:r>
            <a:r>
              <a:rPr lang="en" sz="1600" i="1" dirty="0" smtClean="0">
                <a:hlinkClick r:id="rId3"/>
              </a:rPr>
              <a:t>amrata.cba1737@ict.gnu.ac.in</a:t>
            </a:r>
            <a:endParaRPr lang="en" sz="1600" i="1" dirty="0" smtClean="0"/>
          </a:p>
          <a:p>
            <a:pPr marL="0" lvl="0" indent="0">
              <a:buNone/>
            </a:pPr>
            <a:r>
              <a:rPr lang="en-US" sz="1600" dirty="0" err="1">
                <a:hlinkClick r:id="rId4"/>
              </a:rPr>
              <a:t>p</a:t>
            </a:r>
            <a:r>
              <a:rPr lang="en-US" sz="1600" dirty="0" err="1" smtClean="0">
                <a:hlinkClick r:id="rId4"/>
              </a:rPr>
              <a:t>riya</a:t>
            </a:r>
            <a:r>
              <a:rPr lang="en" sz="1600" dirty="0" smtClean="0">
                <a:hlinkClick r:id="rId4"/>
              </a:rPr>
              <a:t>.cba1749@ict.gnu.ac.in</a:t>
            </a:r>
            <a:endParaRPr lang="en" sz="1600" dirty="0"/>
          </a:p>
        </p:txBody>
      </p:sp>
      <p:pic>
        <p:nvPicPr>
          <p:cNvPr id="353" name="Google Shape;353;p35"/>
          <p:cNvPicPr preferRelativeResize="0"/>
          <p:nvPr/>
        </p:nvPicPr>
        <p:blipFill>
          <a:blip r:embed="rId5">
            <a:alphaModFix/>
          </a:blip>
          <a:stretch>
            <a:fillRect/>
          </a:stretch>
        </p:blipFill>
        <p:spPr>
          <a:xfrm>
            <a:off x="3924900" y="2681025"/>
            <a:ext cx="3171324" cy="1889775"/>
          </a:xfrm>
          <a:prstGeom prst="rect">
            <a:avLst/>
          </a:prstGeom>
          <a:noFill/>
          <a:ln>
            <a:noFill/>
          </a:ln>
        </p:spPr>
      </p:pic>
      <p:pic>
        <p:nvPicPr>
          <p:cNvPr id="354" name="Google Shape;354;p35"/>
          <p:cNvPicPr preferRelativeResize="0"/>
          <p:nvPr/>
        </p:nvPicPr>
        <p:blipFill>
          <a:blip r:embed="rId6">
            <a:alphaModFix/>
          </a:blip>
          <a:stretch>
            <a:fillRect/>
          </a:stretch>
        </p:blipFill>
        <p:spPr>
          <a:xfrm>
            <a:off x="5160014" y="1914980"/>
            <a:ext cx="548700" cy="1597701"/>
          </a:xfrm>
          <a:prstGeom prst="rect">
            <a:avLst/>
          </a:prstGeom>
          <a:noFill/>
          <a:ln>
            <a:noFill/>
          </a:ln>
        </p:spPr>
      </p:pic>
      <p:pic>
        <p:nvPicPr>
          <p:cNvPr id="355" name="Google Shape;355;p35"/>
          <p:cNvPicPr preferRelativeResize="0"/>
          <p:nvPr/>
        </p:nvPicPr>
        <p:blipFill>
          <a:blip r:embed="rId7">
            <a:alphaModFix/>
          </a:blip>
          <a:stretch>
            <a:fillRect/>
          </a:stretch>
        </p:blipFill>
        <p:spPr>
          <a:xfrm>
            <a:off x="4946909" y="581600"/>
            <a:ext cx="1279700" cy="1498275"/>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133672" y="1436189"/>
            <a:ext cx="1377385" cy="1283569"/>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isometricOffAxis2Left"/>
            <a:lightRig rig="threePt" dir="t">
              <a:rot lat="0" lon="0" rev="2700000"/>
            </a:lightRig>
          </a:scene3d>
          <a:sp3d contourW="6350">
            <a:bevelT h="38100"/>
            <a:contourClr>
              <a:srgbClr val="C0C0C0"/>
            </a:contourClr>
          </a:sp3d>
        </p:spPr>
      </p:pic>
      <p:sp>
        <p:nvSpPr>
          <p:cNvPr id="5" name="Google Shape;103;p18"/>
          <p:cNvSpPr txBox="1">
            <a:spLocks/>
          </p:cNvSpPr>
          <p:nvPr/>
        </p:nvSpPr>
        <p:spPr>
          <a:xfrm>
            <a:off x="580550" y="113783"/>
            <a:ext cx="6014400" cy="8574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Lexend Deca"/>
              <a:buNone/>
              <a:defRPr sz="3600" b="1" i="0" u="none" strike="noStrike" cap="none">
                <a:solidFill>
                  <a:schemeClr val="lt1"/>
                </a:solidFill>
                <a:latin typeface="Lexend Deca"/>
                <a:ea typeface="Lexend Deca"/>
                <a:cs typeface="Lexend Deca"/>
                <a:sym typeface="Lexend Deca"/>
              </a:defRPr>
            </a:lvl1pPr>
            <a:lvl2pPr marR="0" lvl="1" algn="l" rtl="0">
              <a:lnSpc>
                <a:spcPct val="100000"/>
              </a:lnSpc>
              <a:spcBef>
                <a:spcPts val="0"/>
              </a:spcBef>
              <a:spcAft>
                <a:spcPts val="0"/>
              </a:spcAft>
              <a:buClr>
                <a:schemeClr val="lt1"/>
              </a:buClr>
              <a:buSzPts val="3600"/>
              <a:buFont typeface="Lexend Deca"/>
              <a:buNone/>
              <a:defRPr sz="3600" b="1" i="0" u="none" strike="noStrike" cap="none">
                <a:solidFill>
                  <a:schemeClr val="lt1"/>
                </a:solidFill>
                <a:latin typeface="Lexend Deca"/>
                <a:ea typeface="Lexend Deca"/>
                <a:cs typeface="Lexend Deca"/>
                <a:sym typeface="Lexend Deca"/>
              </a:defRPr>
            </a:lvl2pPr>
            <a:lvl3pPr marR="0" lvl="2" algn="l" rtl="0">
              <a:lnSpc>
                <a:spcPct val="100000"/>
              </a:lnSpc>
              <a:spcBef>
                <a:spcPts val="0"/>
              </a:spcBef>
              <a:spcAft>
                <a:spcPts val="0"/>
              </a:spcAft>
              <a:buClr>
                <a:schemeClr val="lt1"/>
              </a:buClr>
              <a:buSzPts val="3600"/>
              <a:buFont typeface="Lexend Deca"/>
              <a:buNone/>
              <a:defRPr sz="3600" b="1" i="0" u="none" strike="noStrike" cap="none">
                <a:solidFill>
                  <a:schemeClr val="lt1"/>
                </a:solidFill>
                <a:latin typeface="Lexend Deca"/>
                <a:ea typeface="Lexend Deca"/>
                <a:cs typeface="Lexend Deca"/>
                <a:sym typeface="Lexend Deca"/>
              </a:defRPr>
            </a:lvl3pPr>
            <a:lvl4pPr marR="0" lvl="3" algn="l" rtl="0">
              <a:lnSpc>
                <a:spcPct val="100000"/>
              </a:lnSpc>
              <a:spcBef>
                <a:spcPts val="0"/>
              </a:spcBef>
              <a:spcAft>
                <a:spcPts val="0"/>
              </a:spcAft>
              <a:buClr>
                <a:schemeClr val="lt1"/>
              </a:buClr>
              <a:buSzPts val="3600"/>
              <a:buFont typeface="Lexend Deca"/>
              <a:buNone/>
              <a:defRPr sz="3600" b="1" i="0" u="none" strike="noStrike" cap="none">
                <a:solidFill>
                  <a:schemeClr val="lt1"/>
                </a:solidFill>
                <a:latin typeface="Lexend Deca"/>
                <a:ea typeface="Lexend Deca"/>
                <a:cs typeface="Lexend Deca"/>
                <a:sym typeface="Lexend Deca"/>
              </a:defRPr>
            </a:lvl4pPr>
            <a:lvl5pPr marR="0" lvl="4" algn="l" rtl="0">
              <a:lnSpc>
                <a:spcPct val="100000"/>
              </a:lnSpc>
              <a:spcBef>
                <a:spcPts val="0"/>
              </a:spcBef>
              <a:spcAft>
                <a:spcPts val="0"/>
              </a:spcAft>
              <a:buClr>
                <a:schemeClr val="lt1"/>
              </a:buClr>
              <a:buSzPts val="3600"/>
              <a:buFont typeface="Lexend Deca"/>
              <a:buNone/>
              <a:defRPr sz="3600" b="1" i="0" u="none" strike="noStrike" cap="none">
                <a:solidFill>
                  <a:schemeClr val="lt1"/>
                </a:solidFill>
                <a:latin typeface="Lexend Deca"/>
                <a:ea typeface="Lexend Deca"/>
                <a:cs typeface="Lexend Deca"/>
                <a:sym typeface="Lexend Deca"/>
              </a:defRPr>
            </a:lvl5pPr>
            <a:lvl6pPr marR="0" lvl="5" algn="l" rtl="0">
              <a:lnSpc>
                <a:spcPct val="100000"/>
              </a:lnSpc>
              <a:spcBef>
                <a:spcPts val="0"/>
              </a:spcBef>
              <a:spcAft>
                <a:spcPts val="0"/>
              </a:spcAft>
              <a:buClr>
                <a:schemeClr val="lt1"/>
              </a:buClr>
              <a:buSzPts val="3600"/>
              <a:buFont typeface="Lexend Deca"/>
              <a:buNone/>
              <a:defRPr sz="3600" b="1" i="0" u="none" strike="noStrike" cap="none">
                <a:solidFill>
                  <a:schemeClr val="lt1"/>
                </a:solidFill>
                <a:latin typeface="Lexend Deca"/>
                <a:ea typeface="Lexend Deca"/>
                <a:cs typeface="Lexend Deca"/>
                <a:sym typeface="Lexend Deca"/>
              </a:defRPr>
            </a:lvl6pPr>
            <a:lvl7pPr marR="0" lvl="6" algn="l" rtl="0">
              <a:lnSpc>
                <a:spcPct val="100000"/>
              </a:lnSpc>
              <a:spcBef>
                <a:spcPts val="0"/>
              </a:spcBef>
              <a:spcAft>
                <a:spcPts val="0"/>
              </a:spcAft>
              <a:buClr>
                <a:schemeClr val="lt1"/>
              </a:buClr>
              <a:buSzPts val="3600"/>
              <a:buFont typeface="Lexend Deca"/>
              <a:buNone/>
              <a:defRPr sz="3600" b="1" i="0" u="none" strike="noStrike" cap="none">
                <a:solidFill>
                  <a:schemeClr val="lt1"/>
                </a:solidFill>
                <a:latin typeface="Lexend Deca"/>
                <a:ea typeface="Lexend Deca"/>
                <a:cs typeface="Lexend Deca"/>
                <a:sym typeface="Lexend Deca"/>
              </a:defRPr>
            </a:lvl7pPr>
            <a:lvl8pPr marR="0" lvl="7" algn="l" rtl="0">
              <a:lnSpc>
                <a:spcPct val="100000"/>
              </a:lnSpc>
              <a:spcBef>
                <a:spcPts val="0"/>
              </a:spcBef>
              <a:spcAft>
                <a:spcPts val="0"/>
              </a:spcAft>
              <a:buClr>
                <a:schemeClr val="lt1"/>
              </a:buClr>
              <a:buSzPts val="3600"/>
              <a:buFont typeface="Lexend Deca"/>
              <a:buNone/>
              <a:defRPr sz="3600" b="1" i="0" u="none" strike="noStrike" cap="none">
                <a:solidFill>
                  <a:schemeClr val="lt1"/>
                </a:solidFill>
                <a:latin typeface="Lexend Deca"/>
                <a:ea typeface="Lexend Deca"/>
                <a:cs typeface="Lexend Deca"/>
                <a:sym typeface="Lexend Deca"/>
              </a:defRPr>
            </a:lvl8pPr>
            <a:lvl9pPr marR="0" lvl="8" algn="l" rtl="0">
              <a:lnSpc>
                <a:spcPct val="100000"/>
              </a:lnSpc>
              <a:spcBef>
                <a:spcPts val="0"/>
              </a:spcBef>
              <a:spcAft>
                <a:spcPts val="0"/>
              </a:spcAft>
              <a:buClr>
                <a:schemeClr val="lt1"/>
              </a:buClr>
              <a:buSzPts val="3600"/>
              <a:buFont typeface="Lexend Deca"/>
              <a:buNone/>
              <a:defRPr sz="3600" b="1" i="0" u="none" strike="noStrike" cap="none">
                <a:solidFill>
                  <a:schemeClr val="lt1"/>
                </a:solidFill>
                <a:latin typeface="Lexend Deca"/>
                <a:ea typeface="Lexend Deca"/>
                <a:cs typeface="Lexend Deca"/>
                <a:sym typeface="Lexend Deca"/>
              </a:defRPr>
            </a:lvl9pPr>
          </a:lstStyle>
          <a:p>
            <a:r>
              <a:rPr lang="en-US" b="0" dirty="0" smtClean="0"/>
              <a:t>Introduction</a:t>
            </a:r>
            <a:endParaRPr lang="en-US" dirty="0"/>
          </a:p>
        </p:txBody>
      </p:sp>
      <p:pic>
        <p:nvPicPr>
          <p:cNvPr id="11" name="Picture 10"/>
          <p:cNvPicPr>
            <a:picLocks noChangeAspect="1"/>
          </p:cNvPicPr>
          <p:nvPr/>
        </p:nvPicPr>
        <p:blipFill>
          <a:blip r:embed="rId3"/>
          <a:stretch>
            <a:fillRect/>
          </a:stretch>
        </p:blipFill>
        <p:spPr>
          <a:xfrm>
            <a:off x="580550" y="971183"/>
            <a:ext cx="5852667" cy="4127350"/>
          </a:xfrm>
          <a:prstGeom prst="rect">
            <a:avLst/>
          </a:prstGeom>
        </p:spPr>
      </p:pic>
    </p:spTree>
    <p:extLst>
      <p:ext uri="{BB962C8B-B14F-4D97-AF65-F5344CB8AC3E}">
        <p14:creationId xmlns:p14="http://schemas.microsoft.com/office/powerpoint/2010/main" val="27842839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ctrTitle"/>
          </p:nvPr>
        </p:nvSpPr>
        <p:spPr>
          <a:xfrm>
            <a:off x="685800" y="1659550"/>
            <a:ext cx="4464286"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2</a:t>
            </a:r>
            <a:r>
              <a:rPr lang="en" dirty="0" smtClean="0"/>
              <a:t>.</a:t>
            </a:r>
            <a:endParaRPr dirty="0" smtClean="0"/>
          </a:p>
          <a:p>
            <a:pPr lvl="0"/>
            <a:r>
              <a:rPr lang="en-US" b="0" dirty="0" smtClean="0"/>
              <a:t>Problem Statement</a:t>
            </a:r>
            <a:endParaRPr dirty="0"/>
          </a:p>
        </p:txBody>
      </p:sp>
      <p:pic>
        <p:nvPicPr>
          <p:cNvPr id="96" name="Google Shape;96;p17"/>
          <p:cNvPicPr preferRelativeResize="0"/>
          <p:nvPr/>
        </p:nvPicPr>
        <p:blipFill>
          <a:blip r:embed="rId3">
            <a:alphaModFix/>
          </a:blip>
          <a:stretch>
            <a:fillRect/>
          </a:stretch>
        </p:blipFill>
        <p:spPr>
          <a:xfrm>
            <a:off x="5722705" y="2045304"/>
            <a:ext cx="2219340" cy="1159800"/>
          </a:xfrm>
          <a:prstGeom prst="rect">
            <a:avLst/>
          </a:prstGeom>
          <a:noFill/>
          <a:ln>
            <a:noFill/>
          </a:ln>
        </p:spPr>
      </p:pic>
      <p:pic>
        <p:nvPicPr>
          <p:cNvPr id="97" name="Google Shape;97;p17"/>
          <p:cNvPicPr preferRelativeResize="0"/>
          <p:nvPr/>
        </p:nvPicPr>
        <p:blipFill>
          <a:blip r:embed="rId4">
            <a:alphaModFix/>
          </a:blip>
          <a:stretch>
            <a:fillRect/>
          </a:stretch>
        </p:blipFill>
        <p:spPr>
          <a:xfrm>
            <a:off x="5790680" y="2449022"/>
            <a:ext cx="145275" cy="423000"/>
          </a:xfrm>
          <a:prstGeom prst="rect">
            <a:avLst/>
          </a:prstGeom>
          <a:noFill/>
          <a:ln>
            <a:noFill/>
          </a:ln>
        </p:spPr>
      </p:pic>
      <p:pic>
        <p:nvPicPr>
          <p:cNvPr id="98" name="Google Shape;98;p17"/>
          <p:cNvPicPr preferRelativeResize="0"/>
          <p:nvPr/>
        </p:nvPicPr>
        <p:blipFill>
          <a:blip r:embed="rId5">
            <a:alphaModFix/>
          </a:blip>
          <a:stretch>
            <a:fillRect/>
          </a:stretch>
        </p:blipFill>
        <p:spPr>
          <a:xfrm>
            <a:off x="6336726" y="1237502"/>
            <a:ext cx="1032700" cy="1209125"/>
          </a:xfrm>
          <a:prstGeom prst="rect">
            <a:avLst/>
          </a:prstGeom>
          <a:noFill/>
          <a:ln>
            <a:noFill/>
          </a:ln>
        </p:spPr>
      </p:pic>
    </p:spTree>
    <p:extLst>
      <p:ext uri="{BB962C8B-B14F-4D97-AF65-F5344CB8AC3E}">
        <p14:creationId xmlns:p14="http://schemas.microsoft.com/office/powerpoint/2010/main" val="8081853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110" name="Google Shape;110;p19"/>
          <p:cNvPicPr preferRelativeResize="0"/>
          <p:nvPr/>
        </p:nvPicPr>
        <p:blipFill>
          <a:blip r:embed="rId3">
            <a:alphaModFix/>
          </a:blip>
          <a:stretch>
            <a:fillRect/>
          </a:stretch>
        </p:blipFill>
        <p:spPr>
          <a:xfrm>
            <a:off x="5210416" y="2211062"/>
            <a:ext cx="2017495" cy="1209250"/>
          </a:xfrm>
          <a:prstGeom prst="rect">
            <a:avLst/>
          </a:prstGeom>
          <a:noFill/>
          <a:ln>
            <a:noFill/>
          </a:ln>
        </p:spPr>
      </p:pic>
      <p:sp>
        <p:nvSpPr>
          <p:cNvPr id="111" name="Google Shape;111;p19"/>
          <p:cNvSpPr txBox="1">
            <a:spLocks noGrp="1"/>
          </p:cNvSpPr>
          <p:nvPr>
            <p:ph type="ctrTitle" idx="4294967295"/>
          </p:nvPr>
        </p:nvSpPr>
        <p:spPr>
          <a:xfrm>
            <a:off x="634542" y="277928"/>
            <a:ext cx="3935141" cy="534984"/>
          </a:xfrm>
          <a:prstGeom prst="rect">
            <a:avLst/>
          </a:prstGeom>
        </p:spPr>
        <p:txBody>
          <a:bodyPr spcFirstLastPara="1" wrap="square" lIns="0" tIns="0" rIns="0" bIns="0" anchor="t" anchorCtr="0">
            <a:noAutofit/>
          </a:bodyPr>
          <a:lstStyle/>
          <a:p>
            <a:r>
              <a:rPr lang="en-US" b="0" dirty="0"/>
              <a:t>Problem Statement</a:t>
            </a:r>
            <a:br>
              <a:rPr lang="en-US" b="0" dirty="0"/>
            </a:br>
            <a:r>
              <a:rPr lang="en-US" dirty="0"/>
              <a:t/>
            </a:r>
            <a:br>
              <a:rPr lang="en-US" dirty="0"/>
            </a:br>
            <a:endParaRPr dirty="0"/>
          </a:p>
        </p:txBody>
      </p:sp>
      <p:sp>
        <p:nvSpPr>
          <p:cNvPr id="112" name="Google Shape;112;p19"/>
          <p:cNvSpPr txBox="1">
            <a:spLocks noGrp="1"/>
          </p:cNvSpPr>
          <p:nvPr>
            <p:ph type="subTitle" idx="4294967295"/>
          </p:nvPr>
        </p:nvSpPr>
        <p:spPr>
          <a:xfrm>
            <a:off x="634543" y="856327"/>
            <a:ext cx="3788320" cy="2698531"/>
          </a:xfrm>
          <a:prstGeom prst="rect">
            <a:avLst/>
          </a:prstGeom>
        </p:spPr>
        <p:txBody>
          <a:bodyPr spcFirstLastPara="1" wrap="square" lIns="0" tIns="0" rIns="0" bIns="0" anchor="t" anchorCtr="0">
            <a:noAutofit/>
          </a:bodyPr>
          <a:lstStyle/>
          <a:p>
            <a:pPr marL="114300" indent="0">
              <a:buNone/>
            </a:pPr>
            <a:r>
              <a:rPr lang="en-US" sz="1800" dirty="0"/>
              <a:t>Create an application to facilitate information storage and sharing between doctor and patient over cloud. This information includes prescriptions, referrals, patient’s medical history etc. The information exchange must occur even without internet connectivity.</a:t>
            </a:r>
          </a:p>
          <a:p>
            <a:pPr marL="114300" indent="0">
              <a:buNone/>
            </a:pPr>
            <a:endParaRPr sz="1800" dirty="0"/>
          </a:p>
        </p:txBody>
      </p:sp>
      <p:sp>
        <p:nvSpPr>
          <p:cNvPr id="113" name="Google Shape;113;p1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pic>
        <p:nvPicPr>
          <p:cNvPr id="114" name="Google Shape;114;p19"/>
          <p:cNvPicPr preferRelativeResize="0"/>
          <p:nvPr/>
        </p:nvPicPr>
        <p:blipFill>
          <a:blip r:embed="rId4">
            <a:alphaModFix/>
          </a:blip>
          <a:stretch>
            <a:fillRect/>
          </a:stretch>
        </p:blipFill>
        <p:spPr>
          <a:xfrm>
            <a:off x="4386955" y="1434470"/>
            <a:ext cx="481900" cy="555275"/>
          </a:xfrm>
          <a:prstGeom prst="rect">
            <a:avLst/>
          </a:prstGeom>
          <a:noFill/>
          <a:ln>
            <a:noFill/>
          </a:ln>
        </p:spPr>
      </p:pic>
      <p:pic>
        <p:nvPicPr>
          <p:cNvPr id="115" name="Google Shape;115;p19"/>
          <p:cNvPicPr preferRelativeResize="0"/>
          <p:nvPr/>
        </p:nvPicPr>
        <p:blipFill>
          <a:blip r:embed="rId5">
            <a:alphaModFix/>
          </a:blip>
          <a:stretch>
            <a:fillRect/>
          </a:stretch>
        </p:blipFill>
        <p:spPr>
          <a:xfrm>
            <a:off x="4569684" y="1556163"/>
            <a:ext cx="481900" cy="555275"/>
          </a:xfrm>
          <a:prstGeom prst="rect">
            <a:avLst/>
          </a:prstGeom>
          <a:noFill/>
          <a:ln>
            <a:noFill/>
          </a:ln>
        </p:spPr>
      </p:pic>
      <p:pic>
        <p:nvPicPr>
          <p:cNvPr id="116" name="Google Shape;116;p19"/>
          <p:cNvPicPr preferRelativeResize="0"/>
          <p:nvPr/>
        </p:nvPicPr>
        <p:blipFill>
          <a:blip r:embed="rId6">
            <a:alphaModFix/>
          </a:blip>
          <a:stretch>
            <a:fillRect/>
          </a:stretch>
        </p:blipFill>
        <p:spPr>
          <a:xfrm>
            <a:off x="5654025" y="2170138"/>
            <a:ext cx="1111472" cy="961913"/>
          </a:xfrm>
          <a:prstGeom prst="rect">
            <a:avLst/>
          </a:prstGeom>
          <a:noFill/>
          <a:ln>
            <a:noFill/>
          </a:ln>
        </p:spPr>
      </p:pic>
      <p:pic>
        <p:nvPicPr>
          <p:cNvPr id="117" name="Google Shape;117;p19"/>
          <p:cNvPicPr preferRelativeResize="0"/>
          <p:nvPr/>
        </p:nvPicPr>
        <p:blipFill>
          <a:blip r:embed="rId6">
            <a:alphaModFix/>
          </a:blip>
          <a:stretch>
            <a:fillRect/>
          </a:stretch>
        </p:blipFill>
        <p:spPr>
          <a:xfrm>
            <a:off x="5654025" y="1777572"/>
            <a:ext cx="1111472" cy="961913"/>
          </a:xfrm>
          <a:prstGeom prst="rect">
            <a:avLst/>
          </a:prstGeom>
          <a:noFill/>
          <a:ln>
            <a:noFill/>
          </a:ln>
        </p:spPr>
      </p:pic>
      <p:pic>
        <p:nvPicPr>
          <p:cNvPr id="118" name="Google Shape;118;p19"/>
          <p:cNvPicPr preferRelativeResize="0"/>
          <p:nvPr/>
        </p:nvPicPr>
        <p:blipFill>
          <a:blip r:embed="rId7">
            <a:alphaModFix/>
          </a:blip>
          <a:stretch>
            <a:fillRect/>
          </a:stretch>
        </p:blipFill>
        <p:spPr>
          <a:xfrm>
            <a:off x="5587011" y="756240"/>
            <a:ext cx="1245500" cy="799942"/>
          </a:xfrm>
          <a:prstGeom prst="rect">
            <a:avLst/>
          </a:prstGeom>
          <a:noFill/>
          <a:ln>
            <a:noFill/>
          </a:ln>
        </p:spPr>
      </p:pic>
      <p:pic>
        <p:nvPicPr>
          <p:cNvPr id="119" name="Google Shape;119;p19"/>
          <p:cNvPicPr preferRelativeResize="0"/>
          <p:nvPr/>
        </p:nvPicPr>
        <p:blipFill>
          <a:blip r:embed="rId8">
            <a:alphaModFix/>
          </a:blip>
          <a:stretch>
            <a:fillRect/>
          </a:stretch>
        </p:blipFill>
        <p:spPr>
          <a:xfrm>
            <a:off x="7380302" y="1666762"/>
            <a:ext cx="848475" cy="555275"/>
          </a:xfrm>
          <a:prstGeom prst="rect">
            <a:avLst/>
          </a:prstGeom>
          <a:noFill/>
          <a:ln>
            <a:noFill/>
          </a:ln>
        </p:spPr>
      </p:pic>
      <p:cxnSp>
        <p:nvCxnSpPr>
          <p:cNvPr id="120" name="Google Shape;120;p19"/>
          <p:cNvCxnSpPr/>
          <p:nvPr/>
        </p:nvCxnSpPr>
        <p:spPr>
          <a:xfrm>
            <a:off x="6958825" y="3257288"/>
            <a:ext cx="664200" cy="383400"/>
          </a:xfrm>
          <a:prstGeom prst="straightConnector1">
            <a:avLst/>
          </a:prstGeom>
          <a:noFill/>
          <a:ln w="19050" cap="rnd" cmpd="sng">
            <a:solidFill>
              <a:schemeClr val="accent3"/>
            </a:solidFill>
            <a:prstDash val="dash"/>
            <a:round/>
            <a:headEnd type="none" w="med" len="med"/>
            <a:tailEnd type="none" w="med" len="med"/>
          </a:ln>
        </p:spPr>
      </p:cxnSp>
      <p:cxnSp>
        <p:nvCxnSpPr>
          <p:cNvPr id="121" name="Google Shape;121;p19"/>
          <p:cNvCxnSpPr/>
          <p:nvPr/>
        </p:nvCxnSpPr>
        <p:spPr>
          <a:xfrm>
            <a:off x="4910575" y="2035238"/>
            <a:ext cx="559800" cy="323100"/>
          </a:xfrm>
          <a:prstGeom prst="straightConnector1">
            <a:avLst/>
          </a:prstGeom>
          <a:noFill/>
          <a:ln w="19050" cap="rnd" cmpd="sng">
            <a:solidFill>
              <a:schemeClr val="accent6"/>
            </a:solidFill>
            <a:prstDash val="dash"/>
            <a:round/>
            <a:headEnd type="none" w="med" len="med"/>
            <a:tailEnd type="none" w="med" len="med"/>
          </a:ln>
        </p:spPr>
      </p:cxnSp>
      <p:pic>
        <p:nvPicPr>
          <p:cNvPr id="122" name="Google Shape;122;p19"/>
          <p:cNvPicPr preferRelativeResize="0"/>
          <p:nvPr/>
        </p:nvPicPr>
        <p:blipFill>
          <a:blip r:embed="rId9">
            <a:alphaModFix/>
          </a:blip>
          <a:stretch>
            <a:fillRect/>
          </a:stretch>
        </p:blipFill>
        <p:spPr>
          <a:xfrm>
            <a:off x="7703038" y="1370716"/>
            <a:ext cx="190716" cy="555275"/>
          </a:xfrm>
          <a:prstGeom prst="rect">
            <a:avLst/>
          </a:prstGeom>
          <a:noFill/>
          <a:ln>
            <a:noFill/>
          </a:ln>
        </p:spPr>
      </p:pic>
      <p:cxnSp>
        <p:nvCxnSpPr>
          <p:cNvPr id="123" name="Google Shape;123;p19"/>
          <p:cNvCxnSpPr/>
          <p:nvPr/>
        </p:nvCxnSpPr>
        <p:spPr>
          <a:xfrm flipH="1">
            <a:off x="4637575" y="3181088"/>
            <a:ext cx="936600" cy="540900"/>
          </a:xfrm>
          <a:prstGeom prst="straightConnector1">
            <a:avLst/>
          </a:prstGeom>
          <a:noFill/>
          <a:ln w="19050" cap="rnd" cmpd="sng">
            <a:solidFill>
              <a:schemeClr val="accent3"/>
            </a:solidFill>
            <a:prstDash val="dash"/>
            <a:round/>
            <a:headEnd type="none" w="med" len="med"/>
            <a:tailEnd type="none" w="med" len="med"/>
          </a:ln>
        </p:spPr>
      </p:cxnSp>
      <p:cxnSp>
        <p:nvCxnSpPr>
          <p:cNvPr id="124" name="Google Shape;124;p19"/>
          <p:cNvCxnSpPr/>
          <p:nvPr/>
        </p:nvCxnSpPr>
        <p:spPr>
          <a:xfrm flipH="1">
            <a:off x="6910225" y="2111438"/>
            <a:ext cx="559800" cy="323100"/>
          </a:xfrm>
          <a:prstGeom prst="straightConnector1">
            <a:avLst/>
          </a:prstGeom>
          <a:noFill/>
          <a:ln w="19050" cap="rnd" cmpd="sng">
            <a:solidFill>
              <a:schemeClr val="accent1"/>
            </a:solidFill>
            <a:prstDash val="dash"/>
            <a:round/>
            <a:headEnd type="none" w="med" len="med"/>
            <a:tailEnd type="none" w="med" len="med"/>
          </a:ln>
        </p:spPr>
      </p:cxnSp>
      <p:pic>
        <p:nvPicPr>
          <p:cNvPr id="125" name="Google Shape;125;p19"/>
          <p:cNvPicPr preferRelativeResize="0"/>
          <p:nvPr/>
        </p:nvPicPr>
        <p:blipFill>
          <a:blip r:embed="rId10">
            <a:alphaModFix/>
          </a:blip>
          <a:stretch>
            <a:fillRect/>
          </a:stretch>
        </p:blipFill>
        <p:spPr>
          <a:xfrm>
            <a:off x="4422863" y="2732996"/>
            <a:ext cx="1019495" cy="1122001"/>
          </a:xfrm>
          <a:prstGeom prst="rect">
            <a:avLst/>
          </a:prstGeom>
          <a:noFill/>
          <a:ln>
            <a:noFill/>
          </a:ln>
        </p:spPr>
      </p:pic>
      <p:pic>
        <p:nvPicPr>
          <p:cNvPr id="126" name="Google Shape;126;p19"/>
          <p:cNvPicPr preferRelativeResize="0"/>
          <p:nvPr/>
        </p:nvPicPr>
        <p:blipFill>
          <a:blip r:embed="rId11">
            <a:alphaModFix/>
          </a:blip>
          <a:stretch>
            <a:fillRect/>
          </a:stretch>
        </p:blipFill>
        <p:spPr>
          <a:xfrm>
            <a:off x="7660716" y="3287994"/>
            <a:ext cx="430025" cy="599150"/>
          </a:xfrm>
          <a:prstGeom prst="rect">
            <a:avLst/>
          </a:prstGeom>
          <a:noFill/>
          <a:ln>
            <a:noFill/>
          </a:ln>
        </p:spPr>
      </p:pic>
      <p:pic>
        <p:nvPicPr>
          <p:cNvPr id="127" name="Google Shape;127;p19"/>
          <p:cNvPicPr preferRelativeResize="0"/>
          <p:nvPr/>
        </p:nvPicPr>
        <p:blipFill>
          <a:blip r:embed="rId12">
            <a:alphaModFix/>
          </a:blip>
          <a:stretch>
            <a:fillRect/>
          </a:stretch>
        </p:blipFill>
        <p:spPr>
          <a:xfrm>
            <a:off x="8034133" y="3448355"/>
            <a:ext cx="430025" cy="599150"/>
          </a:xfrm>
          <a:prstGeom prst="rect">
            <a:avLst/>
          </a:prstGeom>
          <a:noFill/>
          <a:ln>
            <a:noFill/>
          </a:ln>
        </p:spPr>
      </p:pic>
      <p:sp>
        <p:nvSpPr>
          <p:cNvPr id="128" name="Google Shape;128;p19"/>
          <p:cNvSpPr/>
          <p:nvPr/>
        </p:nvSpPr>
        <p:spPr>
          <a:xfrm>
            <a:off x="6114350" y="1645250"/>
            <a:ext cx="190800" cy="476700"/>
          </a:xfrm>
          <a:prstGeom prst="upDownArrow">
            <a:avLst>
              <a:gd name="adj1" fmla="val 50000"/>
              <a:gd name="adj2" fmla="val 50000"/>
            </a:avLst>
          </a:prstGeom>
          <a:gradFill>
            <a:gsLst>
              <a:gs pos="0">
                <a:schemeClr val="accent4"/>
              </a:gs>
              <a:gs pos="100000">
                <a:srgbClr val="00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ctrTitle"/>
          </p:nvPr>
        </p:nvSpPr>
        <p:spPr>
          <a:xfrm>
            <a:off x="685800" y="1659550"/>
            <a:ext cx="4464286"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3</a:t>
            </a:r>
            <a:r>
              <a:rPr lang="en" dirty="0" smtClean="0"/>
              <a:t>.</a:t>
            </a:r>
            <a:br>
              <a:rPr lang="en" dirty="0" smtClean="0"/>
            </a:br>
            <a:r>
              <a:rPr lang="en" dirty="0" smtClean="0"/>
              <a:t>Objective</a:t>
            </a:r>
            <a:endParaRPr dirty="0" smtClean="0"/>
          </a:p>
        </p:txBody>
      </p:sp>
      <p:pic>
        <p:nvPicPr>
          <p:cNvPr id="96" name="Google Shape;96;p17"/>
          <p:cNvPicPr preferRelativeResize="0"/>
          <p:nvPr/>
        </p:nvPicPr>
        <p:blipFill>
          <a:blip r:embed="rId3">
            <a:alphaModFix/>
          </a:blip>
          <a:stretch>
            <a:fillRect/>
          </a:stretch>
        </p:blipFill>
        <p:spPr>
          <a:xfrm>
            <a:off x="5722705" y="2045304"/>
            <a:ext cx="2219340" cy="1159800"/>
          </a:xfrm>
          <a:prstGeom prst="rect">
            <a:avLst/>
          </a:prstGeom>
          <a:noFill/>
          <a:ln>
            <a:noFill/>
          </a:ln>
        </p:spPr>
      </p:pic>
      <p:pic>
        <p:nvPicPr>
          <p:cNvPr id="97" name="Google Shape;97;p17"/>
          <p:cNvPicPr preferRelativeResize="0"/>
          <p:nvPr/>
        </p:nvPicPr>
        <p:blipFill>
          <a:blip r:embed="rId4">
            <a:alphaModFix/>
          </a:blip>
          <a:stretch>
            <a:fillRect/>
          </a:stretch>
        </p:blipFill>
        <p:spPr>
          <a:xfrm>
            <a:off x="5790680" y="2449022"/>
            <a:ext cx="145275" cy="423000"/>
          </a:xfrm>
          <a:prstGeom prst="rect">
            <a:avLst/>
          </a:prstGeom>
          <a:noFill/>
          <a:ln>
            <a:noFill/>
          </a:ln>
        </p:spPr>
      </p:pic>
      <p:pic>
        <p:nvPicPr>
          <p:cNvPr id="98" name="Google Shape;98;p17"/>
          <p:cNvPicPr preferRelativeResize="0"/>
          <p:nvPr/>
        </p:nvPicPr>
        <p:blipFill>
          <a:blip r:embed="rId5">
            <a:alphaModFix/>
          </a:blip>
          <a:stretch>
            <a:fillRect/>
          </a:stretch>
        </p:blipFill>
        <p:spPr>
          <a:xfrm>
            <a:off x="6336726" y="1237502"/>
            <a:ext cx="1032700" cy="1209125"/>
          </a:xfrm>
          <a:prstGeom prst="rect">
            <a:avLst/>
          </a:prstGeom>
          <a:noFill/>
          <a:ln>
            <a:noFill/>
          </a:ln>
        </p:spPr>
      </p:pic>
    </p:spTree>
    <p:extLst>
      <p:ext uri="{BB962C8B-B14F-4D97-AF65-F5344CB8AC3E}">
        <p14:creationId xmlns:p14="http://schemas.microsoft.com/office/powerpoint/2010/main" val="15576600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0"/>
          <p:cNvSpPr txBox="1">
            <a:spLocks noGrp="1"/>
          </p:cNvSpPr>
          <p:nvPr>
            <p:ph type="body" idx="1"/>
          </p:nvPr>
        </p:nvSpPr>
        <p:spPr>
          <a:xfrm>
            <a:off x="580549" y="1352549"/>
            <a:ext cx="2994857" cy="3397301"/>
          </a:xfrm>
          <a:prstGeom prst="rect">
            <a:avLst/>
          </a:prstGeom>
        </p:spPr>
        <p:txBody>
          <a:bodyPr spcFirstLastPara="1" wrap="square" lIns="0" tIns="0" rIns="0" bIns="0" anchor="t" anchorCtr="0">
            <a:noAutofit/>
          </a:bodyPr>
          <a:lstStyle/>
          <a:p>
            <a:pPr fontAlgn="base"/>
            <a:r>
              <a:rPr lang="en-US" sz="1800" dirty="0"/>
              <a:t>An application that provides the doctor access to the patient’s medical history as required.</a:t>
            </a:r>
          </a:p>
          <a:p>
            <a:pPr fontAlgn="base"/>
            <a:r>
              <a:rPr lang="en-US" sz="1800" dirty="0"/>
              <a:t>An application that also allows doctor to store and share diagnosis, give prescriptions or referrals </a:t>
            </a:r>
            <a:r>
              <a:rPr lang="en-US" sz="1800" dirty="0" smtClean="0"/>
              <a:t>online</a:t>
            </a:r>
            <a:endParaRPr lang="en-US" sz="1800" dirty="0"/>
          </a:p>
        </p:txBody>
      </p:sp>
      <p:sp>
        <p:nvSpPr>
          <p:cNvPr id="134" name="Google Shape;134;p20"/>
          <p:cNvSpPr txBox="1">
            <a:spLocks noGrp="1"/>
          </p:cNvSpPr>
          <p:nvPr>
            <p:ph type="title"/>
          </p:nvPr>
        </p:nvSpPr>
        <p:spPr>
          <a:xfrm>
            <a:off x="580550" y="205975"/>
            <a:ext cx="6098400" cy="857400"/>
          </a:xfrm>
          <a:prstGeom prst="rect">
            <a:avLst/>
          </a:prstGeom>
        </p:spPr>
        <p:txBody>
          <a:bodyPr spcFirstLastPara="1" wrap="square" lIns="0" tIns="0" rIns="0" bIns="0" anchor="b" anchorCtr="0">
            <a:noAutofit/>
          </a:bodyPr>
          <a:lstStyle/>
          <a:p>
            <a:pPr lvl="0"/>
            <a:r>
              <a:rPr lang="en" dirty="0"/>
              <a:t>Objective</a:t>
            </a:r>
            <a:endParaRPr dirty="0"/>
          </a:p>
        </p:txBody>
      </p:sp>
      <p:sp>
        <p:nvSpPr>
          <p:cNvPr id="136" name="Google Shape;136;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a:p>
        </p:txBody>
      </p:sp>
      <p:sp>
        <p:nvSpPr>
          <p:cNvPr id="7" name="Google Shape;133;p20"/>
          <p:cNvSpPr txBox="1">
            <a:spLocks/>
          </p:cNvSpPr>
          <p:nvPr/>
        </p:nvSpPr>
        <p:spPr>
          <a:xfrm>
            <a:off x="3837949" y="1352550"/>
            <a:ext cx="3436153" cy="31551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55600" algn="l" rtl="0">
              <a:lnSpc>
                <a:spcPct val="115000"/>
              </a:lnSpc>
              <a:spcBef>
                <a:spcPts val="600"/>
              </a:spcBef>
              <a:spcAft>
                <a:spcPts val="0"/>
              </a:spcAft>
              <a:buClr>
                <a:schemeClr val="accent5"/>
              </a:buClr>
              <a:buSzPts val="2000"/>
              <a:buFont typeface="Muli"/>
              <a:buChar char="⬡"/>
              <a:defRPr sz="2000" b="0" i="0" u="none" strike="noStrike" cap="none">
                <a:solidFill>
                  <a:schemeClr val="lt1"/>
                </a:solidFill>
                <a:latin typeface="Muli"/>
                <a:ea typeface="Muli"/>
                <a:cs typeface="Muli"/>
                <a:sym typeface="Muli"/>
              </a:defRPr>
            </a:lvl1pPr>
            <a:lvl2pPr marL="914400" marR="0" lvl="1" indent="-355600" algn="l" rtl="0">
              <a:lnSpc>
                <a:spcPct val="115000"/>
              </a:lnSpc>
              <a:spcBef>
                <a:spcPts val="0"/>
              </a:spcBef>
              <a:spcAft>
                <a:spcPts val="0"/>
              </a:spcAft>
              <a:buClr>
                <a:schemeClr val="accent5"/>
              </a:buClr>
              <a:buSzPts val="2000"/>
              <a:buFont typeface="Muli"/>
              <a:buChar char="∙"/>
              <a:defRPr sz="2000" b="0" i="0" u="none" strike="noStrike" cap="none">
                <a:solidFill>
                  <a:schemeClr val="lt1"/>
                </a:solidFill>
                <a:latin typeface="Muli"/>
                <a:ea typeface="Muli"/>
                <a:cs typeface="Muli"/>
                <a:sym typeface="Muli"/>
              </a:defRPr>
            </a:lvl2pPr>
            <a:lvl3pPr marL="1371600" marR="0" lvl="2" indent="-355600" algn="l" rtl="0">
              <a:lnSpc>
                <a:spcPct val="115000"/>
              </a:lnSpc>
              <a:spcBef>
                <a:spcPts val="0"/>
              </a:spcBef>
              <a:spcAft>
                <a:spcPts val="0"/>
              </a:spcAft>
              <a:buClr>
                <a:schemeClr val="accent5"/>
              </a:buClr>
              <a:buSzPts val="2000"/>
              <a:buFont typeface="Muli"/>
              <a:buChar char="∙"/>
              <a:defRPr sz="2000" b="0" i="0" u="none" strike="noStrike" cap="none">
                <a:solidFill>
                  <a:schemeClr val="lt1"/>
                </a:solidFill>
                <a:latin typeface="Muli"/>
                <a:ea typeface="Muli"/>
                <a:cs typeface="Muli"/>
                <a:sym typeface="Muli"/>
              </a:defRPr>
            </a:lvl3pPr>
            <a:lvl4pPr marL="1828800" marR="0" lvl="3" indent="-355600" algn="l" rtl="0">
              <a:lnSpc>
                <a:spcPct val="115000"/>
              </a:lnSpc>
              <a:spcBef>
                <a:spcPts val="0"/>
              </a:spcBef>
              <a:spcAft>
                <a:spcPts val="0"/>
              </a:spcAft>
              <a:buClr>
                <a:schemeClr val="lt1"/>
              </a:buClr>
              <a:buSzPts val="2000"/>
              <a:buFont typeface="Muli"/>
              <a:buChar char="●"/>
              <a:defRPr sz="2000" b="0" i="0" u="none" strike="noStrike" cap="none">
                <a:solidFill>
                  <a:schemeClr val="lt1"/>
                </a:solidFill>
                <a:latin typeface="Muli"/>
                <a:ea typeface="Muli"/>
                <a:cs typeface="Muli"/>
                <a:sym typeface="Muli"/>
              </a:defRPr>
            </a:lvl4pPr>
            <a:lvl5pPr marL="2286000" marR="0" lvl="4" indent="-355600" algn="l" rtl="0">
              <a:lnSpc>
                <a:spcPct val="115000"/>
              </a:lnSpc>
              <a:spcBef>
                <a:spcPts val="0"/>
              </a:spcBef>
              <a:spcAft>
                <a:spcPts val="0"/>
              </a:spcAft>
              <a:buClr>
                <a:schemeClr val="lt1"/>
              </a:buClr>
              <a:buSzPts val="2000"/>
              <a:buFont typeface="Muli"/>
              <a:buChar char="○"/>
              <a:defRPr sz="2000" b="0" i="0" u="none" strike="noStrike" cap="none">
                <a:solidFill>
                  <a:schemeClr val="lt1"/>
                </a:solidFill>
                <a:latin typeface="Muli"/>
                <a:ea typeface="Muli"/>
                <a:cs typeface="Muli"/>
                <a:sym typeface="Muli"/>
              </a:defRPr>
            </a:lvl5pPr>
            <a:lvl6pPr marL="2743200" marR="0" lvl="5" indent="-355600" algn="l" rtl="0">
              <a:lnSpc>
                <a:spcPct val="115000"/>
              </a:lnSpc>
              <a:spcBef>
                <a:spcPts val="0"/>
              </a:spcBef>
              <a:spcAft>
                <a:spcPts val="0"/>
              </a:spcAft>
              <a:buClr>
                <a:schemeClr val="lt1"/>
              </a:buClr>
              <a:buSzPts val="2000"/>
              <a:buFont typeface="Muli"/>
              <a:buChar char="■"/>
              <a:defRPr sz="2000" b="0" i="0" u="none" strike="noStrike" cap="none">
                <a:solidFill>
                  <a:schemeClr val="lt1"/>
                </a:solidFill>
                <a:latin typeface="Muli"/>
                <a:ea typeface="Muli"/>
                <a:cs typeface="Muli"/>
                <a:sym typeface="Muli"/>
              </a:defRPr>
            </a:lvl6pPr>
            <a:lvl7pPr marL="3200400" marR="0" lvl="6" indent="-355600" algn="l" rtl="0">
              <a:lnSpc>
                <a:spcPct val="115000"/>
              </a:lnSpc>
              <a:spcBef>
                <a:spcPts val="0"/>
              </a:spcBef>
              <a:spcAft>
                <a:spcPts val="0"/>
              </a:spcAft>
              <a:buClr>
                <a:schemeClr val="lt1"/>
              </a:buClr>
              <a:buSzPts val="2000"/>
              <a:buFont typeface="Muli"/>
              <a:buChar char="●"/>
              <a:defRPr sz="2000" b="0" i="0" u="none" strike="noStrike" cap="none">
                <a:solidFill>
                  <a:schemeClr val="lt1"/>
                </a:solidFill>
                <a:latin typeface="Muli"/>
                <a:ea typeface="Muli"/>
                <a:cs typeface="Muli"/>
                <a:sym typeface="Muli"/>
              </a:defRPr>
            </a:lvl7pPr>
            <a:lvl8pPr marL="3657600" marR="0" lvl="7" indent="-355600" algn="l" rtl="0">
              <a:lnSpc>
                <a:spcPct val="115000"/>
              </a:lnSpc>
              <a:spcBef>
                <a:spcPts val="0"/>
              </a:spcBef>
              <a:spcAft>
                <a:spcPts val="0"/>
              </a:spcAft>
              <a:buClr>
                <a:schemeClr val="lt1"/>
              </a:buClr>
              <a:buSzPts val="2000"/>
              <a:buFont typeface="Muli"/>
              <a:buChar char="○"/>
              <a:defRPr sz="2000" b="0" i="0" u="none" strike="noStrike" cap="none">
                <a:solidFill>
                  <a:schemeClr val="lt1"/>
                </a:solidFill>
                <a:latin typeface="Muli"/>
                <a:ea typeface="Muli"/>
                <a:cs typeface="Muli"/>
                <a:sym typeface="Muli"/>
              </a:defRPr>
            </a:lvl8pPr>
            <a:lvl9pPr marL="4114800" marR="0" lvl="8" indent="-355600" algn="l" rtl="0">
              <a:lnSpc>
                <a:spcPct val="115000"/>
              </a:lnSpc>
              <a:spcBef>
                <a:spcPts val="0"/>
              </a:spcBef>
              <a:spcAft>
                <a:spcPts val="0"/>
              </a:spcAft>
              <a:buClr>
                <a:schemeClr val="lt1"/>
              </a:buClr>
              <a:buSzPts val="2000"/>
              <a:buFont typeface="Muli"/>
              <a:buChar char="■"/>
              <a:defRPr sz="2000" b="0" i="0" u="none" strike="noStrike" cap="none">
                <a:solidFill>
                  <a:schemeClr val="lt1"/>
                </a:solidFill>
                <a:latin typeface="Muli"/>
                <a:ea typeface="Muli"/>
                <a:cs typeface="Muli"/>
                <a:sym typeface="Muli"/>
              </a:defRPr>
            </a:lvl9pPr>
          </a:lstStyle>
          <a:p>
            <a:pPr fontAlgn="base"/>
            <a:r>
              <a:rPr lang="en-US" sz="1800" dirty="0"/>
              <a:t>Allowing this information sharing over cloud when internet is available and over QR codes when they are having connectivity </a:t>
            </a:r>
            <a:r>
              <a:rPr lang="en-US" sz="1800" dirty="0" smtClean="0"/>
              <a:t>issues .</a:t>
            </a:r>
          </a:p>
          <a:p>
            <a:pPr fontAlgn="base"/>
            <a:r>
              <a:rPr lang="en-US" sz="1800" dirty="0"/>
              <a:t>Making the process seamless, quick, and allowing the transactions to be as paperless and contactless as possible.</a:t>
            </a:r>
            <a:r>
              <a:rPr lang="en-US" sz="1800" dirty="0" smtClean="0"/>
              <a:t>.</a:t>
            </a:r>
            <a:endParaRPr lang="en-US" sz="1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ctrTitle"/>
          </p:nvPr>
        </p:nvSpPr>
        <p:spPr>
          <a:xfrm>
            <a:off x="685800" y="1659550"/>
            <a:ext cx="4636134"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4</a:t>
            </a:r>
            <a:r>
              <a:rPr lang="en" dirty="0" smtClean="0"/>
              <a:t>.</a:t>
            </a:r>
            <a:br>
              <a:rPr lang="en" dirty="0" smtClean="0"/>
            </a:br>
            <a:r>
              <a:rPr lang="en" dirty="0" smtClean="0"/>
              <a:t>Related Background</a:t>
            </a:r>
            <a:endParaRPr dirty="0" smtClean="0"/>
          </a:p>
        </p:txBody>
      </p:sp>
      <p:pic>
        <p:nvPicPr>
          <p:cNvPr id="96" name="Google Shape;96;p17"/>
          <p:cNvPicPr preferRelativeResize="0"/>
          <p:nvPr/>
        </p:nvPicPr>
        <p:blipFill>
          <a:blip r:embed="rId3">
            <a:alphaModFix/>
          </a:blip>
          <a:stretch>
            <a:fillRect/>
          </a:stretch>
        </p:blipFill>
        <p:spPr>
          <a:xfrm>
            <a:off x="5722705" y="2045304"/>
            <a:ext cx="2219340" cy="1159800"/>
          </a:xfrm>
          <a:prstGeom prst="rect">
            <a:avLst/>
          </a:prstGeom>
          <a:noFill/>
          <a:ln>
            <a:noFill/>
          </a:ln>
        </p:spPr>
      </p:pic>
      <p:pic>
        <p:nvPicPr>
          <p:cNvPr id="97" name="Google Shape;97;p17"/>
          <p:cNvPicPr preferRelativeResize="0"/>
          <p:nvPr/>
        </p:nvPicPr>
        <p:blipFill>
          <a:blip r:embed="rId4">
            <a:alphaModFix/>
          </a:blip>
          <a:stretch>
            <a:fillRect/>
          </a:stretch>
        </p:blipFill>
        <p:spPr>
          <a:xfrm>
            <a:off x="5790680" y="2449022"/>
            <a:ext cx="145275" cy="423000"/>
          </a:xfrm>
          <a:prstGeom prst="rect">
            <a:avLst/>
          </a:prstGeom>
          <a:noFill/>
          <a:ln>
            <a:noFill/>
          </a:ln>
        </p:spPr>
      </p:pic>
      <p:pic>
        <p:nvPicPr>
          <p:cNvPr id="98" name="Google Shape;98;p17"/>
          <p:cNvPicPr preferRelativeResize="0"/>
          <p:nvPr/>
        </p:nvPicPr>
        <p:blipFill>
          <a:blip r:embed="rId5">
            <a:alphaModFix/>
          </a:blip>
          <a:stretch>
            <a:fillRect/>
          </a:stretch>
        </p:blipFill>
        <p:spPr>
          <a:xfrm>
            <a:off x="6336726" y="1237502"/>
            <a:ext cx="1032700" cy="1209125"/>
          </a:xfrm>
          <a:prstGeom prst="rect">
            <a:avLst/>
          </a:prstGeom>
          <a:noFill/>
          <a:ln>
            <a:noFill/>
          </a:ln>
        </p:spPr>
      </p:pic>
    </p:spTree>
    <p:extLst>
      <p:ext uri="{BB962C8B-B14F-4D97-AF65-F5344CB8AC3E}">
        <p14:creationId xmlns:p14="http://schemas.microsoft.com/office/powerpoint/2010/main" val="788499050"/>
      </p:ext>
    </p:extLst>
  </p:cSld>
  <p:clrMapOvr>
    <a:masterClrMapping/>
  </p:clrMapOvr>
  <p:timing>
    <p:tnLst>
      <p:par>
        <p:cTn id="1" dur="indefinite" restart="never" nodeType="tmRoot"/>
      </p:par>
    </p:tnLst>
  </p:timing>
</p:sld>
</file>

<file path=ppt/theme/theme1.xml><?xml version="1.0" encoding="utf-8"?>
<a:theme xmlns:a="http://schemas.openxmlformats.org/drawingml/2006/main" name="Aliena template">
  <a:themeElements>
    <a:clrScheme name="Custom 347">
      <a:dk1>
        <a:srgbClr val="050060"/>
      </a:dk1>
      <a:lt1>
        <a:srgbClr val="FFFFFF"/>
      </a:lt1>
      <a:dk2>
        <a:srgbClr val="585963"/>
      </a:dk2>
      <a:lt2>
        <a:srgbClr val="F3F3F3"/>
      </a:lt2>
      <a:accent1>
        <a:srgbClr val="0A2F9E"/>
      </a:accent1>
      <a:accent2>
        <a:srgbClr val="3544FF"/>
      </a:accent2>
      <a:accent3>
        <a:srgbClr val="24D6FF"/>
      </a:accent3>
      <a:accent4>
        <a:srgbClr val="00FFFF"/>
      </a:accent4>
      <a:accent5>
        <a:srgbClr val="A458FF"/>
      </a:accent5>
      <a:accent6>
        <a:srgbClr val="D392F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684</TotalTime>
  <Words>798</Words>
  <Application>Microsoft Office PowerPoint</Application>
  <PresentationFormat>On-screen Show (16:9)</PresentationFormat>
  <Paragraphs>173</Paragraphs>
  <Slides>33</Slides>
  <Notes>27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Calibri</vt:lpstr>
      <vt:lpstr>Times New Roman</vt:lpstr>
      <vt:lpstr>Wingdings</vt:lpstr>
      <vt:lpstr>Lexend Deca</vt:lpstr>
      <vt:lpstr>Arial</vt:lpstr>
      <vt:lpstr>Muli</vt:lpstr>
      <vt:lpstr>Aliena template</vt:lpstr>
      <vt:lpstr>Strategic Hospital Management   with  QR code System</vt:lpstr>
      <vt:lpstr>Table of Contents</vt:lpstr>
      <vt:lpstr>1. Introduction</vt:lpstr>
      <vt:lpstr>PowerPoint Presentation</vt:lpstr>
      <vt:lpstr>2. Problem Statement</vt:lpstr>
      <vt:lpstr>Problem Statement  </vt:lpstr>
      <vt:lpstr>3. Objective</vt:lpstr>
      <vt:lpstr>Objective</vt:lpstr>
      <vt:lpstr>4. Related Background</vt:lpstr>
      <vt:lpstr>Related Background</vt:lpstr>
      <vt:lpstr>5. Expected Outcome</vt:lpstr>
      <vt:lpstr>  Expected Outcome</vt:lpstr>
      <vt:lpstr>6. Tools &amp; Technology</vt:lpstr>
      <vt:lpstr>Technology</vt:lpstr>
      <vt:lpstr>Tools</vt:lpstr>
      <vt:lpstr>7. Software and Hardware Requirements</vt:lpstr>
      <vt:lpstr>Software Requirements</vt:lpstr>
      <vt:lpstr>Hardware Requirements</vt:lpstr>
      <vt:lpstr>8. Methodology (Modules)</vt:lpstr>
      <vt:lpstr>Modules</vt:lpstr>
      <vt:lpstr>Modules</vt:lpstr>
      <vt:lpstr>9. Design/Diagrams</vt:lpstr>
      <vt:lpstr>PowerPoint Presentation</vt:lpstr>
      <vt:lpstr>PowerPoint Presentation</vt:lpstr>
      <vt:lpstr>10. Flow chart &amp; Algorithm</vt:lpstr>
      <vt:lpstr>PowerPoint Presentation</vt:lpstr>
      <vt:lpstr>11. Timeline</vt:lpstr>
      <vt:lpstr>Time line</vt:lpstr>
      <vt:lpstr>12. Conclusion</vt:lpstr>
      <vt:lpstr>Conclusion</vt:lpstr>
      <vt:lpstr>13. References</vt:lpstr>
      <vt:lpstr>References</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 Management  with QR code System     </dc:title>
  <cp:lastModifiedBy>Namrata Sanger</cp:lastModifiedBy>
  <cp:revision>75</cp:revision>
  <dcterms:modified xsi:type="dcterms:W3CDTF">2020-09-07T05:56:12Z</dcterms:modified>
</cp:coreProperties>
</file>