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7" r:id="rId3"/>
    <p:sldId id="258" r:id="rId5"/>
    <p:sldId id="259" r:id="rId6"/>
    <p:sldId id="256" r:id="rId7"/>
    <p:sldId id="260" r:id="rId8"/>
    <p:sldId id="264" r:id="rId9"/>
    <p:sldId id="261" r:id="rId10"/>
    <p:sldId id="263" r:id="rId11"/>
  </p:sldIdLst>
  <p:sldSz cx="9144000" cy="5143500" type="screen16x9"/>
  <p:notesSz cx="6858000" cy="9144000"/>
  <p:embeddedFontLst>
    <p:embeddedFont>
      <p:font typeface="Calibri" panose="020F0502020204030204"/>
      <p:regular r:id="rId15"/>
    </p:embeddedFont>
    <p:embeddedFont>
      <p:font typeface="Bookman Old Style" panose="02050604050505020204" pitchFamily="18" charset="0"/>
      <p:regular r:id="rId16"/>
      <p:bold r:id="rId17"/>
      <p: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180" userDrawn="1">
          <p15:clr>
            <a:srgbClr val="A4A3A4"/>
          </p15:clr>
        </p15:guide>
        <p15:guide id="2" pos="2880" userDrawn="1">
          <p15:clr>
            <a:srgbClr val="A4A3A4"/>
          </p15:clr>
        </p15:guide>
        <p15:guide id="3" orient="horz" pos="29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D3205E1-8B83-452B-8570-0B3C4014EA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93" d="100"/>
          <a:sy n="93" d="100"/>
        </p:scale>
        <p:origin x="726" y="66"/>
      </p:cViewPr>
      <p:guideLst>
        <p:guide orient="horz" pos="1180"/>
        <p:guide pos="2880"/>
        <p:guide orient="horz" pos="29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font" Target="fonts/font4.fntdata"/><Relationship Id="rId17" Type="http://schemas.openxmlformats.org/officeDocument/2006/relationships/font" Target="fonts/font3.fntdata"/><Relationship Id="rId16" Type="http://schemas.openxmlformats.org/officeDocument/2006/relationships/font" Target="fonts/font2.fntdata"/><Relationship Id="rId15" Type="http://schemas.openxmlformats.org/officeDocument/2006/relationships/font" Target="fonts/font1.fntdata"/><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11"/>
        <p:cNvGrpSpPr/>
        <p:nvPr/>
      </p:nvGrpSpPr>
      <p:grpSpPr>
        <a:xfrm>
          <a:off x="0" y="0"/>
          <a:ext cx="0" cy="0"/>
          <a:chOff x="0" y="0"/>
          <a:chExt cx="0" cy="0"/>
        </a:xfrm>
      </p:grpSpPr>
      <p:sp>
        <p:nvSpPr>
          <p:cNvPr id="12" name="Google Shape;12;p20"/>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207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0"/>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3020"/>
              </a:spcBef>
              <a:spcAft>
                <a:spcPts val="0"/>
              </a:spcAft>
              <a:buSzPts val="15100"/>
              <a:buChar char="•"/>
              <a:defRPr/>
            </a:lvl1pPr>
            <a:lvl2pPr marL="914400" lvl="1" indent="-1066800" algn="l">
              <a:lnSpc>
                <a:spcPct val="100000"/>
              </a:lnSpc>
              <a:spcBef>
                <a:spcPts val="2640"/>
              </a:spcBef>
              <a:spcAft>
                <a:spcPts val="0"/>
              </a:spcAft>
              <a:buSzPts val="13200"/>
              <a:buChar char="–"/>
              <a:defRPr/>
            </a:lvl2pPr>
            <a:lvl3pPr marL="1371600" lvl="2" indent="-946150" algn="l">
              <a:lnSpc>
                <a:spcPct val="100000"/>
              </a:lnSpc>
              <a:spcBef>
                <a:spcPts val="2260"/>
              </a:spcBef>
              <a:spcAft>
                <a:spcPts val="0"/>
              </a:spcAft>
              <a:buSzPts val="11300"/>
              <a:buChar char="•"/>
              <a:defRPr/>
            </a:lvl3pPr>
            <a:lvl4pPr marL="1828800" lvl="3" indent="-825500" algn="l">
              <a:lnSpc>
                <a:spcPct val="100000"/>
              </a:lnSpc>
              <a:spcBef>
                <a:spcPts val="1880"/>
              </a:spcBef>
              <a:spcAft>
                <a:spcPts val="0"/>
              </a:spcAft>
              <a:buSzPts val="9400"/>
              <a:buChar char="–"/>
              <a:defRPr/>
            </a:lvl4pPr>
            <a:lvl5pPr marL="2286000" lvl="4" indent="-825500" algn="l">
              <a:lnSpc>
                <a:spcPct val="100000"/>
              </a:lnSpc>
              <a:spcBef>
                <a:spcPts val="1880"/>
              </a:spcBef>
              <a:spcAft>
                <a:spcPts val="0"/>
              </a:spcAft>
              <a:buSzPts val="9400"/>
              <a:buChar char="»"/>
              <a:defRPr/>
            </a:lvl5pPr>
            <a:lvl6pPr marL="2743200" lvl="5" indent="-825500" algn="l">
              <a:lnSpc>
                <a:spcPct val="100000"/>
              </a:lnSpc>
              <a:spcBef>
                <a:spcPts val="1880"/>
              </a:spcBef>
              <a:spcAft>
                <a:spcPts val="0"/>
              </a:spcAft>
              <a:buSzPts val="9400"/>
              <a:buChar char="•"/>
              <a:defRPr/>
            </a:lvl6pPr>
            <a:lvl7pPr marL="3200400" lvl="6" indent="-825500" algn="l">
              <a:lnSpc>
                <a:spcPct val="100000"/>
              </a:lnSpc>
              <a:spcBef>
                <a:spcPts val="1880"/>
              </a:spcBef>
              <a:spcAft>
                <a:spcPts val="0"/>
              </a:spcAft>
              <a:buSzPts val="9400"/>
              <a:buChar char="•"/>
              <a:defRPr/>
            </a:lvl7pPr>
            <a:lvl8pPr marL="3657600" lvl="7" indent="-825500" algn="l">
              <a:lnSpc>
                <a:spcPct val="100000"/>
              </a:lnSpc>
              <a:spcBef>
                <a:spcPts val="1880"/>
              </a:spcBef>
              <a:spcAft>
                <a:spcPts val="0"/>
              </a:spcAft>
              <a:buSzPts val="9400"/>
              <a:buChar char="•"/>
              <a:defRPr/>
            </a:lvl8pPr>
            <a:lvl9pPr marL="4114800" lvl="8" indent="-825500" algn="l">
              <a:lnSpc>
                <a:spcPct val="100000"/>
              </a:lnSpc>
              <a:spcBef>
                <a:spcPts val="1880"/>
              </a:spcBef>
              <a:spcAft>
                <a:spcPts val="0"/>
              </a:spcAft>
              <a:buSzPts val="9400"/>
              <a:buChar char="•"/>
              <a:defRPr/>
            </a:lvl9pPr>
          </a:lstStyle>
          <a:p/>
        </p:txBody>
      </p:sp>
      <p:sp>
        <p:nvSpPr>
          <p:cNvPr id="14" name="Google Shape;14;p20"/>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0"/>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smtClean="0"/>
              <a:t>Department of Computer Science and Engineering</a:t>
            </a:r>
            <a:endParaRPr lang="en-US" smtClean="0"/>
          </a:p>
        </p:txBody>
      </p:sp>
      <p:sp>
        <p:nvSpPr>
          <p:cNvPr id="16" name="Google Shape;16;p20"/>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17"/>
        <p:cNvGrpSpPr/>
        <p:nvPr/>
      </p:nvGrpSpPr>
      <p:grpSpPr>
        <a:xfrm>
          <a:off x="0" y="0"/>
          <a:ext cx="0" cy="0"/>
          <a:chOff x="0" y="0"/>
          <a:chExt cx="0" cy="0"/>
        </a:xfrm>
      </p:grpSpPr>
      <p:sp>
        <p:nvSpPr>
          <p:cNvPr id="18" name="Google Shape;18;p21"/>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1"/>
          <p:cNvSpPr txBox="1">
            <a:spLocks noGrp="1"/>
          </p:cNvSpPr>
          <p:nvPr>
            <p:ph type="body" idx="1"/>
          </p:nvPr>
        </p:nvSpPr>
        <p:spPr>
          <a:xfrm>
            <a:off x="457200" y="1200152"/>
            <a:ext cx="4038600" cy="3394500"/>
          </a:xfrm>
          <a:prstGeom prst="rect">
            <a:avLst/>
          </a:prstGeom>
          <a:noFill/>
          <a:ln>
            <a:noFill/>
          </a:ln>
        </p:spPr>
        <p:txBody>
          <a:bodyPr spcFirstLastPara="1" wrap="square" lIns="94100" tIns="47025" rIns="94100" bIns="47025" anchor="t" anchorCtr="0">
            <a:noAutofit/>
          </a:bodyPr>
          <a:lstStyle>
            <a:lvl1pPr marL="457200" lvl="0" indent="-1066800" algn="l">
              <a:lnSpc>
                <a:spcPct val="100000"/>
              </a:lnSpc>
              <a:spcBef>
                <a:spcPts val="575"/>
              </a:spcBef>
              <a:spcAft>
                <a:spcPts val="0"/>
              </a:spcAft>
              <a:buClr>
                <a:schemeClr val="dk1"/>
              </a:buClr>
              <a:buSzPts val="13200"/>
              <a:buChar char="•"/>
              <a:defRPr sz="2900"/>
            </a:lvl1pPr>
            <a:lvl2pPr marL="914400" lvl="1" indent="-946150" algn="l">
              <a:lnSpc>
                <a:spcPct val="100000"/>
              </a:lnSpc>
              <a:spcBef>
                <a:spcPts val="495"/>
              </a:spcBef>
              <a:spcAft>
                <a:spcPts val="0"/>
              </a:spcAft>
              <a:buClr>
                <a:schemeClr val="dk1"/>
              </a:buClr>
              <a:buSzPts val="11300"/>
              <a:buChar char="–"/>
              <a:defRPr sz="2500"/>
            </a:lvl2pPr>
            <a:lvl3pPr marL="1371600" lvl="2" indent="-825500" algn="l">
              <a:lnSpc>
                <a:spcPct val="100000"/>
              </a:lnSpc>
              <a:spcBef>
                <a:spcPts val="410"/>
              </a:spcBef>
              <a:spcAft>
                <a:spcPts val="0"/>
              </a:spcAft>
              <a:buClr>
                <a:schemeClr val="dk1"/>
              </a:buClr>
              <a:buSzPts val="9400"/>
              <a:buChar char="•"/>
              <a:defRPr sz="2100"/>
            </a:lvl3pPr>
            <a:lvl4pPr marL="1828800" lvl="3" indent="-768350" algn="l">
              <a:lnSpc>
                <a:spcPct val="100000"/>
              </a:lnSpc>
              <a:spcBef>
                <a:spcPts val="370"/>
              </a:spcBef>
              <a:spcAft>
                <a:spcPts val="0"/>
              </a:spcAft>
              <a:buClr>
                <a:schemeClr val="dk1"/>
              </a:buClr>
              <a:buSzPts val="8500"/>
              <a:buChar char="–"/>
              <a:defRPr sz="1900"/>
            </a:lvl4pPr>
            <a:lvl5pPr marL="2286000" lvl="4" indent="-768350" algn="l">
              <a:lnSpc>
                <a:spcPct val="100000"/>
              </a:lnSpc>
              <a:spcBef>
                <a:spcPts val="370"/>
              </a:spcBef>
              <a:spcAft>
                <a:spcPts val="0"/>
              </a:spcAft>
              <a:buClr>
                <a:schemeClr val="dk1"/>
              </a:buClr>
              <a:buSzPts val="8500"/>
              <a:buChar char="»"/>
              <a:defRPr sz="1900"/>
            </a:lvl5pPr>
            <a:lvl6pPr marL="2743200" lvl="5" indent="-768350" algn="l">
              <a:lnSpc>
                <a:spcPct val="100000"/>
              </a:lnSpc>
              <a:spcBef>
                <a:spcPts val="370"/>
              </a:spcBef>
              <a:spcAft>
                <a:spcPts val="0"/>
              </a:spcAft>
              <a:buClr>
                <a:schemeClr val="dk1"/>
              </a:buClr>
              <a:buSzPts val="8500"/>
              <a:buChar char="•"/>
              <a:defRPr sz="1900"/>
            </a:lvl6pPr>
            <a:lvl7pPr marL="3200400" lvl="6" indent="-768350" algn="l">
              <a:lnSpc>
                <a:spcPct val="100000"/>
              </a:lnSpc>
              <a:spcBef>
                <a:spcPts val="370"/>
              </a:spcBef>
              <a:spcAft>
                <a:spcPts val="0"/>
              </a:spcAft>
              <a:buClr>
                <a:schemeClr val="dk1"/>
              </a:buClr>
              <a:buSzPts val="8500"/>
              <a:buChar char="•"/>
              <a:defRPr sz="1900"/>
            </a:lvl7pPr>
            <a:lvl8pPr marL="3657600" lvl="7" indent="-768350" algn="l">
              <a:lnSpc>
                <a:spcPct val="100000"/>
              </a:lnSpc>
              <a:spcBef>
                <a:spcPts val="370"/>
              </a:spcBef>
              <a:spcAft>
                <a:spcPts val="0"/>
              </a:spcAft>
              <a:buClr>
                <a:schemeClr val="dk1"/>
              </a:buClr>
              <a:buSzPts val="8500"/>
              <a:buChar char="•"/>
              <a:defRPr sz="1900"/>
            </a:lvl8pPr>
            <a:lvl9pPr marL="4114800" lvl="8" indent="-768350" algn="l">
              <a:lnSpc>
                <a:spcPct val="100000"/>
              </a:lnSpc>
              <a:spcBef>
                <a:spcPts val="370"/>
              </a:spcBef>
              <a:spcAft>
                <a:spcPts val="0"/>
              </a:spcAft>
              <a:buClr>
                <a:schemeClr val="dk1"/>
              </a:buClr>
              <a:buSzPts val="8500"/>
              <a:buChar char="•"/>
              <a:defRPr sz="1900"/>
            </a:lvl9pPr>
          </a:lstStyle>
          <a:p/>
        </p:txBody>
      </p:sp>
      <p:sp>
        <p:nvSpPr>
          <p:cNvPr id="20" name="Google Shape;20;p21"/>
          <p:cNvSpPr txBox="1">
            <a:spLocks noGrp="1"/>
          </p:cNvSpPr>
          <p:nvPr>
            <p:ph type="body" idx="2"/>
          </p:nvPr>
        </p:nvSpPr>
        <p:spPr>
          <a:xfrm>
            <a:off x="4648200" y="1200152"/>
            <a:ext cx="4038600" cy="3394500"/>
          </a:xfrm>
          <a:prstGeom prst="rect">
            <a:avLst/>
          </a:prstGeom>
          <a:noFill/>
          <a:ln>
            <a:noFill/>
          </a:ln>
        </p:spPr>
        <p:txBody>
          <a:bodyPr spcFirstLastPara="1" wrap="square" lIns="94100" tIns="47025" rIns="94100" bIns="47025" anchor="t" anchorCtr="0">
            <a:noAutofit/>
          </a:bodyPr>
          <a:lstStyle>
            <a:lvl1pPr marL="457200" lvl="0" indent="-1066800" algn="l">
              <a:lnSpc>
                <a:spcPct val="100000"/>
              </a:lnSpc>
              <a:spcBef>
                <a:spcPts val="575"/>
              </a:spcBef>
              <a:spcAft>
                <a:spcPts val="0"/>
              </a:spcAft>
              <a:buClr>
                <a:schemeClr val="dk1"/>
              </a:buClr>
              <a:buSzPts val="13200"/>
              <a:buChar char="•"/>
              <a:defRPr sz="2900"/>
            </a:lvl1pPr>
            <a:lvl2pPr marL="914400" lvl="1" indent="-946150" algn="l">
              <a:lnSpc>
                <a:spcPct val="100000"/>
              </a:lnSpc>
              <a:spcBef>
                <a:spcPts val="495"/>
              </a:spcBef>
              <a:spcAft>
                <a:spcPts val="0"/>
              </a:spcAft>
              <a:buClr>
                <a:schemeClr val="dk1"/>
              </a:buClr>
              <a:buSzPts val="11300"/>
              <a:buChar char="–"/>
              <a:defRPr sz="2500"/>
            </a:lvl2pPr>
            <a:lvl3pPr marL="1371600" lvl="2" indent="-825500" algn="l">
              <a:lnSpc>
                <a:spcPct val="100000"/>
              </a:lnSpc>
              <a:spcBef>
                <a:spcPts val="410"/>
              </a:spcBef>
              <a:spcAft>
                <a:spcPts val="0"/>
              </a:spcAft>
              <a:buClr>
                <a:schemeClr val="dk1"/>
              </a:buClr>
              <a:buSzPts val="9400"/>
              <a:buChar char="•"/>
              <a:defRPr sz="2100"/>
            </a:lvl3pPr>
            <a:lvl4pPr marL="1828800" lvl="3" indent="-768350" algn="l">
              <a:lnSpc>
                <a:spcPct val="100000"/>
              </a:lnSpc>
              <a:spcBef>
                <a:spcPts val="370"/>
              </a:spcBef>
              <a:spcAft>
                <a:spcPts val="0"/>
              </a:spcAft>
              <a:buClr>
                <a:schemeClr val="dk1"/>
              </a:buClr>
              <a:buSzPts val="8500"/>
              <a:buChar char="–"/>
              <a:defRPr sz="1900"/>
            </a:lvl4pPr>
            <a:lvl5pPr marL="2286000" lvl="4" indent="-768350" algn="l">
              <a:lnSpc>
                <a:spcPct val="100000"/>
              </a:lnSpc>
              <a:spcBef>
                <a:spcPts val="370"/>
              </a:spcBef>
              <a:spcAft>
                <a:spcPts val="0"/>
              </a:spcAft>
              <a:buClr>
                <a:schemeClr val="dk1"/>
              </a:buClr>
              <a:buSzPts val="8500"/>
              <a:buChar char="»"/>
              <a:defRPr sz="1900"/>
            </a:lvl5pPr>
            <a:lvl6pPr marL="2743200" lvl="5" indent="-768350" algn="l">
              <a:lnSpc>
                <a:spcPct val="100000"/>
              </a:lnSpc>
              <a:spcBef>
                <a:spcPts val="370"/>
              </a:spcBef>
              <a:spcAft>
                <a:spcPts val="0"/>
              </a:spcAft>
              <a:buClr>
                <a:schemeClr val="dk1"/>
              </a:buClr>
              <a:buSzPts val="8500"/>
              <a:buChar char="•"/>
              <a:defRPr sz="1900"/>
            </a:lvl6pPr>
            <a:lvl7pPr marL="3200400" lvl="6" indent="-768350" algn="l">
              <a:lnSpc>
                <a:spcPct val="100000"/>
              </a:lnSpc>
              <a:spcBef>
                <a:spcPts val="370"/>
              </a:spcBef>
              <a:spcAft>
                <a:spcPts val="0"/>
              </a:spcAft>
              <a:buClr>
                <a:schemeClr val="dk1"/>
              </a:buClr>
              <a:buSzPts val="8500"/>
              <a:buChar char="•"/>
              <a:defRPr sz="1900"/>
            </a:lvl7pPr>
            <a:lvl8pPr marL="3657600" lvl="7" indent="-768350" algn="l">
              <a:lnSpc>
                <a:spcPct val="100000"/>
              </a:lnSpc>
              <a:spcBef>
                <a:spcPts val="370"/>
              </a:spcBef>
              <a:spcAft>
                <a:spcPts val="0"/>
              </a:spcAft>
              <a:buClr>
                <a:schemeClr val="dk1"/>
              </a:buClr>
              <a:buSzPts val="8500"/>
              <a:buChar char="•"/>
              <a:defRPr sz="1900"/>
            </a:lvl8pPr>
            <a:lvl9pPr marL="4114800" lvl="8" indent="-768350" algn="l">
              <a:lnSpc>
                <a:spcPct val="100000"/>
              </a:lnSpc>
              <a:spcBef>
                <a:spcPts val="370"/>
              </a:spcBef>
              <a:spcAft>
                <a:spcPts val="0"/>
              </a:spcAft>
              <a:buClr>
                <a:schemeClr val="dk1"/>
              </a:buClr>
              <a:buSzPts val="8500"/>
              <a:buChar char="•"/>
              <a:defRPr sz="1900"/>
            </a:lvl9pPr>
          </a:lstStyle>
          <a:p/>
        </p:txBody>
      </p:sp>
      <p:sp>
        <p:nvSpPr>
          <p:cNvPr id="21" name="Google Shape;21;p21"/>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p:txBody>
      </p:sp>
      <p:sp>
        <p:nvSpPr>
          <p:cNvPr id="22" name="Google Shape;22;p21"/>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a:r>
              <a:rPr lang="en-US" smtClean="0"/>
              <a:t>Department of Computer Science and Engineering</a:t>
            </a:r>
            <a:endParaRPr lang="en-US" smtClean="0"/>
          </a:p>
        </p:txBody>
      </p:sp>
      <p:sp>
        <p:nvSpPr>
          <p:cNvPr id="23" name="Google Shape;23;p2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24"/>
        <p:cNvGrpSpPr/>
        <p:nvPr/>
      </p:nvGrpSpPr>
      <p:grpSpPr>
        <a:xfrm>
          <a:off x="0" y="0"/>
          <a:ext cx="0" cy="0"/>
          <a:chOff x="0" y="0"/>
          <a:chExt cx="0" cy="0"/>
        </a:xfrm>
      </p:grpSpPr>
      <p:sp>
        <p:nvSpPr>
          <p:cNvPr id="25" name="Google Shape;25;p22"/>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20700"/>
              <a:buFont typeface="Calibri" panose="020F0502020204030204"/>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2"/>
          <p:cNvSpPr txBox="1">
            <a:spLocks noGrp="1"/>
          </p:cNvSpPr>
          <p:nvPr>
            <p:ph type="body" idx="1"/>
          </p:nvPr>
        </p:nvSpPr>
        <p:spPr>
          <a:xfrm>
            <a:off x="457200" y="1151335"/>
            <a:ext cx="40401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5"/>
              </a:spcBef>
              <a:spcAft>
                <a:spcPts val="0"/>
              </a:spcAft>
              <a:buClr>
                <a:schemeClr val="dk1"/>
              </a:buClr>
              <a:buSzPts val="11300"/>
              <a:buNone/>
              <a:defRPr sz="2500" b="1"/>
            </a:lvl1pPr>
            <a:lvl2pPr marL="914400" lvl="1" indent="-228600" algn="l">
              <a:lnSpc>
                <a:spcPct val="100000"/>
              </a:lnSpc>
              <a:spcBef>
                <a:spcPts val="410"/>
              </a:spcBef>
              <a:spcAft>
                <a:spcPts val="0"/>
              </a:spcAft>
              <a:buClr>
                <a:schemeClr val="dk1"/>
              </a:buClr>
              <a:buSzPts val="9400"/>
              <a:buNone/>
              <a:defRPr sz="2100" b="1"/>
            </a:lvl2pPr>
            <a:lvl3pPr marL="1371600" lvl="2" indent="-228600" algn="l">
              <a:lnSpc>
                <a:spcPct val="100000"/>
              </a:lnSpc>
              <a:spcBef>
                <a:spcPts val="370"/>
              </a:spcBef>
              <a:spcAft>
                <a:spcPts val="0"/>
              </a:spcAft>
              <a:buClr>
                <a:schemeClr val="dk1"/>
              </a:buClr>
              <a:buSzPts val="8500"/>
              <a:buNone/>
              <a:defRPr sz="1900" b="1"/>
            </a:lvl3pPr>
            <a:lvl4pPr marL="1828800" lvl="3" indent="-228600" algn="l">
              <a:lnSpc>
                <a:spcPct val="100000"/>
              </a:lnSpc>
              <a:spcBef>
                <a:spcPts val="330"/>
              </a:spcBef>
              <a:spcAft>
                <a:spcPts val="0"/>
              </a:spcAft>
              <a:buClr>
                <a:schemeClr val="dk1"/>
              </a:buClr>
              <a:buSzPts val="7500"/>
              <a:buNone/>
              <a:defRPr sz="1600" b="1"/>
            </a:lvl4pPr>
            <a:lvl5pPr marL="2286000" lvl="4" indent="-228600" algn="l">
              <a:lnSpc>
                <a:spcPct val="100000"/>
              </a:lnSpc>
              <a:spcBef>
                <a:spcPts val="330"/>
              </a:spcBef>
              <a:spcAft>
                <a:spcPts val="0"/>
              </a:spcAft>
              <a:buClr>
                <a:schemeClr val="dk1"/>
              </a:buClr>
              <a:buSzPts val="7500"/>
              <a:buNone/>
              <a:defRPr sz="1600" b="1"/>
            </a:lvl5pPr>
            <a:lvl6pPr marL="2743200" lvl="5" indent="-228600" algn="l">
              <a:lnSpc>
                <a:spcPct val="100000"/>
              </a:lnSpc>
              <a:spcBef>
                <a:spcPts val="330"/>
              </a:spcBef>
              <a:spcAft>
                <a:spcPts val="0"/>
              </a:spcAft>
              <a:buClr>
                <a:schemeClr val="dk1"/>
              </a:buClr>
              <a:buSzPts val="7500"/>
              <a:buNone/>
              <a:defRPr sz="1600" b="1"/>
            </a:lvl6pPr>
            <a:lvl7pPr marL="3200400" lvl="6" indent="-228600" algn="l">
              <a:lnSpc>
                <a:spcPct val="100000"/>
              </a:lnSpc>
              <a:spcBef>
                <a:spcPts val="330"/>
              </a:spcBef>
              <a:spcAft>
                <a:spcPts val="0"/>
              </a:spcAft>
              <a:buClr>
                <a:schemeClr val="dk1"/>
              </a:buClr>
              <a:buSzPts val="7500"/>
              <a:buNone/>
              <a:defRPr sz="1600" b="1"/>
            </a:lvl7pPr>
            <a:lvl8pPr marL="3657600" lvl="7" indent="-228600" algn="l">
              <a:lnSpc>
                <a:spcPct val="100000"/>
              </a:lnSpc>
              <a:spcBef>
                <a:spcPts val="330"/>
              </a:spcBef>
              <a:spcAft>
                <a:spcPts val="0"/>
              </a:spcAft>
              <a:buClr>
                <a:schemeClr val="dk1"/>
              </a:buClr>
              <a:buSzPts val="7500"/>
              <a:buNone/>
              <a:defRPr sz="1600" b="1"/>
            </a:lvl8pPr>
            <a:lvl9pPr marL="4114800" lvl="8" indent="-228600" algn="l">
              <a:lnSpc>
                <a:spcPct val="100000"/>
              </a:lnSpc>
              <a:spcBef>
                <a:spcPts val="330"/>
              </a:spcBef>
              <a:spcAft>
                <a:spcPts val="0"/>
              </a:spcAft>
              <a:buClr>
                <a:schemeClr val="dk1"/>
              </a:buClr>
              <a:buSzPts val="7500"/>
              <a:buNone/>
              <a:defRPr sz="1600" b="1"/>
            </a:lvl9pPr>
          </a:lstStyle>
          <a:p/>
        </p:txBody>
      </p:sp>
      <p:sp>
        <p:nvSpPr>
          <p:cNvPr id="27" name="Google Shape;27;p22"/>
          <p:cNvSpPr txBox="1">
            <a:spLocks noGrp="1"/>
          </p:cNvSpPr>
          <p:nvPr>
            <p:ph type="body" idx="2"/>
          </p:nvPr>
        </p:nvSpPr>
        <p:spPr>
          <a:xfrm>
            <a:off x="457200" y="1631156"/>
            <a:ext cx="40401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5"/>
              </a:spcBef>
              <a:spcAft>
                <a:spcPts val="0"/>
              </a:spcAft>
              <a:buClr>
                <a:schemeClr val="dk1"/>
              </a:buClr>
              <a:buSzPts val="11300"/>
              <a:buChar char="•"/>
              <a:defRPr sz="2500"/>
            </a:lvl1pPr>
            <a:lvl2pPr marL="914400" lvl="1" indent="-825500" algn="l">
              <a:lnSpc>
                <a:spcPct val="100000"/>
              </a:lnSpc>
              <a:spcBef>
                <a:spcPts val="410"/>
              </a:spcBef>
              <a:spcAft>
                <a:spcPts val="0"/>
              </a:spcAft>
              <a:buClr>
                <a:schemeClr val="dk1"/>
              </a:buClr>
              <a:buSzPts val="9400"/>
              <a:buChar char="–"/>
              <a:defRPr sz="2100"/>
            </a:lvl2pPr>
            <a:lvl3pPr marL="1371600" lvl="2" indent="-768350" algn="l">
              <a:lnSpc>
                <a:spcPct val="100000"/>
              </a:lnSpc>
              <a:spcBef>
                <a:spcPts val="370"/>
              </a:spcBef>
              <a:spcAft>
                <a:spcPts val="0"/>
              </a:spcAft>
              <a:buClr>
                <a:schemeClr val="dk1"/>
              </a:buClr>
              <a:buSzPts val="8500"/>
              <a:buChar char="•"/>
              <a:defRPr sz="1900"/>
            </a:lvl3pPr>
            <a:lvl4pPr marL="1828800" lvl="3" indent="-704850" algn="l">
              <a:lnSpc>
                <a:spcPct val="100000"/>
              </a:lnSpc>
              <a:spcBef>
                <a:spcPts val="330"/>
              </a:spcBef>
              <a:spcAft>
                <a:spcPts val="0"/>
              </a:spcAft>
              <a:buClr>
                <a:schemeClr val="dk1"/>
              </a:buClr>
              <a:buSzPts val="7500"/>
              <a:buChar char="–"/>
              <a:defRPr sz="1600"/>
            </a:lvl4pPr>
            <a:lvl5pPr marL="2286000" lvl="4" indent="-704850" algn="l">
              <a:lnSpc>
                <a:spcPct val="100000"/>
              </a:lnSpc>
              <a:spcBef>
                <a:spcPts val="330"/>
              </a:spcBef>
              <a:spcAft>
                <a:spcPts val="0"/>
              </a:spcAft>
              <a:buClr>
                <a:schemeClr val="dk1"/>
              </a:buClr>
              <a:buSzPts val="7500"/>
              <a:buChar char="»"/>
              <a:defRPr sz="1600"/>
            </a:lvl5pPr>
            <a:lvl6pPr marL="2743200" lvl="5" indent="-704850" algn="l">
              <a:lnSpc>
                <a:spcPct val="100000"/>
              </a:lnSpc>
              <a:spcBef>
                <a:spcPts val="330"/>
              </a:spcBef>
              <a:spcAft>
                <a:spcPts val="0"/>
              </a:spcAft>
              <a:buClr>
                <a:schemeClr val="dk1"/>
              </a:buClr>
              <a:buSzPts val="7500"/>
              <a:buChar char="•"/>
              <a:defRPr sz="1600"/>
            </a:lvl6pPr>
            <a:lvl7pPr marL="3200400" lvl="6" indent="-704850" algn="l">
              <a:lnSpc>
                <a:spcPct val="100000"/>
              </a:lnSpc>
              <a:spcBef>
                <a:spcPts val="330"/>
              </a:spcBef>
              <a:spcAft>
                <a:spcPts val="0"/>
              </a:spcAft>
              <a:buClr>
                <a:schemeClr val="dk1"/>
              </a:buClr>
              <a:buSzPts val="7500"/>
              <a:buChar char="•"/>
              <a:defRPr sz="1600"/>
            </a:lvl7pPr>
            <a:lvl8pPr marL="3657600" lvl="7" indent="-704850" algn="l">
              <a:lnSpc>
                <a:spcPct val="100000"/>
              </a:lnSpc>
              <a:spcBef>
                <a:spcPts val="330"/>
              </a:spcBef>
              <a:spcAft>
                <a:spcPts val="0"/>
              </a:spcAft>
              <a:buClr>
                <a:schemeClr val="dk1"/>
              </a:buClr>
              <a:buSzPts val="7500"/>
              <a:buChar char="•"/>
              <a:defRPr sz="1600"/>
            </a:lvl8pPr>
            <a:lvl9pPr marL="4114800" lvl="8" indent="-704850" algn="l">
              <a:lnSpc>
                <a:spcPct val="100000"/>
              </a:lnSpc>
              <a:spcBef>
                <a:spcPts val="330"/>
              </a:spcBef>
              <a:spcAft>
                <a:spcPts val="0"/>
              </a:spcAft>
              <a:buClr>
                <a:schemeClr val="dk1"/>
              </a:buClr>
              <a:buSzPts val="7500"/>
              <a:buChar char="•"/>
              <a:defRPr sz="1600"/>
            </a:lvl9pPr>
          </a:lstStyle>
          <a:p/>
        </p:txBody>
      </p:sp>
      <p:sp>
        <p:nvSpPr>
          <p:cNvPr id="28" name="Google Shape;28;p22"/>
          <p:cNvSpPr txBox="1">
            <a:spLocks noGrp="1"/>
          </p:cNvSpPr>
          <p:nvPr>
            <p:ph type="body" idx="3"/>
          </p:nvPr>
        </p:nvSpPr>
        <p:spPr>
          <a:xfrm>
            <a:off x="4645026" y="1151335"/>
            <a:ext cx="40419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5"/>
              </a:spcBef>
              <a:spcAft>
                <a:spcPts val="0"/>
              </a:spcAft>
              <a:buClr>
                <a:schemeClr val="dk1"/>
              </a:buClr>
              <a:buSzPts val="11300"/>
              <a:buNone/>
              <a:defRPr sz="2500" b="1"/>
            </a:lvl1pPr>
            <a:lvl2pPr marL="914400" lvl="1" indent="-228600" algn="l">
              <a:lnSpc>
                <a:spcPct val="100000"/>
              </a:lnSpc>
              <a:spcBef>
                <a:spcPts val="410"/>
              </a:spcBef>
              <a:spcAft>
                <a:spcPts val="0"/>
              </a:spcAft>
              <a:buClr>
                <a:schemeClr val="dk1"/>
              </a:buClr>
              <a:buSzPts val="9400"/>
              <a:buNone/>
              <a:defRPr sz="2100" b="1"/>
            </a:lvl2pPr>
            <a:lvl3pPr marL="1371600" lvl="2" indent="-228600" algn="l">
              <a:lnSpc>
                <a:spcPct val="100000"/>
              </a:lnSpc>
              <a:spcBef>
                <a:spcPts val="370"/>
              </a:spcBef>
              <a:spcAft>
                <a:spcPts val="0"/>
              </a:spcAft>
              <a:buClr>
                <a:schemeClr val="dk1"/>
              </a:buClr>
              <a:buSzPts val="8500"/>
              <a:buNone/>
              <a:defRPr sz="1900" b="1"/>
            </a:lvl3pPr>
            <a:lvl4pPr marL="1828800" lvl="3" indent="-228600" algn="l">
              <a:lnSpc>
                <a:spcPct val="100000"/>
              </a:lnSpc>
              <a:spcBef>
                <a:spcPts val="330"/>
              </a:spcBef>
              <a:spcAft>
                <a:spcPts val="0"/>
              </a:spcAft>
              <a:buClr>
                <a:schemeClr val="dk1"/>
              </a:buClr>
              <a:buSzPts val="7500"/>
              <a:buNone/>
              <a:defRPr sz="1600" b="1"/>
            </a:lvl4pPr>
            <a:lvl5pPr marL="2286000" lvl="4" indent="-228600" algn="l">
              <a:lnSpc>
                <a:spcPct val="100000"/>
              </a:lnSpc>
              <a:spcBef>
                <a:spcPts val="330"/>
              </a:spcBef>
              <a:spcAft>
                <a:spcPts val="0"/>
              </a:spcAft>
              <a:buClr>
                <a:schemeClr val="dk1"/>
              </a:buClr>
              <a:buSzPts val="7500"/>
              <a:buNone/>
              <a:defRPr sz="1600" b="1"/>
            </a:lvl5pPr>
            <a:lvl6pPr marL="2743200" lvl="5" indent="-228600" algn="l">
              <a:lnSpc>
                <a:spcPct val="100000"/>
              </a:lnSpc>
              <a:spcBef>
                <a:spcPts val="330"/>
              </a:spcBef>
              <a:spcAft>
                <a:spcPts val="0"/>
              </a:spcAft>
              <a:buClr>
                <a:schemeClr val="dk1"/>
              </a:buClr>
              <a:buSzPts val="7500"/>
              <a:buNone/>
              <a:defRPr sz="1600" b="1"/>
            </a:lvl6pPr>
            <a:lvl7pPr marL="3200400" lvl="6" indent="-228600" algn="l">
              <a:lnSpc>
                <a:spcPct val="100000"/>
              </a:lnSpc>
              <a:spcBef>
                <a:spcPts val="330"/>
              </a:spcBef>
              <a:spcAft>
                <a:spcPts val="0"/>
              </a:spcAft>
              <a:buClr>
                <a:schemeClr val="dk1"/>
              </a:buClr>
              <a:buSzPts val="7500"/>
              <a:buNone/>
              <a:defRPr sz="1600" b="1"/>
            </a:lvl7pPr>
            <a:lvl8pPr marL="3657600" lvl="7" indent="-228600" algn="l">
              <a:lnSpc>
                <a:spcPct val="100000"/>
              </a:lnSpc>
              <a:spcBef>
                <a:spcPts val="330"/>
              </a:spcBef>
              <a:spcAft>
                <a:spcPts val="0"/>
              </a:spcAft>
              <a:buClr>
                <a:schemeClr val="dk1"/>
              </a:buClr>
              <a:buSzPts val="7500"/>
              <a:buNone/>
              <a:defRPr sz="1600" b="1"/>
            </a:lvl8pPr>
            <a:lvl9pPr marL="4114800" lvl="8" indent="-228600" algn="l">
              <a:lnSpc>
                <a:spcPct val="100000"/>
              </a:lnSpc>
              <a:spcBef>
                <a:spcPts val="330"/>
              </a:spcBef>
              <a:spcAft>
                <a:spcPts val="0"/>
              </a:spcAft>
              <a:buClr>
                <a:schemeClr val="dk1"/>
              </a:buClr>
              <a:buSzPts val="7500"/>
              <a:buNone/>
              <a:defRPr sz="1600" b="1"/>
            </a:lvl9pPr>
          </a:lstStyle>
          <a:p/>
        </p:txBody>
      </p:sp>
      <p:sp>
        <p:nvSpPr>
          <p:cNvPr id="29" name="Google Shape;29;p22"/>
          <p:cNvSpPr txBox="1">
            <a:spLocks noGrp="1"/>
          </p:cNvSpPr>
          <p:nvPr>
            <p:ph type="body" idx="4"/>
          </p:nvPr>
        </p:nvSpPr>
        <p:spPr>
          <a:xfrm>
            <a:off x="4645026" y="1631156"/>
            <a:ext cx="40419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5"/>
              </a:spcBef>
              <a:spcAft>
                <a:spcPts val="0"/>
              </a:spcAft>
              <a:buClr>
                <a:schemeClr val="dk1"/>
              </a:buClr>
              <a:buSzPts val="11300"/>
              <a:buChar char="•"/>
              <a:defRPr sz="2500"/>
            </a:lvl1pPr>
            <a:lvl2pPr marL="914400" lvl="1" indent="-825500" algn="l">
              <a:lnSpc>
                <a:spcPct val="100000"/>
              </a:lnSpc>
              <a:spcBef>
                <a:spcPts val="410"/>
              </a:spcBef>
              <a:spcAft>
                <a:spcPts val="0"/>
              </a:spcAft>
              <a:buClr>
                <a:schemeClr val="dk1"/>
              </a:buClr>
              <a:buSzPts val="9400"/>
              <a:buChar char="–"/>
              <a:defRPr sz="2100"/>
            </a:lvl2pPr>
            <a:lvl3pPr marL="1371600" lvl="2" indent="-768350" algn="l">
              <a:lnSpc>
                <a:spcPct val="100000"/>
              </a:lnSpc>
              <a:spcBef>
                <a:spcPts val="370"/>
              </a:spcBef>
              <a:spcAft>
                <a:spcPts val="0"/>
              </a:spcAft>
              <a:buClr>
                <a:schemeClr val="dk1"/>
              </a:buClr>
              <a:buSzPts val="8500"/>
              <a:buChar char="•"/>
              <a:defRPr sz="1900"/>
            </a:lvl3pPr>
            <a:lvl4pPr marL="1828800" lvl="3" indent="-704850" algn="l">
              <a:lnSpc>
                <a:spcPct val="100000"/>
              </a:lnSpc>
              <a:spcBef>
                <a:spcPts val="330"/>
              </a:spcBef>
              <a:spcAft>
                <a:spcPts val="0"/>
              </a:spcAft>
              <a:buClr>
                <a:schemeClr val="dk1"/>
              </a:buClr>
              <a:buSzPts val="7500"/>
              <a:buChar char="–"/>
              <a:defRPr sz="1600"/>
            </a:lvl4pPr>
            <a:lvl5pPr marL="2286000" lvl="4" indent="-704850" algn="l">
              <a:lnSpc>
                <a:spcPct val="100000"/>
              </a:lnSpc>
              <a:spcBef>
                <a:spcPts val="330"/>
              </a:spcBef>
              <a:spcAft>
                <a:spcPts val="0"/>
              </a:spcAft>
              <a:buClr>
                <a:schemeClr val="dk1"/>
              </a:buClr>
              <a:buSzPts val="7500"/>
              <a:buChar char="»"/>
              <a:defRPr sz="1600"/>
            </a:lvl5pPr>
            <a:lvl6pPr marL="2743200" lvl="5" indent="-704850" algn="l">
              <a:lnSpc>
                <a:spcPct val="100000"/>
              </a:lnSpc>
              <a:spcBef>
                <a:spcPts val="330"/>
              </a:spcBef>
              <a:spcAft>
                <a:spcPts val="0"/>
              </a:spcAft>
              <a:buClr>
                <a:schemeClr val="dk1"/>
              </a:buClr>
              <a:buSzPts val="7500"/>
              <a:buChar char="•"/>
              <a:defRPr sz="1600"/>
            </a:lvl6pPr>
            <a:lvl7pPr marL="3200400" lvl="6" indent="-704850" algn="l">
              <a:lnSpc>
                <a:spcPct val="100000"/>
              </a:lnSpc>
              <a:spcBef>
                <a:spcPts val="330"/>
              </a:spcBef>
              <a:spcAft>
                <a:spcPts val="0"/>
              </a:spcAft>
              <a:buClr>
                <a:schemeClr val="dk1"/>
              </a:buClr>
              <a:buSzPts val="7500"/>
              <a:buChar char="•"/>
              <a:defRPr sz="1600"/>
            </a:lvl7pPr>
            <a:lvl8pPr marL="3657600" lvl="7" indent="-704850" algn="l">
              <a:lnSpc>
                <a:spcPct val="100000"/>
              </a:lnSpc>
              <a:spcBef>
                <a:spcPts val="330"/>
              </a:spcBef>
              <a:spcAft>
                <a:spcPts val="0"/>
              </a:spcAft>
              <a:buClr>
                <a:schemeClr val="dk1"/>
              </a:buClr>
              <a:buSzPts val="7500"/>
              <a:buChar char="•"/>
              <a:defRPr sz="1600"/>
            </a:lvl8pPr>
            <a:lvl9pPr marL="4114800" lvl="8" indent="-704850" algn="l">
              <a:lnSpc>
                <a:spcPct val="100000"/>
              </a:lnSpc>
              <a:spcBef>
                <a:spcPts val="330"/>
              </a:spcBef>
              <a:spcAft>
                <a:spcPts val="0"/>
              </a:spcAft>
              <a:buClr>
                <a:schemeClr val="dk1"/>
              </a:buClr>
              <a:buSzPts val="7500"/>
              <a:buChar char="•"/>
              <a:defRPr sz="1600"/>
            </a:lvl9pPr>
          </a:lstStyle>
          <a:p/>
        </p:txBody>
      </p:sp>
      <p:sp>
        <p:nvSpPr>
          <p:cNvPr id="30" name="Google Shape;30;p22"/>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p:txBody>
      </p:sp>
      <p:sp>
        <p:nvSpPr>
          <p:cNvPr id="31" name="Google Shape;31;p22"/>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a:r>
              <a:rPr lang="en-US" smtClean="0"/>
              <a:t>Department of Computer Science and Engineering</a:t>
            </a:r>
            <a:endParaRPr lang="en-US" smtClean="0"/>
          </a:p>
        </p:txBody>
      </p:sp>
      <p:sp>
        <p:nvSpPr>
          <p:cNvPr id="32" name="Google Shape;32;p22"/>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33"/>
        <p:cNvGrpSpPr/>
        <p:nvPr/>
      </p:nvGrpSpPr>
      <p:grpSpPr>
        <a:xfrm>
          <a:off x="0" y="0"/>
          <a:ext cx="0" cy="0"/>
          <a:chOff x="0" y="0"/>
          <a:chExt cx="0" cy="0"/>
        </a:xfrm>
      </p:grpSpPr>
      <p:sp>
        <p:nvSpPr>
          <p:cNvPr id="34" name="Google Shape;34;p23"/>
          <p:cNvSpPr txBox="1">
            <a:spLocks noGrp="1"/>
          </p:cNvSpPr>
          <p:nvPr>
            <p:ph type="title"/>
          </p:nvPr>
        </p:nvSpPr>
        <p:spPr>
          <a:xfrm>
            <a:off x="457202" y="204788"/>
            <a:ext cx="3008400" cy="8718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panose="020F0502020204030204"/>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3"/>
          <p:cNvSpPr txBox="1">
            <a:spLocks noGrp="1"/>
          </p:cNvSpPr>
          <p:nvPr>
            <p:ph type="body" idx="1"/>
          </p:nvPr>
        </p:nvSpPr>
        <p:spPr>
          <a:xfrm>
            <a:off x="3575051" y="204789"/>
            <a:ext cx="5111700" cy="43899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660"/>
              </a:spcBef>
              <a:spcAft>
                <a:spcPts val="0"/>
              </a:spcAft>
              <a:buClr>
                <a:schemeClr val="dk1"/>
              </a:buClr>
              <a:buSzPts val="15100"/>
              <a:buChar char="•"/>
              <a:defRPr sz="3300"/>
            </a:lvl1pPr>
            <a:lvl2pPr marL="914400" lvl="1" indent="-1066800" algn="l">
              <a:lnSpc>
                <a:spcPct val="100000"/>
              </a:lnSpc>
              <a:spcBef>
                <a:spcPts val="575"/>
              </a:spcBef>
              <a:spcAft>
                <a:spcPts val="0"/>
              </a:spcAft>
              <a:buClr>
                <a:schemeClr val="dk1"/>
              </a:buClr>
              <a:buSzPts val="13200"/>
              <a:buChar char="–"/>
              <a:defRPr sz="2900"/>
            </a:lvl2pPr>
            <a:lvl3pPr marL="1371600" lvl="2" indent="-946150" algn="l">
              <a:lnSpc>
                <a:spcPct val="100000"/>
              </a:lnSpc>
              <a:spcBef>
                <a:spcPts val="495"/>
              </a:spcBef>
              <a:spcAft>
                <a:spcPts val="0"/>
              </a:spcAft>
              <a:buClr>
                <a:schemeClr val="dk1"/>
              </a:buClr>
              <a:buSzPts val="11300"/>
              <a:buChar char="•"/>
              <a:defRPr sz="2500"/>
            </a:lvl3pPr>
            <a:lvl4pPr marL="1828800" lvl="3" indent="-825500" algn="l">
              <a:lnSpc>
                <a:spcPct val="100000"/>
              </a:lnSpc>
              <a:spcBef>
                <a:spcPts val="410"/>
              </a:spcBef>
              <a:spcAft>
                <a:spcPts val="0"/>
              </a:spcAft>
              <a:buClr>
                <a:schemeClr val="dk1"/>
              </a:buClr>
              <a:buSzPts val="9400"/>
              <a:buChar char="–"/>
              <a:defRPr sz="2100"/>
            </a:lvl4pPr>
            <a:lvl5pPr marL="2286000" lvl="4" indent="-825500" algn="l">
              <a:lnSpc>
                <a:spcPct val="100000"/>
              </a:lnSpc>
              <a:spcBef>
                <a:spcPts val="410"/>
              </a:spcBef>
              <a:spcAft>
                <a:spcPts val="0"/>
              </a:spcAft>
              <a:buClr>
                <a:schemeClr val="dk1"/>
              </a:buClr>
              <a:buSzPts val="9400"/>
              <a:buChar char="»"/>
              <a:defRPr sz="2100"/>
            </a:lvl5pPr>
            <a:lvl6pPr marL="2743200" lvl="5" indent="-825500" algn="l">
              <a:lnSpc>
                <a:spcPct val="100000"/>
              </a:lnSpc>
              <a:spcBef>
                <a:spcPts val="410"/>
              </a:spcBef>
              <a:spcAft>
                <a:spcPts val="0"/>
              </a:spcAft>
              <a:buClr>
                <a:schemeClr val="dk1"/>
              </a:buClr>
              <a:buSzPts val="9400"/>
              <a:buChar char="•"/>
              <a:defRPr sz="2100"/>
            </a:lvl6pPr>
            <a:lvl7pPr marL="3200400" lvl="6" indent="-825500" algn="l">
              <a:lnSpc>
                <a:spcPct val="100000"/>
              </a:lnSpc>
              <a:spcBef>
                <a:spcPts val="410"/>
              </a:spcBef>
              <a:spcAft>
                <a:spcPts val="0"/>
              </a:spcAft>
              <a:buClr>
                <a:schemeClr val="dk1"/>
              </a:buClr>
              <a:buSzPts val="9400"/>
              <a:buChar char="•"/>
              <a:defRPr sz="2100"/>
            </a:lvl7pPr>
            <a:lvl8pPr marL="3657600" lvl="7" indent="-825500" algn="l">
              <a:lnSpc>
                <a:spcPct val="100000"/>
              </a:lnSpc>
              <a:spcBef>
                <a:spcPts val="410"/>
              </a:spcBef>
              <a:spcAft>
                <a:spcPts val="0"/>
              </a:spcAft>
              <a:buClr>
                <a:schemeClr val="dk1"/>
              </a:buClr>
              <a:buSzPts val="9400"/>
              <a:buChar char="•"/>
              <a:defRPr sz="2100"/>
            </a:lvl8pPr>
            <a:lvl9pPr marL="4114800" lvl="8" indent="-825500" algn="l">
              <a:lnSpc>
                <a:spcPct val="100000"/>
              </a:lnSpc>
              <a:spcBef>
                <a:spcPts val="410"/>
              </a:spcBef>
              <a:spcAft>
                <a:spcPts val="0"/>
              </a:spcAft>
              <a:buClr>
                <a:schemeClr val="dk1"/>
              </a:buClr>
              <a:buSzPts val="9400"/>
              <a:buChar char="•"/>
              <a:defRPr sz="2100"/>
            </a:lvl9pPr>
          </a:lstStyle>
          <a:p/>
        </p:txBody>
      </p:sp>
      <p:sp>
        <p:nvSpPr>
          <p:cNvPr id="36" name="Google Shape;36;p23"/>
          <p:cNvSpPr txBox="1">
            <a:spLocks noGrp="1"/>
          </p:cNvSpPr>
          <p:nvPr>
            <p:ph type="body" idx="2"/>
          </p:nvPr>
        </p:nvSpPr>
        <p:spPr>
          <a:xfrm>
            <a:off x="457202" y="1076326"/>
            <a:ext cx="3008400" cy="35184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90"/>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5"/>
              </a:spcBef>
              <a:spcAft>
                <a:spcPts val="0"/>
              </a:spcAft>
              <a:buClr>
                <a:schemeClr val="dk1"/>
              </a:buClr>
              <a:buSzPts val="4700"/>
              <a:buNone/>
              <a:defRPr sz="1000"/>
            </a:lvl3pPr>
            <a:lvl4pPr marL="1828800" lvl="3" indent="-228600" algn="l">
              <a:lnSpc>
                <a:spcPct val="100000"/>
              </a:lnSpc>
              <a:spcBef>
                <a:spcPts val="185"/>
              </a:spcBef>
              <a:spcAft>
                <a:spcPts val="0"/>
              </a:spcAft>
              <a:buClr>
                <a:schemeClr val="dk1"/>
              </a:buClr>
              <a:buSzPts val="4200"/>
              <a:buNone/>
              <a:defRPr sz="900"/>
            </a:lvl4pPr>
            <a:lvl5pPr marL="2286000" lvl="4" indent="-228600" algn="l">
              <a:lnSpc>
                <a:spcPct val="100000"/>
              </a:lnSpc>
              <a:spcBef>
                <a:spcPts val="185"/>
              </a:spcBef>
              <a:spcAft>
                <a:spcPts val="0"/>
              </a:spcAft>
              <a:buClr>
                <a:schemeClr val="dk1"/>
              </a:buClr>
              <a:buSzPts val="4200"/>
              <a:buNone/>
              <a:defRPr sz="900"/>
            </a:lvl5pPr>
            <a:lvl6pPr marL="2743200" lvl="5" indent="-228600" algn="l">
              <a:lnSpc>
                <a:spcPct val="100000"/>
              </a:lnSpc>
              <a:spcBef>
                <a:spcPts val="185"/>
              </a:spcBef>
              <a:spcAft>
                <a:spcPts val="0"/>
              </a:spcAft>
              <a:buClr>
                <a:schemeClr val="dk1"/>
              </a:buClr>
              <a:buSzPts val="4200"/>
              <a:buNone/>
              <a:defRPr sz="900"/>
            </a:lvl6pPr>
            <a:lvl7pPr marL="3200400" lvl="6" indent="-228600" algn="l">
              <a:lnSpc>
                <a:spcPct val="100000"/>
              </a:lnSpc>
              <a:spcBef>
                <a:spcPts val="185"/>
              </a:spcBef>
              <a:spcAft>
                <a:spcPts val="0"/>
              </a:spcAft>
              <a:buClr>
                <a:schemeClr val="dk1"/>
              </a:buClr>
              <a:buSzPts val="4200"/>
              <a:buNone/>
              <a:defRPr sz="900"/>
            </a:lvl7pPr>
            <a:lvl8pPr marL="3657600" lvl="7" indent="-228600" algn="l">
              <a:lnSpc>
                <a:spcPct val="100000"/>
              </a:lnSpc>
              <a:spcBef>
                <a:spcPts val="185"/>
              </a:spcBef>
              <a:spcAft>
                <a:spcPts val="0"/>
              </a:spcAft>
              <a:buClr>
                <a:schemeClr val="dk1"/>
              </a:buClr>
              <a:buSzPts val="4200"/>
              <a:buNone/>
              <a:defRPr sz="900"/>
            </a:lvl8pPr>
            <a:lvl9pPr marL="4114800" lvl="8" indent="-228600" algn="l">
              <a:lnSpc>
                <a:spcPct val="100000"/>
              </a:lnSpc>
              <a:spcBef>
                <a:spcPts val="185"/>
              </a:spcBef>
              <a:spcAft>
                <a:spcPts val="0"/>
              </a:spcAft>
              <a:buClr>
                <a:schemeClr val="dk1"/>
              </a:buClr>
              <a:buSzPts val="4200"/>
              <a:buNone/>
              <a:defRPr sz="900"/>
            </a:lvl9pPr>
          </a:lstStyle>
          <a:p/>
        </p:txBody>
      </p:sp>
      <p:sp>
        <p:nvSpPr>
          <p:cNvPr id="37" name="Google Shape;37;p23"/>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p:txBody>
      </p:sp>
      <p:sp>
        <p:nvSpPr>
          <p:cNvPr id="38" name="Google Shape;38;p23"/>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a:r>
              <a:rPr lang="en-US" smtClean="0"/>
              <a:t>Department of Computer Science and Engineering</a:t>
            </a:r>
            <a:endParaRPr lang="en-US" smtClean="0"/>
          </a:p>
        </p:txBody>
      </p:sp>
      <p:sp>
        <p:nvSpPr>
          <p:cNvPr id="39" name="Google Shape;39;p23"/>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40"/>
        <p:cNvGrpSpPr/>
        <p:nvPr/>
      </p:nvGrpSpPr>
      <p:grpSpPr>
        <a:xfrm>
          <a:off x="0" y="0"/>
          <a:ext cx="0" cy="0"/>
          <a:chOff x="0" y="0"/>
          <a:chExt cx="0" cy="0"/>
        </a:xfrm>
      </p:grpSpPr>
      <p:sp>
        <p:nvSpPr>
          <p:cNvPr id="41" name="Google Shape;41;p24"/>
          <p:cNvSpPr txBox="1">
            <a:spLocks noGrp="1"/>
          </p:cNvSpPr>
          <p:nvPr>
            <p:ph type="title"/>
          </p:nvPr>
        </p:nvSpPr>
        <p:spPr>
          <a:xfrm>
            <a:off x="1792289" y="3600452"/>
            <a:ext cx="5486400" cy="4251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panose="020F0502020204030204"/>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4"/>
          <p:cNvSpPr>
            <a:spLocks noGrp="1"/>
          </p:cNvSpPr>
          <p:nvPr>
            <p:ph type="pic" idx="2"/>
          </p:nvPr>
        </p:nvSpPr>
        <p:spPr>
          <a:xfrm>
            <a:off x="1792289" y="459581"/>
            <a:ext cx="5486400" cy="3086100"/>
          </a:xfrm>
          <a:prstGeom prst="rect">
            <a:avLst/>
          </a:prstGeom>
          <a:noFill/>
          <a:ln>
            <a:noFill/>
          </a:ln>
        </p:spPr>
      </p:sp>
      <p:sp>
        <p:nvSpPr>
          <p:cNvPr id="43" name="Google Shape;43;p24"/>
          <p:cNvSpPr txBox="1">
            <a:spLocks noGrp="1"/>
          </p:cNvSpPr>
          <p:nvPr>
            <p:ph type="body" idx="1"/>
          </p:nvPr>
        </p:nvSpPr>
        <p:spPr>
          <a:xfrm>
            <a:off x="1792289" y="4025505"/>
            <a:ext cx="5486400" cy="6036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90"/>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5"/>
              </a:spcBef>
              <a:spcAft>
                <a:spcPts val="0"/>
              </a:spcAft>
              <a:buClr>
                <a:schemeClr val="dk1"/>
              </a:buClr>
              <a:buSzPts val="4700"/>
              <a:buNone/>
              <a:defRPr sz="1000"/>
            </a:lvl3pPr>
            <a:lvl4pPr marL="1828800" lvl="3" indent="-228600" algn="l">
              <a:lnSpc>
                <a:spcPct val="100000"/>
              </a:lnSpc>
              <a:spcBef>
                <a:spcPts val="185"/>
              </a:spcBef>
              <a:spcAft>
                <a:spcPts val="0"/>
              </a:spcAft>
              <a:buClr>
                <a:schemeClr val="dk1"/>
              </a:buClr>
              <a:buSzPts val="4200"/>
              <a:buNone/>
              <a:defRPr sz="900"/>
            </a:lvl4pPr>
            <a:lvl5pPr marL="2286000" lvl="4" indent="-228600" algn="l">
              <a:lnSpc>
                <a:spcPct val="100000"/>
              </a:lnSpc>
              <a:spcBef>
                <a:spcPts val="185"/>
              </a:spcBef>
              <a:spcAft>
                <a:spcPts val="0"/>
              </a:spcAft>
              <a:buClr>
                <a:schemeClr val="dk1"/>
              </a:buClr>
              <a:buSzPts val="4200"/>
              <a:buNone/>
              <a:defRPr sz="900"/>
            </a:lvl5pPr>
            <a:lvl6pPr marL="2743200" lvl="5" indent="-228600" algn="l">
              <a:lnSpc>
                <a:spcPct val="100000"/>
              </a:lnSpc>
              <a:spcBef>
                <a:spcPts val="185"/>
              </a:spcBef>
              <a:spcAft>
                <a:spcPts val="0"/>
              </a:spcAft>
              <a:buClr>
                <a:schemeClr val="dk1"/>
              </a:buClr>
              <a:buSzPts val="4200"/>
              <a:buNone/>
              <a:defRPr sz="900"/>
            </a:lvl6pPr>
            <a:lvl7pPr marL="3200400" lvl="6" indent="-228600" algn="l">
              <a:lnSpc>
                <a:spcPct val="100000"/>
              </a:lnSpc>
              <a:spcBef>
                <a:spcPts val="185"/>
              </a:spcBef>
              <a:spcAft>
                <a:spcPts val="0"/>
              </a:spcAft>
              <a:buClr>
                <a:schemeClr val="dk1"/>
              </a:buClr>
              <a:buSzPts val="4200"/>
              <a:buNone/>
              <a:defRPr sz="900"/>
            </a:lvl7pPr>
            <a:lvl8pPr marL="3657600" lvl="7" indent="-228600" algn="l">
              <a:lnSpc>
                <a:spcPct val="100000"/>
              </a:lnSpc>
              <a:spcBef>
                <a:spcPts val="185"/>
              </a:spcBef>
              <a:spcAft>
                <a:spcPts val="0"/>
              </a:spcAft>
              <a:buClr>
                <a:schemeClr val="dk1"/>
              </a:buClr>
              <a:buSzPts val="4200"/>
              <a:buNone/>
              <a:defRPr sz="900"/>
            </a:lvl8pPr>
            <a:lvl9pPr marL="4114800" lvl="8" indent="-228600" algn="l">
              <a:lnSpc>
                <a:spcPct val="100000"/>
              </a:lnSpc>
              <a:spcBef>
                <a:spcPts val="185"/>
              </a:spcBef>
              <a:spcAft>
                <a:spcPts val="0"/>
              </a:spcAft>
              <a:buClr>
                <a:schemeClr val="dk1"/>
              </a:buClr>
              <a:buSzPts val="4200"/>
              <a:buNone/>
              <a:defRPr sz="900"/>
            </a:lvl9pPr>
          </a:lstStyle>
          <a:p/>
        </p:txBody>
      </p:sp>
      <p:sp>
        <p:nvSpPr>
          <p:cNvPr id="44" name="Google Shape;44;p24"/>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p:txBody>
      </p:sp>
      <p:sp>
        <p:nvSpPr>
          <p:cNvPr id="45" name="Google Shape;45;p24"/>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a:r>
              <a:rPr lang="en-US" smtClean="0"/>
              <a:t>Department of Computer Science and Engineering</a:t>
            </a:r>
            <a:endParaRPr lang="en-US" smtClean="0"/>
          </a:p>
        </p:txBody>
      </p:sp>
      <p:sp>
        <p:nvSpPr>
          <p:cNvPr id="46" name="Google Shape;46;p24"/>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47"/>
        <p:cNvGrpSpPr/>
        <p:nvPr/>
      </p:nvGrpSpPr>
      <p:grpSpPr>
        <a:xfrm>
          <a:off x="0" y="0"/>
          <a:ext cx="0" cy="0"/>
          <a:chOff x="0" y="0"/>
          <a:chExt cx="0" cy="0"/>
        </a:xfrm>
      </p:grpSpPr>
      <p:sp>
        <p:nvSpPr>
          <p:cNvPr id="48" name="Google Shape;48;p25"/>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5"/>
          <p:cNvSpPr txBox="1">
            <a:spLocks noGrp="1"/>
          </p:cNvSpPr>
          <p:nvPr>
            <p:ph type="body" idx="1"/>
          </p:nvPr>
        </p:nvSpPr>
        <p:spPr>
          <a:xfrm rot="5400000">
            <a:off x="2874751" y="-1217399"/>
            <a:ext cx="3394500" cy="82296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80"/>
              </a:spcBef>
              <a:spcAft>
                <a:spcPts val="0"/>
              </a:spcAft>
              <a:buClr>
                <a:schemeClr val="dk1"/>
              </a:buClr>
              <a:buSzPts val="1800"/>
              <a:buChar char="•"/>
              <a:defRPr/>
            </a:lvl1pPr>
            <a:lvl2pPr marL="914400" lvl="1" indent="-342900" algn="l">
              <a:lnSpc>
                <a:spcPct val="100000"/>
              </a:lnSpc>
              <a:spcBef>
                <a:spcPts val="80"/>
              </a:spcBef>
              <a:spcAft>
                <a:spcPts val="0"/>
              </a:spcAft>
              <a:buClr>
                <a:schemeClr val="dk1"/>
              </a:buClr>
              <a:buSzPts val="1800"/>
              <a:buChar char="–"/>
              <a:defRPr/>
            </a:lvl2pPr>
            <a:lvl3pPr marL="1371600" lvl="2" indent="-342900" algn="l">
              <a:lnSpc>
                <a:spcPct val="100000"/>
              </a:lnSpc>
              <a:spcBef>
                <a:spcPts val="80"/>
              </a:spcBef>
              <a:spcAft>
                <a:spcPts val="0"/>
              </a:spcAft>
              <a:buClr>
                <a:schemeClr val="dk1"/>
              </a:buClr>
              <a:buSzPts val="1800"/>
              <a:buChar char="•"/>
              <a:defRPr/>
            </a:lvl3pPr>
            <a:lvl4pPr marL="1828800" lvl="3" indent="-342900" algn="l">
              <a:lnSpc>
                <a:spcPct val="100000"/>
              </a:lnSpc>
              <a:spcBef>
                <a:spcPts val="80"/>
              </a:spcBef>
              <a:spcAft>
                <a:spcPts val="0"/>
              </a:spcAft>
              <a:buClr>
                <a:schemeClr val="dk1"/>
              </a:buClr>
              <a:buSzPts val="1800"/>
              <a:buChar char="–"/>
              <a:defRPr/>
            </a:lvl4pPr>
            <a:lvl5pPr marL="2286000" lvl="4" indent="-342900" algn="l">
              <a:lnSpc>
                <a:spcPct val="100000"/>
              </a:lnSpc>
              <a:spcBef>
                <a:spcPts val="80"/>
              </a:spcBef>
              <a:spcAft>
                <a:spcPts val="0"/>
              </a:spcAft>
              <a:buClr>
                <a:schemeClr val="dk1"/>
              </a:buClr>
              <a:buSzPts val="1800"/>
              <a:buChar char="»"/>
              <a:defRPr/>
            </a:lvl5pPr>
            <a:lvl6pPr marL="2743200" lvl="5" indent="-342900" algn="l">
              <a:lnSpc>
                <a:spcPct val="100000"/>
              </a:lnSpc>
              <a:spcBef>
                <a:spcPts val="80"/>
              </a:spcBef>
              <a:spcAft>
                <a:spcPts val="0"/>
              </a:spcAft>
              <a:buClr>
                <a:schemeClr val="dk1"/>
              </a:buClr>
              <a:buSzPts val="1800"/>
              <a:buChar char="•"/>
              <a:defRPr/>
            </a:lvl6pPr>
            <a:lvl7pPr marL="3200400" lvl="6" indent="-342900" algn="l">
              <a:lnSpc>
                <a:spcPct val="100000"/>
              </a:lnSpc>
              <a:spcBef>
                <a:spcPts val="80"/>
              </a:spcBef>
              <a:spcAft>
                <a:spcPts val="0"/>
              </a:spcAft>
              <a:buClr>
                <a:schemeClr val="dk1"/>
              </a:buClr>
              <a:buSzPts val="1800"/>
              <a:buChar char="•"/>
              <a:defRPr/>
            </a:lvl7pPr>
            <a:lvl8pPr marL="3657600" lvl="7" indent="-342900" algn="l">
              <a:lnSpc>
                <a:spcPct val="100000"/>
              </a:lnSpc>
              <a:spcBef>
                <a:spcPts val="80"/>
              </a:spcBef>
              <a:spcAft>
                <a:spcPts val="0"/>
              </a:spcAft>
              <a:buClr>
                <a:schemeClr val="dk1"/>
              </a:buClr>
              <a:buSzPts val="1800"/>
              <a:buChar char="•"/>
              <a:defRPr/>
            </a:lvl8pPr>
            <a:lvl9pPr marL="4114800" lvl="8" indent="-342900" algn="l">
              <a:lnSpc>
                <a:spcPct val="100000"/>
              </a:lnSpc>
              <a:spcBef>
                <a:spcPts val="80"/>
              </a:spcBef>
              <a:spcAft>
                <a:spcPts val="0"/>
              </a:spcAft>
              <a:buClr>
                <a:schemeClr val="dk1"/>
              </a:buClr>
              <a:buSzPts val="1800"/>
              <a:buChar char="•"/>
              <a:defRPr/>
            </a:lvl9pPr>
          </a:lstStyle>
          <a:p/>
        </p:txBody>
      </p:sp>
      <p:sp>
        <p:nvSpPr>
          <p:cNvPr id="50" name="Google Shape;50;p25"/>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p:txBody>
      </p:sp>
      <p:sp>
        <p:nvSpPr>
          <p:cNvPr id="51" name="Google Shape;51;p25"/>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a:r>
              <a:rPr lang="en-US" smtClean="0"/>
              <a:t>Department of Computer Science and Engineering</a:t>
            </a:r>
            <a:endParaRPr lang="en-US" smtClean="0"/>
          </a:p>
        </p:txBody>
      </p:sp>
      <p:sp>
        <p:nvSpPr>
          <p:cNvPr id="52" name="Google Shape;52;p25"/>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53"/>
        <p:cNvGrpSpPr/>
        <p:nvPr/>
      </p:nvGrpSpPr>
      <p:grpSpPr>
        <a:xfrm>
          <a:off x="0" y="0"/>
          <a:ext cx="0" cy="0"/>
          <a:chOff x="0" y="0"/>
          <a:chExt cx="0" cy="0"/>
        </a:xfrm>
      </p:grpSpPr>
      <p:sp>
        <p:nvSpPr>
          <p:cNvPr id="54" name="Google Shape;54;p26"/>
          <p:cNvSpPr txBox="1">
            <a:spLocks noGrp="1"/>
          </p:cNvSpPr>
          <p:nvPr>
            <p:ph type="title"/>
          </p:nvPr>
        </p:nvSpPr>
        <p:spPr>
          <a:xfrm rot="5400000">
            <a:off x="5463751" y="1371630"/>
            <a:ext cx="4388700" cy="20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6"/>
          <p:cNvSpPr txBox="1">
            <a:spLocks noGrp="1"/>
          </p:cNvSpPr>
          <p:nvPr>
            <p:ph type="body" idx="1"/>
          </p:nvPr>
        </p:nvSpPr>
        <p:spPr>
          <a:xfrm rot="5400000">
            <a:off x="1272750" y="-609570"/>
            <a:ext cx="4388700" cy="60198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80"/>
              </a:spcBef>
              <a:spcAft>
                <a:spcPts val="0"/>
              </a:spcAft>
              <a:buClr>
                <a:schemeClr val="dk1"/>
              </a:buClr>
              <a:buSzPts val="1800"/>
              <a:buChar char="•"/>
              <a:defRPr/>
            </a:lvl1pPr>
            <a:lvl2pPr marL="914400" lvl="1" indent="-342900" algn="l">
              <a:lnSpc>
                <a:spcPct val="100000"/>
              </a:lnSpc>
              <a:spcBef>
                <a:spcPts val="80"/>
              </a:spcBef>
              <a:spcAft>
                <a:spcPts val="0"/>
              </a:spcAft>
              <a:buClr>
                <a:schemeClr val="dk1"/>
              </a:buClr>
              <a:buSzPts val="1800"/>
              <a:buChar char="–"/>
              <a:defRPr/>
            </a:lvl2pPr>
            <a:lvl3pPr marL="1371600" lvl="2" indent="-342900" algn="l">
              <a:lnSpc>
                <a:spcPct val="100000"/>
              </a:lnSpc>
              <a:spcBef>
                <a:spcPts val="80"/>
              </a:spcBef>
              <a:spcAft>
                <a:spcPts val="0"/>
              </a:spcAft>
              <a:buClr>
                <a:schemeClr val="dk1"/>
              </a:buClr>
              <a:buSzPts val="1800"/>
              <a:buChar char="•"/>
              <a:defRPr/>
            </a:lvl3pPr>
            <a:lvl4pPr marL="1828800" lvl="3" indent="-342900" algn="l">
              <a:lnSpc>
                <a:spcPct val="100000"/>
              </a:lnSpc>
              <a:spcBef>
                <a:spcPts val="80"/>
              </a:spcBef>
              <a:spcAft>
                <a:spcPts val="0"/>
              </a:spcAft>
              <a:buClr>
                <a:schemeClr val="dk1"/>
              </a:buClr>
              <a:buSzPts val="1800"/>
              <a:buChar char="–"/>
              <a:defRPr/>
            </a:lvl4pPr>
            <a:lvl5pPr marL="2286000" lvl="4" indent="-342900" algn="l">
              <a:lnSpc>
                <a:spcPct val="100000"/>
              </a:lnSpc>
              <a:spcBef>
                <a:spcPts val="80"/>
              </a:spcBef>
              <a:spcAft>
                <a:spcPts val="0"/>
              </a:spcAft>
              <a:buClr>
                <a:schemeClr val="dk1"/>
              </a:buClr>
              <a:buSzPts val="1800"/>
              <a:buChar char="»"/>
              <a:defRPr/>
            </a:lvl5pPr>
            <a:lvl6pPr marL="2743200" lvl="5" indent="-342900" algn="l">
              <a:lnSpc>
                <a:spcPct val="100000"/>
              </a:lnSpc>
              <a:spcBef>
                <a:spcPts val="80"/>
              </a:spcBef>
              <a:spcAft>
                <a:spcPts val="0"/>
              </a:spcAft>
              <a:buClr>
                <a:schemeClr val="dk1"/>
              </a:buClr>
              <a:buSzPts val="1800"/>
              <a:buChar char="•"/>
              <a:defRPr/>
            </a:lvl6pPr>
            <a:lvl7pPr marL="3200400" lvl="6" indent="-342900" algn="l">
              <a:lnSpc>
                <a:spcPct val="100000"/>
              </a:lnSpc>
              <a:spcBef>
                <a:spcPts val="80"/>
              </a:spcBef>
              <a:spcAft>
                <a:spcPts val="0"/>
              </a:spcAft>
              <a:buClr>
                <a:schemeClr val="dk1"/>
              </a:buClr>
              <a:buSzPts val="1800"/>
              <a:buChar char="•"/>
              <a:defRPr/>
            </a:lvl7pPr>
            <a:lvl8pPr marL="3657600" lvl="7" indent="-342900" algn="l">
              <a:lnSpc>
                <a:spcPct val="100000"/>
              </a:lnSpc>
              <a:spcBef>
                <a:spcPts val="80"/>
              </a:spcBef>
              <a:spcAft>
                <a:spcPts val="0"/>
              </a:spcAft>
              <a:buClr>
                <a:schemeClr val="dk1"/>
              </a:buClr>
              <a:buSzPts val="1800"/>
              <a:buChar char="•"/>
              <a:defRPr/>
            </a:lvl8pPr>
            <a:lvl9pPr marL="4114800" lvl="8" indent="-342900" algn="l">
              <a:lnSpc>
                <a:spcPct val="100000"/>
              </a:lnSpc>
              <a:spcBef>
                <a:spcPts val="80"/>
              </a:spcBef>
              <a:spcAft>
                <a:spcPts val="0"/>
              </a:spcAft>
              <a:buClr>
                <a:schemeClr val="dk1"/>
              </a:buClr>
              <a:buSzPts val="1800"/>
              <a:buChar char="•"/>
              <a:defRPr/>
            </a:lvl9pPr>
          </a:lstStyle>
          <a:p/>
        </p:txBody>
      </p:sp>
      <p:sp>
        <p:nvSpPr>
          <p:cNvPr id="56" name="Google Shape;56;p26"/>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p:txBody>
      </p:sp>
      <p:sp>
        <p:nvSpPr>
          <p:cNvPr id="57" name="Google Shape;57;p26"/>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a:r>
              <a:rPr lang="en-US" smtClean="0"/>
              <a:t>Department of Computer Science and Engineering</a:t>
            </a:r>
            <a:endParaRPr lang="en-US" smtClean="0"/>
          </a:p>
        </p:txBody>
      </p:sp>
      <p:sp>
        <p:nvSpPr>
          <p:cNvPr id="58" name="Google Shape;58;p26"/>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image" Target="../media/image1.png"/><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8"/>
          <a:stretch>
            <a:fillRect/>
          </a:stretch>
        </a:blip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chemeClr val="dk1"/>
              </a:buClr>
              <a:buSzPts val="20700"/>
              <a:buFont typeface="Calibri" panose="020F0502020204030204"/>
              <a:buNone/>
              <a:defRPr sz="20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7" name="Google Shape;7;p19"/>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marR="0" lvl="0" indent="-1187450" algn="l" rtl="0">
              <a:lnSpc>
                <a:spcPct val="100000"/>
              </a:lnSpc>
              <a:spcBef>
                <a:spcPts val="3020"/>
              </a:spcBef>
              <a:spcAft>
                <a:spcPts val="0"/>
              </a:spcAft>
              <a:buClr>
                <a:schemeClr val="dk1"/>
              </a:buClr>
              <a:buSzPts val="15100"/>
              <a:buFont typeface="Arial" panose="020B0604020202020204"/>
              <a:buChar char="•"/>
              <a:defRPr sz="15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1066800" algn="l" rtl="0">
              <a:lnSpc>
                <a:spcPct val="100000"/>
              </a:lnSpc>
              <a:spcBef>
                <a:spcPts val="2640"/>
              </a:spcBef>
              <a:spcAft>
                <a:spcPts val="0"/>
              </a:spcAft>
              <a:buClr>
                <a:schemeClr val="dk1"/>
              </a:buClr>
              <a:buSzPts val="13200"/>
              <a:buFont typeface="Arial" panose="020B0604020202020204"/>
              <a:buChar char="–"/>
              <a:defRPr sz="1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946150" algn="l" rtl="0">
              <a:lnSpc>
                <a:spcPct val="100000"/>
              </a:lnSpc>
              <a:spcBef>
                <a:spcPts val="2260"/>
              </a:spcBef>
              <a:spcAft>
                <a:spcPts val="0"/>
              </a:spcAft>
              <a:buClr>
                <a:schemeClr val="dk1"/>
              </a:buClr>
              <a:buSzPts val="11300"/>
              <a:buFont typeface="Arial" panose="020B0604020202020204"/>
              <a:buChar char="•"/>
              <a:defRPr sz="1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825500" algn="l" rtl="0">
              <a:lnSpc>
                <a:spcPct val="100000"/>
              </a:lnSpc>
              <a:spcBef>
                <a:spcPts val="1880"/>
              </a:spcBef>
              <a:spcAft>
                <a:spcPts val="0"/>
              </a:spcAft>
              <a:buClr>
                <a:schemeClr val="dk1"/>
              </a:buClr>
              <a:buSzPts val="9400"/>
              <a:buFont typeface="Arial" panose="020B0604020202020204"/>
              <a:buChar char="–"/>
              <a:defRPr sz="9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825500" algn="l" rtl="0">
              <a:lnSpc>
                <a:spcPct val="100000"/>
              </a:lnSpc>
              <a:spcBef>
                <a:spcPts val="1880"/>
              </a:spcBef>
              <a:spcAft>
                <a:spcPts val="0"/>
              </a:spcAft>
              <a:buClr>
                <a:schemeClr val="dk1"/>
              </a:buClr>
              <a:buSzPts val="9400"/>
              <a:buFont typeface="Arial" panose="020B0604020202020204"/>
              <a:buChar char="»"/>
              <a:defRPr sz="9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825500" algn="l" rtl="0">
              <a:lnSpc>
                <a:spcPct val="100000"/>
              </a:lnSpc>
              <a:spcBef>
                <a:spcPts val="1880"/>
              </a:spcBef>
              <a:spcAft>
                <a:spcPts val="0"/>
              </a:spcAft>
              <a:buClr>
                <a:schemeClr val="dk1"/>
              </a:buClr>
              <a:buSzPts val="9400"/>
              <a:buFont typeface="Arial" panose="020B0604020202020204"/>
              <a:buChar char="•"/>
              <a:defRPr sz="9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825500" algn="l" rtl="0">
              <a:lnSpc>
                <a:spcPct val="100000"/>
              </a:lnSpc>
              <a:spcBef>
                <a:spcPts val="1880"/>
              </a:spcBef>
              <a:spcAft>
                <a:spcPts val="0"/>
              </a:spcAft>
              <a:buClr>
                <a:schemeClr val="dk1"/>
              </a:buClr>
              <a:buSzPts val="9400"/>
              <a:buFont typeface="Arial" panose="020B0604020202020204"/>
              <a:buChar char="•"/>
              <a:defRPr sz="9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825500" algn="l" rtl="0">
              <a:lnSpc>
                <a:spcPct val="100000"/>
              </a:lnSpc>
              <a:spcBef>
                <a:spcPts val="1880"/>
              </a:spcBef>
              <a:spcAft>
                <a:spcPts val="0"/>
              </a:spcAft>
              <a:buClr>
                <a:schemeClr val="dk1"/>
              </a:buClr>
              <a:buSzPts val="9400"/>
              <a:buFont typeface="Arial" panose="020B0604020202020204"/>
              <a:buChar char="•"/>
              <a:defRPr sz="9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825500" algn="l" rtl="0">
              <a:lnSpc>
                <a:spcPct val="100000"/>
              </a:lnSpc>
              <a:spcBef>
                <a:spcPts val="1880"/>
              </a:spcBef>
              <a:spcAft>
                <a:spcPts val="0"/>
              </a:spcAft>
              <a:buClr>
                <a:schemeClr val="dk1"/>
              </a:buClr>
              <a:buSzPts val="9400"/>
              <a:buFont typeface="Arial" panose="020B0604020202020204"/>
              <a:buChar char="•"/>
              <a:defRPr sz="9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p19"/>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marR="0" lvl="0" algn="l" rtl="0">
              <a:lnSpc>
                <a:spcPct val="100000"/>
              </a:lnSpc>
              <a:spcBef>
                <a:spcPts val="0"/>
              </a:spcBef>
              <a:spcAft>
                <a:spcPts val="0"/>
              </a:spcAft>
              <a:buClr>
                <a:srgbClr val="888888"/>
              </a:buClr>
              <a:buSzPts val="14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 name="Google Shape;9;p19"/>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rgbClr val="888888"/>
              </a:buClr>
              <a:buSzPts val="14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r>
              <a:rPr lang="en-US" smtClean="0"/>
              <a:t>Department of Computer Science and Engineering</a:t>
            </a:r>
            <a:endParaRPr lang="en-US" smtClean="0"/>
          </a:p>
        </p:txBody>
      </p:sp>
      <p:sp>
        <p:nvSpPr>
          <p:cNvPr id="10" name="Google Shape;10;p19"/>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
          <p:cNvSpPr txBox="1">
            <a:spLocks noGrp="1"/>
          </p:cNvSpPr>
          <p:nvPr>
            <p:ph type="body" idx="1"/>
          </p:nvPr>
        </p:nvSpPr>
        <p:spPr>
          <a:xfrm>
            <a:off x="642938" y="2196703"/>
            <a:ext cx="7815262" cy="2661047"/>
          </a:xfrm>
          <a:prstGeom prst="rect">
            <a:avLst/>
          </a:prstGeom>
          <a:noFill/>
          <a:ln>
            <a:noFill/>
          </a:ln>
        </p:spPr>
        <p:txBody>
          <a:bodyPr spcFirstLastPara="1" wrap="square" lIns="94100" tIns="47025" rIns="94100" bIns="47025" anchor="t" anchorCtr="0">
            <a:noAutofit/>
          </a:bodyPr>
          <a:lstStyle/>
          <a:p>
            <a:pPr marL="0" lvl="0" indent="0" algn="l" rtl="0">
              <a:lnSpc>
                <a:spcPct val="100000"/>
              </a:lnSpc>
              <a:spcBef>
                <a:spcPts val="3020"/>
              </a:spcBef>
              <a:spcAft>
                <a:spcPts val="0"/>
              </a:spcAft>
              <a:buSzPts val="15100"/>
              <a:buNone/>
            </a:pPr>
            <a:endParaRPr dirty="0"/>
          </a:p>
          <a:p>
            <a:pPr marL="457200" lvl="0" indent="501650" algn="l" rtl="0">
              <a:lnSpc>
                <a:spcPct val="100000"/>
              </a:lnSpc>
              <a:spcBef>
                <a:spcPts val="3020"/>
              </a:spcBef>
              <a:spcAft>
                <a:spcPts val="0"/>
              </a:spcAft>
              <a:buSzPts val="15100"/>
              <a:buNone/>
            </a:pPr>
            <a:endParaRPr dirty="0"/>
          </a:p>
        </p:txBody>
      </p:sp>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sp>
        <p:nvSpPr>
          <p:cNvPr id="2" name="Title 1"/>
          <p:cNvSpPr>
            <a:spLocks noGrp="1"/>
          </p:cNvSpPr>
          <p:nvPr>
            <p:ph type="title"/>
          </p:nvPr>
        </p:nvSpPr>
        <p:spPr>
          <a:xfrm>
            <a:off x="138224" y="964111"/>
            <a:ext cx="8229600" cy="857400"/>
          </a:xfrm>
        </p:spPr>
        <p:txBody>
          <a:bodyPr/>
          <a:lstStyle/>
          <a:p>
            <a:r>
              <a:rPr lang="en-US" sz="3600" b="1" dirty="0" smtClean="0">
                <a:latin typeface="Times New Roman" panose="02020603050405020304" charset="0"/>
                <a:cs typeface="Times New Roman" panose="02020603050405020304" charset="0"/>
                <a:sym typeface="+mn-ea"/>
              </a:rPr>
              <a:t>Real-time Multimodal Language Translator</a:t>
            </a:r>
            <a:endParaRPr lang="en-US" sz="3600" b="1" dirty="0">
              <a:latin typeface="Times New Roman" panose="02020603050405020304" charset="0"/>
              <a:cs typeface="Times New Roman" panose="02020603050405020304" charset="0"/>
            </a:endParaRPr>
          </a:p>
        </p:txBody>
      </p:sp>
      <p:sp>
        <p:nvSpPr>
          <p:cNvPr id="3" name="TextBox 2"/>
          <p:cNvSpPr txBox="1"/>
          <p:nvPr/>
        </p:nvSpPr>
        <p:spPr>
          <a:xfrm>
            <a:off x="267970" y="3265805"/>
            <a:ext cx="3146425" cy="1076325"/>
          </a:xfrm>
          <a:prstGeom prst="rect">
            <a:avLst/>
          </a:prstGeom>
          <a:noFill/>
        </p:spPr>
        <p:txBody>
          <a:bodyPr wrap="square" rtlCol="0">
            <a:spAutoFit/>
          </a:bodyPr>
          <a:lstStyle/>
          <a:p>
            <a:r>
              <a:rPr lang="en-US" sz="1600" dirty="0" smtClean="0">
                <a:latin typeface="Times New Roman" panose="02020603050405020304" charset="0"/>
                <a:cs typeface="Times New Roman" panose="02020603050405020304" charset="0"/>
              </a:rPr>
              <a:t>Team Details </a:t>
            </a:r>
            <a:endParaRPr lang="en-US" sz="1600" dirty="0" smtClean="0">
              <a:latin typeface="Times New Roman" panose="02020603050405020304" charset="0"/>
              <a:cs typeface="Times New Roman" panose="02020603050405020304" charset="0"/>
            </a:endParaRPr>
          </a:p>
          <a:p>
            <a:pPr marL="342900" indent="-342900">
              <a:buFont typeface="+mj-lt"/>
              <a:buAutoNum type="arabicPeriod"/>
            </a:pPr>
            <a:r>
              <a:rPr lang="en-US" sz="1600" dirty="0" smtClean="0">
                <a:latin typeface="Times New Roman" panose="02020603050405020304" charset="0"/>
                <a:cs typeface="Times New Roman" panose="02020603050405020304" charset="0"/>
              </a:rPr>
              <a:t>D.Namratha       (21eg505815)</a:t>
            </a:r>
            <a:endParaRPr lang="en-US" sz="1600" dirty="0" smtClean="0">
              <a:latin typeface="Times New Roman" panose="02020603050405020304" charset="0"/>
              <a:cs typeface="Times New Roman" panose="02020603050405020304" charset="0"/>
            </a:endParaRPr>
          </a:p>
          <a:p>
            <a:pPr marL="342900" indent="-342900">
              <a:buFont typeface="+mj-lt"/>
              <a:buAutoNum type="arabicPeriod"/>
            </a:pPr>
            <a:r>
              <a:rPr lang="en-US" sz="1600" dirty="0">
                <a:latin typeface="Times New Roman" panose="02020603050405020304" charset="0"/>
                <a:cs typeface="Times New Roman" panose="02020603050405020304" charset="0"/>
              </a:rPr>
              <a:t>P.SaiAvaniessh  (21eg505855)</a:t>
            </a:r>
            <a:endParaRPr lang="en-US" sz="1600" dirty="0">
              <a:latin typeface="Times New Roman" panose="02020603050405020304" charset="0"/>
              <a:cs typeface="Times New Roman" panose="02020603050405020304" charset="0"/>
            </a:endParaRPr>
          </a:p>
          <a:p>
            <a:pPr marL="342900" indent="-342900">
              <a:buFont typeface="+mj-lt"/>
              <a:buAutoNum type="arabicPeriod"/>
            </a:pPr>
            <a:r>
              <a:rPr lang="en-US" sz="1600" dirty="0">
                <a:latin typeface="Times New Roman" panose="02020603050405020304" charset="0"/>
                <a:cs typeface="Times New Roman" panose="02020603050405020304" charset="0"/>
              </a:rPr>
              <a:t>B.Bharath           (21eg505807)</a:t>
            </a:r>
            <a:endParaRPr lang="en-US" sz="1600" dirty="0">
              <a:latin typeface="Times New Roman" panose="02020603050405020304" charset="0"/>
              <a:cs typeface="Times New Roman" panose="02020603050405020304" charset="0"/>
            </a:endParaRPr>
          </a:p>
        </p:txBody>
      </p:sp>
      <p:sp>
        <p:nvSpPr>
          <p:cNvPr id="8" name="TextBox 7"/>
          <p:cNvSpPr txBox="1"/>
          <p:nvPr/>
        </p:nvSpPr>
        <p:spPr>
          <a:xfrm>
            <a:off x="5394325" y="3265805"/>
            <a:ext cx="3063875" cy="1076325"/>
          </a:xfrm>
          <a:prstGeom prst="rect">
            <a:avLst/>
          </a:prstGeom>
          <a:noFill/>
        </p:spPr>
        <p:txBody>
          <a:bodyPr wrap="square" rtlCol="0">
            <a:spAutoFit/>
          </a:bodyPr>
          <a:lstStyle/>
          <a:p>
            <a:r>
              <a:rPr lang="en-US" sz="1600" dirty="0" smtClean="0">
                <a:latin typeface="Times New Roman" panose="02020603050405020304" charset="0"/>
                <a:cs typeface="Times New Roman" panose="02020603050405020304" charset="0"/>
              </a:rPr>
              <a:t>Project Supervisor </a:t>
            </a:r>
            <a:endParaRPr lang="en-US" sz="1600" dirty="0" smtClean="0">
              <a:latin typeface="Times New Roman" panose="02020603050405020304" charset="0"/>
              <a:cs typeface="Times New Roman" panose="02020603050405020304" charset="0"/>
            </a:endParaRPr>
          </a:p>
          <a:p>
            <a:r>
              <a:rPr lang="en-US" sz="1600" dirty="0" smtClean="0">
                <a:latin typeface="Times New Roman" panose="02020603050405020304" charset="0"/>
                <a:cs typeface="Times New Roman" panose="02020603050405020304" charset="0"/>
              </a:rPr>
              <a:t>Name:J Himabindu </a:t>
            </a:r>
            <a:endParaRPr lang="en-US" sz="1600" dirty="0" smtClean="0">
              <a:latin typeface="Times New Roman" panose="02020603050405020304" charset="0"/>
              <a:cs typeface="Times New Roman" panose="02020603050405020304" charset="0"/>
            </a:endParaRPr>
          </a:p>
          <a:p>
            <a:r>
              <a:rPr lang="en-US" sz="1600" dirty="0" smtClean="0">
                <a:latin typeface="Times New Roman" panose="02020603050405020304" charset="0"/>
                <a:cs typeface="Times New Roman" panose="02020603050405020304" charset="0"/>
              </a:rPr>
              <a:t>Priyanka</a:t>
            </a:r>
            <a:endParaRPr lang="en-US" sz="1600" dirty="0" smtClean="0">
              <a:latin typeface="Times New Roman" panose="02020603050405020304" charset="0"/>
              <a:cs typeface="Times New Roman" panose="02020603050405020304" charset="0"/>
            </a:endParaRPr>
          </a:p>
          <a:p>
            <a:r>
              <a:rPr lang="en-US" sz="1600" dirty="0">
                <a:latin typeface="Times New Roman" panose="02020603050405020304" charset="0"/>
                <a:cs typeface="Times New Roman" panose="02020603050405020304" charset="0"/>
              </a:rPr>
              <a:t>Assistant Professor</a:t>
            </a:r>
            <a:endParaRPr lang="en-US" sz="1600" dirty="0">
              <a:latin typeface="Times New Roman" panose="02020603050405020304" charset="0"/>
              <a:cs typeface="Times New Roman" panose="02020603050405020304" charset="0"/>
            </a:endParaRPr>
          </a:p>
        </p:txBody>
      </p:sp>
      <p:sp>
        <p:nvSpPr>
          <p:cNvPr id="4" name="Date Placeholder 3"/>
          <p:cNvSpPr>
            <a:spLocks noGrp="1"/>
          </p:cNvSpPr>
          <p:nvPr>
            <p:ph type="dt" idx="10"/>
          </p:nvPr>
        </p:nvSpPr>
        <p:spPr/>
        <p:txBody>
          <a:bodyPr/>
          <a:lstStyle/>
          <a:p>
            <a:r>
              <a:rPr lang="en-US"/>
              <a:t>06/09/2023</a:t>
            </a:r>
            <a:endParaRPr lang="en-US"/>
          </a:p>
        </p:txBody>
      </p:sp>
      <p:sp>
        <p:nvSpPr>
          <p:cNvPr id="5" name="Footer Placeholder 4"/>
          <p:cNvSpPr>
            <a:spLocks noGrp="1"/>
          </p:cNvSpPr>
          <p:nvPr>
            <p:ph type="ftr" idx="11"/>
          </p:nvPr>
        </p:nvSpPr>
        <p:spPr>
          <a:xfrm>
            <a:off x="3124200" y="4724719"/>
            <a:ext cx="2895600" cy="273900"/>
          </a:xfrm>
        </p:spPr>
        <p:txBody>
          <a:bodyPr/>
          <a:lstStyle/>
          <a:p>
            <a:r>
              <a:rPr lang="en-US" smtClean="0"/>
              <a:t>Department of Computer Science and Engineering</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panose="020B0603020202020204"/>
              <a:cs typeface="Trebuchet MS" panose="020B0603020202020204"/>
              <a:sym typeface="Trebuchet MS" panose="020B0603020202020204"/>
            </a:endParaRPr>
          </a:p>
        </p:txBody>
      </p:sp>
      <p:sp>
        <p:nvSpPr>
          <p:cNvPr id="2" name="Title 1"/>
          <p:cNvSpPr>
            <a:spLocks noGrp="1"/>
          </p:cNvSpPr>
          <p:nvPr>
            <p:ph type="title"/>
          </p:nvPr>
        </p:nvSpPr>
        <p:spPr>
          <a:xfrm>
            <a:off x="435769" y="149225"/>
            <a:ext cx="6117431" cy="627321"/>
          </a:xfrm>
        </p:spPr>
        <p:txBody>
          <a:bodyPr/>
          <a:lstStyle/>
          <a:p>
            <a:r>
              <a:rPr lang="en-US" sz="3600" b="1" dirty="0" smtClean="0">
                <a:latin typeface="Times New Roman" panose="02020603050405020304" charset="0"/>
                <a:cs typeface="Times New Roman" panose="02020603050405020304" charset="0"/>
              </a:rPr>
              <a:t>Introduction</a:t>
            </a:r>
            <a:endParaRPr lang="en-US" sz="3600" b="1" dirty="0">
              <a:latin typeface="Times New Roman" panose="02020603050405020304" charset="0"/>
              <a:cs typeface="Times New Roman" panose="02020603050405020304" charset="0"/>
            </a:endParaRPr>
          </a:p>
        </p:txBody>
      </p:sp>
      <p:sp>
        <p:nvSpPr>
          <p:cNvPr id="5" name="TextBox 4"/>
          <p:cNvSpPr txBox="1"/>
          <p:nvPr/>
        </p:nvSpPr>
        <p:spPr>
          <a:xfrm>
            <a:off x="764540" y="1196975"/>
            <a:ext cx="7282815" cy="4037965"/>
          </a:xfrm>
          <a:prstGeom prst="rect">
            <a:avLst/>
          </a:prstGeom>
          <a:noFill/>
        </p:spPr>
        <p:txBody>
          <a:bodyPr wrap="square" rtlCol="0">
            <a:noAutofit/>
          </a:bodyPr>
          <a:lstStyle/>
          <a:p>
            <a:pPr marL="285750" indent="-285750" algn="just">
              <a:buFont typeface="Arial" panose="020B0604020202020204" pitchFamily="34" charset="0"/>
              <a:buChar char="•"/>
            </a:pPr>
            <a:r>
              <a:rPr lang="en-US" sz="1800" dirty="0" smtClean="0">
                <a:latin typeface="Times New Roman" panose="02020603050405020304" charset="0"/>
                <a:cs typeface="Times New Roman" panose="02020603050405020304" charset="0"/>
                <a:sym typeface="+mn-ea"/>
              </a:rPr>
              <a:t>In today’s increasingly interconnected world, effective communication across language barriers is fundamental challenge faced by individuals, businesses, and organizations. The ability to understand and be understood in various languages is essential for successful global interactions, whether in travel, business, education,or personal communication. To address this challange, we have developed the “Real-time Multimodal Language Translator” project. A cutting-edge solution that leverages both voice recognition and image text extraction to provide real-time, accurate translations in a user-friendly interface.</a:t>
            </a:r>
            <a:endParaRPr lang="en-US" sz="1800" dirty="0" smtClean="0">
              <a:latin typeface="Times New Roman" panose="02020603050405020304" charset="0"/>
              <a:cs typeface="Times New Roman" panose="02020603050405020304" charset="0"/>
            </a:endParaRPr>
          </a:p>
          <a:p>
            <a:pPr marL="285750" indent="-285750" algn="just">
              <a:buFont typeface="Arial" panose="020B0604020202020204" pitchFamily="34" charset="0"/>
              <a:buChar char="•"/>
            </a:pPr>
            <a:endParaRPr lang="en-US" sz="1800" dirty="0">
              <a:latin typeface="Bookman Old Style" panose="02050604050505020204" pitchFamily="18" charset="0"/>
            </a:endParaRPr>
          </a:p>
        </p:txBody>
      </p:sp>
      <p:sp>
        <p:nvSpPr>
          <p:cNvPr id="3" name="Date Placeholder 2"/>
          <p:cNvSpPr>
            <a:spLocks noGrp="1"/>
          </p:cNvSpPr>
          <p:nvPr>
            <p:ph type="dt" idx="10"/>
          </p:nvPr>
        </p:nvSpPr>
        <p:spPr>
          <a:xfrm>
            <a:off x="457200" y="4767580"/>
            <a:ext cx="2133600" cy="273685"/>
          </a:xfrm>
        </p:spPr>
        <p:txBody>
          <a:bodyPr/>
          <a:lstStyle/>
          <a:p>
            <a:r>
              <a:rPr lang="en-US">
                <a:sym typeface="+mn-ea"/>
              </a:rPr>
              <a:t>06/09/2023</a:t>
            </a:r>
            <a:endParaRPr lang="en-US"/>
          </a:p>
          <a:p>
            <a:endParaRPr lang="en-US"/>
          </a:p>
        </p:txBody>
      </p:sp>
      <p:sp>
        <p:nvSpPr>
          <p:cNvPr id="4" name="Footer Placeholder 3"/>
          <p:cNvSpPr>
            <a:spLocks noGrp="1"/>
          </p:cNvSpPr>
          <p:nvPr>
            <p:ph type="ftr" idx="11"/>
          </p:nvPr>
        </p:nvSpPr>
        <p:spPr/>
        <p:txBody>
          <a:bodyPr/>
          <a:lstStyle/>
          <a:p>
            <a:r>
              <a:rPr lang="en-US" smtClean="0"/>
              <a:t>Department of Computer Science and Engineering</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sp>
        <p:nvSpPr>
          <p:cNvPr id="2" name="Title 1"/>
          <p:cNvSpPr>
            <a:spLocks noGrp="1"/>
          </p:cNvSpPr>
          <p:nvPr>
            <p:ph type="title"/>
          </p:nvPr>
        </p:nvSpPr>
        <p:spPr>
          <a:xfrm>
            <a:off x="435769" y="0"/>
            <a:ext cx="6117431" cy="627321"/>
          </a:xfrm>
        </p:spPr>
        <p:txBody>
          <a:bodyPr/>
          <a:lstStyle/>
          <a:p>
            <a:r>
              <a:rPr lang="en-US" sz="3600" b="1" dirty="0" smtClean="0">
                <a:latin typeface="Times New Roman" panose="02020603050405020304" charset="0"/>
                <a:cs typeface="Times New Roman" panose="02020603050405020304" charset="0"/>
              </a:rPr>
              <a:t>Literature</a:t>
            </a:r>
            <a:r>
              <a:rPr lang="en-US" sz="3600" dirty="0" smtClean="0"/>
              <a:t> </a:t>
            </a:r>
            <a:endParaRPr lang="en-US" sz="3600" dirty="0"/>
          </a:p>
        </p:txBody>
      </p:sp>
      <p:graphicFrame>
        <p:nvGraphicFramePr>
          <p:cNvPr id="3" name="Table 2"/>
          <p:cNvGraphicFramePr>
            <a:graphicFrameLocks noGrp="1"/>
          </p:cNvGraphicFramePr>
          <p:nvPr/>
        </p:nvGraphicFramePr>
        <p:xfrm>
          <a:off x="646430" y="627380"/>
          <a:ext cx="7557770" cy="4206240"/>
        </p:xfrm>
        <a:graphic>
          <a:graphicData uri="http://schemas.openxmlformats.org/drawingml/2006/table">
            <a:tbl>
              <a:tblPr firstRow="1" bandRow="1">
                <a:tableStyleId>{1D3205E1-8B83-452B-8570-0B3C4014EAE2}</a:tableStyleId>
              </a:tblPr>
              <a:tblGrid>
                <a:gridCol w="2009140"/>
                <a:gridCol w="1731010"/>
                <a:gridCol w="1909445"/>
                <a:gridCol w="1908175"/>
              </a:tblGrid>
              <a:tr h="304800">
                <a:tc>
                  <a:txBody>
                    <a:bodyPr/>
                    <a:lstStyle/>
                    <a:p>
                      <a:r>
                        <a:rPr lang="en-US" dirty="0" smtClean="0">
                          <a:latin typeface="Times New Roman" panose="02020603050405020304" charset="0"/>
                          <a:cs typeface="Times New Roman" panose="02020603050405020304" charset="0"/>
                        </a:rPr>
                        <a:t>Author(s)</a:t>
                      </a:r>
                      <a:endParaRPr lang="en-US" dirty="0" smtClean="0">
                        <a:latin typeface="Times New Roman" panose="02020603050405020304" charset="0"/>
                        <a:cs typeface="Times New Roman" panose="02020603050405020304" charset="0"/>
                      </a:endParaRPr>
                    </a:p>
                  </a:txBody>
                  <a:tcPr/>
                </a:tc>
                <a:tc>
                  <a:txBody>
                    <a:bodyPr/>
                    <a:lstStyle/>
                    <a:p>
                      <a:r>
                        <a:rPr lang="en-US" dirty="0" smtClean="0">
                          <a:latin typeface="Times New Roman" panose="02020603050405020304" charset="0"/>
                          <a:cs typeface="Times New Roman" panose="02020603050405020304" charset="0"/>
                        </a:rPr>
                        <a:t>Method</a:t>
                      </a:r>
                      <a:endParaRPr lang="en-US" dirty="0" smtClean="0">
                        <a:latin typeface="Times New Roman" panose="02020603050405020304" charset="0"/>
                        <a:cs typeface="Times New Roman" panose="02020603050405020304" charset="0"/>
                      </a:endParaRPr>
                    </a:p>
                  </a:txBody>
                  <a:tcPr/>
                </a:tc>
                <a:tc>
                  <a:txBody>
                    <a:bodyPr/>
                    <a:lstStyle/>
                    <a:p>
                      <a:r>
                        <a:rPr lang="en-US" dirty="0" smtClean="0">
                          <a:latin typeface="Times New Roman" panose="02020603050405020304" charset="0"/>
                          <a:cs typeface="Times New Roman" panose="02020603050405020304" charset="0"/>
                        </a:rPr>
                        <a:t>Advantages</a:t>
                      </a:r>
                      <a:endParaRPr lang="en-US" dirty="0" smtClean="0">
                        <a:latin typeface="Times New Roman" panose="02020603050405020304" charset="0"/>
                        <a:cs typeface="Times New Roman" panose="02020603050405020304" charset="0"/>
                      </a:endParaRPr>
                    </a:p>
                  </a:txBody>
                  <a:tcPr/>
                </a:tc>
                <a:tc>
                  <a:txBody>
                    <a:bodyPr/>
                    <a:lstStyle/>
                    <a:p>
                      <a:r>
                        <a:rPr lang="en-US" dirty="0" smtClean="0">
                          <a:latin typeface="Times New Roman" panose="02020603050405020304" charset="0"/>
                          <a:cs typeface="Times New Roman" panose="02020603050405020304" charset="0"/>
                        </a:rPr>
                        <a:t>Disadvantages</a:t>
                      </a:r>
                      <a:endParaRPr lang="en-US" dirty="0" smtClean="0">
                        <a:latin typeface="Times New Roman" panose="02020603050405020304" charset="0"/>
                        <a:cs typeface="Times New Roman" panose="02020603050405020304" charset="0"/>
                      </a:endParaRPr>
                    </a:p>
                  </a:txBody>
                  <a:tcPr/>
                </a:tc>
              </a:tr>
              <a:tr h="1158240">
                <a:tc>
                  <a:txBody>
                    <a:bodyPr/>
                    <a:lstStyle/>
                    <a:p>
                      <a:r>
                        <a:rPr lang="en-US">
                          <a:latin typeface="Times New Roman" panose="02020603050405020304" charset="0"/>
                          <a:cs typeface="Times New Roman" panose="02020603050405020304" charset="0"/>
                        </a:rPr>
                        <a:t>Takatomo Kano, Sakriani Sakti, Satoshi Nakamura</a:t>
                      </a:r>
                      <a:endParaRPr lang="en-US">
                        <a:latin typeface="Times New Roman" panose="02020603050405020304" charset="0"/>
                        <a:cs typeface="Times New Roman" panose="02020603050405020304" charset="0"/>
                      </a:endParaRPr>
                    </a:p>
                  </a:txBody>
                  <a:tcPr/>
                </a:tc>
                <a:tc>
                  <a:txBody>
                    <a:bodyPr/>
                    <a:lstStyle/>
                    <a:p>
                      <a:r>
                        <a:rPr lang="en-US">
                          <a:latin typeface="Times New Roman" panose="02020603050405020304" charset="0"/>
                          <a:cs typeface="Times New Roman" panose="02020603050405020304" charset="0"/>
                        </a:rPr>
                        <a:t>the learning scheme changes from single-task to multi-task learning </a:t>
                      </a:r>
                      <a:endParaRPr lang="en-US">
                        <a:latin typeface="Times New Roman" panose="02020603050405020304" charset="0"/>
                        <a:cs typeface="Times New Roman" panose="02020603050405020304" charset="0"/>
                      </a:endParaRPr>
                    </a:p>
                  </a:txBody>
                  <a:tcPr/>
                </a:tc>
                <a:tc>
                  <a:txBody>
                    <a:bodyPr/>
                    <a:lstStyle/>
                    <a:p>
                      <a:r>
                        <a:rPr lang="en-US">
                          <a:latin typeface="Times New Roman" panose="02020603050405020304" charset="0"/>
                          <a:cs typeface="Times New Roman" panose="02020603050405020304" charset="0"/>
                        </a:rPr>
                        <a:t>Naturalness,End-to-End Processing,Multilingual Support,Fine-Tuning</a:t>
                      </a:r>
                      <a:endParaRPr lang="en-US">
                        <a:latin typeface="Times New Roman" panose="02020603050405020304" charset="0"/>
                        <a:cs typeface="Times New Roman" panose="02020603050405020304" charset="0"/>
                      </a:endParaRPr>
                    </a:p>
                  </a:txBody>
                  <a:tcPr/>
                </a:tc>
                <a:tc>
                  <a:txBody>
                    <a:bodyPr/>
                    <a:lstStyle/>
                    <a:p>
                      <a:r>
                        <a:rPr lang="en-US" dirty="0">
                          <a:latin typeface="Times New Roman" panose="02020603050405020304" charset="0"/>
                          <a:cs typeface="Times New Roman" panose="02020603050405020304" charset="0"/>
                        </a:rPr>
                        <a:t>Data Requirements,Errors,Privacy and Security,Resource-Intensive Decoding</a:t>
                      </a:r>
                      <a:endParaRPr lang="en-US" dirty="0">
                        <a:latin typeface="Times New Roman" panose="02020603050405020304" charset="0"/>
                        <a:cs typeface="Times New Roman" panose="02020603050405020304" charset="0"/>
                      </a:endParaRPr>
                    </a:p>
                  </a:txBody>
                  <a:tcPr/>
                </a:tc>
              </a:tr>
              <a:tr h="1371600">
                <a:tc>
                  <a:txBody>
                    <a:bodyPr/>
                    <a:lstStyle/>
                    <a:p>
                      <a:r>
                        <a:rPr lang="en-US" dirty="0">
                          <a:latin typeface="Times New Roman" panose="02020603050405020304" charset="0"/>
                          <a:cs typeface="Times New Roman" panose="02020603050405020304" charset="0"/>
                        </a:rPr>
                        <a:t>Naveen Arivazhagan, Colin Cherry, I Te, Wolfgang Macherey, Pallavi Baljekar, George Foster</a:t>
                      </a:r>
                      <a:endParaRPr lang="en-US" dirty="0">
                        <a:latin typeface="Times New Roman" panose="02020603050405020304" charset="0"/>
                        <a:cs typeface="Times New Roman" panose="02020603050405020304" charset="0"/>
                      </a:endParaRPr>
                    </a:p>
                  </a:txBody>
                  <a:tcPr/>
                </a:tc>
                <a:tc>
                  <a:txBody>
                    <a:bodyPr/>
                    <a:lstStyle/>
                    <a:p>
                      <a:r>
                        <a:rPr lang="en-US" dirty="0">
                          <a:latin typeface="Times New Roman" panose="02020603050405020304" charset="0"/>
                          <a:cs typeface="Times New Roman" panose="02020603050405020304" charset="0"/>
                        </a:rPr>
                        <a:t>NMT heuristics in our English-to-German TED Talk simultaneous spoken language translation scenario</a:t>
                      </a:r>
                      <a:endParaRPr lang="en-US" dirty="0">
                        <a:latin typeface="Times New Roman" panose="02020603050405020304" charset="0"/>
                        <a:cs typeface="Times New Roman" panose="02020603050405020304" charset="0"/>
                      </a:endParaRPr>
                    </a:p>
                  </a:txBody>
                  <a:tcPr/>
                </a:tc>
                <a:tc>
                  <a:txBody>
                    <a:bodyPr/>
                    <a:lstStyle/>
                    <a:p>
                      <a:r>
                        <a:rPr lang="en-US" dirty="0">
                          <a:latin typeface="Times New Roman" panose="02020603050405020304" charset="0"/>
                          <a:cs typeface="Times New Roman" panose="02020603050405020304" charset="0"/>
                        </a:rPr>
                        <a:t>Improved Accuracy,Enhanced Clarity,Confidence Building</a:t>
                      </a:r>
                      <a:endParaRPr lang="en-US" dirty="0">
                        <a:latin typeface="Times New Roman" panose="02020603050405020304" charset="0"/>
                        <a:cs typeface="Times New Roman" panose="02020603050405020304" charset="0"/>
                      </a:endParaRPr>
                    </a:p>
                  </a:txBody>
                  <a:tcPr/>
                </a:tc>
                <a:tc>
                  <a:txBody>
                    <a:bodyPr/>
                    <a:lstStyle/>
                    <a:p>
                      <a:r>
                        <a:rPr lang="en-US" dirty="0">
                          <a:latin typeface="Times New Roman" panose="02020603050405020304" charset="0"/>
                          <a:cs typeface="Times New Roman" panose="02020603050405020304" charset="0"/>
                        </a:rPr>
                        <a:t>Potential for Delays,Potential for Error Propagation,Audience Perception</a:t>
                      </a:r>
                      <a:endParaRPr lang="en-US" dirty="0">
                        <a:latin typeface="Times New Roman" panose="02020603050405020304" charset="0"/>
                        <a:cs typeface="Times New Roman" panose="02020603050405020304" charset="0"/>
                      </a:endParaRPr>
                    </a:p>
                  </a:txBody>
                  <a:tcPr/>
                </a:tc>
              </a:tr>
              <a:tr h="1157605">
                <a:tc>
                  <a:txBody>
                    <a:bodyPr/>
                    <a:p>
                      <a:pPr>
                        <a:buNone/>
                      </a:pPr>
                      <a:r>
                        <a:rPr lang="en-US" dirty="0">
                          <a:latin typeface="Times New Roman" panose="02020603050405020304" charset="0"/>
                          <a:cs typeface="Times New Roman" panose="02020603050405020304" charset="0"/>
                        </a:rPr>
                        <a:t>Muhammad Ajmal,Farooq Ahmad,Martinez-Enriquez A.M.,Mudasser Naseer,Aslam Muhammad</a:t>
                      </a:r>
                      <a:endParaRPr lang="en-US" dirty="0">
                        <a:latin typeface="Times New Roman" panose="02020603050405020304" charset="0"/>
                        <a:cs typeface="Times New Roman" panose="02020603050405020304" charset="0"/>
                      </a:endParaRPr>
                    </a:p>
                  </a:txBody>
                  <a:tcPr/>
                </a:tc>
                <a:tc>
                  <a:txBody>
                    <a:bodyPr/>
                    <a:p>
                      <a:pPr>
                        <a:buNone/>
                      </a:pPr>
                      <a:r>
                        <a:rPr lang="en-US" dirty="0">
                          <a:latin typeface="Times New Roman" panose="02020603050405020304" charset="0"/>
                          <a:cs typeface="Times New Roman" panose="02020603050405020304" charset="0"/>
                        </a:rPr>
                        <a:t>Device camera will start automatically and user can focus and take a snapshot of text easily</a:t>
                      </a:r>
                      <a:endParaRPr lang="en-US" dirty="0">
                        <a:latin typeface="Times New Roman" panose="02020603050405020304" charset="0"/>
                        <a:cs typeface="Times New Roman" panose="02020603050405020304" charset="0"/>
                      </a:endParaRPr>
                    </a:p>
                  </a:txBody>
                  <a:tcPr/>
                </a:tc>
                <a:tc>
                  <a:txBody>
                    <a:bodyPr/>
                    <a:p>
                      <a:pPr>
                        <a:buNone/>
                      </a:pPr>
                      <a:r>
                        <a:rPr lang="en-US" dirty="0">
                          <a:latin typeface="Times New Roman" panose="02020603050405020304" charset="0"/>
                          <a:cs typeface="Times New Roman" panose="02020603050405020304" charset="0"/>
                        </a:rPr>
                        <a:t>Multilingual Accessibility,Customization</a:t>
                      </a:r>
                      <a:endParaRPr lang="en-US" dirty="0">
                        <a:latin typeface="Times New Roman" panose="02020603050405020304" charset="0"/>
                        <a:cs typeface="Times New Roman" panose="02020603050405020304" charset="0"/>
                      </a:endParaRPr>
                    </a:p>
                    <a:p>
                      <a:pPr>
                        <a:buNone/>
                      </a:pPr>
                      <a:r>
                        <a:rPr lang="en-US" dirty="0">
                          <a:latin typeface="Times New Roman" panose="02020603050405020304" charset="0"/>
                          <a:cs typeface="Times New Roman" panose="02020603050405020304" charset="0"/>
                        </a:rPr>
                        <a:t>,Scalability,Language Preservation</a:t>
                      </a:r>
                      <a:endParaRPr lang="en-US" dirty="0">
                        <a:latin typeface="Times New Roman" panose="02020603050405020304" charset="0"/>
                        <a:cs typeface="Times New Roman" panose="02020603050405020304" charset="0"/>
                      </a:endParaRPr>
                    </a:p>
                  </a:txBody>
                  <a:tcPr/>
                </a:tc>
                <a:tc>
                  <a:txBody>
                    <a:bodyPr/>
                    <a:p>
                      <a:pPr>
                        <a:buNone/>
                      </a:pPr>
                      <a:r>
                        <a:rPr lang="en-US" dirty="0">
                          <a:latin typeface="Times New Roman" panose="02020603050405020304" charset="0"/>
                          <a:cs typeface="Times New Roman" panose="02020603050405020304" charset="0"/>
                        </a:rPr>
                        <a:t>Quality of Conversion,Loss of Visual Information,Linguistic and Cultural Sensitivity,Quality Control</a:t>
                      </a:r>
                      <a:endParaRPr lang="en-US" dirty="0">
                        <a:latin typeface="Times New Roman" panose="02020603050405020304" charset="0"/>
                        <a:cs typeface="Times New Roman" panose="02020603050405020304" charset="0"/>
                      </a:endParaRPr>
                    </a:p>
                  </a:txBody>
                  <a:tcPr/>
                </a:tc>
              </a:tr>
            </a:tbl>
          </a:graphicData>
        </a:graphic>
      </p:graphicFrame>
      <p:sp>
        <p:nvSpPr>
          <p:cNvPr id="4" name="Date Placeholder 3"/>
          <p:cNvSpPr>
            <a:spLocks noGrp="1"/>
          </p:cNvSpPr>
          <p:nvPr>
            <p:ph type="dt" idx="10"/>
          </p:nvPr>
        </p:nvSpPr>
        <p:spPr/>
        <p:txBody>
          <a:bodyPr/>
          <a:lstStyle/>
          <a:p>
            <a:r>
              <a:rPr lang="en-US">
                <a:sym typeface="+mn-ea"/>
              </a:rPr>
              <a:t>06/09/2023</a:t>
            </a:r>
            <a:endParaRPr lang="en-US"/>
          </a:p>
          <a:p>
            <a:endParaRPr lang="en-US"/>
          </a:p>
        </p:txBody>
      </p:sp>
      <p:sp>
        <p:nvSpPr>
          <p:cNvPr id="6" name="Footer Placeholder 5"/>
          <p:cNvSpPr>
            <a:spLocks noGrp="1"/>
          </p:cNvSpPr>
          <p:nvPr>
            <p:ph type="ftr" idx="11"/>
          </p:nvPr>
        </p:nvSpPr>
        <p:spPr/>
        <p:txBody>
          <a:bodyPr/>
          <a:lstStyle/>
          <a:p>
            <a:r>
              <a:rPr lang="en-US" smtClean="0"/>
              <a:t>Department of Computer Science and Engineering</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panose="020B0603020202020204"/>
              <a:cs typeface="Trebuchet MS" panose="020B0603020202020204"/>
              <a:sym typeface="Trebuchet MS" panose="020B0603020202020204"/>
            </a:endParaRPr>
          </a:p>
        </p:txBody>
      </p:sp>
      <p:sp>
        <p:nvSpPr>
          <p:cNvPr id="2" name="Title 1"/>
          <p:cNvSpPr>
            <a:spLocks noGrp="1"/>
          </p:cNvSpPr>
          <p:nvPr>
            <p:ph type="title"/>
          </p:nvPr>
        </p:nvSpPr>
        <p:spPr>
          <a:xfrm>
            <a:off x="106839" y="436245"/>
            <a:ext cx="6117431" cy="627321"/>
          </a:xfrm>
        </p:spPr>
        <p:txBody>
          <a:bodyPr/>
          <a:lstStyle/>
          <a:p>
            <a:r>
              <a:rPr lang="en-US" sz="3600" dirty="0" smtClean="0">
                <a:latin typeface="Times New Roman" panose="02020603050405020304" charset="0"/>
                <a:cs typeface="Times New Roman" panose="02020603050405020304" charset="0"/>
              </a:rPr>
              <a:t>Problem Statement</a:t>
            </a:r>
            <a:endParaRPr lang="en-US" sz="3600" dirty="0">
              <a:latin typeface="Times New Roman" panose="02020603050405020304" charset="0"/>
              <a:cs typeface="Times New Roman" panose="02020603050405020304" charset="0"/>
            </a:endParaRPr>
          </a:p>
        </p:txBody>
      </p:sp>
      <p:sp>
        <p:nvSpPr>
          <p:cNvPr id="5" name="TextBox 4"/>
          <p:cNvSpPr txBox="1"/>
          <p:nvPr/>
        </p:nvSpPr>
        <p:spPr>
          <a:xfrm>
            <a:off x="875030" y="3136265"/>
            <a:ext cx="7361555" cy="1568450"/>
          </a:xfrm>
          <a:prstGeom prst="rect">
            <a:avLst/>
          </a:prstGeom>
          <a:noFill/>
        </p:spPr>
        <p:txBody>
          <a:bodyPr wrap="square" rtlCol="0">
            <a:spAutoFit/>
          </a:bodyPr>
          <a:lstStyle/>
          <a:p>
            <a:pPr algn="just"/>
            <a:r>
              <a:rPr lang="en-US" sz="1600" dirty="0">
                <a:latin typeface="Times New Roman" panose="02020603050405020304" charset="0"/>
                <a:cs typeface="Times New Roman" panose="02020603050405020304" charset="0"/>
              </a:rPr>
              <a:t>    The objective of a project focused on developing a real-time voice and image translator is to create a comprehensive system that seamlessly translates spoken language and text within images, enhancing communication and breaking down language barriers. The project's objectives encompass various aspects like Speech Recognition, Image Processing, Privacy and Data Security, Accuracy and Naturalness, Real-Time Perform</a:t>
            </a:r>
            <a:endParaRPr lang="en-US" sz="1600" dirty="0">
              <a:latin typeface="Times New Roman" panose="02020603050405020304" charset="0"/>
              <a:cs typeface="Times New Roman" panose="02020603050405020304" charset="0"/>
            </a:endParaRPr>
          </a:p>
        </p:txBody>
      </p:sp>
      <p:sp>
        <p:nvSpPr>
          <p:cNvPr id="13" name="Title 1"/>
          <p:cNvSpPr txBox="1"/>
          <p:nvPr/>
        </p:nvSpPr>
        <p:spPr>
          <a:xfrm>
            <a:off x="1240790" y="2613771"/>
            <a:ext cx="2303721" cy="437477"/>
          </a:xfrm>
          <a:prstGeom prst="rect">
            <a:avLst/>
          </a:prstGeom>
          <a:noFill/>
          <a:ln>
            <a:noFill/>
          </a:ln>
        </p:spPr>
        <p:txBody>
          <a:bodyPr spcFirstLastPara="1" wrap="square" lIns="94100" tIns="47025" rIns="94100" bIns="470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0700"/>
              <a:buFont typeface="Calibri" panose="020F0502020204030204"/>
              <a:buNone/>
              <a:defRPr sz="20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3600" dirty="0" smtClean="0">
                <a:latin typeface="Times New Roman" panose="02020603050405020304" charset="0"/>
                <a:cs typeface="Times New Roman" panose="02020603050405020304" charset="0"/>
              </a:rPr>
              <a:t>Objective</a:t>
            </a:r>
            <a:endParaRPr lang="en-US" sz="3600" dirty="0">
              <a:latin typeface="Times New Roman" panose="02020603050405020304" charset="0"/>
              <a:cs typeface="Times New Roman" panose="02020603050405020304" charset="0"/>
            </a:endParaRPr>
          </a:p>
        </p:txBody>
      </p:sp>
      <p:sp>
        <p:nvSpPr>
          <p:cNvPr id="14" name="TextBox 13"/>
          <p:cNvSpPr txBox="1"/>
          <p:nvPr/>
        </p:nvSpPr>
        <p:spPr>
          <a:xfrm>
            <a:off x="722630" y="1063625"/>
            <a:ext cx="7513955" cy="1141730"/>
          </a:xfrm>
          <a:prstGeom prst="rect">
            <a:avLst/>
          </a:prstGeom>
          <a:noFill/>
        </p:spPr>
        <p:txBody>
          <a:bodyPr wrap="square" rtlCol="0">
            <a:noAutofit/>
          </a:bodyPr>
          <a:lstStyle/>
          <a:p>
            <a:pPr marL="0" indent="0" algn="just">
              <a:buFont typeface="Arial" panose="020B0604020202020204" pitchFamily="34" charset="0"/>
              <a:buNone/>
            </a:pPr>
            <a:r>
              <a:rPr lang="en-US" sz="1600" dirty="0" smtClean="0">
                <a:latin typeface="Times New Roman" panose="02020603050405020304" charset="0"/>
                <a:cs typeface="Times New Roman" panose="02020603050405020304" charset="0"/>
                <a:sym typeface="+mn-ea"/>
              </a:rPr>
              <a:t>The problem statement for real-time voice and image translator project addresses the pressing need to bridge language barriers in real-time communication scenarios,including voice conversations and text extracted from images.In today’s world, people frequently encounter situations where language differences hinder effective communication. Whether in business mettings, travel, or social interactions, the inability to understand and respond to a foreign language poses significant challenges.</a:t>
            </a:r>
            <a:endParaRPr lang="en-US" sz="1600" dirty="0" smtClean="0">
              <a:latin typeface="Times New Roman" panose="02020603050405020304" charset="0"/>
              <a:cs typeface="Times New Roman" panose="02020603050405020304" charset="0"/>
            </a:endParaRPr>
          </a:p>
          <a:p>
            <a:pPr marL="0" indent="0" algn="just">
              <a:buFont typeface="Arial" panose="020B0604020202020204" pitchFamily="34" charset="0"/>
              <a:buNone/>
            </a:pPr>
            <a:endParaRPr lang="en-US" sz="1600" dirty="0">
              <a:latin typeface="Times New Roman" panose="02020603050405020304" charset="0"/>
              <a:cs typeface="Times New Roman" panose="02020603050405020304" charset="0"/>
            </a:endParaRPr>
          </a:p>
        </p:txBody>
      </p:sp>
      <p:sp>
        <p:nvSpPr>
          <p:cNvPr id="9" name="Date Placeholder 8"/>
          <p:cNvSpPr>
            <a:spLocks noGrp="1"/>
          </p:cNvSpPr>
          <p:nvPr>
            <p:ph type="dt" idx="10"/>
          </p:nvPr>
        </p:nvSpPr>
        <p:spPr/>
        <p:txBody>
          <a:bodyPr/>
          <a:lstStyle/>
          <a:p>
            <a:r>
              <a:rPr lang="en-US">
                <a:sym typeface="+mn-ea"/>
              </a:rPr>
              <a:t>06/09/2023</a:t>
            </a:r>
            <a:endParaRPr lang="en-US"/>
          </a:p>
          <a:p>
            <a:endParaRPr lang="en-US"/>
          </a:p>
        </p:txBody>
      </p:sp>
      <p:sp>
        <p:nvSpPr>
          <p:cNvPr id="10" name="Footer Placeholder 9"/>
          <p:cNvSpPr>
            <a:spLocks noGrp="1"/>
          </p:cNvSpPr>
          <p:nvPr>
            <p:ph type="ftr" idx="11"/>
          </p:nvPr>
        </p:nvSpPr>
        <p:spPr/>
        <p:txBody>
          <a:bodyPr/>
          <a:lstStyle/>
          <a:p>
            <a:r>
              <a:rPr lang="en-US" smtClean="0"/>
              <a:t>Department of Computer Science and Engineering</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sp>
        <p:nvSpPr>
          <p:cNvPr id="2" name="Title 1"/>
          <p:cNvSpPr>
            <a:spLocks noGrp="1"/>
          </p:cNvSpPr>
          <p:nvPr>
            <p:ph type="title"/>
          </p:nvPr>
        </p:nvSpPr>
        <p:spPr>
          <a:xfrm>
            <a:off x="-97631" y="516255"/>
            <a:ext cx="6117431" cy="627321"/>
          </a:xfrm>
        </p:spPr>
        <p:txBody>
          <a:bodyPr/>
          <a:lstStyle/>
          <a:p>
            <a:r>
              <a:rPr lang="en-US" sz="3600" dirty="0" smtClean="0">
                <a:latin typeface="Times New Roman" panose="02020603050405020304" charset="0"/>
                <a:cs typeface="Times New Roman" panose="02020603050405020304" charset="0"/>
              </a:rPr>
              <a:t>Proposed Method</a:t>
            </a:r>
            <a:endParaRPr lang="en-US" sz="3600" dirty="0" smtClean="0">
              <a:latin typeface="Times New Roman" panose="02020603050405020304" charset="0"/>
              <a:cs typeface="Times New Roman" panose="02020603050405020304" charset="0"/>
            </a:endParaRPr>
          </a:p>
        </p:txBody>
      </p:sp>
      <p:sp>
        <p:nvSpPr>
          <p:cNvPr id="3" name="Date Placeholder 2"/>
          <p:cNvSpPr>
            <a:spLocks noGrp="1"/>
          </p:cNvSpPr>
          <p:nvPr>
            <p:ph type="dt" idx="10"/>
          </p:nvPr>
        </p:nvSpPr>
        <p:spPr/>
        <p:txBody>
          <a:bodyPr/>
          <a:lstStyle/>
          <a:p>
            <a:r>
              <a:rPr lang="en-US">
                <a:sym typeface="+mn-ea"/>
              </a:rPr>
              <a:t>06/09/2023</a:t>
            </a:r>
            <a:endParaRPr lang="en-US"/>
          </a:p>
          <a:p>
            <a:endParaRPr lang="en-US"/>
          </a:p>
        </p:txBody>
      </p:sp>
      <p:sp>
        <p:nvSpPr>
          <p:cNvPr id="4" name="Footer Placeholder 3"/>
          <p:cNvSpPr>
            <a:spLocks noGrp="1"/>
          </p:cNvSpPr>
          <p:nvPr>
            <p:ph type="ftr" idx="11"/>
          </p:nvPr>
        </p:nvSpPr>
        <p:spPr/>
        <p:txBody>
          <a:bodyPr/>
          <a:lstStyle/>
          <a:p>
            <a:r>
              <a:rPr lang="en-US" smtClean="0"/>
              <a:t>Department of Computer Science and Engineering</a:t>
            </a:r>
            <a:endParaRPr lang="en-US"/>
          </a:p>
        </p:txBody>
      </p:sp>
      <p:sp>
        <p:nvSpPr>
          <p:cNvPr id="6" name="Text Box 5"/>
          <p:cNvSpPr txBox="1"/>
          <p:nvPr/>
        </p:nvSpPr>
        <p:spPr>
          <a:xfrm>
            <a:off x="716915" y="1462405"/>
            <a:ext cx="7480935" cy="3538220"/>
          </a:xfrm>
          <a:prstGeom prst="rect">
            <a:avLst/>
          </a:prstGeom>
          <a:noFill/>
        </p:spPr>
        <p:txBody>
          <a:bodyPr wrap="square" rtlCol="0">
            <a:spAutoFit/>
          </a:bodyPr>
          <a:p>
            <a:pPr algn="just"/>
            <a:r>
              <a:rPr lang="en-US" sz="1600">
                <a:latin typeface="Times New Roman" panose="02020603050405020304" charset="0"/>
                <a:cs typeface="Times New Roman" panose="02020603050405020304" charset="0"/>
                <a:sym typeface="+mn-ea"/>
              </a:rPr>
              <a:t>To Develop a real-time multimodal language translator application that can perform the following tasks:</a:t>
            </a:r>
            <a:endParaRPr lang="en-US" sz="1600">
              <a:latin typeface="Times New Roman" panose="02020603050405020304" charset="0"/>
              <a:cs typeface="Times New Roman" panose="02020603050405020304" charset="0"/>
            </a:endParaRPr>
          </a:p>
          <a:p>
            <a:pPr algn="just"/>
            <a:endParaRPr lang="en-US" sz="1600">
              <a:latin typeface="Times New Roman" panose="02020603050405020304" charset="0"/>
              <a:cs typeface="Times New Roman" panose="02020603050405020304" charset="0"/>
            </a:endParaRPr>
          </a:p>
          <a:p>
            <a:pPr algn="just"/>
            <a:r>
              <a:rPr lang="en-US" sz="1600" b="1">
                <a:latin typeface="Times New Roman" panose="02020603050405020304" charset="0"/>
                <a:cs typeface="Times New Roman" panose="02020603050405020304" charset="0"/>
                <a:sym typeface="+mn-ea"/>
              </a:rPr>
              <a:t>Voice Translation:</a:t>
            </a:r>
            <a:endParaRPr lang="en-US" sz="1600" b="1">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US" sz="1600">
                <a:latin typeface="Times New Roman" panose="02020603050405020304" charset="0"/>
                <a:cs typeface="Times New Roman" panose="02020603050405020304" charset="0"/>
                <a:sym typeface="+mn-ea"/>
              </a:rPr>
              <a:t>Capture and translate spoken language (voice) from the user in real-time.</a:t>
            </a:r>
            <a:endParaRPr lang="en-US" sz="1600">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US" sz="1600">
                <a:latin typeface="Times New Roman" panose="02020603050405020304" charset="0"/>
                <a:cs typeface="Times New Roman" panose="02020603050405020304" charset="0"/>
                <a:sym typeface="+mn-ea"/>
              </a:rPr>
              <a:t>Support recognition and translation of spoken language into multiple target languages.</a:t>
            </a:r>
            <a:endParaRPr lang="en-US" sz="1600">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US" sz="1600">
                <a:latin typeface="Times New Roman" panose="02020603050405020304" charset="0"/>
                <a:cs typeface="Times New Roman" panose="02020603050405020304" charset="0"/>
                <a:sym typeface="+mn-ea"/>
              </a:rPr>
              <a:t>Provide an intuitive user interface for voice input and output translation.</a:t>
            </a:r>
            <a:endParaRPr lang="en-US" sz="1600">
              <a:latin typeface="Times New Roman" panose="02020603050405020304" charset="0"/>
              <a:cs typeface="Times New Roman" panose="02020603050405020304" charset="0"/>
            </a:endParaRPr>
          </a:p>
          <a:p>
            <a:pPr algn="just"/>
            <a:endParaRPr lang="en-US" sz="1600">
              <a:latin typeface="Times New Roman" panose="02020603050405020304" charset="0"/>
              <a:cs typeface="Times New Roman" panose="02020603050405020304" charset="0"/>
            </a:endParaRPr>
          </a:p>
          <a:p>
            <a:pPr algn="just"/>
            <a:r>
              <a:rPr lang="en-US" sz="1600" b="1">
                <a:latin typeface="Times New Roman" panose="02020603050405020304" charset="0"/>
                <a:cs typeface="Times New Roman" panose="02020603050405020304" charset="0"/>
                <a:sym typeface="+mn-ea"/>
              </a:rPr>
              <a:t>Image Text Translation:</a:t>
            </a:r>
            <a:endParaRPr lang="en-US" sz="1600" b="1">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US" sz="1600">
                <a:latin typeface="Times New Roman" panose="02020603050405020304" charset="0"/>
                <a:cs typeface="Times New Roman" panose="02020603050405020304" charset="0"/>
                <a:sym typeface="+mn-ea"/>
              </a:rPr>
              <a:t>Allow users to upload images containing text from their device's gallery.</a:t>
            </a:r>
            <a:endParaRPr lang="en-US" sz="1600">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US" sz="1600">
                <a:latin typeface="Times New Roman" panose="02020603050405020304" charset="0"/>
                <a:cs typeface="Times New Roman" panose="02020603050405020304" charset="0"/>
                <a:sym typeface="+mn-ea"/>
              </a:rPr>
              <a:t>Extract text content from the uploaded images using Optical Character Recognition (OCR) technology.</a:t>
            </a:r>
            <a:endParaRPr lang="en-US" sz="1600">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US" sz="1600">
                <a:latin typeface="Times New Roman" panose="02020603050405020304" charset="0"/>
                <a:cs typeface="Times New Roman" panose="02020603050405020304" charset="0"/>
                <a:sym typeface="+mn-ea"/>
              </a:rPr>
              <a:t>Translate the extracted text into the user's preferred language.</a:t>
            </a:r>
            <a:endParaRPr lang="en-US" sz="1600">
              <a:latin typeface="Times New Roman" panose="02020603050405020304" charset="0"/>
              <a:cs typeface="Times New Roman" panose="02020603050405020304" charset="0"/>
            </a:endParaRPr>
          </a:p>
          <a:p>
            <a:pPr algn="l"/>
            <a:endParaRPr lang="en-US" sz="160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sp>
        <p:nvSpPr>
          <p:cNvPr id="2" name="Title 1"/>
          <p:cNvSpPr>
            <a:spLocks noGrp="1"/>
          </p:cNvSpPr>
          <p:nvPr>
            <p:ph type="title"/>
          </p:nvPr>
        </p:nvSpPr>
        <p:spPr>
          <a:xfrm>
            <a:off x="159" y="258445"/>
            <a:ext cx="6117431" cy="627321"/>
          </a:xfrm>
        </p:spPr>
        <p:txBody>
          <a:bodyPr/>
          <a:lstStyle/>
          <a:p>
            <a:r>
              <a:rPr lang="en-US" sz="3600" dirty="0" smtClean="0">
                <a:latin typeface="Times New Roman" panose="02020603050405020304" charset="0"/>
                <a:cs typeface="Times New Roman" panose="02020603050405020304" charset="0"/>
              </a:rPr>
              <a:t>Proposed Method</a:t>
            </a:r>
            <a:endParaRPr lang="en-US" sz="3600" dirty="0">
              <a:latin typeface="Times New Roman" panose="02020603050405020304" charset="0"/>
              <a:cs typeface="Times New Roman" panose="02020603050405020304" charset="0"/>
            </a:endParaRPr>
          </a:p>
        </p:txBody>
      </p:sp>
      <p:sp>
        <p:nvSpPr>
          <p:cNvPr id="3" name="Date Placeholder 2"/>
          <p:cNvSpPr>
            <a:spLocks noGrp="1"/>
          </p:cNvSpPr>
          <p:nvPr>
            <p:ph type="dt" idx="10"/>
          </p:nvPr>
        </p:nvSpPr>
        <p:spPr/>
        <p:txBody>
          <a:bodyPr/>
          <a:lstStyle/>
          <a:p>
            <a:r>
              <a:rPr lang="en-US">
                <a:sym typeface="+mn-ea"/>
              </a:rPr>
              <a:t>06/09/2023</a:t>
            </a:r>
            <a:endParaRPr lang="en-US"/>
          </a:p>
          <a:p>
            <a:endParaRPr lang="en-US"/>
          </a:p>
        </p:txBody>
      </p:sp>
      <p:sp>
        <p:nvSpPr>
          <p:cNvPr id="4" name="Footer Placeholder 3"/>
          <p:cNvSpPr>
            <a:spLocks noGrp="1"/>
          </p:cNvSpPr>
          <p:nvPr>
            <p:ph type="ftr" idx="11"/>
          </p:nvPr>
        </p:nvSpPr>
        <p:spPr/>
        <p:txBody>
          <a:bodyPr/>
          <a:lstStyle/>
          <a:p>
            <a:r>
              <a:rPr lang="en-US" smtClean="0"/>
              <a:t>Department of Computer Science and Engineering</a:t>
            </a:r>
            <a:endParaRPr lang="en-US"/>
          </a:p>
        </p:txBody>
      </p:sp>
      <p:pic>
        <p:nvPicPr>
          <p:cNvPr id="9" name="Picture Placeholder 8" descr="flow"/>
          <p:cNvPicPr>
            <a:picLocks noChangeAspect="1"/>
          </p:cNvPicPr>
          <p:nvPr>
            <p:ph type="pic" idx="2"/>
          </p:nvPr>
        </p:nvPicPr>
        <p:blipFill>
          <a:blip r:embed="rId1"/>
          <a:stretch>
            <a:fillRect/>
          </a:stretch>
        </p:blipFill>
        <p:spPr>
          <a:xfrm rot="16200000">
            <a:off x="2984500" y="-1201420"/>
            <a:ext cx="3183890" cy="764413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sp>
        <p:nvSpPr>
          <p:cNvPr id="2" name="Title 1"/>
          <p:cNvSpPr>
            <a:spLocks noGrp="1"/>
          </p:cNvSpPr>
          <p:nvPr>
            <p:ph type="title"/>
          </p:nvPr>
        </p:nvSpPr>
        <p:spPr>
          <a:xfrm>
            <a:off x="435769" y="91440"/>
            <a:ext cx="6117431" cy="627321"/>
          </a:xfrm>
        </p:spPr>
        <p:txBody>
          <a:bodyPr/>
          <a:lstStyle/>
          <a:p>
            <a:r>
              <a:rPr lang="en-US" sz="3600" dirty="0" smtClean="0">
                <a:latin typeface="Times New Roman" panose="02020603050405020304" charset="0"/>
                <a:cs typeface="Times New Roman" panose="02020603050405020304" charset="0"/>
              </a:rPr>
              <a:t>Project status</a:t>
            </a:r>
            <a:endParaRPr lang="en-US" sz="3600" dirty="0">
              <a:latin typeface="Times New Roman" panose="02020603050405020304" charset="0"/>
              <a:cs typeface="Times New Roman" panose="02020603050405020304" charset="0"/>
            </a:endParaRPr>
          </a:p>
        </p:txBody>
      </p:sp>
      <p:graphicFrame>
        <p:nvGraphicFramePr>
          <p:cNvPr id="4" name="Table 3"/>
          <p:cNvGraphicFramePr>
            <a:graphicFrameLocks noGrp="1"/>
          </p:cNvGraphicFramePr>
          <p:nvPr/>
        </p:nvGraphicFramePr>
        <p:xfrm>
          <a:off x="1111885" y="1281430"/>
          <a:ext cx="6630035" cy="2588260"/>
        </p:xfrm>
        <a:graphic>
          <a:graphicData uri="http://schemas.openxmlformats.org/drawingml/2006/table">
            <a:tbl>
              <a:tblPr firstRow="1" bandRow="1">
                <a:tableStyleId>{1D3205E1-8B83-452B-8570-0B3C4014EAE2}</a:tableStyleId>
              </a:tblPr>
              <a:tblGrid>
                <a:gridCol w="605155"/>
                <a:gridCol w="4286885"/>
                <a:gridCol w="1737995"/>
              </a:tblGrid>
              <a:tr h="717550">
                <a:tc>
                  <a:txBody>
                    <a:bodyPr/>
                    <a:lstStyle/>
                    <a:p>
                      <a:r>
                        <a:rPr lang="en-US" sz="1600" dirty="0" err="1" smtClean="0">
                          <a:latin typeface="Times New Roman" panose="02020603050405020304" charset="0"/>
                          <a:cs typeface="Times New Roman" panose="02020603050405020304" charset="0"/>
                        </a:rPr>
                        <a:t>S.No</a:t>
                      </a:r>
                      <a:endParaRPr lang="en-US" sz="1600" dirty="0" err="1" smtClean="0">
                        <a:latin typeface="Times New Roman" panose="02020603050405020304" charset="0"/>
                        <a:cs typeface="Times New Roman" panose="02020603050405020304" charset="0"/>
                      </a:endParaRPr>
                    </a:p>
                  </a:txBody>
                  <a:tcPr/>
                </a:tc>
                <a:tc>
                  <a:txBody>
                    <a:bodyPr/>
                    <a:lstStyle/>
                    <a:p>
                      <a:r>
                        <a:rPr lang="en-US" sz="1600" dirty="0" smtClean="0">
                          <a:latin typeface="Times New Roman" panose="02020603050405020304" charset="0"/>
                          <a:cs typeface="Times New Roman" panose="02020603050405020304" charset="0"/>
                        </a:rPr>
                        <a:t>Functionality</a:t>
                      </a:r>
                      <a:endParaRPr lang="en-US" sz="1600" dirty="0" smtClean="0">
                        <a:latin typeface="Times New Roman" panose="02020603050405020304" charset="0"/>
                        <a:cs typeface="Times New Roman" panose="02020603050405020304" charset="0"/>
                      </a:endParaRPr>
                    </a:p>
                  </a:txBody>
                  <a:tcPr/>
                </a:tc>
                <a:tc>
                  <a:txBody>
                    <a:bodyPr/>
                    <a:lstStyle/>
                    <a:p>
                      <a:r>
                        <a:rPr lang="en-US" sz="1600" dirty="0" smtClean="0">
                          <a:latin typeface="Times New Roman" panose="02020603050405020304" charset="0"/>
                          <a:cs typeface="Times New Roman" panose="02020603050405020304" charset="0"/>
                        </a:rPr>
                        <a:t>Status</a:t>
                      </a:r>
                      <a:endParaRPr lang="en-US" sz="1600" dirty="0" smtClean="0">
                        <a:latin typeface="Times New Roman" panose="02020603050405020304" charset="0"/>
                        <a:cs typeface="Times New Roman" panose="02020603050405020304" charset="0"/>
                      </a:endParaRPr>
                    </a:p>
                    <a:p>
                      <a:r>
                        <a:rPr lang="en-US" sz="1600" dirty="0" smtClean="0">
                          <a:latin typeface="Times New Roman" panose="02020603050405020304" charset="0"/>
                          <a:cs typeface="Times New Roman" panose="02020603050405020304" charset="0"/>
                        </a:rPr>
                        <a:t>(Completed /in-progress/Not</a:t>
                      </a:r>
                      <a:r>
                        <a:rPr lang="en-US" sz="1600" baseline="0" dirty="0" smtClean="0">
                          <a:latin typeface="Times New Roman" panose="02020603050405020304" charset="0"/>
                          <a:cs typeface="Times New Roman" panose="02020603050405020304" charset="0"/>
                        </a:rPr>
                        <a:t> started)</a:t>
                      </a:r>
                      <a:endParaRPr lang="en-US" sz="1600" dirty="0" smtClean="0">
                        <a:latin typeface="Times New Roman" panose="02020603050405020304" charset="0"/>
                        <a:cs typeface="Times New Roman" panose="02020603050405020304" charset="0"/>
                      </a:endParaRPr>
                    </a:p>
                  </a:txBody>
                  <a:tcPr/>
                </a:tc>
              </a:tr>
              <a:tr h="358140">
                <a:tc>
                  <a:txBody>
                    <a:bodyPr/>
                    <a:lstStyle/>
                    <a:p>
                      <a:r>
                        <a:rPr lang="en-US" sz="1600">
                          <a:latin typeface="Times New Roman" panose="02020603050405020304" charset="0"/>
                          <a:cs typeface="Times New Roman" panose="02020603050405020304" charset="0"/>
                        </a:rPr>
                        <a:t>1.</a:t>
                      </a:r>
                      <a:endParaRPr lang="en-US" sz="1600">
                        <a:latin typeface="Times New Roman" panose="02020603050405020304" charset="0"/>
                        <a:cs typeface="Times New Roman" panose="02020603050405020304" charset="0"/>
                      </a:endParaRPr>
                    </a:p>
                  </a:txBody>
                  <a:tcPr/>
                </a:tc>
                <a:tc>
                  <a:txBody>
                    <a:bodyPr/>
                    <a:lstStyle/>
                    <a:p>
                      <a:r>
                        <a:rPr lang="en-US" sz="1600">
                          <a:latin typeface="Times New Roman" panose="02020603050405020304" charset="0"/>
                          <a:cs typeface="Times New Roman" panose="02020603050405020304" charset="0"/>
                        </a:rPr>
                        <a:t>Searched IEEE papers on this project</a:t>
                      </a:r>
                      <a:endParaRPr lang="en-US" sz="1600">
                        <a:latin typeface="Times New Roman" panose="02020603050405020304" charset="0"/>
                        <a:cs typeface="Times New Roman" panose="02020603050405020304" charset="0"/>
                      </a:endParaRPr>
                    </a:p>
                  </a:txBody>
                  <a:tcPr/>
                </a:tc>
                <a:tc>
                  <a:txBody>
                    <a:bodyPr/>
                    <a:lstStyle/>
                    <a:p>
                      <a:r>
                        <a:rPr lang="en-US" sz="1600">
                          <a:latin typeface="Times New Roman" panose="02020603050405020304" charset="0"/>
                          <a:cs typeface="Times New Roman" panose="02020603050405020304" charset="0"/>
                        </a:rPr>
                        <a:t>completed</a:t>
                      </a:r>
                      <a:endParaRPr lang="en-US" sz="1600">
                        <a:latin typeface="Times New Roman" panose="02020603050405020304" charset="0"/>
                        <a:cs typeface="Times New Roman" panose="02020603050405020304" charset="0"/>
                      </a:endParaRPr>
                    </a:p>
                  </a:txBody>
                  <a:tcPr/>
                </a:tc>
              </a:tr>
              <a:tr h="358140">
                <a:tc>
                  <a:txBody>
                    <a:bodyPr/>
                    <a:lstStyle/>
                    <a:p>
                      <a:r>
                        <a:rPr lang="en-US" sz="1600">
                          <a:latin typeface="Times New Roman" panose="02020603050405020304" charset="0"/>
                          <a:cs typeface="Times New Roman" panose="02020603050405020304" charset="0"/>
                        </a:rPr>
                        <a:t>2.</a:t>
                      </a:r>
                      <a:endParaRPr lang="en-US" sz="1600">
                        <a:latin typeface="Times New Roman" panose="02020603050405020304" charset="0"/>
                        <a:cs typeface="Times New Roman" panose="02020603050405020304" charset="0"/>
                      </a:endParaRPr>
                    </a:p>
                  </a:txBody>
                  <a:tcPr/>
                </a:tc>
                <a:tc>
                  <a:txBody>
                    <a:bodyPr/>
                    <a:lstStyle/>
                    <a:p>
                      <a:r>
                        <a:rPr lang="en-US" sz="1600">
                          <a:latin typeface="Times New Roman" panose="02020603050405020304" charset="0"/>
                          <a:cs typeface="Times New Roman" panose="02020603050405020304" charset="0"/>
                        </a:rPr>
                        <a:t>Probelm Statement</a:t>
                      </a:r>
                      <a:endParaRPr lang="en-US" sz="1600">
                        <a:latin typeface="Times New Roman" panose="02020603050405020304" charset="0"/>
                        <a:cs typeface="Times New Roman" panose="02020603050405020304" charset="0"/>
                      </a:endParaRPr>
                    </a:p>
                  </a:txBody>
                  <a:tcPr/>
                </a:tc>
                <a:tc>
                  <a:txBody>
                    <a:bodyPr/>
                    <a:lstStyle/>
                    <a:p>
                      <a:r>
                        <a:rPr lang="en-US" sz="1600">
                          <a:latin typeface="Times New Roman" panose="02020603050405020304" charset="0"/>
                          <a:cs typeface="Times New Roman" panose="02020603050405020304" charset="0"/>
                        </a:rPr>
                        <a:t>completed</a:t>
                      </a:r>
                      <a:endParaRPr lang="en-US" sz="1600">
                        <a:latin typeface="Times New Roman" panose="02020603050405020304" charset="0"/>
                        <a:cs typeface="Times New Roman" panose="02020603050405020304" charset="0"/>
                      </a:endParaRPr>
                    </a:p>
                  </a:txBody>
                  <a:tcPr/>
                </a:tc>
              </a:tr>
              <a:tr h="436880">
                <a:tc>
                  <a:txBody>
                    <a:bodyPr/>
                    <a:lstStyle/>
                    <a:p>
                      <a:r>
                        <a:rPr lang="en-US" sz="1600">
                          <a:latin typeface="Times New Roman" panose="02020603050405020304" charset="0"/>
                          <a:cs typeface="Times New Roman" panose="02020603050405020304" charset="0"/>
                        </a:rPr>
                        <a:t>3.</a:t>
                      </a:r>
                      <a:endParaRPr lang="en-US" sz="1600">
                        <a:latin typeface="Times New Roman" panose="02020603050405020304" charset="0"/>
                        <a:cs typeface="Times New Roman" panose="02020603050405020304" charset="0"/>
                      </a:endParaRPr>
                    </a:p>
                  </a:txBody>
                  <a:tcPr/>
                </a:tc>
                <a:tc>
                  <a:txBody>
                    <a:bodyPr/>
                    <a:lstStyle/>
                    <a:p>
                      <a:r>
                        <a:rPr lang="en-US" sz="1600" dirty="0" smtClean="0">
                          <a:latin typeface="Times New Roman" panose="02020603050405020304" charset="0"/>
                          <a:cs typeface="Times New Roman" panose="02020603050405020304" charset="0"/>
                          <a:sym typeface="+mn-ea"/>
                        </a:rPr>
                        <a:t>Literature survey</a:t>
                      </a:r>
                      <a:endParaRPr lang="en-US" sz="1600" dirty="0" smtClean="0">
                        <a:latin typeface="Times New Roman" panose="02020603050405020304" charset="0"/>
                        <a:cs typeface="Times New Roman" panose="02020603050405020304" charset="0"/>
                        <a:sym typeface="+mn-ea"/>
                      </a:endParaRPr>
                    </a:p>
                  </a:txBody>
                  <a:tcPr/>
                </a:tc>
                <a:tc>
                  <a:txBody>
                    <a:bodyPr/>
                    <a:lstStyle/>
                    <a:p>
                      <a:r>
                        <a:rPr lang="en-US" sz="1600" dirty="0">
                          <a:latin typeface="Times New Roman" panose="02020603050405020304" charset="0"/>
                          <a:cs typeface="Times New Roman" panose="02020603050405020304" charset="0"/>
                        </a:rPr>
                        <a:t>completed</a:t>
                      </a:r>
                      <a:endParaRPr lang="en-US" sz="1600" dirty="0">
                        <a:latin typeface="Times New Roman" panose="02020603050405020304" charset="0"/>
                        <a:cs typeface="Times New Roman" panose="02020603050405020304" charset="0"/>
                      </a:endParaRPr>
                    </a:p>
                  </a:txBody>
                  <a:tcPr/>
                </a:tc>
              </a:tr>
              <a:tr h="358775">
                <a:tc>
                  <a:txBody>
                    <a:bodyPr/>
                    <a:lstStyle/>
                    <a:p>
                      <a:r>
                        <a:rPr lang="en-US" sz="1600" dirty="0">
                          <a:latin typeface="Times New Roman" panose="02020603050405020304" charset="0"/>
                          <a:cs typeface="Times New Roman" panose="02020603050405020304" charset="0"/>
                        </a:rPr>
                        <a:t>4.</a:t>
                      </a:r>
                      <a:endParaRPr lang="en-US" sz="1600" dirty="0">
                        <a:latin typeface="Times New Roman" panose="02020603050405020304" charset="0"/>
                        <a:cs typeface="Times New Roman" panose="02020603050405020304" charset="0"/>
                      </a:endParaRPr>
                    </a:p>
                  </a:txBody>
                  <a:tcPr/>
                </a:tc>
                <a:tc>
                  <a:txBody>
                    <a:bodyPr/>
                    <a:lstStyle/>
                    <a:p>
                      <a:r>
                        <a:rPr lang="en-US" sz="1600">
                          <a:latin typeface="Times New Roman" panose="02020603050405020304" charset="0"/>
                          <a:cs typeface="Times New Roman" panose="02020603050405020304" charset="0"/>
                        </a:rPr>
                        <a:t>Design</a:t>
                      </a:r>
                      <a:endParaRPr lang="en-US" sz="1600">
                        <a:latin typeface="Times New Roman" panose="02020603050405020304" charset="0"/>
                        <a:cs typeface="Times New Roman" panose="02020603050405020304" charset="0"/>
                      </a:endParaRPr>
                    </a:p>
                  </a:txBody>
                  <a:tcPr/>
                </a:tc>
                <a:tc>
                  <a:txBody>
                    <a:bodyPr/>
                    <a:lstStyle/>
                    <a:p>
                      <a:r>
                        <a:rPr lang="en-US" sz="1600" dirty="0">
                          <a:latin typeface="Times New Roman" panose="02020603050405020304" charset="0"/>
                          <a:cs typeface="Times New Roman" panose="02020603050405020304" charset="0"/>
                        </a:rPr>
                        <a:t>in-progress</a:t>
                      </a:r>
                      <a:endParaRPr lang="en-US" sz="1600" dirty="0">
                        <a:latin typeface="Times New Roman" panose="02020603050405020304" charset="0"/>
                        <a:cs typeface="Times New Roman" panose="02020603050405020304" charset="0"/>
                      </a:endParaRPr>
                    </a:p>
                  </a:txBody>
                  <a:tcPr/>
                </a:tc>
              </a:tr>
              <a:tr h="358775">
                <a:tc>
                  <a:txBody>
                    <a:bodyPr/>
                    <a:p>
                      <a:pPr>
                        <a:buNone/>
                      </a:pPr>
                      <a:r>
                        <a:rPr lang="en-US" sz="1600" dirty="0">
                          <a:latin typeface="Times New Roman" panose="02020603050405020304" charset="0"/>
                          <a:cs typeface="Times New Roman" panose="02020603050405020304" charset="0"/>
                        </a:rPr>
                        <a:t>5.</a:t>
                      </a:r>
                      <a:endParaRPr lang="en-US" sz="1600" dirty="0">
                        <a:latin typeface="Times New Roman" panose="02020603050405020304" charset="0"/>
                        <a:cs typeface="Times New Roman" panose="02020603050405020304" charset="0"/>
                      </a:endParaRPr>
                    </a:p>
                  </a:txBody>
                  <a:tcPr/>
                </a:tc>
                <a:tc>
                  <a:txBody>
                    <a:bodyPr/>
                    <a:p>
                      <a:pPr>
                        <a:buNone/>
                      </a:pPr>
                      <a:r>
                        <a:rPr lang="en-US" sz="1600">
                          <a:latin typeface="Times New Roman" panose="02020603050405020304" charset="0"/>
                          <a:cs typeface="Times New Roman" panose="02020603050405020304" charset="0"/>
                        </a:rPr>
                        <a:t>Implementation</a:t>
                      </a:r>
                      <a:endParaRPr lang="en-US" sz="1600">
                        <a:latin typeface="Times New Roman" panose="02020603050405020304" charset="0"/>
                        <a:cs typeface="Times New Roman" panose="02020603050405020304" charset="0"/>
                      </a:endParaRPr>
                    </a:p>
                  </a:txBody>
                  <a:tcPr/>
                </a:tc>
                <a:tc>
                  <a:txBody>
                    <a:bodyPr/>
                    <a:p>
                      <a:pPr>
                        <a:buNone/>
                      </a:pPr>
                      <a:r>
                        <a:rPr lang="en-US" sz="1600" dirty="0">
                          <a:latin typeface="Times New Roman" panose="02020603050405020304" charset="0"/>
                          <a:cs typeface="Times New Roman" panose="02020603050405020304" charset="0"/>
                        </a:rPr>
                        <a:t>in-progress</a:t>
                      </a:r>
                      <a:endParaRPr lang="en-US" sz="1600" dirty="0">
                        <a:latin typeface="Times New Roman" panose="02020603050405020304" charset="0"/>
                        <a:cs typeface="Times New Roman" panose="02020603050405020304" charset="0"/>
                      </a:endParaRPr>
                    </a:p>
                  </a:txBody>
                  <a:tcPr/>
                </a:tc>
              </a:tr>
            </a:tbl>
          </a:graphicData>
        </a:graphic>
      </p:graphicFrame>
      <p:sp>
        <p:nvSpPr>
          <p:cNvPr id="5" name="TextBox 4"/>
          <p:cNvSpPr txBox="1"/>
          <p:nvPr/>
        </p:nvSpPr>
        <p:spPr>
          <a:xfrm>
            <a:off x="816746" y="4393408"/>
            <a:ext cx="3020602" cy="306705"/>
          </a:xfrm>
          <a:prstGeom prst="rect">
            <a:avLst/>
          </a:prstGeom>
          <a:noFill/>
        </p:spPr>
        <p:txBody>
          <a:bodyPr wrap="square" rtlCol="0">
            <a:spAutoFit/>
          </a:bodyPr>
          <a:lstStyle/>
          <a:p>
            <a:r>
              <a:rPr lang="en-US" dirty="0" smtClean="0">
                <a:solidFill>
                  <a:srgbClr val="FF0000"/>
                </a:solidFill>
              </a:rPr>
              <a:t>  </a:t>
            </a:r>
            <a:endParaRPr lang="en-US" dirty="0">
              <a:solidFill>
                <a:srgbClr val="FF0000"/>
              </a:solidFill>
            </a:endParaRPr>
          </a:p>
        </p:txBody>
      </p:sp>
      <p:sp>
        <p:nvSpPr>
          <p:cNvPr id="6" name="Date Placeholder 5"/>
          <p:cNvSpPr>
            <a:spLocks noGrp="1"/>
          </p:cNvSpPr>
          <p:nvPr>
            <p:ph type="dt" idx="10"/>
          </p:nvPr>
        </p:nvSpPr>
        <p:spPr/>
        <p:txBody>
          <a:bodyPr/>
          <a:lstStyle/>
          <a:p>
            <a:r>
              <a:rPr lang="en-US">
                <a:sym typeface="+mn-ea"/>
              </a:rPr>
              <a:t>06/09/2023</a:t>
            </a:r>
            <a:endParaRPr lang="en-US"/>
          </a:p>
          <a:p>
            <a:endParaRPr lang="en-US"/>
          </a:p>
        </p:txBody>
      </p:sp>
      <p:sp>
        <p:nvSpPr>
          <p:cNvPr id="7" name="Footer Placeholder 6"/>
          <p:cNvSpPr>
            <a:spLocks noGrp="1"/>
          </p:cNvSpPr>
          <p:nvPr>
            <p:ph type="ftr" idx="11"/>
          </p:nvPr>
        </p:nvSpPr>
        <p:spPr/>
        <p:txBody>
          <a:bodyPr/>
          <a:lstStyle/>
          <a:p>
            <a:r>
              <a:rPr lang="en-US" smtClean="0"/>
              <a:t>Department of Computer Science and Engineering</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sp>
        <p:nvSpPr>
          <p:cNvPr id="2" name="Title 1"/>
          <p:cNvSpPr>
            <a:spLocks noGrp="1"/>
          </p:cNvSpPr>
          <p:nvPr>
            <p:ph type="title"/>
          </p:nvPr>
        </p:nvSpPr>
        <p:spPr>
          <a:xfrm>
            <a:off x="435769" y="0"/>
            <a:ext cx="6117431" cy="627321"/>
          </a:xfrm>
        </p:spPr>
        <p:txBody>
          <a:bodyPr/>
          <a:lstStyle/>
          <a:p>
            <a:r>
              <a:rPr lang="en-US" sz="3600" dirty="0" smtClean="0">
                <a:latin typeface="Times New Roman" panose="02020603050405020304" charset="0"/>
                <a:cs typeface="Times New Roman" panose="02020603050405020304" charset="0"/>
              </a:rPr>
              <a:t>References</a:t>
            </a:r>
            <a:endParaRPr lang="en-US" sz="3600" dirty="0">
              <a:latin typeface="Times New Roman" panose="02020603050405020304" charset="0"/>
              <a:cs typeface="Times New Roman" panose="02020603050405020304" charset="0"/>
            </a:endParaRPr>
          </a:p>
        </p:txBody>
      </p:sp>
      <p:sp>
        <p:nvSpPr>
          <p:cNvPr id="3" name="Date Placeholder 2"/>
          <p:cNvSpPr>
            <a:spLocks noGrp="1"/>
          </p:cNvSpPr>
          <p:nvPr>
            <p:ph type="dt" idx="10"/>
          </p:nvPr>
        </p:nvSpPr>
        <p:spPr/>
        <p:txBody>
          <a:bodyPr/>
          <a:lstStyle/>
          <a:p>
            <a:r>
              <a:rPr lang="en-US">
                <a:sym typeface="+mn-ea"/>
              </a:rPr>
              <a:t>06/09/2023</a:t>
            </a:r>
            <a:endParaRPr lang="en-US"/>
          </a:p>
          <a:p>
            <a:endParaRPr lang="en-US"/>
          </a:p>
        </p:txBody>
      </p:sp>
      <p:sp>
        <p:nvSpPr>
          <p:cNvPr id="4" name="Footer Placeholder 3"/>
          <p:cNvSpPr>
            <a:spLocks noGrp="1"/>
          </p:cNvSpPr>
          <p:nvPr>
            <p:ph type="ftr" idx="11"/>
          </p:nvPr>
        </p:nvSpPr>
        <p:spPr/>
        <p:txBody>
          <a:bodyPr/>
          <a:lstStyle/>
          <a:p>
            <a:r>
              <a:rPr lang="en-US" smtClean="0"/>
              <a:t>Department of Computer Science and Engineering</a:t>
            </a:r>
            <a:endParaRPr lang="en-US"/>
          </a:p>
        </p:txBody>
      </p:sp>
      <p:sp>
        <p:nvSpPr>
          <p:cNvPr id="5" name="Text Box 4"/>
          <p:cNvSpPr txBox="1"/>
          <p:nvPr/>
        </p:nvSpPr>
        <p:spPr>
          <a:xfrm>
            <a:off x="917575" y="828040"/>
            <a:ext cx="7513955" cy="3739515"/>
          </a:xfrm>
          <a:prstGeom prst="rect">
            <a:avLst/>
          </a:prstGeom>
          <a:noFill/>
        </p:spPr>
        <p:txBody>
          <a:bodyPr wrap="square" rtlCol="0">
            <a:noAutofit/>
          </a:bodyPr>
          <a:p>
            <a:pPr algn="just"/>
            <a:r>
              <a:rPr lang="en-US" sz="1600">
                <a:latin typeface="Times New Roman" panose="02020603050405020304" charset="0"/>
                <a:cs typeface="Times New Roman" panose="02020603050405020304" charset="0"/>
              </a:rPr>
              <a:t>[1] Takatomo Kano, Sakriani Sakti, Satoshi Nakamura”Transformer-Based Direct Speech-To-Speech Translation with Transcoder” 2021 IEEE Spoken Language Technology Workshop(SLT) | 978-1-7281-7066-4/20/$31.00 @2021 IEEE | DOI: 10.1109/SLT48900.2021.9383496</a:t>
            </a:r>
            <a:endParaRPr lang="en-US" sz="1600">
              <a:latin typeface="Times New Roman" panose="02020603050405020304" charset="0"/>
              <a:cs typeface="Times New Roman" panose="02020603050405020304" charset="0"/>
            </a:endParaRPr>
          </a:p>
          <a:p>
            <a:pPr algn="just"/>
            <a:endParaRPr lang="en-US" sz="1600">
              <a:latin typeface="Times New Roman" panose="02020603050405020304" charset="0"/>
              <a:cs typeface="Times New Roman" panose="02020603050405020304" charset="0"/>
            </a:endParaRPr>
          </a:p>
          <a:p>
            <a:pPr algn="just"/>
            <a:r>
              <a:rPr lang="en-US" sz="1600">
                <a:latin typeface="Times New Roman" panose="02020603050405020304" charset="0"/>
                <a:cs typeface="Times New Roman" panose="02020603050405020304" charset="0"/>
              </a:rPr>
              <a:t>[2] Naveen Arivazhagan, Colin Cherry, I Te, Wolfgang Macherey, Pallavi Baljekar, George Foster “Re-Translation Strategies for Long Form, Simultaneous, Spoken Language Translation” 2020 IEEE Xplore | 978-1-5090-6631-5/20/$31.00 @2020 IEEE | DOI: 10.1109/ICASSP40776.2020.9054585</a:t>
            </a:r>
            <a:endParaRPr lang="en-US" sz="1600">
              <a:latin typeface="Times New Roman" panose="02020603050405020304" charset="0"/>
              <a:cs typeface="Times New Roman" panose="02020603050405020304" charset="0"/>
            </a:endParaRPr>
          </a:p>
          <a:p>
            <a:pPr algn="just"/>
            <a:endParaRPr lang="en-US" sz="1600">
              <a:latin typeface="Times New Roman" panose="02020603050405020304" charset="0"/>
              <a:cs typeface="Times New Roman" panose="02020603050405020304" charset="0"/>
            </a:endParaRPr>
          </a:p>
          <a:p>
            <a:pPr algn="just"/>
            <a:r>
              <a:rPr lang="en-US" sz="1600">
                <a:latin typeface="Times New Roman" panose="02020603050405020304" charset="0"/>
                <a:cs typeface="Times New Roman" panose="02020603050405020304" charset="0"/>
              </a:rPr>
              <a:t>[3] Muhammad Ajmal,Farooq Ahmad,Martinez-Enriquez A.M.,Mudasser Naseer,Aslam Muhammad,Mohsin Ashraf  “Image to Multilingual Text Conversion for Literacy Education”2020 17th IEEE International Conference on Machine Learning and Applications | DOI:10.1109/ICMLA.2020.00215</a:t>
            </a:r>
            <a:br>
              <a:rPr lang="en-US" sz="1600">
                <a:latin typeface="Times New Roman" panose="02020603050405020304" charset="0"/>
                <a:cs typeface="Times New Roman" panose="02020603050405020304" charset="0"/>
              </a:rPr>
            </a:br>
            <a:endParaRPr lang="en-US" sz="1600">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4870</Words>
  <Application>WPS Presentation</Application>
  <PresentationFormat>On-screen Show (16:9)</PresentationFormat>
  <Paragraphs>184</Paragraphs>
  <Slides>8</Slides>
  <Notes>8</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8</vt:i4>
      </vt:variant>
    </vt:vector>
  </HeadingPairs>
  <TitlesOfParts>
    <vt:vector size="21" baseType="lpstr">
      <vt:lpstr>Arial</vt:lpstr>
      <vt:lpstr>SimSun</vt:lpstr>
      <vt:lpstr>Wingdings</vt:lpstr>
      <vt:lpstr>Arial</vt:lpstr>
      <vt:lpstr>Calibri</vt:lpstr>
      <vt:lpstr>Noto Sans Symbols</vt:lpstr>
      <vt:lpstr>Trebuchet MS</vt:lpstr>
      <vt:lpstr>Times New Roman</vt:lpstr>
      <vt:lpstr>Bookman Old Style</vt:lpstr>
      <vt:lpstr>Microsoft YaHei</vt:lpstr>
      <vt:lpstr>Arial Unicode MS</vt:lpstr>
      <vt:lpstr>Segoe Print</vt:lpstr>
      <vt:lpstr>1_Office Theme</vt:lpstr>
      <vt:lpstr>AGRICULTURE PREDICTION using Machine learning and Artificial Intelligence</vt:lpstr>
      <vt:lpstr>Introduction</vt:lpstr>
      <vt:lpstr>Literature </vt:lpstr>
      <vt:lpstr>Problem Statement</vt:lpstr>
      <vt:lpstr>Proposed Method</vt:lpstr>
      <vt:lpstr>Proposed Method</vt:lpstr>
      <vt:lpstr>Project status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TITILE</dc:title>
  <dc:creator>Raj</dc:creator>
  <cp:lastModifiedBy>Namratha Dasari</cp:lastModifiedBy>
  <cp:revision>21</cp:revision>
  <dcterms:created xsi:type="dcterms:W3CDTF">2023-08-31T13:51:00Z</dcterms:created>
  <dcterms:modified xsi:type="dcterms:W3CDTF">2023-10-17T03:34:25Z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33603A24EE214EFDA0BD50622DF0F273_13</vt:lpwstr>
  </property>
  <property fmtid="{D5CDD505-2E9C-101B-9397-08002B2CF9AE}" pid="3" name="KSOProductBuildVer">
    <vt:lpwstr>1033-12.2.0.13215</vt:lpwstr>
  </property>
</Properties>
</file>