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5774-7B05-42BD-ADD0-042AB6C71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582EC-BF98-4AF6-A52F-29B31589D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F88D7-621E-44DE-A2F0-4C2FC450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6245D-2B1D-40F4-A884-E47CFDB8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050E-7CC4-4FA5-BAD5-FE658F7CE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62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BC7D-8C4D-4D9A-9251-91AB2F21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617C0-F4AD-4D70-A302-9D3A0CF1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12BA-066E-423D-B803-929CE481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6179-AAB9-46F2-A975-76428C13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A251-2644-404A-9AEA-5897019B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33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D94F7-4238-4D8E-8AE6-EC8F403F9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E6713-BC23-4142-B49B-C2B2D6573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02F17-D658-44B7-882E-B051D377C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E0223-C539-49C3-A0DA-2F9C7201E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49CD7-BE21-4EDE-AB08-72D7BAA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14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2EB0-C503-42DD-8587-EC9772D0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B1F2-4175-4BAF-A68C-9C7F5E52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0FFC-8A86-4431-A3B6-6086DDEA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6E9B8-6CBC-4853-8EAC-11B676A1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C2AD-A18F-43C7-8E25-30E8C322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1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C873-3E7B-4B22-8D99-6C3D80BA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D5D8-E336-4861-98F3-2225A974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2F647-C155-4C9A-873C-55E9D4E9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B6FB-A812-4B1D-BDDF-19BFADEAB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07D8C-0FF5-4F4E-8A1A-E0FAE84D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1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064A-683F-424E-B7EA-02B9F509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F1FB-5175-409E-BF50-64AEF11CA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69F185-E940-4AE9-9BF6-D722A36A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1013B-2BF8-4C18-A824-C448B1B0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BE980-D2EC-4CEA-8ACC-94BF21D3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15D97-E9BE-4F75-9B96-07AD1AC2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8A92-CAA0-46FF-AE1C-00ADE49C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703BF-8697-45DB-9E20-501DEA429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5A261-7037-42BB-9752-A7F551942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0252DB-8046-4FB0-8C72-F371877A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1EAB5-A780-402F-9848-F8F3FD69C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48CC3-4B36-4246-9120-A62D3D9F9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33960F-A463-4DD6-A994-3AC57654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C9293-610F-4E97-A5BB-3F7763DC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2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8913-DF26-4D77-8D3C-22C6A7F3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D5651-1733-49E5-9ADA-10672E9C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48220-F4DC-41D9-9EE0-C4BEE74A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05DBD-F9B8-4257-A2EA-4E43BA9C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55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5BAA2D-B480-4AF2-A63F-833D1C6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47B70-908E-4BEF-BE53-8577F7A87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287D2-7509-4C42-BDD5-6560CD5B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7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2DC0-F6D9-4F1A-991D-C6B77BCE2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BB0C-CDAD-401E-AC23-896A1D09D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DD340-138A-46F5-8BD5-DAB657EBF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AA6F3-F896-4F7A-A84F-CF938968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8A03A-A92D-4C86-A632-EDBDD9C2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DCEEB-A6DF-4BE9-ACDD-221575CE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2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BB8E-B45B-4892-BEBD-AA1A14B3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0A5CB-047B-41C3-A486-F696F4FD7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6BF81-204B-4A34-9E2B-C61F39F6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FB1F1-0214-4A01-8D92-475CCCC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D945E-9698-4264-91A7-CD6E3830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0F25D-DF89-4650-B4FF-5E8DBD76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2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F0E0E-4064-4187-B040-451F072B4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36A8F-E140-48E8-8B45-9C5AB079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FB46A-40B8-4D13-8990-51DCB8F325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FD457-680A-4FFE-BD26-E42D57E0E057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ED0EF-1BBE-49AD-AB1C-C4A1A02CB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995C-C499-45BD-B3AD-39BE4D194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DDAF-D05C-4D31-8AEE-0D97A7EAE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3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6DF8C9-1265-4CF3-B88A-AA3AD08EB6C9}"/>
              </a:ext>
            </a:extLst>
          </p:cNvPr>
          <p:cNvSpPr/>
          <p:nvPr/>
        </p:nvSpPr>
        <p:spPr>
          <a:xfrm>
            <a:off x="7296150" y="714570"/>
            <a:ext cx="2874217" cy="8661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FARMER</a:t>
            </a:r>
          </a:p>
          <a:p>
            <a:pPr algn="ctr"/>
            <a:r>
              <a:rPr lang="en-US" dirty="0"/>
              <a:t>8086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931B5-E139-4CBB-906E-D6B95C4608BA}"/>
              </a:ext>
            </a:extLst>
          </p:cNvPr>
          <p:cNvSpPr/>
          <p:nvPr/>
        </p:nvSpPr>
        <p:spPr>
          <a:xfrm>
            <a:off x="7275933" y="1991696"/>
            <a:ext cx="3011256" cy="87533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Dealer</a:t>
            </a:r>
          </a:p>
          <a:p>
            <a:pPr algn="ctr"/>
            <a:r>
              <a:rPr lang="en-US" dirty="0"/>
              <a:t>8085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A199C-4023-4421-8EDA-25DCE8A60D23}"/>
              </a:ext>
            </a:extLst>
          </p:cNvPr>
          <p:cNvSpPr/>
          <p:nvPr/>
        </p:nvSpPr>
        <p:spPr>
          <a:xfrm>
            <a:off x="7253288" y="3418505"/>
            <a:ext cx="2959940" cy="8858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  <a:p>
            <a:pPr algn="ctr"/>
            <a:r>
              <a:rPr lang="en-US" dirty="0"/>
              <a:t>8098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D545A-A075-42E5-B0CD-CF43A88CEF5E}"/>
              </a:ext>
            </a:extLst>
          </p:cNvPr>
          <p:cNvSpPr/>
          <p:nvPr/>
        </p:nvSpPr>
        <p:spPr>
          <a:xfrm>
            <a:off x="7275933" y="4768137"/>
            <a:ext cx="2959941" cy="88582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E6FDEA-CCE4-4A9D-B286-B10BB91CB570}"/>
              </a:ext>
            </a:extLst>
          </p:cNvPr>
          <p:cNvSpPr/>
          <p:nvPr/>
        </p:nvSpPr>
        <p:spPr>
          <a:xfrm>
            <a:off x="10655557" y="714570"/>
            <a:ext cx="1391833" cy="9175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F6C5CB-3BE3-4CA9-BC29-32B917326B5E}"/>
              </a:ext>
            </a:extLst>
          </p:cNvPr>
          <p:cNvSpPr/>
          <p:nvPr/>
        </p:nvSpPr>
        <p:spPr>
          <a:xfrm>
            <a:off x="10692881" y="2211552"/>
            <a:ext cx="1260994" cy="79679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Database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E26729-0591-40B5-BDF8-F6FE8308282A}"/>
              </a:ext>
            </a:extLst>
          </p:cNvPr>
          <p:cNvSpPr/>
          <p:nvPr/>
        </p:nvSpPr>
        <p:spPr>
          <a:xfrm>
            <a:off x="10655557" y="3534941"/>
            <a:ext cx="1298318" cy="9175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Mongodb</a:t>
            </a:r>
            <a:r>
              <a:rPr lang="en-US" dirty="0"/>
              <a:t> Database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53BBC-C127-443A-9FE3-841342F1260B}"/>
              </a:ext>
            </a:extLst>
          </p:cNvPr>
          <p:cNvSpPr/>
          <p:nvPr/>
        </p:nvSpPr>
        <p:spPr>
          <a:xfrm>
            <a:off x="4044814" y="541176"/>
            <a:ext cx="1474225" cy="5131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Gateway 8100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E9229D-F5C6-44C9-8300-141C1154C332}"/>
              </a:ext>
            </a:extLst>
          </p:cNvPr>
          <p:cNvSpPr/>
          <p:nvPr/>
        </p:nvSpPr>
        <p:spPr>
          <a:xfrm>
            <a:off x="278402" y="488106"/>
            <a:ext cx="1147657" cy="15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592C84-D49F-4E11-B790-EA211FB36444}"/>
              </a:ext>
            </a:extLst>
          </p:cNvPr>
          <p:cNvSpPr/>
          <p:nvPr/>
        </p:nvSpPr>
        <p:spPr>
          <a:xfrm>
            <a:off x="2242482" y="503076"/>
            <a:ext cx="1147656" cy="5131836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Spring Security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50FF52-727F-480D-8D5C-E5A2DAC6B3A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733259" y="1580762"/>
            <a:ext cx="0" cy="38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BC5B65-14BF-44B5-9988-CCBF6CAA0F0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781561" y="2867026"/>
            <a:ext cx="0" cy="561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844F97-F367-4784-880E-3A4979E81581}"/>
              </a:ext>
            </a:extLst>
          </p:cNvPr>
          <p:cNvCxnSpPr/>
          <p:nvPr/>
        </p:nvCxnSpPr>
        <p:spPr>
          <a:xfrm>
            <a:off x="752475" y="2286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75B40CB-3692-4109-B14A-B7E0CA88DB43}"/>
              </a:ext>
            </a:extLst>
          </p:cNvPr>
          <p:cNvSpPr/>
          <p:nvPr/>
        </p:nvSpPr>
        <p:spPr>
          <a:xfrm>
            <a:off x="185188" y="3612403"/>
            <a:ext cx="1328631" cy="1598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</a:t>
            </a:r>
          </a:p>
          <a:p>
            <a:pPr algn="ctr"/>
            <a:r>
              <a:rPr lang="en-IN" dirty="0"/>
              <a:t>Framework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D6BBCC2-CB3D-412C-A152-38D3D47F064C}"/>
              </a:ext>
            </a:extLst>
          </p:cNvPr>
          <p:cNvCxnSpPr>
            <a:stCxn id="49" idx="3"/>
          </p:cNvCxnSpPr>
          <p:nvPr/>
        </p:nvCxnSpPr>
        <p:spPr>
          <a:xfrm flipV="1">
            <a:off x="1513819" y="4304330"/>
            <a:ext cx="728663" cy="107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616838-E91C-444C-9CB4-6C7BDB197835}"/>
              </a:ext>
            </a:extLst>
          </p:cNvPr>
          <p:cNvCxnSpPr/>
          <p:nvPr/>
        </p:nvCxnSpPr>
        <p:spPr>
          <a:xfrm flipV="1">
            <a:off x="3390138" y="4076700"/>
            <a:ext cx="654676" cy="133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0B55559-7724-4421-A313-64C5D60FB1D6}"/>
              </a:ext>
            </a:extLst>
          </p:cNvPr>
          <p:cNvCxnSpPr>
            <a:endCxn id="6" idx="1"/>
          </p:cNvCxnSpPr>
          <p:nvPr/>
        </p:nvCxnSpPr>
        <p:spPr>
          <a:xfrm>
            <a:off x="5519039" y="3861417"/>
            <a:ext cx="1734249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1CB579-06D8-4EAB-8A09-6DEA45FDCBB4}"/>
              </a:ext>
            </a:extLst>
          </p:cNvPr>
          <p:cNvCxnSpPr/>
          <p:nvPr/>
        </p:nvCxnSpPr>
        <p:spPr>
          <a:xfrm>
            <a:off x="1513819" y="4855809"/>
            <a:ext cx="774101" cy="135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27887F-5D20-4542-A6C7-31AF29F9FB0A}"/>
              </a:ext>
            </a:extLst>
          </p:cNvPr>
          <p:cNvCxnSpPr/>
          <p:nvPr/>
        </p:nvCxnSpPr>
        <p:spPr>
          <a:xfrm>
            <a:off x="3342093" y="4855809"/>
            <a:ext cx="702721" cy="110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AF720AA-256C-4C82-B4FA-197946FC2AE5}"/>
              </a:ext>
            </a:extLst>
          </p:cNvPr>
          <p:cNvCxnSpPr>
            <a:endCxn id="7" idx="1"/>
          </p:cNvCxnSpPr>
          <p:nvPr/>
        </p:nvCxnSpPr>
        <p:spPr>
          <a:xfrm>
            <a:off x="5519039" y="4923454"/>
            <a:ext cx="1756894" cy="287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047C398-A787-4728-B6F8-9DDC5E37D660}"/>
              </a:ext>
            </a:extLst>
          </p:cNvPr>
          <p:cNvCxnSpPr/>
          <p:nvPr/>
        </p:nvCxnSpPr>
        <p:spPr>
          <a:xfrm flipV="1">
            <a:off x="1490485" y="3939076"/>
            <a:ext cx="728663" cy="137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0BAADE-DFF7-4EB8-88D7-738649DC6B77}"/>
              </a:ext>
            </a:extLst>
          </p:cNvPr>
          <p:cNvCxnSpPr/>
          <p:nvPr/>
        </p:nvCxnSpPr>
        <p:spPr>
          <a:xfrm flipV="1">
            <a:off x="3390138" y="3641468"/>
            <a:ext cx="654676" cy="96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D0BC435-DEDB-4D47-9796-721FD7DCE37C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5519039" y="2429361"/>
            <a:ext cx="1756894" cy="677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0034227-330A-4A03-9EF2-AC201620F637}"/>
              </a:ext>
            </a:extLst>
          </p:cNvPr>
          <p:cNvCxnSpPr>
            <a:endCxn id="4" idx="1"/>
          </p:cNvCxnSpPr>
          <p:nvPr/>
        </p:nvCxnSpPr>
        <p:spPr>
          <a:xfrm flipV="1">
            <a:off x="5519039" y="1147666"/>
            <a:ext cx="1777111" cy="9390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82CE9F-9379-4B4B-8DD8-CEF65046E485}"/>
              </a:ext>
            </a:extLst>
          </p:cNvPr>
          <p:cNvCxnSpPr/>
          <p:nvPr/>
        </p:nvCxnSpPr>
        <p:spPr>
          <a:xfrm flipH="1">
            <a:off x="3413472" y="2462891"/>
            <a:ext cx="621234" cy="4041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72BA1B1-5C96-44B7-8A4E-6C705171AF52}"/>
              </a:ext>
            </a:extLst>
          </p:cNvPr>
          <p:cNvCxnSpPr/>
          <p:nvPr/>
        </p:nvCxnSpPr>
        <p:spPr>
          <a:xfrm flipH="1">
            <a:off x="1490485" y="3429000"/>
            <a:ext cx="728663" cy="5646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999E180-7655-4E1D-8039-A3FA2129161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8733258" y="4304330"/>
            <a:ext cx="22646" cy="46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401C793-F764-488A-A158-1FE882EE4BE4}"/>
              </a:ext>
            </a:extLst>
          </p:cNvPr>
          <p:cNvCxnSpPr>
            <a:stCxn id="12" idx="3"/>
          </p:cNvCxnSpPr>
          <p:nvPr/>
        </p:nvCxnSpPr>
        <p:spPr>
          <a:xfrm>
            <a:off x="1426059" y="1287429"/>
            <a:ext cx="816422" cy="319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9E996DC-FE7A-4CA2-BBA6-617B96490504}"/>
              </a:ext>
            </a:extLst>
          </p:cNvPr>
          <p:cNvCxnSpPr>
            <a:stCxn id="12" idx="2"/>
            <a:endCxn id="49" idx="0"/>
          </p:cNvCxnSpPr>
          <p:nvPr/>
        </p:nvCxnSpPr>
        <p:spPr>
          <a:xfrm flipH="1">
            <a:off x="849504" y="2086752"/>
            <a:ext cx="2727" cy="1525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4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K, Namratha</dc:creator>
  <cp:lastModifiedBy>K, Namratha</cp:lastModifiedBy>
  <cp:revision>4</cp:revision>
  <dcterms:created xsi:type="dcterms:W3CDTF">2022-03-17T10:59:10Z</dcterms:created>
  <dcterms:modified xsi:type="dcterms:W3CDTF">2022-03-21T01:47:39Z</dcterms:modified>
</cp:coreProperties>
</file>