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AFAFA"/>
    <a:srgbClr val="EBEBEB"/>
    <a:srgbClr val="F9F9F9"/>
    <a:srgbClr val="0070AD"/>
    <a:srgbClr val="022B41"/>
    <a:srgbClr val="002639"/>
    <a:srgbClr val="001C29"/>
    <a:srgbClr val="FF6327"/>
    <a:srgbClr val="01D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3/14/2022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s://github.com/RaubinsRaj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bkP4PrlMDfk&amp;t=6s&amp;ab_channel=RaubinsRaj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E-Commerce Agriculture Crop System Application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Agriculture Crop System Application along with JWT authentication, Swagger and payment testing using Braintree in MERN Stack.</a:t>
            </a:r>
            <a:r>
              <a:rPr lang="en-US" altLang="en-US" dirty="0"/>
              <a:t> Material-UI and React Bootstrap used for user interface.</a:t>
            </a: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b="1" dirty="0"/>
              <a:t>HTML CSS JAVASCRIPT for web developers at Coursera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this course with 98.6% and Designed responsive Restaurant website using HTML5 CSS3 Bootstrap and Javascript</a:t>
            </a: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Namratha.a.k@capgemini.com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7019852405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b="1" dirty="0"/>
              <a:t>Java Full Stack Developer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Angular and Java Microservice Development using Spring framework on an intermediate level.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Hands on experience in creating microservices with Spring Boot, Spring Security, Spring Cloud API Gateway, Eureka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Hands on experience in connecting </a:t>
            </a:r>
            <a:r>
              <a:rPr lang="en-US" altLang="en-US" sz="1100" dirty="0" err="1"/>
              <a:t>mongoDB</a:t>
            </a:r>
            <a:r>
              <a:rPr lang="en-US" altLang="en-US" sz="1100" dirty="0"/>
              <a:t> with Spring Boot and Angular.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     </a:t>
            </a:r>
            <a:r>
              <a:rPr lang="en-US" altLang="nl-NL" u="sng" dirty="0">
                <a:solidFill>
                  <a:srgbClr val="0000FF"/>
                </a:solidFill>
              </a:rPr>
              <a:t>https://github.com/Namratha246-k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Engineering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 2016 - 2020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Adaptable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Patience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Teamwork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 err="1"/>
              <a:t>Namratha.k</a:t>
            </a:r>
            <a:endParaRPr lang="en-IN" altLang="en-US" dirty="0"/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9522" y="550070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</a:t>
            </a:r>
            <a:r>
              <a:rPr lang="en-IN" altLang="en-US" sz="1100" dirty="0" err="1"/>
              <a:t>GitHub</a:t>
            </a:r>
            <a:r>
              <a:rPr lang="en-IN" altLang="en-US" sz="1100" dirty="0"/>
              <a:t>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22" y="6072206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Placeholder 11" descr="A person with dark hair&#10;&#10;Description automatically generated with low confidence">
            <a:extLst>
              <a:ext uri="{FF2B5EF4-FFF2-40B4-BE49-F238E27FC236}">
                <a16:creationId xmlns:a16="http://schemas.microsoft.com/office/drawing/2014/main" id="{AC67A24C-6D79-4457-A5F8-0A5953BDF9EE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5" b="2315"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41487</TotalTime>
  <Words>211</Words>
  <Application>Microsoft Office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K, Namratha</cp:lastModifiedBy>
  <cp:revision>125</cp:revision>
  <dcterms:created xsi:type="dcterms:W3CDTF">2017-12-08T05:27:40Z</dcterms:created>
  <dcterms:modified xsi:type="dcterms:W3CDTF">2022-03-14T03:54:20Z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