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 id="2147483660" r:id="rId7"/>
    <p:sldMasterId id="2147483672" r:id="rId8"/>
  </p:sldMasterIdLst>
  <p:notesMasterIdLst>
    <p:notesMasterId r:id="rId9"/>
  </p:notesMasterIdLst>
  <p:sldIdLst>
    <p:sldId id="256" r:id="rId10"/>
  </p:sldIdLst>
  <p:sldSz cy="32918400" cx="43891200"/>
  <p:notesSz cx="6858000" cy="9144000"/>
  <p:embeddedFontLst>
    <p:embeddedFont>
      <p:font typeface="Arial Narrow"/>
      <p:regular r:id="rId11"/>
      <p:bold r:id="rId12"/>
      <p:italic r:id="rId13"/>
      <p:boldItalic r:id="rId14"/>
    </p:embeddedFon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73">
          <p15:clr>
            <a:srgbClr val="A4A3A4"/>
          </p15:clr>
        </p15:guide>
        <p15:guide id="2" orient="horz" pos="20285">
          <p15:clr>
            <a:srgbClr val="A4A3A4"/>
          </p15:clr>
        </p15:guide>
        <p15:guide id="3" pos="440">
          <p15:clr>
            <a:srgbClr val="A4A3A4"/>
          </p15:clr>
        </p15:guide>
        <p15:guide id="4" pos="6720">
          <p15:clr>
            <a:srgbClr val="A4A3A4"/>
          </p15:clr>
        </p15:guide>
        <p15:guide id="5" pos="7251">
          <p15:clr>
            <a:srgbClr val="A4A3A4"/>
          </p15:clr>
        </p15:guide>
        <p15:guide id="6" pos="13527">
          <p15:clr>
            <a:srgbClr val="A4A3A4"/>
          </p15:clr>
        </p15:guide>
        <p15:guide id="7" pos="14069">
          <p15:clr>
            <a:srgbClr val="A4A3A4"/>
          </p15:clr>
        </p15:guide>
        <p15:guide id="8" pos="20320">
          <p15:clr>
            <a:srgbClr val="A4A3A4"/>
          </p15:clr>
        </p15:guide>
        <p15:guide id="9" pos="20836">
          <p15:clr>
            <a:srgbClr val="A4A3A4"/>
          </p15:clr>
        </p15:guide>
        <p15:guide id="10" pos="27120">
          <p15:clr>
            <a:srgbClr val="A4A3A4"/>
          </p15:clr>
        </p15:guide>
      </p15:sldGuideLst>
    </p:ext>
    <p:ext uri="GoogleSlidesCustomDataVersion2">
      <go:slidesCustomData xmlns:go="http://customooxmlschemas.google.com/" r:id="rId16" roundtripDataSignature="AMtx7mgswAoaWUGPfj7tvBxuO46+Mlp9D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imon Y Sh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120C9A-65D7-48C6-9565-27E6F6DA8831}">
  <a:tblStyle styleId="{32120C9A-65D7-48C6-9565-27E6F6DA88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73" orient="horz"/>
        <p:guide pos="20285" orient="horz"/>
        <p:guide pos="440"/>
        <p:guide pos="6720"/>
        <p:guide pos="7251"/>
        <p:guide pos="13527"/>
        <p:guide pos="14069"/>
        <p:guide pos="20320"/>
        <p:guide pos="20836"/>
        <p:guide pos="27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regular.fntdata"/><Relationship Id="rId10" Type="http://schemas.openxmlformats.org/officeDocument/2006/relationships/slide" Target="slides/slide1.xml"/><Relationship Id="rId13" Type="http://schemas.openxmlformats.org/officeDocument/2006/relationships/font" Target="fonts/ArialNarrow-italic.fntdata"/><Relationship Id="rId12" Type="http://schemas.openxmlformats.org/officeDocument/2006/relationships/font" Target="fonts/ArialNarrow-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15" Type="http://schemas.openxmlformats.org/officeDocument/2006/relationships/font" Target="fonts/ArialBlack-regular.fntdata"/><Relationship Id="rId14" Type="http://schemas.openxmlformats.org/officeDocument/2006/relationships/font" Target="fonts/ArialNarrow-boldItalic.fntdata"/><Relationship Id="rId16" Type="http://customschemas.google.com/relationships/presentationmetadata" Target="meta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5T09:10:59.864">
    <p:pos x="10" y="10"/>
    <p:text>Gutters at 12" from the left and right edges must be maintained for the poster folds.</p:text>
    <p:extLst>
      <p:ext uri="{C676402C-5697-4E1C-873F-D02D1690AC5C}">
        <p15:threadingInfo timeZoneBias="0"/>
      </p:ext>
      <p:ext uri="http://customooxmlschemas.google.com/">
        <go:slidesCustomData xmlns:go="http://customooxmlschemas.google.com/" commentPostId="AAABZgF42U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88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9900"/>
        </a:solidFill>
      </p:bgPr>
    </p:bg>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5"/>
              <a:buFont typeface="Arial"/>
              <a:buNone/>
              <a:defRPr/>
            </a:lvl3pPr>
            <a:lvl4pPr lvl="3" algn="ctr">
              <a:spcBef>
                <a:spcPts val="341"/>
              </a:spcBef>
              <a:spcAft>
                <a:spcPts val="0"/>
              </a:spcAft>
              <a:buClr>
                <a:schemeClr val="dk1"/>
              </a:buClr>
              <a:buSzPts val="1705"/>
              <a:buFont typeface="Arial"/>
              <a:buNone/>
              <a:defRPr/>
            </a:lvl4pPr>
            <a:lvl5pPr lvl="4" algn="ctr">
              <a:spcBef>
                <a:spcPts val="341"/>
              </a:spcBef>
              <a:spcAft>
                <a:spcPts val="0"/>
              </a:spcAft>
              <a:buClr>
                <a:schemeClr val="dk1"/>
              </a:buClr>
              <a:buSzPts val="1705"/>
              <a:buFont typeface="Arial"/>
              <a:buNone/>
              <a:defRPr/>
            </a:lvl5pPr>
            <a:lvl6pPr lvl="5" algn="ctr">
              <a:spcBef>
                <a:spcPts val="341"/>
              </a:spcBef>
              <a:spcAft>
                <a:spcPts val="0"/>
              </a:spcAft>
              <a:buClr>
                <a:schemeClr val="dk1"/>
              </a:buClr>
              <a:buSzPts val="1705"/>
              <a:buFont typeface="Arial"/>
              <a:buNone/>
              <a:defRPr/>
            </a:lvl6pPr>
            <a:lvl7pPr lvl="6" algn="ctr">
              <a:spcBef>
                <a:spcPts val="341"/>
              </a:spcBef>
              <a:spcAft>
                <a:spcPts val="0"/>
              </a:spcAft>
              <a:buClr>
                <a:schemeClr val="dk1"/>
              </a:buClr>
              <a:buSzPts val="1705"/>
              <a:buFont typeface="Arial"/>
              <a:buNone/>
              <a:defRPr/>
            </a:lvl7pPr>
            <a:lvl8pPr lvl="7" algn="ctr">
              <a:spcBef>
                <a:spcPts val="341"/>
              </a:spcBef>
              <a:spcAft>
                <a:spcPts val="0"/>
              </a:spcAft>
              <a:buClr>
                <a:schemeClr val="dk1"/>
              </a:buClr>
              <a:buSzPts val="1705"/>
              <a:buFont typeface="Arial"/>
              <a:buNone/>
              <a:defRPr/>
            </a:lvl8pPr>
            <a:lvl9pPr lvl="8" algn="ctr">
              <a:spcBef>
                <a:spcPts val="341"/>
              </a:spcBef>
              <a:spcAft>
                <a:spcPts val="0"/>
              </a:spcAft>
              <a:buClr>
                <a:schemeClr val="dk1"/>
              </a:buClr>
              <a:buSzPts val="1705"/>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12"/>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5"/>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5"/>
              <a:buFont typeface="Arial"/>
              <a:buNone/>
              <a:defRPr/>
            </a:lvl3pPr>
            <a:lvl4pPr lvl="3" algn="ctr">
              <a:spcBef>
                <a:spcPts val="341"/>
              </a:spcBef>
              <a:spcAft>
                <a:spcPts val="0"/>
              </a:spcAft>
              <a:buClr>
                <a:schemeClr val="dk1"/>
              </a:buClr>
              <a:buSzPts val="1705"/>
              <a:buFont typeface="Arial"/>
              <a:buNone/>
              <a:defRPr/>
            </a:lvl4pPr>
            <a:lvl5pPr lvl="4" algn="ctr">
              <a:spcBef>
                <a:spcPts val="341"/>
              </a:spcBef>
              <a:spcAft>
                <a:spcPts val="0"/>
              </a:spcAft>
              <a:buClr>
                <a:schemeClr val="dk1"/>
              </a:buClr>
              <a:buSzPts val="1705"/>
              <a:buFont typeface="Arial"/>
              <a:buNone/>
              <a:defRPr/>
            </a:lvl5pPr>
            <a:lvl6pPr lvl="5" algn="ctr">
              <a:spcBef>
                <a:spcPts val="341"/>
              </a:spcBef>
              <a:spcAft>
                <a:spcPts val="0"/>
              </a:spcAft>
              <a:buClr>
                <a:schemeClr val="dk1"/>
              </a:buClr>
              <a:buSzPts val="1705"/>
              <a:buFont typeface="Arial"/>
              <a:buNone/>
              <a:defRPr/>
            </a:lvl6pPr>
            <a:lvl7pPr lvl="6" algn="ctr">
              <a:spcBef>
                <a:spcPts val="341"/>
              </a:spcBef>
              <a:spcAft>
                <a:spcPts val="0"/>
              </a:spcAft>
              <a:buClr>
                <a:schemeClr val="dk1"/>
              </a:buClr>
              <a:buSzPts val="1705"/>
              <a:buFont typeface="Arial"/>
              <a:buNone/>
              <a:defRPr/>
            </a:lvl7pPr>
            <a:lvl8pPr lvl="7" algn="ctr">
              <a:spcBef>
                <a:spcPts val="341"/>
              </a:spcBef>
              <a:spcAft>
                <a:spcPts val="0"/>
              </a:spcAft>
              <a:buClr>
                <a:schemeClr val="dk1"/>
              </a:buClr>
              <a:buSzPts val="1705"/>
              <a:buFont typeface="Arial"/>
              <a:buNone/>
              <a:defRPr/>
            </a:lvl8pPr>
            <a:lvl9pPr lvl="8" algn="ctr">
              <a:spcBef>
                <a:spcPts val="341"/>
              </a:spcBef>
              <a:spcAft>
                <a:spcPts val="0"/>
              </a:spcAft>
              <a:buClr>
                <a:schemeClr val="dk1"/>
              </a:buClr>
              <a:buSzPts val="1705"/>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5"/>
              <a:buFont typeface="Arial"/>
              <a:buNone/>
              <a:defRPr sz="1815"/>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5"/>
              <a:buFont typeface="Arial"/>
              <a:buNone/>
              <a:defRPr sz="1385"/>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8"/>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8" name="Google Shape;78;p18"/>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9"/>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82" name="Google Shape;82;p19"/>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
        <p:nvSpPr>
          <p:cNvPr id="83" name="Google Shape;83;p19"/>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84" name="Google Shape;84;p19"/>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22"/>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492" lvl="1" marL="914400" algn="l">
              <a:spcBef>
                <a:spcPts val="491"/>
              </a:spcBef>
              <a:spcAft>
                <a:spcPts val="0"/>
              </a:spcAft>
              <a:buClr>
                <a:schemeClr val="dk1"/>
              </a:buClr>
              <a:buSzPts val="2455"/>
              <a:buFont typeface="Arial"/>
              <a:buChar char="–"/>
              <a:defRPr sz="2455"/>
            </a:lvl2pPr>
            <a:lvl3pPr indent="-364172" lvl="2" marL="1371600" algn="l">
              <a:spcBef>
                <a:spcPts val="427"/>
              </a:spcBef>
              <a:spcAft>
                <a:spcPts val="0"/>
              </a:spcAft>
              <a:buClr>
                <a:schemeClr val="dk1"/>
              </a:buClr>
              <a:buSzPts val="2135"/>
              <a:buFont typeface="Arial"/>
              <a:buChar char="•"/>
              <a:defRPr sz="2135"/>
            </a:lvl3pPr>
            <a:lvl4pPr indent="-343852" lvl="3" marL="1828800" algn="l">
              <a:spcBef>
                <a:spcPts val="363"/>
              </a:spcBef>
              <a:spcAft>
                <a:spcPts val="0"/>
              </a:spcAft>
              <a:buClr>
                <a:schemeClr val="dk1"/>
              </a:buClr>
              <a:buSzPts val="1815"/>
              <a:buFont typeface="Arial"/>
              <a:buChar char="–"/>
              <a:defRPr sz="1815"/>
            </a:lvl4pPr>
            <a:lvl5pPr indent="-343852" lvl="4" marL="2286000" algn="l">
              <a:spcBef>
                <a:spcPts val="363"/>
              </a:spcBef>
              <a:spcAft>
                <a:spcPts val="0"/>
              </a:spcAft>
              <a:buClr>
                <a:schemeClr val="dk1"/>
              </a:buClr>
              <a:buSzPts val="1815"/>
              <a:buFont typeface="Arial"/>
              <a:buChar char="»"/>
              <a:defRPr sz="1815"/>
            </a:lvl5pPr>
            <a:lvl6pPr indent="-343852" lvl="5" marL="2743200" algn="l">
              <a:spcBef>
                <a:spcPts val="363"/>
              </a:spcBef>
              <a:spcAft>
                <a:spcPts val="0"/>
              </a:spcAft>
              <a:buClr>
                <a:schemeClr val="dk1"/>
              </a:buClr>
              <a:buSzPts val="1815"/>
              <a:buFont typeface="Arial"/>
              <a:buChar char="»"/>
              <a:defRPr sz="1815"/>
            </a:lvl6pPr>
            <a:lvl7pPr indent="-343852" lvl="6" marL="3200400" algn="l">
              <a:spcBef>
                <a:spcPts val="363"/>
              </a:spcBef>
              <a:spcAft>
                <a:spcPts val="0"/>
              </a:spcAft>
              <a:buClr>
                <a:schemeClr val="dk1"/>
              </a:buClr>
              <a:buSzPts val="1815"/>
              <a:buFont typeface="Arial"/>
              <a:buChar char="»"/>
              <a:defRPr sz="1815"/>
            </a:lvl7pPr>
            <a:lvl8pPr indent="-343852" lvl="7" marL="3657600" algn="l">
              <a:spcBef>
                <a:spcPts val="363"/>
              </a:spcBef>
              <a:spcAft>
                <a:spcPts val="0"/>
              </a:spcAft>
              <a:buClr>
                <a:schemeClr val="dk1"/>
              </a:buClr>
              <a:buSzPts val="1815"/>
              <a:buFont typeface="Arial"/>
              <a:buChar char="»"/>
              <a:defRPr sz="1815"/>
            </a:lvl8pPr>
            <a:lvl9pPr indent="-343852" lvl="8" marL="4114800" algn="l">
              <a:spcBef>
                <a:spcPts val="363"/>
              </a:spcBef>
              <a:spcAft>
                <a:spcPts val="0"/>
              </a:spcAft>
              <a:buClr>
                <a:schemeClr val="dk1"/>
              </a:buClr>
              <a:buSzPts val="1815"/>
              <a:buFont typeface="Arial"/>
              <a:buChar char="»"/>
              <a:defRPr sz="1815"/>
            </a:lvl9pPr>
          </a:lstStyle>
          <a:p/>
        </p:txBody>
      </p:sp>
      <p:sp>
        <p:nvSpPr>
          <p:cNvPr id="91" name="Google Shape;91;p22"/>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23"/>
          <p:cNvSpPr/>
          <p:nvPr>
            <p:ph idx="2" type="pic"/>
          </p:nvPr>
        </p:nvSpPr>
        <p:spPr>
          <a:xfrm>
            <a:off x="8602664" y="2941640"/>
            <a:ext cx="26335037" cy="19750088"/>
          </a:xfrm>
          <a:prstGeom prst="rect">
            <a:avLst/>
          </a:prstGeom>
          <a:noFill/>
          <a:ln>
            <a:noFill/>
          </a:ln>
        </p:spPr>
      </p:sp>
      <p:sp>
        <p:nvSpPr>
          <p:cNvPr id="95" name="Google Shape;95;p23"/>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24"/>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5"/>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5"/>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27"/>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5"/>
              <a:buFont typeface="Arial"/>
              <a:buNone/>
              <a:defRPr/>
            </a:lvl3pPr>
            <a:lvl4pPr lvl="3" algn="ctr">
              <a:spcBef>
                <a:spcPts val="341"/>
              </a:spcBef>
              <a:spcAft>
                <a:spcPts val="0"/>
              </a:spcAft>
              <a:buClr>
                <a:schemeClr val="dk1"/>
              </a:buClr>
              <a:buSzPts val="1705"/>
              <a:buFont typeface="Arial"/>
              <a:buNone/>
              <a:defRPr/>
            </a:lvl4pPr>
            <a:lvl5pPr lvl="4" algn="ctr">
              <a:spcBef>
                <a:spcPts val="341"/>
              </a:spcBef>
              <a:spcAft>
                <a:spcPts val="0"/>
              </a:spcAft>
              <a:buClr>
                <a:schemeClr val="dk1"/>
              </a:buClr>
              <a:buSzPts val="1705"/>
              <a:buFont typeface="Arial"/>
              <a:buNone/>
              <a:defRPr/>
            </a:lvl5pPr>
            <a:lvl6pPr lvl="5" algn="ctr">
              <a:spcBef>
                <a:spcPts val="341"/>
              </a:spcBef>
              <a:spcAft>
                <a:spcPts val="0"/>
              </a:spcAft>
              <a:buClr>
                <a:schemeClr val="dk1"/>
              </a:buClr>
              <a:buSzPts val="1705"/>
              <a:buFont typeface="Arial"/>
              <a:buNone/>
              <a:defRPr/>
            </a:lvl6pPr>
            <a:lvl7pPr lvl="6" algn="ctr">
              <a:spcBef>
                <a:spcPts val="341"/>
              </a:spcBef>
              <a:spcAft>
                <a:spcPts val="0"/>
              </a:spcAft>
              <a:buClr>
                <a:schemeClr val="dk1"/>
              </a:buClr>
              <a:buSzPts val="1705"/>
              <a:buFont typeface="Arial"/>
              <a:buNone/>
              <a:defRPr/>
            </a:lvl7pPr>
            <a:lvl8pPr lvl="7" algn="ctr">
              <a:spcBef>
                <a:spcPts val="341"/>
              </a:spcBef>
              <a:spcAft>
                <a:spcPts val="0"/>
              </a:spcAft>
              <a:buClr>
                <a:schemeClr val="dk1"/>
              </a:buClr>
              <a:buSzPts val="1705"/>
              <a:buFont typeface="Arial"/>
              <a:buNone/>
              <a:defRPr/>
            </a:lvl8pPr>
            <a:lvl9pPr lvl="8" algn="ctr">
              <a:spcBef>
                <a:spcPts val="341"/>
              </a:spcBef>
              <a:spcAft>
                <a:spcPts val="0"/>
              </a:spcAft>
              <a:buClr>
                <a:schemeClr val="dk1"/>
              </a:buClr>
              <a:buSzPts val="1705"/>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8"/>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5"/>
              <a:buFont typeface="Arial"/>
              <a:buNone/>
              <a:defRPr sz="1815"/>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5"/>
              <a:buFont typeface="Arial"/>
              <a:buNone/>
              <a:defRPr sz="1385"/>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30"/>
          <p:cNvSpPr txBox="1"/>
          <p:nvPr>
            <p:ph idx="1" type="body"/>
          </p:nvPr>
        </p:nvSpPr>
        <p:spPr>
          <a:xfrm>
            <a:off x="693742" y="5638802"/>
            <a:ext cx="21018500"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2" name="Google Shape;122;p30"/>
          <p:cNvSpPr txBox="1"/>
          <p:nvPr>
            <p:ph idx="2" type="body"/>
          </p:nvPr>
        </p:nvSpPr>
        <p:spPr>
          <a:xfrm>
            <a:off x="21864641" y="5638802"/>
            <a:ext cx="21020087"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31"/>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126" name="Google Shape;126;p31"/>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
        <p:nvSpPr>
          <p:cNvPr id="127" name="Google Shape;127;p31"/>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128" name="Google Shape;128;p31"/>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spcBef>
                <a:spcPts val="0"/>
              </a:spcBef>
              <a:spcAft>
                <a:spcPts val="0"/>
              </a:spcAft>
              <a:buSzPts val="1400"/>
              <a:buNone/>
              <a:defRPr b="1" sz="352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spcBef>
                <a:spcPts val="363"/>
              </a:spcBef>
              <a:spcAft>
                <a:spcPts val="0"/>
              </a:spcAft>
              <a:buClr>
                <a:schemeClr val="dk1"/>
              </a:buClr>
              <a:buSzPts val="1815"/>
              <a:buFont typeface="Arial"/>
              <a:buNone/>
              <a:defRPr sz="1815"/>
            </a:lvl1pPr>
            <a:lvl2pPr indent="-228600" lvl="1" marL="914400" algn="l">
              <a:spcBef>
                <a:spcPts val="320"/>
              </a:spcBef>
              <a:spcAft>
                <a:spcPts val="0"/>
              </a:spcAft>
              <a:buClr>
                <a:schemeClr val="dk1"/>
              </a:buClr>
              <a:buSzPts val="1600"/>
              <a:buFont typeface="Arial"/>
              <a:buNone/>
              <a:defRPr sz="1600"/>
            </a:lvl2pPr>
            <a:lvl3pPr indent="-228600" lvl="2" marL="1371600" algn="l">
              <a:spcBef>
                <a:spcPts val="277"/>
              </a:spcBef>
              <a:spcAft>
                <a:spcPts val="0"/>
              </a:spcAft>
              <a:buClr>
                <a:schemeClr val="dk1"/>
              </a:buClr>
              <a:buSzPts val="1385"/>
              <a:buFont typeface="Arial"/>
              <a:buNone/>
              <a:defRPr sz="1385"/>
            </a:lvl3pPr>
            <a:lvl4pPr indent="-228600" lvl="3" marL="1828800" algn="l">
              <a:spcBef>
                <a:spcPts val="256"/>
              </a:spcBef>
              <a:spcAft>
                <a:spcPts val="0"/>
              </a:spcAft>
              <a:buClr>
                <a:schemeClr val="dk1"/>
              </a:buClr>
              <a:buSzPts val="1280"/>
              <a:buFont typeface="Arial"/>
              <a:buNone/>
              <a:defRPr sz="1280"/>
            </a:lvl4pPr>
            <a:lvl5pPr indent="-228600" lvl="4" marL="2286000" algn="l">
              <a:spcBef>
                <a:spcPts val="256"/>
              </a:spcBef>
              <a:spcAft>
                <a:spcPts val="0"/>
              </a:spcAft>
              <a:buClr>
                <a:schemeClr val="dk1"/>
              </a:buClr>
              <a:buSzPts val="1280"/>
              <a:buFont typeface="Arial"/>
              <a:buNone/>
              <a:defRPr sz="1280"/>
            </a:lvl5pPr>
            <a:lvl6pPr indent="-228600" lvl="5" marL="2743200" algn="l">
              <a:spcBef>
                <a:spcPts val="256"/>
              </a:spcBef>
              <a:spcAft>
                <a:spcPts val="0"/>
              </a:spcAft>
              <a:buClr>
                <a:schemeClr val="dk1"/>
              </a:buClr>
              <a:buSzPts val="1280"/>
              <a:buFont typeface="Arial"/>
              <a:buNone/>
              <a:defRPr sz="1280"/>
            </a:lvl6pPr>
            <a:lvl7pPr indent="-228600" lvl="6" marL="3200400" algn="l">
              <a:spcBef>
                <a:spcPts val="256"/>
              </a:spcBef>
              <a:spcAft>
                <a:spcPts val="0"/>
              </a:spcAft>
              <a:buClr>
                <a:schemeClr val="dk1"/>
              </a:buClr>
              <a:buSzPts val="1280"/>
              <a:buFont typeface="Arial"/>
              <a:buNone/>
              <a:defRPr sz="1280"/>
            </a:lvl7pPr>
            <a:lvl8pPr indent="-228600" lvl="7" marL="3657600" algn="l">
              <a:spcBef>
                <a:spcPts val="256"/>
              </a:spcBef>
              <a:spcAft>
                <a:spcPts val="0"/>
              </a:spcAft>
              <a:buClr>
                <a:schemeClr val="dk1"/>
              </a:buClr>
              <a:buSzPts val="1280"/>
              <a:buFont typeface="Arial"/>
              <a:buNone/>
              <a:defRPr sz="1280"/>
            </a:lvl8pPr>
            <a:lvl9pPr indent="-228600" lvl="8" marL="4114800" algn="l">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4"/>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34"/>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492" lvl="1" marL="914400" algn="l">
              <a:spcBef>
                <a:spcPts val="491"/>
              </a:spcBef>
              <a:spcAft>
                <a:spcPts val="0"/>
              </a:spcAft>
              <a:buClr>
                <a:schemeClr val="dk1"/>
              </a:buClr>
              <a:buSzPts val="2455"/>
              <a:buFont typeface="Arial"/>
              <a:buChar char="–"/>
              <a:defRPr sz="2455"/>
            </a:lvl2pPr>
            <a:lvl3pPr indent="-364172" lvl="2" marL="1371600" algn="l">
              <a:spcBef>
                <a:spcPts val="427"/>
              </a:spcBef>
              <a:spcAft>
                <a:spcPts val="0"/>
              </a:spcAft>
              <a:buClr>
                <a:schemeClr val="dk1"/>
              </a:buClr>
              <a:buSzPts val="2135"/>
              <a:buFont typeface="Arial"/>
              <a:buChar char="•"/>
              <a:defRPr sz="2135"/>
            </a:lvl3pPr>
            <a:lvl4pPr indent="-343852" lvl="3" marL="1828800" algn="l">
              <a:spcBef>
                <a:spcPts val="363"/>
              </a:spcBef>
              <a:spcAft>
                <a:spcPts val="0"/>
              </a:spcAft>
              <a:buClr>
                <a:schemeClr val="dk1"/>
              </a:buClr>
              <a:buSzPts val="1815"/>
              <a:buFont typeface="Arial"/>
              <a:buChar char="–"/>
              <a:defRPr sz="1815"/>
            </a:lvl4pPr>
            <a:lvl5pPr indent="-343852" lvl="4" marL="2286000" algn="l">
              <a:spcBef>
                <a:spcPts val="363"/>
              </a:spcBef>
              <a:spcAft>
                <a:spcPts val="0"/>
              </a:spcAft>
              <a:buClr>
                <a:schemeClr val="dk1"/>
              </a:buClr>
              <a:buSzPts val="1815"/>
              <a:buFont typeface="Arial"/>
              <a:buChar char="»"/>
              <a:defRPr sz="1815"/>
            </a:lvl5pPr>
            <a:lvl6pPr indent="-343852" lvl="5" marL="2743200" algn="l">
              <a:spcBef>
                <a:spcPts val="363"/>
              </a:spcBef>
              <a:spcAft>
                <a:spcPts val="0"/>
              </a:spcAft>
              <a:buClr>
                <a:schemeClr val="dk1"/>
              </a:buClr>
              <a:buSzPts val="1815"/>
              <a:buFont typeface="Arial"/>
              <a:buChar char="»"/>
              <a:defRPr sz="1815"/>
            </a:lvl6pPr>
            <a:lvl7pPr indent="-343852" lvl="6" marL="3200400" algn="l">
              <a:spcBef>
                <a:spcPts val="363"/>
              </a:spcBef>
              <a:spcAft>
                <a:spcPts val="0"/>
              </a:spcAft>
              <a:buClr>
                <a:schemeClr val="dk1"/>
              </a:buClr>
              <a:buSzPts val="1815"/>
              <a:buFont typeface="Arial"/>
              <a:buChar char="»"/>
              <a:defRPr sz="1815"/>
            </a:lvl7pPr>
            <a:lvl8pPr indent="-343852" lvl="7" marL="3657600" algn="l">
              <a:spcBef>
                <a:spcPts val="363"/>
              </a:spcBef>
              <a:spcAft>
                <a:spcPts val="0"/>
              </a:spcAft>
              <a:buClr>
                <a:schemeClr val="dk1"/>
              </a:buClr>
              <a:buSzPts val="1815"/>
              <a:buFont typeface="Arial"/>
              <a:buChar char="»"/>
              <a:defRPr sz="1815"/>
            </a:lvl8pPr>
            <a:lvl9pPr indent="-343852" lvl="8" marL="4114800" algn="l">
              <a:spcBef>
                <a:spcPts val="363"/>
              </a:spcBef>
              <a:spcAft>
                <a:spcPts val="0"/>
              </a:spcAft>
              <a:buClr>
                <a:schemeClr val="dk1"/>
              </a:buClr>
              <a:buSzPts val="1815"/>
              <a:buFont typeface="Arial"/>
              <a:buChar char="»"/>
              <a:defRPr sz="1815"/>
            </a:lvl9pPr>
          </a:lstStyle>
          <a:p/>
        </p:txBody>
      </p:sp>
      <p:sp>
        <p:nvSpPr>
          <p:cNvPr id="135" name="Google Shape;135;p34"/>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5"/>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8" name="Google Shape;138;p35"/>
          <p:cNvSpPr/>
          <p:nvPr>
            <p:ph idx="2" type="pic"/>
          </p:nvPr>
        </p:nvSpPr>
        <p:spPr>
          <a:xfrm>
            <a:off x="8602664" y="2941640"/>
            <a:ext cx="26335037" cy="19750088"/>
          </a:xfrm>
          <a:prstGeom prst="rect">
            <a:avLst/>
          </a:prstGeom>
          <a:noFill/>
          <a:ln>
            <a:noFill/>
          </a:ln>
        </p:spPr>
      </p:sp>
      <p:sp>
        <p:nvSpPr>
          <p:cNvPr id="139" name="Google Shape;139;p35"/>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36"/>
          <p:cNvSpPr txBox="1"/>
          <p:nvPr>
            <p:ph idx="1" type="body"/>
          </p:nvPr>
        </p:nvSpPr>
        <p:spPr>
          <a:xfrm rot="5400000">
            <a:off x="8507731" y="-2175510"/>
            <a:ext cx="26563320" cy="42191940"/>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7"/>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37"/>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492" lvl="0" marL="457200" algn="l">
              <a:spcBef>
                <a:spcPts val="491"/>
              </a:spcBef>
              <a:spcAft>
                <a:spcPts val="0"/>
              </a:spcAft>
              <a:buClr>
                <a:schemeClr val="dk1"/>
              </a:buClr>
              <a:buSzPts val="2455"/>
              <a:buFont typeface="Arial"/>
              <a:buChar char="•"/>
              <a:defRPr sz="2455"/>
            </a:lvl1pPr>
            <a:lvl2pPr indent="-364172" lvl="1" marL="914400" algn="l">
              <a:spcBef>
                <a:spcPts val="427"/>
              </a:spcBef>
              <a:spcAft>
                <a:spcPts val="0"/>
              </a:spcAft>
              <a:buClr>
                <a:schemeClr val="dk1"/>
              </a:buClr>
              <a:buSzPts val="2135"/>
              <a:buFont typeface="Arial"/>
              <a:buChar char="–"/>
              <a:defRPr sz="2135"/>
            </a:lvl2pPr>
            <a:lvl3pPr indent="-343852" lvl="2" marL="1371600" algn="l">
              <a:spcBef>
                <a:spcPts val="363"/>
              </a:spcBef>
              <a:spcAft>
                <a:spcPts val="0"/>
              </a:spcAft>
              <a:buClr>
                <a:schemeClr val="dk1"/>
              </a:buClr>
              <a:buSzPts val="1815"/>
              <a:buFont typeface="Arial"/>
              <a:buChar char="•"/>
              <a:defRPr sz="1815"/>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7"/>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36" name="Google Shape;36;p7"/>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
        <p:nvSpPr>
          <p:cNvPr id="37" name="Google Shape;37;p7"/>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spcBef>
                <a:spcPts val="427"/>
              </a:spcBef>
              <a:spcAft>
                <a:spcPts val="0"/>
              </a:spcAft>
              <a:buClr>
                <a:schemeClr val="dk1"/>
              </a:buClr>
              <a:buSzPts val="2135"/>
              <a:buFont typeface="Arial"/>
              <a:buNone/>
              <a:defRPr b="1" sz="2135"/>
            </a:lvl1pPr>
            <a:lvl2pPr indent="-228600" lvl="1" marL="914400" algn="l">
              <a:spcBef>
                <a:spcPts val="363"/>
              </a:spcBef>
              <a:spcAft>
                <a:spcPts val="0"/>
              </a:spcAft>
              <a:buClr>
                <a:schemeClr val="dk1"/>
              </a:buClr>
              <a:buSzPts val="1815"/>
              <a:buFont typeface="Arial"/>
              <a:buNone/>
              <a:defRPr b="1" sz="1815"/>
            </a:lvl2pPr>
            <a:lvl3pPr indent="-228600" lvl="2" marL="1371600" algn="l">
              <a:spcBef>
                <a:spcPts val="320"/>
              </a:spcBef>
              <a:spcAft>
                <a:spcPts val="0"/>
              </a:spcAft>
              <a:buClr>
                <a:schemeClr val="dk1"/>
              </a:buClr>
              <a:buSzPts val="1600"/>
              <a:buFont typeface="Arial"/>
              <a:buNone/>
              <a:defRPr b="1" sz="1600"/>
            </a:lvl3pPr>
            <a:lvl4pPr indent="-228600" lvl="3" marL="1828800" algn="l">
              <a:spcBef>
                <a:spcPts val="277"/>
              </a:spcBef>
              <a:spcAft>
                <a:spcPts val="0"/>
              </a:spcAft>
              <a:buClr>
                <a:schemeClr val="dk1"/>
              </a:buClr>
              <a:buSzPts val="1385"/>
              <a:buFont typeface="Arial"/>
              <a:buNone/>
              <a:defRPr b="1" sz="1385"/>
            </a:lvl4pPr>
            <a:lvl5pPr indent="-228600" lvl="4" marL="2286000" algn="l">
              <a:spcBef>
                <a:spcPts val="277"/>
              </a:spcBef>
              <a:spcAft>
                <a:spcPts val="0"/>
              </a:spcAft>
              <a:buClr>
                <a:schemeClr val="dk1"/>
              </a:buClr>
              <a:buSzPts val="1385"/>
              <a:buFont typeface="Arial"/>
              <a:buNone/>
              <a:defRPr b="1" sz="1385"/>
            </a:lvl5pPr>
            <a:lvl6pPr indent="-228600" lvl="5" marL="2743200" algn="l">
              <a:spcBef>
                <a:spcPts val="277"/>
              </a:spcBef>
              <a:spcAft>
                <a:spcPts val="0"/>
              </a:spcAft>
              <a:buClr>
                <a:schemeClr val="dk1"/>
              </a:buClr>
              <a:buSzPts val="1385"/>
              <a:buFont typeface="Arial"/>
              <a:buNone/>
              <a:defRPr b="1" sz="1385"/>
            </a:lvl6pPr>
            <a:lvl7pPr indent="-228600" lvl="6" marL="3200400" algn="l">
              <a:spcBef>
                <a:spcPts val="277"/>
              </a:spcBef>
              <a:spcAft>
                <a:spcPts val="0"/>
              </a:spcAft>
              <a:buClr>
                <a:schemeClr val="dk1"/>
              </a:buClr>
              <a:buSzPts val="1385"/>
              <a:buFont typeface="Arial"/>
              <a:buNone/>
              <a:defRPr b="1" sz="1385"/>
            </a:lvl7pPr>
            <a:lvl8pPr indent="-228600" lvl="7" marL="3657600" algn="l">
              <a:spcBef>
                <a:spcPts val="277"/>
              </a:spcBef>
              <a:spcAft>
                <a:spcPts val="0"/>
              </a:spcAft>
              <a:buClr>
                <a:schemeClr val="dk1"/>
              </a:buClr>
              <a:buSzPts val="1385"/>
              <a:buFont typeface="Arial"/>
              <a:buNone/>
              <a:defRPr b="1" sz="1385"/>
            </a:lvl8pPr>
            <a:lvl9pPr indent="-228600" lvl="8" marL="4114800" algn="l">
              <a:spcBef>
                <a:spcPts val="277"/>
              </a:spcBef>
              <a:spcAft>
                <a:spcPts val="0"/>
              </a:spcAft>
              <a:buClr>
                <a:schemeClr val="dk1"/>
              </a:buClr>
              <a:buSzPts val="1385"/>
              <a:buFont typeface="Arial"/>
              <a:buNone/>
              <a:defRPr b="1" sz="1385"/>
            </a:lvl9pPr>
          </a:lstStyle>
          <a:p/>
        </p:txBody>
      </p:sp>
      <p:sp>
        <p:nvSpPr>
          <p:cNvPr id="38" name="Google Shape;38;p7"/>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172" lvl="0" marL="457200" algn="l">
              <a:spcBef>
                <a:spcPts val="427"/>
              </a:spcBef>
              <a:spcAft>
                <a:spcPts val="0"/>
              </a:spcAft>
              <a:buClr>
                <a:schemeClr val="dk1"/>
              </a:buClr>
              <a:buSzPts val="2135"/>
              <a:buFont typeface="Arial"/>
              <a:buChar char="•"/>
              <a:defRPr sz="2135"/>
            </a:lvl1pPr>
            <a:lvl2pPr indent="-343852" lvl="1" marL="914400" algn="l">
              <a:spcBef>
                <a:spcPts val="363"/>
              </a:spcBef>
              <a:spcAft>
                <a:spcPts val="0"/>
              </a:spcAft>
              <a:buClr>
                <a:schemeClr val="dk1"/>
              </a:buClr>
              <a:buSzPts val="1815"/>
              <a:buFont typeface="Arial"/>
              <a:buChar char="–"/>
              <a:defRPr sz="1815"/>
            </a:lvl2pPr>
            <a:lvl3pPr indent="-330200" lvl="2" marL="1371600" algn="l">
              <a:spcBef>
                <a:spcPts val="320"/>
              </a:spcBef>
              <a:spcAft>
                <a:spcPts val="0"/>
              </a:spcAft>
              <a:buClr>
                <a:schemeClr val="dk1"/>
              </a:buClr>
              <a:buSzPts val="1600"/>
              <a:buFont typeface="Arial"/>
              <a:buChar char="•"/>
              <a:defRPr sz="1600"/>
            </a:lvl3pPr>
            <a:lvl4pPr indent="-316547" lvl="3" marL="1828800" algn="l">
              <a:spcBef>
                <a:spcPts val="277"/>
              </a:spcBef>
              <a:spcAft>
                <a:spcPts val="0"/>
              </a:spcAft>
              <a:buClr>
                <a:schemeClr val="dk1"/>
              </a:buClr>
              <a:buSzPts val="1385"/>
              <a:buFont typeface="Arial"/>
              <a:buChar char="–"/>
              <a:defRPr sz="1385"/>
            </a:lvl4pPr>
            <a:lvl5pPr indent="-316547" lvl="4" marL="2286000" algn="l">
              <a:spcBef>
                <a:spcPts val="277"/>
              </a:spcBef>
              <a:spcAft>
                <a:spcPts val="0"/>
              </a:spcAft>
              <a:buClr>
                <a:schemeClr val="dk1"/>
              </a:buClr>
              <a:buSzPts val="1385"/>
              <a:buFont typeface="Arial"/>
              <a:buChar char="»"/>
              <a:defRPr sz="1385"/>
            </a:lvl5pPr>
            <a:lvl6pPr indent="-316547" lvl="5" marL="2743200" algn="l">
              <a:spcBef>
                <a:spcPts val="277"/>
              </a:spcBef>
              <a:spcAft>
                <a:spcPts val="0"/>
              </a:spcAft>
              <a:buClr>
                <a:schemeClr val="dk1"/>
              </a:buClr>
              <a:buSzPts val="1385"/>
              <a:buFont typeface="Arial"/>
              <a:buChar char="»"/>
              <a:defRPr sz="1385"/>
            </a:lvl6pPr>
            <a:lvl7pPr indent="-316547" lvl="6" marL="3200400" algn="l">
              <a:spcBef>
                <a:spcPts val="277"/>
              </a:spcBef>
              <a:spcAft>
                <a:spcPts val="0"/>
              </a:spcAft>
              <a:buClr>
                <a:schemeClr val="dk1"/>
              </a:buClr>
              <a:buSzPts val="1385"/>
              <a:buFont typeface="Arial"/>
              <a:buChar char="»"/>
              <a:defRPr sz="1385"/>
            </a:lvl7pPr>
            <a:lvl8pPr indent="-316547" lvl="7" marL="3657600" algn="l">
              <a:spcBef>
                <a:spcPts val="277"/>
              </a:spcBef>
              <a:spcAft>
                <a:spcPts val="0"/>
              </a:spcAft>
              <a:buClr>
                <a:schemeClr val="dk1"/>
              </a:buClr>
              <a:buSzPts val="1385"/>
              <a:buFont typeface="Arial"/>
              <a:buChar char="»"/>
              <a:defRPr sz="1385"/>
            </a:lvl8pPr>
            <a:lvl9pPr indent="-316547" lvl="8" marL="4114800" algn="l">
              <a:spcBef>
                <a:spcPts val="277"/>
              </a:spcBef>
              <a:spcAft>
                <a:spcPts val="0"/>
              </a:spcAft>
              <a:buClr>
                <a:schemeClr val="dk1"/>
              </a:buClr>
              <a:buSzPts val="1385"/>
              <a:buFont typeface="Arial"/>
              <a:buChar char="»"/>
              <a:defRPr sz="1385"/>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0"/>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spcBef>
                <a:spcPts val="576"/>
              </a:spcBef>
              <a:spcAft>
                <a:spcPts val="0"/>
              </a:spcAft>
              <a:buClr>
                <a:schemeClr val="dk1"/>
              </a:buClr>
              <a:buSzPts val="2880"/>
              <a:buFont typeface="Arial"/>
              <a:buChar char="•"/>
              <a:defRPr sz="2880"/>
            </a:lvl1pPr>
            <a:lvl2pPr indent="-384492" lvl="1" marL="914400" algn="l">
              <a:spcBef>
                <a:spcPts val="491"/>
              </a:spcBef>
              <a:spcAft>
                <a:spcPts val="0"/>
              </a:spcAft>
              <a:buClr>
                <a:schemeClr val="dk1"/>
              </a:buClr>
              <a:buSzPts val="2455"/>
              <a:buFont typeface="Arial"/>
              <a:buChar char="–"/>
              <a:defRPr sz="2455"/>
            </a:lvl2pPr>
            <a:lvl3pPr indent="-364172" lvl="2" marL="1371600" algn="l">
              <a:spcBef>
                <a:spcPts val="427"/>
              </a:spcBef>
              <a:spcAft>
                <a:spcPts val="0"/>
              </a:spcAft>
              <a:buClr>
                <a:schemeClr val="dk1"/>
              </a:buClr>
              <a:buSzPts val="2135"/>
              <a:buFont typeface="Arial"/>
              <a:buChar char="•"/>
              <a:defRPr sz="2135"/>
            </a:lvl3pPr>
            <a:lvl4pPr indent="-343852" lvl="3" marL="1828800" algn="l">
              <a:spcBef>
                <a:spcPts val="363"/>
              </a:spcBef>
              <a:spcAft>
                <a:spcPts val="0"/>
              </a:spcAft>
              <a:buClr>
                <a:schemeClr val="dk1"/>
              </a:buClr>
              <a:buSzPts val="1815"/>
              <a:buFont typeface="Arial"/>
              <a:buChar char="–"/>
              <a:defRPr sz="1815"/>
            </a:lvl4pPr>
            <a:lvl5pPr indent="-343852" lvl="4" marL="2286000" algn="l">
              <a:spcBef>
                <a:spcPts val="363"/>
              </a:spcBef>
              <a:spcAft>
                <a:spcPts val="0"/>
              </a:spcAft>
              <a:buClr>
                <a:schemeClr val="dk1"/>
              </a:buClr>
              <a:buSzPts val="1815"/>
              <a:buFont typeface="Arial"/>
              <a:buChar char="»"/>
              <a:defRPr sz="1815"/>
            </a:lvl5pPr>
            <a:lvl6pPr indent="-343852" lvl="5" marL="2743200" algn="l">
              <a:spcBef>
                <a:spcPts val="363"/>
              </a:spcBef>
              <a:spcAft>
                <a:spcPts val="0"/>
              </a:spcAft>
              <a:buClr>
                <a:schemeClr val="dk1"/>
              </a:buClr>
              <a:buSzPts val="1815"/>
              <a:buFont typeface="Arial"/>
              <a:buChar char="»"/>
              <a:defRPr sz="1815"/>
            </a:lvl6pPr>
            <a:lvl7pPr indent="-343852" lvl="6" marL="3200400" algn="l">
              <a:spcBef>
                <a:spcPts val="363"/>
              </a:spcBef>
              <a:spcAft>
                <a:spcPts val="0"/>
              </a:spcAft>
              <a:buClr>
                <a:schemeClr val="dk1"/>
              </a:buClr>
              <a:buSzPts val="1815"/>
              <a:buFont typeface="Arial"/>
              <a:buChar char="»"/>
              <a:defRPr sz="1815"/>
            </a:lvl7pPr>
            <a:lvl8pPr indent="-343852" lvl="7" marL="3657600" algn="l">
              <a:spcBef>
                <a:spcPts val="363"/>
              </a:spcBef>
              <a:spcAft>
                <a:spcPts val="0"/>
              </a:spcAft>
              <a:buClr>
                <a:schemeClr val="dk1"/>
              </a:buClr>
              <a:buSzPts val="1815"/>
              <a:buFont typeface="Arial"/>
              <a:buChar char="»"/>
              <a:defRPr sz="1815"/>
            </a:lvl8pPr>
            <a:lvl9pPr indent="-343852" lvl="8" marL="4114800" algn="l">
              <a:spcBef>
                <a:spcPts val="363"/>
              </a:spcBef>
              <a:spcAft>
                <a:spcPts val="0"/>
              </a:spcAft>
              <a:buClr>
                <a:schemeClr val="dk1"/>
              </a:buClr>
              <a:buSzPts val="1815"/>
              <a:buFont typeface="Arial"/>
              <a:buChar char="»"/>
              <a:defRPr sz="1815"/>
            </a:lvl9pPr>
          </a:lstStyle>
          <a:p/>
        </p:txBody>
      </p:sp>
      <p:sp>
        <p:nvSpPr>
          <p:cNvPr id="45" name="Google Shape;45;p10"/>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spcBef>
                <a:spcPts val="0"/>
              </a:spcBef>
              <a:spcAft>
                <a:spcPts val="0"/>
              </a:spcAft>
              <a:buSzPts val="1400"/>
              <a:buNone/>
              <a:defRPr b="1" sz="181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1"/>
          <p:cNvSpPr/>
          <p:nvPr>
            <p:ph idx="2" type="pic"/>
          </p:nvPr>
        </p:nvSpPr>
        <p:spPr>
          <a:xfrm>
            <a:off x="8602664" y="2941640"/>
            <a:ext cx="26335037" cy="19750088"/>
          </a:xfrm>
          <a:prstGeom prst="rect">
            <a:avLst/>
          </a:prstGeom>
          <a:noFill/>
          <a:ln>
            <a:noFill/>
          </a:ln>
        </p:spPr>
      </p:sp>
      <p:sp>
        <p:nvSpPr>
          <p:cNvPr id="49" name="Google Shape;49;p11"/>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spcBef>
                <a:spcPts val="256"/>
              </a:spcBef>
              <a:spcAft>
                <a:spcPts val="0"/>
              </a:spcAft>
              <a:buClr>
                <a:schemeClr val="dk1"/>
              </a:buClr>
              <a:buSzPts val="1280"/>
              <a:buFont typeface="Arial"/>
              <a:buNone/>
              <a:defRPr sz="1280"/>
            </a:lvl1pPr>
            <a:lvl2pPr indent="-228600" lvl="1" marL="914400" algn="l">
              <a:spcBef>
                <a:spcPts val="213"/>
              </a:spcBef>
              <a:spcAft>
                <a:spcPts val="0"/>
              </a:spcAft>
              <a:buClr>
                <a:schemeClr val="dk1"/>
              </a:buClr>
              <a:buSzPts val="1065"/>
              <a:buFont typeface="Arial"/>
              <a:buNone/>
              <a:defRPr sz="1065"/>
            </a:lvl2pPr>
            <a:lvl3pPr indent="-228600" lvl="2" marL="1371600" algn="l">
              <a:spcBef>
                <a:spcPts val="171"/>
              </a:spcBef>
              <a:spcAft>
                <a:spcPts val="0"/>
              </a:spcAft>
              <a:buClr>
                <a:schemeClr val="dk1"/>
              </a:buClr>
              <a:buSzPts val="855"/>
              <a:buFont typeface="Arial"/>
              <a:buNone/>
              <a:defRPr sz="855"/>
            </a:lvl3pPr>
            <a:lvl4pPr indent="-228600" lvl="3" marL="1828800" algn="l">
              <a:spcBef>
                <a:spcPts val="149"/>
              </a:spcBef>
              <a:spcAft>
                <a:spcPts val="0"/>
              </a:spcAft>
              <a:buClr>
                <a:schemeClr val="dk1"/>
              </a:buClr>
              <a:buSzPts val="745"/>
              <a:buFont typeface="Arial"/>
              <a:buNone/>
              <a:defRPr sz="745"/>
            </a:lvl4pPr>
            <a:lvl5pPr indent="-228600" lvl="4" marL="2286000" algn="l">
              <a:spcBef>
                <a:spcPts val="149"/>
              </a:spcBef>
              <a:spcAft>
                <a:spcPts val="0"/>
              </a:spcAft>
              <a:buClr>
                <a:schemeClr val="dk1"/>
              </a:buClr>
              <a:buSzPts val="745"/>
              <a:buFont typeface="Arial"/>
              <a:buNone/>
              <a:defRPr sz="745"/>
            </a:lvl5pPr>
            <a:lvl6pPr indent="-228600" lvl="5" marL="2743200" algn="l">
              <a:spcBef>
                <a:spcPts val="149"/>
              </a:spcBef>
              <a:spcAft>
                <a:spcPts val="0"/>
              </a:spcAft>
              <a:buClr>
                <a:schemeClr val="dk1"/>
              </a:buClr>
              <a:buSzPts val="745"/>
              <a:buFont typeface="Arial"/>
              <a:buNone/>
              <a:defRPr sz="745"/>
            </a:lvl6pPr>
            <a:lvl7pPr indent="-228600" lvl="6" marL="3200400" algn="l">
              <a:spcBef>
                <a:spcPts val="149"/>
              </a:spcBef>
              <a:spcAft>
                <a:spcPts val="0"/>
              </a:spcAft>
              <a:buClr>
                <a:schemeClr val="dk1"/>
              </a:buClr>
              <a:buSzPts val="745"/>
              <a:buFont typeface="Arial"/>
              <a:buNone/>
              <a:defRPr sz="745"/>
            </a:lvl7pPr>
            <a:lvl8pPr indent="-228600" lvl="7" marL="3657600" algn="l">
              <a:spcBef>
                <a:spcPts val="149"/>
              </a:spcBef>
              <a:spcAft>
                <a:spcPts val="0"/>
              </a:spcAft>
              <a:buClr>
                <a:schemeClr val="dk1"/>
              </a:buClr>
              <a:buSzPts val="745"/>
              <a:buFont typeface="Arial"/>
              <a:buNone/>
              <a:defRPr sz="745"/>
            </a:lvl8pPr>
            <a:lvl9pPr indent="-228600" lvl="8" marL="4114800" algn="l">
              <a:spcBef>
                <a:spcPts val="149"/>
              </a:spcBef>
              <a:spcAft>
                <a:spcPts val="0"/>
              </a:spcAft>
              <a:buClr>
                <a:schemeClr val="dk1"/>
              </a:buClr>
              <a:buSzPts val="745"/>
              <a:buFont typeface="Arial"/>
              <a:buNone/>
              <a:defRPr sz="745"/>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3"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i="0" lang="en-US" sz="425" u="none" cap="none" strike="noStrike">
                <a:solidFill>
                  <a:schemeClr val="lt2"/>
                </a:solidFill>
                <a:latin typeface="Arial"/>
                <a:ea typeface="Arial"/>
                <a:cs typeface="Arial"/>
                <a:sym typeface="Arial"/>
              </a:rPr>
              <a:t>TEMPLATE DESIGN © 2008</a:t>
            </a:r>
            <a:endParaRPr b="1" i="0" sz="425" u="none" cap="none" strike="noStrike">
              <a:solidFill>
                <a:schemeClr val="lt2"/>
              </a:solidFill>
              <a:latin typeface="Arial"/>
              <a:ea typeface="Arial"/>
              <a:cs typeface="Arial"/>
              <a:sym typeface="Arial"/>
            </a:endParaRPr>
          </a:p>
          <a:p>
            <a:pPr indent="0" lvl="0" marL="0" marR="0" rtl="0" algn="l">
              <a:lnSpc>
                <a:spcPct val="65000"/>
              </a:lnSpc>
              <a:spcBef>
                <a:spcPts val="428"/>
              </a:spcBef>
              <a:spcAft>
                <a:spcPts val="0"/>
              </a:spcAft>
              <a:buNone/>
            </a:pPr>
            <a:r>
              <a:rPr b="1" i="0" lang="en-US" sz="855" u="none" cap="none" strike="noStrike">
                <a:solidFill>
                  <a:schemeClr val="lt2"/>
                </a:solidFill>
                <a:latin typeface="Arial"/>
                <a:ea typeface="Arial"/>
                <a:cs typeface="Arial"/>
                <a:sym typeface="Arial"/>
              </a:rPr>
              <a:t>www.PosterPresentations.com</a:t>
            </a:r>
            <a:endParaRPr b="1" i="0" sz="855" u="none" cap="none" strike="noStrike">
              <a:solidFill>
                <a:schemeClr val="lt2"/>
              </a:solidFill>
              <a:latin typeface="Arial"/>
              <a:ea typeface="Arial"/>
              <a:cs typeface="Arial"/>
              <a:sym typeface="Arial"/>
            </a:endParaRPr>
          </a:p>
        </p:txBody>
      </p:sp>
      <p:sp>
        <p:nvSpPr>
          <p:cNvPr id="14" name="Google Shape;14;p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172" lvl="2" marL="1371600" marR="0" rtl="0" algn="l">
              <a:spcBef>
                <a:spcPts val="427"/>
              </a:spcBef>
              <a:spcAft>
                <a:spcPts val="0"/>
              </a:spcAft>
              <a:buClr>
                <a:schemeClr val="dk1"/>
              </a:buClr>
              <a:buSzPts val="2135"/>
              <a:buFont typeface="Arial"/>
              <a:buChar char="•"/>
              <a:defRPr b="0" i="0" sz="2135" u="none" cap="none" strike="noStrike">
                <a:solidFill>
                  <a:schemeClr val="dk1"/>
                </a:solidFill>
                <a:latin typeface="Arial"/>
                <a:ea typeface="Arial"/>
                <a:cs typeface="Arial"/>
                <a:sym typeface="Arial"/>
              </a:defRPr>
            </a:lvl3pPr>
            <a:lvl4pPr indent="-336867" lvl="3" marL="1828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4pPr>
            <a:lvl5pPr indent="-336867" lvl="4" marL="22860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5pPr>
            <a:lvl6pPr indent="-336867" lvl="5" marL="27432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6pPr>
            <a:lvl7pPr indent="-336867" lvl="6" marL="32004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7pPr>
            <a:lvl8pPr indent="-336867" lvl="7" marL="36576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8pPr>
            <a:lvl9pPr indent="-336867" lvl="8" marL="4114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2075688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8" name="Google Shape;18;p2"/>
          <p:cNvSpPr/>
          <p:nvPr/>
        </p:nvSpPr>
        <p:spPr>
          <a:xfrm>
            <a:off x="33078420" y="5638800"/>
            <a:ext cx="998220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b="0" i="0" sz="2195" u="none" cap="none" strike="noStrike">
              <a:solidFill>
                <a:schemeClr val="dk1"/>
              </a:solidFill>
              <a:latin typeface="Arial Narrow"/>
              <a:ea typeface="Arial Narrow"/>
              <a:cs typeface="Arial Narrow"/>
              <a:sym typeface="Arial Narrow"/>
            </a:endParaRPr>
          </a:p>
        </p:txBody>
      </p:sp>
      <p:sp>
        <p:nvSpPr>
          <p:cNvPr id="19" name="Google Shape;19;p2"/>
          <p:cNvSpPr/>
          <p:nvPr/>
        </p:nvSpPr>
        <p:spPr>
          <a:xfrm>
            <a:off x="579664" y="32395886"/>
            <a:ext cx="1773691" cy="365352"/>
          </a:xfrm>
          <a:prstGeom prst="rect">
            <a:avLst/>
          </a:prstGeom>
          <a:solidFill>
            <a:schemeClr val="lt1"/>
          </a:solid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2900"/>
              <a:buFont typeface="Arial Narrow"/>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58" name="Google Shape;58;p14"/>
          <p:cNvSpPr/>
          <p:nvPr/>
        </p:nvSpPr>
        <p:spPr>
          <a:xfrm>
            <a:off x="693421" y="5638800"/>
            <a:ext cx="997458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59" name="Google Shape;59;p14"/>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0" name="Google Shape;60;p14"/>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lang="en-US" sz="425">
                <a:solidFill>
                  <a:schemeClr val="lt2"/>
                </a:solidFill>
                <a:latin typeface="Arial"/>
                <a:ea typeface="Arial"/>
                <a:cs typeface="Arial"/>
                <a:sym typeface="Arial"/>
              </a:rPr>
              <a:t>POSTER TEMPLATE BY:</a:t>
            </a:r>
            <a:endParaRPr b="1" sz="425">
              <a:solidFill>
                <a:schemeClr val="lt2"/>
              </a:solidFill>
              <a:latin typeface="Arial"/>
              <a:ea typeface="Arial"/>
              <a:cs typeface="Arial"/>
              <a:sym typeface="Arial"/>
            </a:endParaRPr>
          </a:p>
          <a:p>
            <a:pPr indent="0" lvl="0" marL="0" marR="0" rtl="0" algn="l">
              <a:lnSpc>
                <a:spcPct val="65000"/>
              </a:lnSpc>
              <a:spcBef>
                <a:spcPts val="428"/>
              </a:spcBef>
              <a:spcAft>
                <a:spcPts val="0"/>
              </a:spcAft>
              <a:buNone/>
            </a:pPr>
            <a:r>
              <a:rPr b="1" lang="en-US" sz="855">
                <a:solidFill>
                  <a:schemeClr val="lt2"/>
                </a:solidFill>
                <a:latin typeface="Arial"/>
                <a:ea typeface="Arial"/>
                <a:cs typeface="Arial"/>
                <a:sym typeface="Arial"/>
              </a:rPr>
              <a:t>www.PosterPresentations.com</a:t>
            </a:r>
            <a:endParaRPr b="1" sz="855">
              <a:solidFill>
                <a:schemeClr val="lt2"/>
              </a:solidFill>
              <a:latin typeface="Arial"/>
              <a:ea typeface="Arial"/>
              <a:cs typeface="Arial"/>
              <a:sym typeface="Arial"/>
            </a:endParaRPr>
          </a:p>
        </p:txBody>
      </p:sp>
      <p:sp>
        <p:nvSpPr>
          <p:cNvPr id="61" name="Google Shape;61;p1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9pPr>
          </a:lstStyle>
          <a:p/>
        </p:txBody>
      </p:sp>
      <p:sp>
        <p:nvSpPr>
          <p:cNvPr id="62" name="Google Shape;62;p1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172" lvl="2" marL="1371600" marR="0" rtl="0" algn="l">
              <a:spcBef>
                <a:spcPts val="427"/>
              </a:spcBef>
              <a:spcAft>
                <a:spcPts val="0"/>
              </a:spcAft>
              <a:buClr>
                <a:schemeClr val="dk1"/>
              </a:buClr>
              <a:buSzPts val="2135"/>
              <a:buFont typeface="Arial"/>
              <a:buChar char="•"/>
              <a:defRPr b="0" i="0" sz="2135" u="none" cap="none" strike="noStrike">
                <a:solidFill>
                  <a:schemeClr val="dk1"/>
                </a:solidFill>
                <a:latin typeface="Arial"/>
                <a:ea typeface="Arial"/>
                <a:cs typeface="Arial"/>
                <a:sym typeface="Arial"/>
              </a:defRPr>
            </a:lvl3pPr>
            <a:lvl4pPr indent="-336867" lvl="3" marL="1828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4pPr>
            <a:lvl5pPr indent="-336867" lvl="4" marL="22860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5pPr>
            <a:lvl6pPr indent="-336867" lvl="5" marL="27432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6pPr>
            <a:lvl7pPr indent="-336867" lvl="6" marL="32004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7pPr>
            <a:lvl8pPr indent="-336867" lvl="7" marL="36576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8pPr>
            <a:lvl9pPr indent="-336867" lvl="8" marL="4114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9pPr>
          </a:lstStyle>
          <a:p/>
        </p:txBody>
      </p:sp>
      <p:sp>
        <p:nvSpPr>
          <p:cNvPr id="63" name="Google Shape;63;p14"/>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4" name="Google Shape;64;p14"/>
          <p:cNvSpPr/>
          <p:nvPr/>
        </p:nvSpPr>
        <p:spPr>
          <a:xfrm>
            <a:off x="11490961" y="5638800"/>
            <a:ext cx="207645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65" name="Google Shape;65;p14"/>
          <p:cNvSpPr/>
          <p:nvPr/>
        </p:nvSpPr>
        <p:spPr>
          <a:xfrm>
            <a:off x="33078420" y="5638800"/>
            <a:ext cx="9982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6"/>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4" name="Google Shape;104;p26"/>
          <p:cNvSpPr/>
          <p:nvPr/>
        </p:nvSpPr>
        <p:spPr>
          <a:xfrm>
            <a:off x="693420" y="5638800"/>
            <a:ext cx="42367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06" name="Google Shape;106;p26"/>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None/>
            </a:pPr>
            <a:r>
              <a:rPr b="1" lang="en-US" sz="425">
                <a:solidFill>
                  <a:schemeClr val="lt2"/>
                </a:solidFill>
                <a:latin typeface="Arial"/>
                <a:ea typeface="Arial"/>
                <a:cs typeface="Arial"/>
                <a:sym typeface="Arial"/>
              </a:rPr>
              <a:t>POSTER TEMPLATE BY:</a:t>
            </a:r>
            <a:endParaRPr b="1" sz="425">
              <a:solidFill>
                <a:schemeClr val="lt2"/>
              </a:solidFill>
              <a:latin typeface="Arial"/>
              <a:ea typeface="Arial"/>
              <a:cs typeface="Arial"/>
              <a:sym typeface="Arial"/>
            </a:endParaRPr>
          </a:p>
          <a:p>
            <a:pPr indent="0" lvl="0" marL="0" marR="0" rtl="0" algn="l">
              <a:lnSpc>
                <a:spcPct val="65000"/>
              </a:lnSpc>
              <a:spcBef>
                <a:spcPts val="428"/>
              </a:spcBef>
              <a:spcAft>
                <a:spcPts val="0"/>
              </a:spcAft>
              <a:buNone/>
            </a:pPr>
            <a:r>
              <a:rPr b="1" lang="en-US" sz="855">
                <a:solidFill>
                  <a:schemeClr val="lt2"/>
                </a:solidFill>
                <a:latin typeface="Arial"/>
                <a:ea typeface="Arial"/>
                <a:cs typeface="Arial"/>
                <a:sym typeface="Arial"/>
              </a:rPr>
              <a:t>www.PosterPresentations.com</a:t>
            </a:r>
            <a:endParaRPr b="1" sz="855">
              <a:solidFill>
                <a:schemeClr val="lt2"/>
              </a:solidFill>
              <a:latin typeface="Arial"/>
              <a:ea typeface="Arial"/>
              <a:cs typeface="Arial"/>
              <a:sym typeface="Arial"/>
            </a:endParaRPr>
          </a:p>
        </p:txBody>
      </p:sp>
      <p:sp>
        <p:nvSpPr>
          <p:cNvPr id="107" name="Google Shape;107;p2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1pPr>
            <a:lvl2pPr lvl="1"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2pPr>
            <a:lvl3pPr lvl="2"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3pPr>
            <a:lvl4pPr lvl="3"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4pPr>
            <a:lvl5pPr lvl="4"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5pPr>
            <a:lvl6pPr lvl="5"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7680" u="none" cap="none" strike="noStrike">
                <a:solidFill>
                  <a:schemeClr val="dk2"/>
                </a:solidFill>
                <a:latin typeface="Arial Black"/>
                <a:ea typeface="Arial Black"/>
                <a:cs typeface="Arial Black"/>
                <a:sym typeface="Arial Black"/>
              </a:defRPr>
            </a:lvl9pPr>
          </a:lstStyle>
          <a:p/>
        </p:txBody>
      </p:sp>
      <p:sp>
        <p:nvSpPr>
          <p:cNvPr id="108" name="Google Shape;108;p26"/>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91160" lvl="0" marL="4572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172" lvl="2" marL="1371600" marR="0" rtl="0" algn="l">
              <a:spcBef>
                <a:spcPts val="427"/>
              </a:spcBef>
              <a:spcAft>
                <a:spcPts val="0"/>
              </a:spcAft>
              <a:buClr>
                <a:schemeClr val="dk1"/>
              </a:buClr>
              <a:buSzPts val="2135"/>
              <a:buFont typeface="Arial"/>
              <a:buChar char="•"/>
              <a:defRPr b="0" i="0" sz="2135" u="none" cap="none" strike="noStrike">
                <a:solidFill>
                  <a:schemeClr val="dk1"/>
                </a:solidFill>
                <a:latin typeface="Arial"/>
                <a:ea typeface="Arial"/>
                <a:cs typeface="Arial"/>
                <a:sym typeface="Arial"/>
              </a:defRPr>
            </a:lvl3pPr>
            <a:lvl4pPr indent="-336867" lvl="3" marL="1828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4pPr>
            <a:lvl5pPr indent="-336867" lvl="4" marL="22860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5pPr>
            <a:lvl6pPr indent="-336867" lvl="5" marL="27432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6pPr>
            <a:lvl7pPr indent="-336867" lvl="6" marL="32004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7pPr>
            <a:lvl8pPr indent="-336867" lvl="7" marL="36576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8pPr>
            <a:lvl9pPr indent="-336867" lvl="8" marL="4114800" marR="0" rtl="0" algn="l">
              <a:spcBef>
                <a:spcPts val="341"/>
              </a:spcBef>
              <a:spcAft>
                <a:spcPts val="0"/>
              </a:spcAft>
              <a:buClr>
                <a:schemeClr val="dk1"/>
              </a:buClr>
              <a:buSzPts val="1705"/>
              <a:buFont typeface="Arial"/>
              <a:buChar char="»"/>
              <a:defRPr b="0" i="0" sz="1704" u="none" cap="none" strike="noStrike">
                <a:solidFill>
                  <a:schemeClr val="dk1"/>
                </a:solidFill>
                <a:latin typeface="Arial"/>
                <a:ea typeface="Arial"/>
                <a:cs typeface="Arial"/>
                <a:sym typeface="Arial"/>
              </a:defRPr>
            </a:lvl9pPr>
          </a:lstStyle>
          <a:p/>
        </p:txBody>
      </p:sp>
      <p:sp>
        <p:nvSpPr>
          <p:cNvPr id="109" name="Google Shape;109;p26"/>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doi.org/10.48550/arXiv.2403.05530" TargetMode="External"/><Relationship Id="rId9" Type="http://schemas.openxmlformats.org/officeDocument/2006/relationships/image" Target="../media/image1.png"/><Relationship Id="rId15" Type="http://schemas.openxmlformats.org/officeDocument/2006/relationships/image" Target="../media/image7.png"/><Relationship Id="rId14" Type="http://schemas.openxmlformats.org/officeDocument/2006/relationships/image" Target="../media/image4.png"/><Relationship Id="rId17" Type="http://schemas.openxmlformats.org/officeDocument/2006/relationships/image" Target="../media/image5.png"/><Relationship Id="rId16" Type="http://schemas.openxmlformats.org/officeDocument/2006/relationships/image" Target="../media/image10.png"/><Relationship Id="rId5" Type="http://schemas.openxmlformats.org/officeDocument/2006/relationships/hyperlink" Target="https://doi.org/10.48550/arXiv.2401.04088" TargetMode="External"/><Relationship Id="rId6" Type="http://schemas.openxmlformats.org/officeDocument/2006/relationships/hyperlink" Target="https://doi.org/10.48550/arXiv.2407.21783" TargetMode="External"/><Relationship Id="rId18" Type="http://schemas.openxmlformats.org/officeDocument/2006/relationships/image" Target="../media/image8.png"/><Relationship Id="rId7" Type="http://schemas.openxmlformats.org/officeDocument/2006/relationships/hyperlink" Target="https://doi.org/10.48550/arXiv.2303.08774" TargetMode="External"/><Relationship Id="rId8" Type="http://schemas.openxmlformats.org/officeDocument/2006/relationships/hyperlink" Target="https://doi.org/10.2139/ssrn.44763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50" name="Shape 150"/>
        <p:cNvGrpSpPr/>
        <p:nvPr/>
      </p:nvGrpSpPr>
      <p:grpSpPr>
        <a:xfrm>
          <a:off x="0" y="0"/>
          <a:ext cx="0" cy="0"/>
          <a:chOff x="0" y="0"/>
          <a:chExt cx="0" cy="0"/>
        </a:xfrm>
      </p:grpSpPr>
      <p:sp>
        <p:nvSpPr>
          <p:cNvPr id="151" name="Google Shape;151;p1"/>
          <p:cNvSpPr txBox="1"/>
          <p:nvPr/>
        </p:nvSpPr>
        <p:spPr>
          <a:xfrm>
            <a:off x="33568650" y="18046025"/>
            <a:ext cx="8873100" cy="88248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t/>
            </a:r>
            <a:endParaRPr i="0" sz="260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i="0" lang="en-US" sz="2600" u="none" cap="none" strike="noStrike">
                <a:solidFill>
                  <a:schemeClr val="dk1"/>
                </a:solidFill>
                <a:latin typeface="Arial Narrow"/>
                <a:ea typeface="Arial Narrow"/>
                <a:cs typeface="Arial Narrow"/>
                <a:sym typeface="Arial Narrow"/>
              </a:rPr>
              <a:t>[1]  Gemini Team. (2024) Gemini 1.5: Unlocking multimodal understanding across millions of tokens of context. </a:t>
            </a:r>
            <a:r>
              <a:rPr i="0" lang="en-US" sz="2600" u="sng" cap="none" strike="noStrike">
                <a:solidFill>
                  <a:schemeClr val="hlink"/>
                </a:solidFill>
                <a:latin typeface="Arial Narrow"/>
                <a:ea typeface="Arial Narrow"/>
                <a:cs typeface="Arial Narrow"/>
                <a:sym typeface="Arial Narrow"/>
                <a:hlinkClick r:id="rId4"/>
              </a:rPr>
              <a:t>https://doi.org/10.48550/arXiv.2403.05530</a:t>
            </a:r>
            <a:endParaRPr i="0" sz="260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2600">
                <a:solidFill>
                  <a:schemeClr val="dk1"/>
                </a:solidFill>
                <a:latin typeface="Arial Narrow"/>
                <a:ea typeface="Arial Narrow"/>
                <a:cs typeface="Arial Narrow"/>
                <a:sym typeface="Arial Narrow"/>
              </a:rPr>
              <a:t>[2] Jiang, A. Q., Sablayrolles, A., Roux, A., Mensch, A., Savary, B., Bamford, C., … (2024). Mixtral of Experts. </a:t>
            </a:r>
            <a:r>
              <a:rPr lang="en-US" sz="2600" u="sng">
                <a:solidFill>
                  <a:schemeClr val="hlink"/>
                </a:solidFill>
                <a:latin typeface="Arial Narrow"/>
                <a:ea typeface="Arial Narrow"/>
                <a:cs typeface="Arial Narrow"/>
                <a:sym typeface="Arial Narrow"/>
                <a:hlinkClick r:id="rId5"/>
              </a:rPr>
              <a:t>https://doi.org/10.48550/arXiv.2401.04088</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2600">
                <a:solidFill>
                  <a:schemeClr val="dk1"/>
                </a:solidFill>
                <a:latin typeface="Arial Narrow"/>
                <a:ea typeface="Arial Narrow"/>
                <a:cs typeface="Arial Narrow"/>
                <a:sym typeface="Arial Narrow"/>
              </a:rPr>
              <a:t>[3] </a:t>
            </a:r>
            <a:r>
              <a:rPr i="0" lang="en-US" sz="2600" u="none" cap="none" strike="noStrike">
                <a:solidFill>
                  <a:schemeClr val="dk1"/>
                </a:solidFill>
                <a:latin typeface="Arial Narrow"/>
                <a:ea typeface="Arial Narrow"/>
                <a:cs typeface="Arial Narrow"/>
                <a:sym typeface="Arial Narrow"/>
              </a:rPr>
              <a:t>Llama Team (2024). The Llama 3 Herd of Models. </a:t>
            </a:r>
            <a:r>
              <a:rPr i="0" lang="en-US" sz="2600" u="sng" cap="none" strike="noStrike">
                <a:solidFill>
                  <a:schemeClr val="hlink"/>
                </a:solidFill>
                <a:latin typeface="Arial Narrow"/>
                <a:ea typeface="Arial Narrow"/>
                <a:cs typeface="Arial Narrow"/>
                <a:sym typeface="Arial Narrow"/>
                <a:hlinkClick r:id="rId6"/>
              </a:rPr>
              <a:t>https://doi.org/10.48550/arXiv.2407.21783</a:t>
            </a:r>
            <a:endParaRPr i="0" sz="260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2600">
                <a:solidFill>
                  <a:schemeClr val="dk1"/>
                </a:solidFill>
                <a:latin typeface="Arial Narrow"/>
                <a:ea typeface="Arial Narrow"/>
                <a:cs typeface="Arial Narrow"/>
                <a:sym typeface="Arial Narrow"/>
              </a:rPr>
              <a:t>[4] </a:t>
            </a:r>
            <a:r>
              <a:rPr i="0" lang="en-US" sz="2600" u="none" cap="none" strike="noStrike">
                <a:solidFill>
                  <a:schemeClr val="dk1"/>
                </a:solidFill>
                <a:latin typeface="Arial Narrow"/>
                <a:ea typeface="Arial Narrow"/>
                <a:cs typeface="Arial Narrow"/>
                <a:sym typeface="Arial Narrow"/>
              </a:rPr>
              <a:t>OpenAI Team (2023). GPT-4 Technical Report. </a:t>
            </a:r>
            <a:r>
              <a:rPr i="0" lang="en-US" sz="2600" u="sng" cap="none" strike="noStrike">
                <a:solidFill>
                  <a:schemeClr val="hlink"/>
                </a:solidFill>
                <a:latin typeface="Arial Narrow"/>
                <a:ea typeface="Arial Narrow"/>
                <a:cs typeface="Arial Narrow"/>
                <a:sym typeface="Arial Narrow"/>
                <a:hlinkClick r:id="rId7"/>
              </a:rPr>
              <a:t>https://doi.org/10.48550/arXiv.2303.08774</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lang="en-US" sz="2600">
                <a:solidFill>
                  <a:schemeClr val="dk1"/>
                </a:solidFill>
                <a:latin typeface="Arial Narrow"/>
                <a:ea typeface="Arial Narrow"/>
                <a:cs typeface="Arial Narrow"/>
                <a:sym typeface="Arial Narrow"/>
              </a:rPr>
              <a:t>[5] Nay, J. J., Karamardian, D., …(2023b). Large Language Models as Tax Attorneys: A Case Study in Legal Capabilities Emergence. Social Science Research Network. </a:t>
            </a:r>
            <a:r>
              <a:rPr lang="en-US" sz="2600" u="sng">
                <a:solidFill>
                  <a:schemeClr val="hlink"/>
                </a:solidFill>
                <a:latin typeface="Arial Narrow"/>
                <a:ea typeface="Arial Narrow"/>
                <a:cs typeface="Arial Narrow"/>
                <a:sym typeface="Arial Narrow"/>
                <a:hlinkClick r:id="rId8"/>
              </a:rPr>
              <a:t>https://doi.org/10.2139/ssrn.4476325</a:t>
            </a:r>
            <a:endParaRPr sz="26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600">
              <a:solidFill>
                <a:schemeClr val="dk1"/>
              </a:solidFill>
              <a:latin typeface="Arial Narrow"/>
              <a:ea typeface="Arial Narrow"/>
              <a:cs typeface="Arial Narrow"/>
              <a:sym typeface="Arial Narrow"/>
            </a:endParaRPr>
          </a:p>
        </p:txBody>
      </p:sp>
      <p:sp>
        <p:nvSpPr>
          <p:cNvPr id="152" name="Google Shape;152;p1"/>
          <p:cNvSpPr txBox="1"/>
          <p:nvPr/>
        </p:nvSpPr>
        <p:spPr>
          <a:xfrm>
            <a:off x="33458655" y="5725399"/>
            <a:ext cx="8839200" cy="12804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t/>
            </a:r>
            <a:endParaRPr b="0" i="0" sz="2985" u="none" cap="none" strike="noStrike">
              <a:solidFill>
                <a:schemeClr val="dk1"/>
              </a:solidFill>
              <a:latin typeface="Arial Narrow"/>
              <a:ea typeface="Arial Narrow"/>
              <a:cs typeface="Arial Narrow"/>
              <a:sym typeface="Arial Narrow"/>
            </a:endParaRPr>
          </a:p>
        </p:txBody>
      </p:sp>
      <p:sp>
        <p:nvSpPr>
          <p:cNvPr id="153" name="Google Shape;153;p1"/>
          <p:cNvSpPr txBox="1"/>
          <p:nvPr/>
        </p:nvSpPr>
        <p:spPr>
          <a:xfrm>
            <a:off x="21707750" y="6582675"/>
            <a:ext cx="9969600" cy="10117800"/>
          </a:xfrm>
          <a:prstGeom prst="rect">
            <a:avLst/>
          </a:prstGeom>
          <a:noFill/>
          <a:ln>
            <a:noFill/>
          </a:ln>
        </p:spPr>
        <p:txBody>
          <a:bodyPr anchorCtr="0" anchor="t" bIns="406375" lIns="406375" spcFirstLastPara="1" rIns="406375" wrap="square" tIns="406375">
            <a:spAutoFit/>
          </a:bodyPr>
          <a:lstStyle/>
          <a:p>
            <a:pPr indent="0" lvl="2" marL="0" rtl="0" algn="l">
              <a:spcBef>
                <a:spcPts val="0"/>
              </a:spcBef>
              <a:spcAft>
                <a:spcPts val="0"/>
              </a:spcAft>
              <a:buClr>
                <a:schemeClr val="dk1"/>
              </a:buClr>
              <a:buFont typeface="Arial"/>
              <a:buNone/>
            </a:pPr>
            <a:r>
              <a:rPr b="1" lang="en-US" sz="2400" u="sng">
                <a:solidFill>
                  <a:schemeClr val="dk1"/>
                </a:solidFill>
                <a:latin typeface="Arial Narrow"/>
                <a:ea typeface="Arial Narrow"/>
                <a:cs typeface="Arial Narrow"/>
                <a:sym typeface="Arial Narrow"/>
              </a:rPr>
              <a:t>Evaluation and Results </a:t>
            </a:r>
            <a:endParaRPr sz="2400" u="sng">
              <a:solidFill>
                <a:schemeClr val="dk1"/>
              </a:solidFill>
              <a:latin typeface="Arial Narrow"/>
              <a:ea typeface="Arial Narrow"/>
              <a:cs typeface="Arial Narrow"/>
              <a:sym typeface="Arial Narrow"/>
            </a:endParaRPr>
          </a:p>
          <a:p>
            <a:pPr indent="0" lvl="0" marL="0" rtl="0" algn="l">
              <a:spcBef>
                <a:spcPts val="0"/>
              </a:spcBef>
              <a:spcAft>
                <a:spcPts val="0"/>
              </a:spcAft>
              <a:buSzPts val="1100"/>
              <a:buNone/>
            </a:pPr>
            <a:r>
              <a:t/>
            </a:r>
            <a:endParaRPr b="1" sz="2400">
              <a:solidFill>
                <a:schemeClr val="dk1"/>
              </a:solidFill>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rPr b="1" lang="en-US" sz="2400">
                <a:solidFill>
                  <a:schemeClr val="dk1"/>
                </a:solidFill>
                <a:latin typeface="Arial Narrow"/>
                <a:ea typeface="Arial Narrow"/>
                <a:cs typeface="Arial Narrow"/>
                <a:sym typeface="Arial Narrow"/>
              </a:rPr>
              <a:t>Metrics for Evaluation</a:t>
            </a:r>
            <a:r>
              <a:rPr lang="en-US" sz="2400">
                <a:solidFill>
                  <a:schemeClr val="dk1"/>
                </a:solidFill>
                <a:latin typeface="Arial Narrow"/>
                <a:ea typeface="Arial Narrow"/>
                <a:cs typeface="Arial Narrow"/>
                <a:sym typeface="Arial Narrow"/>
              </a:rPr>
              <a:t>:</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120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Perplexity</a:t>
            </a:r>
            <a:r>
              <a:rPr lang="en-US" sz="2400">
                <a:solidFill>
                  <a:schemeClr val="dk1"/>
                </a:solidFill>
                <a:latin typeface="Arial Narrow"/>
                <a:ea typeface="Arial Narrow"/>
                <a:cs typeface="Arial Narrow"/>
                <a:sym typeface="Arial Narrow"/>
              </a:rPr>
              <a:t>: Lower values indicate better model confidence in predicting correct answers.</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OpenAI Evaluation Accuracy</a:t>
            </a:r>
            <a:r>
              <a:rPr lang="en-US" sz="2400">
                <a:solidFill>
                  <a:schemeClr val="dk1"/>
                </a:solidFill>
                <a:latin typeface="Arial Narrow"/>
                <a:ea typeface="Arial Narrow"/>
                <a:cs typeface="Arial Narrow"/>
                <a:sym typeface="Arial Narrow"/>
              </a:rPr>
              <a:t>: Higher values denote better quality answers based on the evaluation set.</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Font typeface="Arial Narrow"/>
              <a:buChar char="●"/>
            </a:pPr>
            <a:r>
              <a:rPr lang="en-US" sz="2400">
                <a:solidFill>
                  <a:schemeClr val="dk1"/>
                </a:solidFill>
                <a:latin typeface="Arial Narrow"/>
                <a:ea typeface="Arial Narrow"/>
                <a:cs typeface="Arial Narrow"/>
                <a:sym typeface="Arial Narrow"/>
              </a:rPr>
              <a:t>Human Evaluation : </a:t>
            </a:r>
            <a:r>
              <a:rPr lang="en-US" sz="2400">
                <a:solidFill>
                  <a:schemeClr val="dk1"/>
                </a:solidFill>
                <a:latin typeface="Arial Narrow"/>
                <a:ea typeface="Arial Narrow"/>
                <a:cs typeface="Arial Narrow"/>
                <a:sym typeface="Arial Narrow"/>
              </a:rPr>
              <a:t>76 responses collected over 12 days. </a:t>
            </a:r>
            <a:br>
              <a:rPr lang="en-US" sz="2400">
                <a:solidFill>
                  <a:schemeClr val="dk1"/>
                </a:solidFill>
                <a:latin typeface="Arial Narrow"/>
                <a:ea typeface="Arial Narrow"/>
                <a:cs typeface="Arial Narrow"/>
                <a:sym typeface="Arial Narrow"/>
              </a:rPr>
            </a:br>
            <a:r>
              <a:rPr i="1" lang="en-US" sz="2400">
                <a:solidFill>
                  <a:schemeClr val="dk1"/>
                </a:solidFill>
                <a:latin typeface="Arial Narrow"/>
                <a:ea typeface="Arial Narrow"/>
                <a:cs typeface="Arial Narrow"/>
                <a:sym typeface="Arial Narrow"/>
              </a:rPr>
              <a:t>Skill levels: 28% Beginner, 45% Intermediate, 27% Advanced.</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Arial Narrow"/>
                <a:ea typeface="Arial Narrow"/>
                <a:cs typeface="Arial Narrow"/>
                <a:sym typeface="Arial Narrow"/>
              </a:rPr>
              <a:t>Evaluation Dataset</a:t>
            </a:r>
            <a:r>
              <a:rPr lang="en-US" sz="2400">
                <a:solidFill>
                  <a:schemeClr val="dk1"/>
                </a:solidFill>
                <a:latin typeface="Arial Narrow"/>
                <a:ea typeface="Arial Narrow"/>
                <a:cs typeface="Arial Narrow"/>
                <a:sym typeface="Arial Narrow"/>
              </a:rPr>
              <a:t>:</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1200"/>
              </a:spcBef>
              <a:spcAft>
                <a:spcPts val="0"/>
              </a:spcAft>
              <a:buClr>
                <a:schemeClr val="dk1"/>
              </a:buClr>
              <a:buSzPts val="2400"/>
              <a:buFont typeface="Arial Narrow"/>
              <a:buChar char="●"/>
            </a:pPr>
            <a:r>
              <a:rPr lang="en-US" sz="2400">
                <a:solidFill>
                  <a:schemeClr val="dk1"/>
                </a:solidFill>
                <a:latin typeface="Arial Narrow"/>
                <a:ea typeface="Arial Narrow"/>
                <a:cs typeface="Arial Narrow"/>
                <a:sym typeface="Arial Narrow"/>
              </a:rPr>
              <a:t>100 Q&amp;A pairs from real-world legal contexts were used.</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Font typeface="Arial Narrow"/>
              <a:buChar char="●"/>
            </a:pPr>
            <a:r>
              <a:rPr lang="en-US" sz="2400">
                <a:solidFill>
                  <a:schemeClr val="dk1"/>
                </a:solidFill>
                <a:latin typeface="Arial Narrow"/>
                <a:ea typeface="Arial Narrow"/>
                <a:cs typeface="Arial Narrow"/>
                <a:sym typeface="Arial Narrow"/>
              </a:rPr>
              <a:t>Responses were limited to 100 tokens for uniformity.</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None/>
            </a:pPr>
            <a:r>
              <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None/>
            </a:pPr>
            <a:r>
              <a:rPr b="1" lang="en-US" sz="2400">
                <a:solidFill>
                  <a:schemeClr val="dk1"/>
                </a:solidFill>
                <a:latin typeface="Arial Narrow"/>
                <a:ea typeface="Arial Narrow"/>
                <a:cs typeface="Arial Narrow"/>
                <a:sym typeface="Arial Narrow"/>
              </a:rPr>
              <a:t>Model Performance Highlights:</a:t>
            </a:r>
            <a:endParaRPr sz="2400">
              <a:solidFill>
                <a:schemeClr val="dk1"/>
              </a:solidFill>
              <a:latin typeface="Arial Narrow"/>
              <a:ea typeface="Arial Narrow"/>
              <a:cs typeface="Arial Narrow"/>
              <a:sym typeface="Arial Narrow"/>
            </a:endParaRPr>
          </a:p>
          <a:p>
            <a:pPr indent="0" lvl="0" marL="0" marR="0" rtl="0" algn="l">
              <a:spcBef>
                <a:spcPts val="1200"/>
              </a:spcBef>
              <a:spcAft>
                <a:spcPts val="0"/>
              </a:spcAft>
              <a:buNone/>
            </a:pPr>
            <a:r>
              <a:rPr i="0" lang="en-US" sz="2400" u="none" cap="none" strike="noStrike">
                <a:solidFill>
                  <a:schemeClr val="dk1"/>
                </a:solidFill>
                <a:latin typeface="Arial Narrow"/>
                <a:ea typeface="Arial Narrow"/>
                <a:cs typeface="Arial Narrow"/>
                <a:sym typeface="Arial Narrow"/>
              </a:rPr>
              <a:t> </a:t>
            </a:r>
            <a:r>
              <a:rPr b="1" lang="en-US" sz="2400">
                <a:solidFill>
                  <a:schemeClr val="dk1"/>
                </a:solidFill>
                <a:latin typeface="Arial Narrow"/>
                <a:ea typeface="Arial Narrow"/>
                <a:cs typeface="Arial Narrow"/>
                <a:sym typeface="Arial Narrow"/>
              </a:rPr>
              <a:t>Perplexity Scores</a:t>
            </a:r>
            <a:r>
              <a:rPr lang="en-US" sz="2400">
                <a:solidFill>
                  <a:schemeClr val="dk1"/>
                </a:solidFill>
                <a:latin typeface="Arial Narrow"/>
                <a:ea typeface="Arial Narrow"/>
                <a:cs typeface="Arial Narrow"/>
                <a:sym typeface="Arial Narrow"/>
              </a:rPr>
              <a:t>:</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120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OpenAI GPT-4o Fine-Tuned Model</a:t>
            </a:r>
            <a:r>
              <a:rPr lang="en-US" sz="2400">
                <a:solidFill>
                  <a:schemeClr val="dk1"/>
                </a:solidFill>
                <a:latin typeface="Arial Narrow"/>
                <a:ea typeface="Arial Narrow"/>
                <a:cs typeface="Arial Narrow"/>
                <a:sym typeface="Arial Narrow"/>
              </a:rPr>
              <a:t>: Achieved the lowest perplexity (13.4), indicating the highest confidence.</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Gemini 1.5</a:t>
            </a:r>
            <a:r>
              <a:rPr lang="en-US" sz="2400">
                <a:solidFill>
                  <a:schemeClr val="dk1"/>
                </a:solidFill>
                <a:latin typeface="Arial Narrow"/>
                <a:ea typeface="Arial Narrow"/>
                <a:cs typeface="Arial Narrow"/>
                <a:sym typeface="Arial Narrow"/>
              </a:rPr>
              <a:t>: Improved by 3.2% from Base (15.4) to Fine-Tuned (14.9).</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Llama 3.1</a:t>
            </a:r>
            <a:r>
              <a:rPr lang="en-US" sz="2400">
                <a:solidFill>
                  <a:schemeClr val="dk1"/>
                </a:solidFill>
                <a:latin typeface="Arial Narrow"/>
                <a:ea typeface="Arial Narrow"/>
                <a:cs typeface="Arial Narrow"/>
                <a:sym typeface="Arial Narrow"/>
              </a:rPr>
              <a:t>: Improved by 2.5% from Base (16.1) to Fine-Tuned (15.7).</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Mixtral 8x7b</a:t>
            </a:r>
            <a:r>
              <a:rPr lang="en-US" sz="2400">
                <a:solidFill>
                  <a:schemeClr val="dk1"/>
                </a:solidFill>
                <a:latin typeface="Arial Narrow"/>
                <a:ea typeface="Arial Narrow"/>
                <a:cs typeface="Arial Narrow"/>
                <a:sym typeface="Arial Narrow"/>
              </a:rPr>
              <a:t>: Minimal improvement of 1.3%.</a:t>
            </a:r>
            <a:endParaRPr sz="2400">
              <a:solidFill>
                <a:schemeClr val="dk1"/>
              </a:solidFill>
              <a:latin typeface="Arial Narrow"/>
              <a:ea typeface="Arial Narrow"/>
              <a:cs typeface="Arial Narrow"/>
              <a:sym typeface="Arial Narrow"/>
            </a:endParaRPr>
          </a:p>
        </p:txBody>
      </p:sp>
      <p:sp>
        <p:nvSpPr>
          <p:cNvPr id="154" name="Google Shape;154;p1"/>
          <p:cNvSpPr/>
          <p:nvPr/>
        </p:nvSpPr>
        <p:spPr>
          <a:xfrm>
            <a:off x="11510433" y="674666"/>
            <a:ext cx="20747567" cy="2000250"/>
          </a:xfrm>
          <a:prstGeom prst="rect">
            <a:avLst/>
          </a:prstGeom>
          <a:noFill/>
          <a:ln>
            <a:noFill/>
          </a:ln>
        </p:spPr>
        <p:txBody>
          <a:bodyPr anchorCtr="0" anchor="t" bIns="40525" lIns="81100" spcFirstLastPara="1" rIns="81100" wrap="square" tIns="40525">
            <a:spAutoFit/>
          </a:bodyPr>
          <a:lstStyle/>
          <a:p>
            <a:pPr indent="0" lvl="0" marL="0" marR="0" rtl="0" algn="ctr">
              <a:spcBef>
                <a:spcPts val="0"/>
              </a:spcBef>
              <a:spcAft>
                <a:spcPts val="0"/>
              </a:spcAft>
              <a:buNone/>
            </a:pPr>
            <a:r>
              <a:rPr b="1" i="0" lang="en-US" sz="7680" u="none" cap="none" strike="noStrike">
                <a:solidFill>
                  <a:srgbClr val="FFFFFF"/>
                </a:solidFill>
                <a:latin typeface="Arial"/>
                <a:ea typeface="Arial"/>
                <a:cs typeface="Arial"/>
                <a:sym typeface="Arial"/>
              </a:rPr>
              <a:t>LexLLM: Personal AI Legal Assistant</a:t>
            </a:r>
            <a:endParaRPr b="1" i="0" sz="7680" u="none" cap="none" strike="noStrike">
              <a:solidFill>
                <a:srgbClr val="FFFFFF"/>
              </a:solidFill>
              <a:latin typeface="Arial"/>
              <a:ea typeface="Arial"/>
              <a:cs typeface="Arial"/>
              <a:sym typeface="Arial"/>
            </a:endParaRPr>
          </a:p>
          <a:p>
            <a:pPr indent="0" lvl="0" marL="0" marR="0" rtl="0" algn="ctr">
              <a:spcBef>
                <a:spcPts val="0"/>
              </a:spcBef>
              <a:spcAft>
                <a:spcPts val="0"/>
              </a:spcAft>
              <a:buNone/>
            </a:pPr>
            <a:r>
              <a:rPr b="1" i="0" lang="en-US" sz="4800" u="none" cap="none" strike="noStrike">
                <a:solidFill>
                  <a:srgbClr val="FFFFFF"/>
                </a:solidFill>
                <a:latin typeface="Arial"/>
                <a:ea typeface="Arial"/>
                <a:cs typeface="Arial"/>
                <a:sym typeface="Arial"/>
              </a:rPr>
              <a:t>Project Advisor: Dr. Simon Shim, Dr. Lee C. Chang</a:t>
            </a:r>
            <a:endParaRPr b="1" i="0" sz="4800" u="none" cap="none" strike="noStrike">
              <a:solidFill>
                <a:srgbClr val="FFFFFF"/>
              </a:solidFill>
              <a:latin typeface="Arial"/>
              <a:ea typeface="Arial"/>
              <a:cs typeface="Arial"/>
              <a:sym typeface="Arial"/>
            </a:endParaRPr>
          </a:p>
        </p:txBody>
      </p:sp>
      <p:sp>
        <p:nvSpPr>
          <p:cNvPr id="155" name="Google Shape;155;p1"/>
          <p:cNvSpPr txBox="1"/>
          <p:nvPr/>
        </p:nvSpPr>
        <p:spPr>
          <a:xfrm>
            <a:off x="1378373" y="6485934"/>
            <a:ext cx="8873100" cy="3742500"/>
          </a:xfrm>
          <a:prstGeom prst="rect">
            <a:avLst/>
          </a:prstGeom>
          <a:noFill/>
          <a:ln>
            <a:noFill/>
          </a:ln>
        </p:spPr>
        <p:txBody>
          <a:bodyPr anchorCtr="0" anchor="t" bIns="406375" lIns="406375" spcFirstLastPara="1" rIns="406375" wrap="square" tIns="406375">
            <a:spAutoFit/>
          </a:bodyPr>
          <a:lstStyle/>
          <a:p>
            <a:pPr indent="0" lvl="0" marL="0" marR="0" rtl="0" algn="l">
              <a:spcBef>
                <a:spcPts val="0"/>
              </a:spcBef>
              <a:spcAft>
                <a:spcPts val="0"/>
              </a:spcAft>
              <a:buNone/>
            </a:pPr>
            <a:r>
              <a:rPr lang="en-US" sz="2950">
                <a:solidFill>
                  <a:schemeClr val="dk1"/>
                </a:solidFill>
                <a:latin typeface="Arial Narrow"/>
                <a:ea typeface="Arial Narrow"/>
                <a:cs typeface="Arial Narrow"/>
                <a:sym typeface="Arial Narrow"/>
              </a:rPr>
              <a:t>There are overflowing amount of legal codes, past cases, and policies with complex legislative framework that makes it difficult for common citizens to keep track of amendments and also understand the legal terminologies. The project addresses the problem by providing responses to the user </a:t>
            </a:r>
            <a:r>
              <a:rPr lang="en-US" sz="2950">
                <a:solidFill>
                  <a:schemeClr val="dk1"/>
                </a:solidFill>
                <a:latin typeface="Arial Narrow"/>
                <a:ea typeface="Arial Narrow"/>
                <a:cs typeface="Arial Narrow"/>
                <a:sym typeface="Arial Narrow"/>
              </a:rPr>
              <a:t>queries</a:t>
            </a:r>
            <a:r>
              <a:rPr lang="en-US" sz="2950">
                <a:solidFill>
                  <a:schemeClr val="dk1"/>
                </a:solidFill>
                <a:latin typeface="Arial Narrow"/>
                <a:ea typeface="Arial Narrow"/>
                <a:cs typeface="Arial Narrow"/>
                <a:sym typeface="Arial Narrow"/>
              </a:rPr>
              <a:t> based on their experience with legal concepts.</a:t>
            </a:r>
            <a:endParaRPr i="0" sz="295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b="0" i="0" sz="1280" u="none" cap="none" strike="noStrike">
              <a:solidFill>
                <a:schemeClr val="dk1"/>
              </a:solidFill>
              <a:latin typeface="Arial Narrow"/>
              <a:ea typeface="Arial Narrow"/>
              <a:cs typeface="Arial Narrow"/>
              <a:sym typeface="Arial Narrow"/>
            </a:endParaRPr>
          </a:p>
        </p:txBody>
      </p:sp>
      <p:sp>
        <p:nvSpPr>
          <p:cNvPr id="156" name="Google Shape;156;p1"/>
          <p:cNvSpPr txBox="1"/>
          <p:nvPr/>
        </p:nvSpPr>
        <p:spPr>
          <a:xfrm>
            <a:off x="698502" y="18515803"/>
            <a:ext cx="9969500"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Methodology</a:t>
            </a:r>
            <a:endParaRPr b="1" i="0" sz="2880" u="none" cap="none" strike="noStrike">
              <a:solidFill>
                <a:srgbClr val="F8F8F8"/>
              </a:solidFill>
              <a:latin typeface="Arial Narrow"/>
              <a:ea typeface="Arial Narrow"/>
              <a:cs typeface="Arial Narrow"/>
              <a:sym typeface="Arial Narrow"/>
            </a:endParaRPr>
          </a:p>
        </p:txBody>
      </p:sp>
      <p:sp>
        <p:nvSpPr>
          <p:cNvPr id="157" name="Google Shape;157;p1"/>
          <p:cNvSpPr txBox="1"/>
          <p:nvPr/>
        </p:nvSpPr>
        <p:spPr>
          <a:xfrm>
            <a:off x="11510433" y="5678437"/>
            <a:ext cx="20747566"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Analysis and Results</a:t>
            </a:r>
            <a:endParaRPr b="1" i="0" sz="2880" u="none" cap="none" strike="noStrike">
              <a:solidFill>
                <a:srgbClr val="F8F8F8"/>
              </a:solidFill>
              <a:latin typeface="Arial Narrow"/>
              <a:ea typeface="Arial Narrow"/>
              <a:cs typeface="Arial Narrow"/>
              <a:sym typeface="Arial Narrow"/>
            </a:endParaRPr>
          </a:p>
        </p:txBody>
      </p:sp>
      <p:sp>
        <p:nvSpPr>
          <p:cNvPr id="158" name="Google Shape;158;p1"/>
          <p:cNvSpPr txBox="1"/>
          <p:nvPr/>
        </p:nvSpPr>
        <p:spPr>
          <a:xfrm>
            <a:off x="33077152" y="11904133"/>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Summary/Conclusions</a:t>
            </a:r>
            <a:endParaRPr b="1" i="0" sz="2880" u="none" cap="none" strike="noStrike">
              <a:solidFill>
                <a:srgbClr val="F8F8F8"/>
              </a:solidFill>
              <a:latin typeface="Arial Narrow"/>
              <a:ea typeface="Arial Narrow"/>
              <a:cs typeface="Arial Narrow"/>
              <a:sym typeface="Arial Narrow"/>
            </a:endParaRPr>
          </a:p>
        </p:txBody>
      </p:sp>
      <p:sp>
        <p:nvSpPr>
          <p:cNvPr id="159" name="Google Shape;159;p1"/>
          <p:cNvSpPr txBox="1"/>
          <p:nvPr/>
        </p:nvSpPr>
        <p:spPr>
          <a:xfrm>
            <a:off x="33077152" y="17520921"/>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Key References</a:t>
            </a:r>
            <a:endParaRPr b="1" i="0" sz="2880" u="none" cap="none" strike="noStrike">
              <a:solidFill>
                <a:srgbClr val="F8F8F8"/>
              </a:solidFill>
              <a:latin typeface="Arial Narrow"/>
              <a:ea typeface="Arial Narrow"/>
              <a:cs typeface="Arial Narrow"/>
              <a:sym typeface="Arial Narrow"/>
            </a:endParaRPr>
          </a:p>
        </p:txBody>
      </p:sp>
      <p:sp>
        <p:nvSpPr>
          <p:cNvPr id="160" name="Google Shape;160;p1"/>
          <p:cNvSpPr txBox="1"/>
          <p:nvPr/>
        </p:nvSpPr>
        <p:spPr>
          <a:xfrm>
            <a:off x="33077152" y="26600575"/>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i="0" lang="en-US" sz="2880" u="none" cap="none" strike="noStrike">
                <a:solidFill>
                  <a:srgbClr val="F8F8F8"/>
                </a:solidFill>
                <a:latin typeface="Arial Narrow"/>
                <a:ea typeface="Arial Narrow"/>
                <a:cs typeface="Arial Narrow"/>
                <a:sym typeface="Arial Narrow"/>
              </a:rPr>
              <a:t>Acknowledgements</a:t>
            </a:r>
            <a:endParaRPr b="1" i="0" sz="2880" u="none" cap="none" strike="noStrike">
              <a:solidFill>
                <a:srgbClr val="F8F8F8"/>
              </a:solidFill>
              <a:latin typeface="Arial Narrow"/>
              <a:ea typeface="Arial Narrow"/>
              <a:cs typeface="Arial Narrow"/>
              <a:sym typeface="Arial Narrow"/>
            </a:endParaRPr>
          </a:p>
        </p:txBody>
      </p:sp>
      <p:sp>
        <p:nvSpPr>
          <p:cNvPr id="161" name="Google Shape;161;p1"/>
          <p:cNvSpPr txBox="1"/>
          <p:nvPr/>
        </p:nvSpPr>
        <p:spPr>
          <a:xfrm>
            <a:off x="33561863" y="12595226"/>
            <a:ext cx="8873100" cy="5284800"/>
          </a:xfrm>
          <a:prstGeom prst="rect">
            <a:avLst/>
          </a:prstGeom>
          <a:noFill/>
          <a:ln>
            <a:noFill/>
          </a:ln>
        </p:spPr>
        <p:txBody>
          <a:bodyPr anchorCtr="0" anchor="t" bIns="406375" lIns="406375" spcFirstLastPara="1" rIns="406375" wrap="square" tIns="406375">
            <a:spAutoFit/>
          </a:bodyPr>
          <a:lstStyle/>
          <a:p>
            <a:pPr indent="-412750" lvl="0" marL="457200" marR="0" rtl="0" algn="l">
              <a:spcBef>
                <a:spcPts val="0"/>
              </a:spcBef>
              <a:spcAft>
                <a:spcPts val="0"/>
              </a:spcAft>
              <a:buClr>
                <a:schemeClr val="dk1"/>
              </a:buClr>
              <a:buSzPts val="2900"/>
              <a:buFont typeface="Arial Narrow"/>
              <a:buChar char="●"/>
            </a:pPr>
            <a:r>
              <a:rPr lang="en-US" sz="2900">
                <a:solidFill>
                  <a:schemeClr val="dk1"/>
                </a:solidFill>
                <a:latin typeface="Arial Narrow"/>
                <a:ea typeface="Arial Narrow"/>
                <a:cs typeface="Arial Narrow"/>
                <a:sym typeface="Arial Narrow"/>
              </a:rPr>
              <a:t>LexLLM application successfully able to </a:t>
            </a:r>
            <a:r>
              <a:rPr lang="en-US" sz="2900">
                <a:solidFill>
                  <a:schemeClr val="dk1"/>
                </a:solidFill>
                <a:latin typeface="Arial Narrow"/>
                <a:ea typeface="Arial Narrow"/>
                <a:cs typeface="Arial Narrow"/>
                <a:sym typeface="Arial Narrow"/>
              </a:rPr>
              <a:t>simplify</a:t>
            </a:r>
            <a:r>
              <a:rPr lang="en-US" sz="2900">
                <a:solidFill>
                  <a:schemeClr val="dk1"/>
                </a:solidFill>
                <a:latin typeface="Arial Narrow"/>
                <a:ea typeface="Arial Narrow"/>
                <a:cs typeface="Arial Narrow"/>
                <a:sym typeface="Arial Narrow"/>
              </a:rPr>
              <a:t> the access to the legal documents and frameworks which resulted in </a:t>
            </a:r>
            <a:r>
              <a:rPr lang="en-US" sz="2900">
                <a:solidFill>
                  <a:schemeClr val="dk1"/>
                </a:solidFill>
                <a:latin typeface="Arial Narrow"/>
                <a:ea typeface="Arial Narrow"/>
                <a:cs typeface="Arial Narrow"/>
                <a:sym typeface="Arial Narrow"/>
              </a:rPr>
              <a:t>improved</a:t>
            </a:r>
            <a:r>
              <a:rPr lang="en-US" sz="2900">
                <a:solidFill>
                  <a:schemeClr val="dk1"/>
                </a:solidFill>
                <a:latin typeface="Arial Narrow"/>
                <a:ea typeface="Arial Narrow"/>
                <a:cs typeface="Arial Narrow"/>
                <a:sym typeface="Arial Narrow"/>
              </a:rPr>
              <a:t> navigation and access to the </a:t>
            </a:r>
            <a:r>
              <a:rPr lang="en-US" sz="2900">
                <a:solidFill>
                  <a:schemeClr val="dk1"/>
                </a:solidFill>
                <a:latin typeface="Arial Narrow"/>
                <a:ea typeface="Arial Narrow"/>
                <a:cs typeface="Arial Narrow"/>
                <a:sym typeface="Arial Narrow"/>
              </a:rPr>
              <a:t>legislative codes, policies and past cases.</a:t>
            </a:r>
            <a:endParaRPr sz="2900">
              <a:solidFill>
                <a:schemeClr val="dk1"/>
              </a:solidFill>
              <a:latin typeface="Arial Narrow"/>
              <a:ea typeface="Arial Narrow"/>
              <a:cs typeface="Arial Narrow"/>
              <a:sym typeface="Arial Narrow"/>
            </a:endParaRPr>
          </a:p>
          <a:p>
            <a:pPr indent="-412750" lvl="0" marL="457200" marR="0" rtl="0" algn="l">
              <a:spcBef>
                <a:spcPts val="0"/>
              </a:spcBef>
              <a:spcAft>
                <a:spcPts val="0"/>
              </a:spcAft>
              <a:buClr>
                <a:schemeClr val="dk1"/>
              </a:buClr>
              <a:buSzPts val="2900"/>
              <a:buFont typeface="Arial Narrow"/>
              <a:buChar char="●"/>
            </a:pPr>
            <a:r>
              <a:rPr lang="en-US" sz="2900">
                <a:solidFill>
                  <a:schemeClr val="dk1"/>
                </a:solidFill>
                <a:latin typeface="Arial Narrow"/>
                <a:ea typeface="Arial Narrow"/>
                <a:cs typeface="Arial Narrow"/>
                <a:sym typeface="Arial Narrow"/>
              </a:rPr>
              <a:t>Incorporating RAG and Fine-Tuning resulted in more laser focused legal based responses to user queries, reducing dependence on legal experts.</a:t>
            </a:r>
            <a:endParaRPr sz="2900">
              <a:solidFill>
                <a:schemeClr val="dk1"/>
              </a:solidFill>
              <a:latin typeface="Arial Narrow"/>
              <a:ea typeface="Arial Narrow"/>
              <a:cs typeface="Arial Narrow"/>
              <a:sym typeface="Arial Narrow"/>
            </a:endParaRPr>
          </a:p>
          <a:p>
            <a:pPr indent="-412750" lvl="0" marL="457200" marR="0" rtl="0" algn="l">
              <a:spcBef>
                <a:spcPts val="0"/>
              </a:spcBef>
              <a:spcAft>
                <a:spcPts val="0"/>
              </a:spcAft>
              <a:buClr>
                <a:schemeClr val="dk1"/>
              </a:buClr>
              <a:buSzPts val="2900"/>
              <a:buFont typeface="Arial Narrow"/>
              <a:buChar char="●"/>
            </a:pPr>
            <a:r>
              <a:rPr lang="en-US" sz="2900">
                <a:solidFill>
                  <a:schemeClr val="dk1"/>
                </a:solidFill>
                <a:latin typeface="Arial Narrow"/>
                <a:ea typeface="Arial Narrow"/>
                <a:cs typeface="Arial Narrow"/>
                <a:sym typeface="Arial Narrow"/>
              </a:rPr>
              <a:t>It benefits general citizens, policymakers, researchers and lawyers alike.</a:t>
            </a:r>
            <a:endParaRPr sz="29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i="0" sz="2900" u="none" cap="none" strike="noStrike">
              <a:solidFill>
                <a:schemeClr val="dk1"/>
              </a:solidFill>
              <a:latin typeface="Arial Narrow"/>
              <a:ea typeface="Arial Narrow"/>
              <a:cs typeface="Arial Narrow"/>
              <a:sym typeface="Arial Narrow"/>
            </a:endParaRPr>
          </a:p>
        </p:txBody>
      </p:sp>
      <p:graphicFrame>
        <p:nvGraphicFramePr>
          <p:cNvPr id="162" name="Google Shape;162;p1"/>
          <p:cNvGraphicFramePr/>
          <p:nvPr/>
        </p:nvGraphicFramePr>
        <p:xfrm>
          <a:off x="33561867" y="27381037"/>
          <a:ext cx="3000000" cy="3000000"/>
        </p:xfrm>
        <a:graphic>
          <a:graphicData uri="http://schemas.openxmlformats.org/drawingml/2006/table">
            <a:tbl>
              <a:tblPr>
                <a:noFill/>
                <a:tableStyleId>{32120C9A-65D7-48C6-9565-27E6F6DA8831}</a:tableStyleId>
              </a:tblPr>
              <a:tblGrid>
                <a:gridCol w="4480275"/>
                <a:gridCol w="4392800"/>
              </a:tblGrid>
              <a:tr h="4220675">
                <a:tc gridSpan="2">
                  <a:txBody>
                    <a:bodyPr/>
                    <a:lstStyle/>
                    <a:p>
                      <a:pPr indent="0" lvl="0" marL="0" marR="0" rtl="0" algn="l">
                        <a:spcBef>
                          <a:spcPts val="0"/>
                        </a:spcBef>
                        <a:spcAft>
                          <a:spcPts val="0"/>
                        </a:spcAft>
                        <a:buNone/>
                      </a:pPr>
                      <a:r>
                        <a:t/>
                      </a:r>
                      <a:endParaRPr sz="2900">
                        <a:latin typeface="Arial Narrow"/>
                        <a:ea typeface="Arial Narrow"/>
                        <a:cs typeface="Arial Narrow"/>
                        <a:sym typeface="Arial Narrow"/>
                      </a:endParaRPr>
                    </a:p>
                    <a:p>
                      <a:pPr indent="-412750" lvl="0" marL="457200" marR="0" rtl="0" algn="l">
                        <a:spcBef>
                          <a:spcPts val="0"/>
                        </a:spcBef>
                        <a:spcAft>
                          <a:spcPts val="0"/>
                        </a:spcAft>
                        <a:buSzPts val="2900"/>
                        <a:buFont typeface="Arial Narrow"/>
                        <a:buChar char="●"/>
                      </a:pPr>
                      <a:r>
                        <a:rPr lang="en-US" sz="2900">
                          <a:latin typeface="Arial Narrow"/>
                          <a:ea typeface="Arial Narrow"/>
                          <a:cs typeface="Arial Narrow"/>
                          <a:sym typeface="Arial Narrow"/>
                        </a:rPr>
                        <a:t>We are sincerely grateful to Dr. Simon Shim and Dr. Lee C. Chang for their constructive feedback, crucial guidance, and constant support throughout the project. </a:t>
                      </a:r>
                      <a:endParaRPr sz="2900">
                        <a:latin typeface="Arial Narrow"/>
                        <a:ea typeface="Arial Narrow"/>
                        <a:cs typeface="Arial Narrow"/>
                        <a:sym typeface="Arial Narrow"/>
                      </a:endParaRPr>
                    </a:p>
                    <a:p>
                      <a:pPr indent="0" lvl="0" marL="0" marR="0" rtl="0" algn="l">
                        <a:spcBef>
                          <a:spcPts val="0"/>
                        </a:spcBef>
                        <a:spcAft>
                          <a:spcPts val="0"/>
                        </a:spcAft>
                        <a:buNone/>
                      </a:pPr>
                      <a:r>
                        <a:t/>
                      </a:r>
                      <a:endParaRPr sz="2900">
                        <a:latin typeface="Arial Narrow"/>
                        <a:ea typeface="Arial Narrow"/>
                        <a:cs typeface="Arial Narrow"/>
                        <a:sym typeface="Arial Narrow"/>
                      </a:endParaRPr>
                    </a:p>
                    <a:p>
                      <a:pPr indent="-412750" lvl="0" marL="457200" marR="0" rtl="0" algn="l">
                        <a:spcBef>
                          <a:spcPts val="0"/>
                        </a:spcBef>
                        <a:spcAft>
                          <a:spcPts val="0"/>
                        </a:spcAft>
                        <a:buSzPts val="2900"/>
                        <a:buFont typeface="Arial Narrow"/>
                        <a:buChar char="●"/>
                      </a:pPr>
                      <a:r>
                        <a:rPr lang="en-US" sz="2900">
                          <a:latin typeface="Arial Narrow"/>
                          <a:ea typeface="Arial Narrow"/>
                          <a:cs typeface="Arial Narrow"/>
                          <a:sym typeface="Arial Narrow"/>
                        </a:rPr>
                        <a:t>We would also like to thank the Department of Applied Data Science for providing the necessary resources to perform different operations and ensure the successful completion of the project.</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1038150">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3" name="Google Shape;163;p1"/>
          <p:cNvSpPr txBox="1"/>
          <p:nvPr/>
        </p:nvSpPr>
        <p:spPr>
          <a:xfrm>
            <a:off x="1246703" y="13217924"/>
            <a:ext cx="8873100" cy="5284800"/>
          </a:xfrm>
          <a:prstGeom prst="rect">
            <a:avLst/>
          </a:prstGeom>
          <a:noFill/>
          <a:ln>
            <a:noFill/>
          </a:ln>
        </p:spPr>
        <p:txBody>
          <a:bodyPr anchorCtr="0" anchor="t" bIns="406375" lIns="406375" spcFirstLastPara="1" rIns="406375" wrap="square" tIns="406375">
            <a:spAutoFit/>
          </a:bodyPr>
          <a:lstStyle/>
          <a:p>
            <a:pPr indent="-419100" lvl="0" marL="457200" rtl="0" algn="l">
              <a:spcBef>
                <a:spcPts val="0"/>
              </a:spcBef>
              <a:spcAft>
                <a:spcPts val="0"/>
              </a:spcAft>
              <a:buClr>
                <a:srgbClr val="333333"/>
              </a:buClr>
              <a:buSzPts val="3000"/>
              <a:buFont typeface="Arial Narrow"/>
              <a:buChar char="•"/>
            </a:pPr>
            <a:r>
              <a:rPr lang="en-US" sz="3000">
                <a:solidFill>
                  <a:srgbClr val="333333"/>
                </a:solidFill>
                <a:latin typeface="Arial Narrow"/>
                <a:ea typeface="Arial Narrow"/>
                <a:cs typeface="Arial Narrow"/>
                <a:sym typeface="Arial Narrow"/>
              </a:rPr>
              <a:t>The main goal of the project is to make life of citizens better by providing easier access to the legal content in most understandable format (by making use of summaries).</a:t>
            </a:r>
            <a:endParaRPr sz="3000">
              <a:solidFill>
                <a:srgbClr val="333333"/>
              </a:solidFill>
              <a:latin typeface="Arial Narrow"/>
              <a:ea typeface="Arial Narrow"/>
              <a:cs typeface="Arial Narrow"/>
              <a:sym typeface="Arial Narrow"/>
            </a:endParaRPr>
          </a:p>
          <a:p>
            <a:pPr indent="-457835" lvl="0" marL="457200" marR="0" rtl="0" algn="l">
              <a:spcBef>
                <a:spcPts val="0"/>
              </a:spcBef>
              <a:spcAft>
                <a:spcPts val="0"/>
              </a:spcAft>
              <a:buClr>
                <a:srgbClr val="333333"/>
              </a:buClr>
              <a:buSzPts val="3000"/>
              <a:buFont typeface="Arial Narrow"/>
              <a:buChar char="•"/>
            </a:pPr>
            <a:r>
              <a:rPr lang="en-US" sz="3000">
                <a:solidFill>
                  <a:srgbClr val="333333"/>
                </a:solidFill>
                <a:latin typeface="Arial Narrow"/>
                <a:ea typeface="Arial Narrow"/>
                <a:cs typeface="Arial Narrow"/>
                <a:sym typeface="Arial Narrow"/>
              </a:rPr>
              <a:t>One of the focus of the project is to determine the </a:t>
            </a:r>
            <a:r>
              <a:rPr lang="en-US" sz="3000">
                <a:solidFill>
                  <a:srgbClr val="333333"/>
                </a:solidFill>
                <a:latin typeface="Arial Narrow"/>
                <a:ea typeface="Arial Narrow"/>
                <a:cs typeface="Arial Narrow"/>
                <a:sym typeface="Arial Narrow"/>
              </a:rPr>
              <a:t>effect</a:t>
            </a:r>
            <a:r>
              <a:rPr lang="en-US" sz="3000">
                <a:solidFill>
                  <a:srgbClr val="333333"/>
                </a:solidFill>
                <a:latin typeface="Arial Narrow"/>
                <a:ea typeface="Arial Narrow"/>
                <a:cs typeface="Arial Narrow"/>
                <a:sym typeface="Arial Narrow"/>
              </a:rPr>
              <a:t> of </a:t>
            </a:r>
            <a:r>
              <a:rPr lang="en-US" sz="3000">
                <a:solidFill>
                  <a:srgbClr val="333333"/>
                </a:solidFill>
                <a:latin typeface="Arial Narrow"/>
                <a:ea typeface="Arial Narrow"/>
                <a:cs typeface="Arial Narrow"/>
                <a:sym typeface="Arial Narrow"/>
              </a:rPr>
              <a:t>utilizing</a:t>
            </a:r>
            <a:r>
              <a:rPr lang="en-US" sz="3000">
                <a:solidFill>
                  <a:srgbClr val="333333"/>
                </a:solidFill>
                <a:latin typeface="Arial Narrow"/>
                <a:ea typeface="Arial Narrow"/>
                <a:cs typeface="Arial Narrow"/>
                <a:sym typeface="Arial Narrow"/>
              </a:rPr>
              <a:t> RAG and Fine-Tuning on the performance of chatbot application.</a:t>
            </a:r>
            <a:endParaRPr i="0" sz="3000" u="none" cap="none" strike="noStrike">
              <a:solidFill>
                <a:srgbClr val="333333"/>
              </a:solidFill>
              <a:latin typeface="Arial Narrow"/>
              <a:ea typeface="Arial Narrow"/>
              <a:cs typeface="Arial Narrow"/>
              <a:sym typeface="Arial Narrow"/>
            </a:endParaRPr>
          </a:p>
          <a:p>
            <a:pPr indent="-457835" lvl="0" marL="457200" marR="0" rtl="0" algn="l">
              <a:spcBef>
                <a:spcPts val="2400"/>
              </a:spcBef>
              <a:spcAft>
                <a:spcPts val="0"/>
              </a:spcAft>
              <a:buClr>
                <a:srgbClr val="333333"/>
              </a:buClr>
              <a:buSzPts val="3000"/>
              <a:buFont typeface="Arial Narrow"/>
              <a:buChar char="•"/>
            </a:pPr>
            <a:r>
              <a:rPr lang="en-US" sz="3000">
                <a:solidFill>
                  <a:srgbClr val="333333"/>
                </a:solidFill>
                <a:latin typeface="Arial Narrow"/>
                <a:ea typeface="Arial Narrow"/>
                <a:cs typeface="Arial Narrow"/>
                <a:sym typeface="Arial Narrow"/>
              </a:rPr>
              <a:t>The project make use of the </a:t>
            </a:r>
            <a:r>
              <a:rPr lang="en-US" sz="3000">
                <a:solidFill>
                  <a:srgbClr val="333333"/>
                </a:solidFill>
                <a:latin typeface="Arial Narrow"/>
                <a:ea typeface="Arial Narrow"/>
                <a:cs typeface="Arial Narrow"/>
                <a:sym typeface="Arial Narrow"/>
              </a:rPr>
              <a:t>strength</a:t>
            </a:r>
            <a:r>
              <a:rPr lang="en-US" sz="3000">
                <a:solidFill>
                  <a:srgbClr val="333333"/>
                </a:solidFill>
                <a:latin typeface="Arial Narrow"/>
                <a:ea typeface="Arial Narrow"/>
                <a:cs typeface="Arial Narrow"/>
                <a:sym typeface="Arial Narrow"/>
              </a:rPr>
              <a:t> of each of the selected LLMs to meet the intended goal.</a:t>
            </a:r>
            <a:endParaRPr i="0" sz="3000" u="none" cap="none" strike="noStrike">
              <a:solidFill>
                <a:srgbClr val="333333"/>
              </a:solidFill>
              <a:latin typeface="Arial Narrow"/>
              <a:ea typeface="Arial Narrow"/>
              <a:cs typeface="Arial Narrow"/>
              <a:sym typeface="Arial Narrow"/>
            </a:endParaRPr>
          </a:p>
        </p:txBody>
      </p:sp>
      <p:sp>
        <p:nvSpPr>
          <p:cNvPr id="164" name="Google Shape;164;p1"/>
          <p:cNvSpPr txBox="1"/>
          <p:nvPr/>
        </p:nvSpPr>
        <p:spPr>
          <a:xfrm>
            <a:off x="1378375" y="19040903"/>
            <a:ext cx="8873100" cy="7880700"/>
          </a:xfrm>
          <a:prstGeom prst="rect">
            <a:avLst/>
          </a:prstGeom>
          <a:noFill/>
          <a:ln>
            <a:noFill/>
          </a:ln>
        </p:spPr>
        <p:txBody>
          <a:bodyPr anchorCtr="0" anchor="t" bIns="406375" lIns="406375" spcFirstLastPara="1" rIns="406375" wrap="square" tIns="406375">
            <a:spAutoFit/>
          </a:bodyPr>
          <a:lstStyle/>
          <a:p>
            <a:pPr indent="-548640" lvl="0" marL="548640" marR="0" rtl="0" algn="just">
              <a:spcBef>
                <a:spcPts val="0"/>
              </a:spcBef>
              <a:spcAft>
                <a:spcPts val="0"/>
              </a:spcAft>
              <a:buNone/>
            </a:pPr>
            <a:r>
              <a:rPr b="1" lang="en-US" sz="2400">
                <a:solidFill>
                  <a:schemeClr val="dk1"/>
                </a:solidFill>
              </a:rPr>
              <a:t>Project Flow</a:t>
            </a:r>
            <a:endParaRPr b="1" i="0" sz="2400" u="none" cap="none" strike="noStrike">
              <a:solidFill>
                <a:schemeClr val="dk1"/>
              </a:solidFill>
            </a:endParaRPr>
          </a:p>
          <a:p>
            <a:pPr indent="-548640" lvl="0" marL="548640" marR="0" rtl="0" algn="just">
              <a:spcBef>
                <a:spcPts val="0"/>
              </a:spcBef>
              <a:spcAft>
                <a:spcPts val="0"/>
              </a:spcAft>
              <a:buNone/>
            </a:pPr>
            <a:r>
              <a:t/>
            </a:r>
            <a:endParaRPr i="0" sz="2400" u="none" cap="none" strike="noStrike">
              <a:solidFill>
                <a:schemeClr val="dk1"/>
              </a:solidFill>
            </a:endParaRPr>
          </a:p>
          <a:p>
            <a:pPr indent="0" lvl="0" marL="0" marR="0" rtl="0" algn="l">
              <a:spcBef>
                <a:spcPts val="0"/>
              </a:spcBef>
              <a:spcAft>
                <a:spcPts val="0"/>
              </a:spcAft>
              <a:buNone/>
            </a:pPr>
            <a:r>
              <a:rPr lang="en-US" sz="2900">
                <a:solidFill>
                  <a:schemeClr val="dk1"/>
                </a:solidFill>
                <a:latin typeface="Arial Narrow"/>
                <a:ea typeface="Arial Narrow"/>
                <a:cs typeface="Arial Narrow"/>
                <a:sym typeface="Arial Narrow"/>
              </a:rPr>
              <a:t>The methodology involves integrating Data Collection of l</a:t>
            </a:r>
            <a:r>
              <a:rPr lang="en-US" sz="2900">
                <a:solidFill>
                  <a:schemeClr val="dk1"/>
                </a:solidFill>
                <a:latin typeface="Arial Narrow"/>
                <a:ea typeface="Arial Narrow"/>
                <a:cs typeface="Arial Narrow"/>
                <a:sym typeface="Arial Narrow"/>
              </a:rPr>
              <a:t>egal cases, laws and policies, followed by Data Preprocessing to ensure standardization and consistency. Using Astra DB as vector database for Database Integration, the system facilitates efficient storage. </a:t>
            </a:r>
            <a:endParaRPr i="0" sz="2900" u="none" cap="none" strike="noStrike">
              <a:solidFill>
                <a:schemeClr val="dk1"/>
              </a:solidFill>
              <a:latin typeface="Arial Narrow"/>
              <a:ea typeface="Arial Narrow"/>
              <a:cs typeface="Arial Narrow"/>
              <a:sym typeface="Arial Narrow"/>
            </a:endParaRPr>
          </a:p>
          <a:p>
            <a:pPr indent="-548640" lvl="0" marL="548640" marR="0" rtl="0" algn="just">
              <a:spcBef>
                <a:spcPts val="0"/>
              </a:spcBef>
              <a:spcAft>
                <a:spcPts val="0"/>
              </a:spcAft>
              <a:buNone/>
            </a:pPr>
            <a:r>
              <a:t/>
            </a:r>
            <a:endParaRPr b="0" i="0" sz="298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ctr">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l">
              <a:spcBef>
                <a:spcPts val="0"/>
              </a:spcBef>
              <a:spcAft>
                <a:spcPts val="0"/>
              </a:spcAft>
              <a:buNone/>
            </a:pPr>
            <a:r>
              <a:t/>
            </a:r>
            <a:endParaRPr b="0" i="0" sz="2135" u="none" cap="none" strike="noStrike">
              <a:solidFill>
                <a:schemeClr val="dk1"/>
              </a:solidFill>
              <a:latin typeface="Arial Narrow"/>
              <a:ea typeface="Arial Narrow"/>
              <a:cs typeface="Arial Narrow"/>
              <a:sym typeface="Arial Narrow"/>
            </a:endParaRPr>
          </a:p>
          <a:p>
            <a:pPr indent="-548640" lvl="0" marL="548640" marR="0" rtl="0" algn="just">
              <a:spcBef>
                <a:spcPts val="0"/>
              </a:spcBef>
              <a:spcAft>
                <a:spcPts val="0"/>
              </a:spcAft>
              <a:buNone/>
            </a:pPr>
            <a:r>
              <a:t/>
            </a:r>
            <a:endParaRPr b="0" i="0" sz="2985" u="none" cap="none" strike="noStrike">
              <a:solidFill>
                <a:schemeClr val="dk1"/>
              </a:solidFill>
              <a:latin typeface="Arial Narrow"/>
              <a:ea typeface="Arial Narrow"/>
              <a:cs typeface="Arial Narrow"/>
              <a:sym typeface="Arial Narrow"/>
            </a:endParaRPr>
          </a:p>
          <a:p>
            <a:pPr indent="-548640" lvl="0" marL="548640" marR="0" rtl="0" algn="just">
              <a:spcBef>
                <a:spcPts val="0"/>
              </a:spcBef>
              <a:spcAft>
                <a:spcPts val="0"/>
              </a:spcAft>
              <a:buNone/>
            </a:pPr>
            <a:r>
              <a:t/>
            </a:r>
            <a:endParaRPr b="0" i="0" sz="2985" u="none" cap="none" strike="noStrike">
              <a:solidFill>
                <a:schemeClr val="dk1"/>
              </a:solidFill>
              <a:latin typeface="Arial Narrow"/>
              <a:ea typeface="Arial Narrow"/>
              <a:cs typeface="Arial Narrow"/>
              <a:sym typeface="Arial Narrow"/>
            </a:endParaRPr>
          </a:p>
          <a:p>
            <a:pPr indent="-548640" lvl="0" marL="548640" marR="0" rtl="0" algn="l">
              <a:spcBef>
                <a:spcPts val="0"/>
              </a:spcBef>
              <a:spcAft>
                <a:spcPts val="0"/>
              </a:spcAft>
              <a:buNone/>
            </a:pPr>
            <a:r>
              <a:t/>
            </a:r>
            <a:endParaRPr b="1" i="0" sz="2665" u="none" cap="none" strike="noStrike">
              <a:solidFill>
                <a:schemeClr val="dk1"/>
              </a:solidFill>
              <a:latin typeface="Arial Narrow"/>
              <a:ea typeface="Arial Narrow"/>
              <a:cs typeface="Arial Narrow"/>
              <a:sym typeface="Arial Narrow"/>
            </a:endParaRPr>
          </a:p>
        </p:txBody>
      </p:sp>
      <p:sp>
        <p:nvSpPr>
          <p:cNvPr id="165" name="Google Shape;165;p1"/>
          <p:cNvSpPr txBox="1"/>
          <p:nvPr/>
        </p:nvSpPr>
        <p:spPr>
          <a:xfrm>
            <a:off x="12020250" y="6582675"/>
            <a:ext cx="9545700" cy="11952000"/>
          </a:xfrm>
          <a:prstGeom prst="rect">
            <a:avLst/>
          </a:prstGeom>
          <a:noFill/>
          <a:ln>
            <a:noFill/>
          </a:ln>
        </p:spPr>
        <p:txBody>
          <a:bodyPr anchorCtr="0" anchor="t" bIns="406375" lIns="406375" spcFirstLastPara="1" rIns="406375" wrap="square" tIns="406375">
            <a:spAutoFit/>
          </a:bodyPr>
          <a:lstStyle/>
          <a:p>
            <a:pPr indent="0" lvl="0" marL="0" rtl="0" algn="l">
              <a:lnSpc>
                <a:spcPct val="115000"/>
              </a:lnSpc>
              <a:spcBef>
                <a:spcPts val="1200"/>
              </a:spcBef>
              <a:spcAft>
                <a:spcPts val="0"/>
              </a:spcAft>
              <a:buClr>
                <a:schemeClr val="dk1"/>
              </a:buClr>
              <a:buSzPts val="1100"/>
              <a:buFont typeface="Arial"/>
              <a:buNone/>
            </a:pPr>
            <a:r>
              <a:rPr lang="en-US" sz="2900">
                <a:solidFill>
                  <a:schemeClr val="dk1"/>
                </a:solidFill>
                <a:latin typeface="Arial Narrow"/>
                <a:ea typeface="Arial Narrow"/>
                <a:cs typeface="Arial Narrow"/>
                <a:sym typeface="Arial Narrow"/>
              </a:rPr>
              <a:t>The initial processing techniques substantially enhanced the dataset's quality, resulting in more efficient analysis. Stopword removal, pronoun elimination, lowercase conversion, and noise removal (such as URLs and HTML elements) were among the key transformations. These steps ensured consistency in text representation, minimised repetition, and focused the dataset on significant substance, laying the groundwork for next steps.</a:t>
            </a:r>
            <a:endParaRPr sz="29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985">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985">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400">
              <a:solidFill>
                <a:schemeClr val="dk1"/>
              </a:solidFill>
            </a:endParaRPr>
          </a:p>
          <a:p>
            <a:pPr indent="0" lvl="0" marL="0" rtl="0" algn="l">
              <a:lnSpc>
                <a:spcPct val="115000"/>
              </a:lnSpc>
              <a:spcBef>
                <a:spcPts val="1200"/>
              </a:spcBef>
              <a:spcAft>
                <a:spcPts val="0"/>
              </a:spcAft>
              <a:buSzPts val="1100"/>
              <a:buNone/>
            </a:pPr>
            <a:r>
              <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Arial Narrow"/>
                <a:ea typeface="Arial Narrow"/>
                <a:cs typeface="Arial Narrow"/>
                <a:sym typeface="Arial Narrow"/>
              </a:rPr>
              <a:t>A comparison of the raw dataset and the preprocessed dataset demonstrates the significant consequences of preprocessing. The raw information included approximately 35 million special characters, 16 million punctuation marks, and roughly 9,500 URLs, all of which added unwanted noise. After preprocessing, special characters were reduced by 20%, and all URLs and HTML tags were removed, resulting in a cleaner, more structured dataset that meets analytical needs.</a:t>
            </a:r>
            <a:endParaRPr sz="3000">
              <a:solidFill>
                <a:schemeClr val="dk1"/>
              </a:solidFill>
              <a:latin typeface="Arial Narrow"/>
              <a:ea typeface="Arial Narrow"/>
              <a:cs typeface="Arial Narrow"/>
              <a:sym typeface="Arial Narrow"/>
            </a:endParaRPr>
          </a:p>
          <a:p>
            <a:pPr indent="0" lvl="0" marL="0" marR="0" rtl="0" algn="l">
              <a:spcBef>
                <a:spcPts val="1200"/>
              </a:spcBef>
              <a:spcAft>
                <a:spcPts val="0"/>
              </a:spcAft>
              <a:buNone/>
            </a:pPr>
            <a:r>
              <a:t/>
            </a:r>
            <a:endParaRPr sz="2985">
              <a:solidFill>
                <a:schemeClr val="dk1"/>
              </a:solidFill>
              <a:latin typeface="Arial Narrow"/>
              <a:ea typeface="Arial Narrow"/>
              <a:cs typeface="Arial Narrow"/>
              <a:sym typeface="Arial Narrow"/>
            </a:endParaRPr>
          </a:p>
        </p:txBody>
      </p:sp>
      <p:sp>
        <p:nvSpPr>
          <p:cNvPr id="166" name="Google Shape;166;p1"/>
          <p:cNvSpPr txBox="1"/>
          <p:nvPr/>
        </p:nvSpPr>
        <p:spPr>
          <a:xfrm>
            <a:off x="1044550" y="26836575"/>
            <a:ext cx="8873100" cy="5373900"/>
          </a:xfrm>
          <a:prstGeom prst="rect">
            <a:avLst/>
          </a:prstGeom>
          <a:noFill/>
          <a:ln>
            <a:noFill/>
          </a:ln>
        </p:spPr>
        <p:txBody>
          <a:bodyPr anchorCtr="0" anchor="t" bIns="406375" lIns="406375" spcFirstLastPara="1" rIns="406375" wrap="square" tIns="406375">
            <a:spAutoFit/>
          </a:bodyPr>
          <a:lstStyle/>
          <a:p>
            <a:pPr indent="-412750" lvl="0" marL="457200" rtl="0" algn="l">
              <a:lnSpc>
                <a:spcPct val="115000"/>
              </a:lnSpc>
              <a:spcBef>
                <a:spcPts val="1200"/>
              </a:spcBef>
              <a:spcAft>
                <a:spcPts val="0"/>
              </a:spcAft>
              <a:buClr>
                <a:srgbClr val="333333"/>
              </a:buClr>
              <a:buSzPts val="2900"/>
              <a:buFont typeface="Arial Narrow"/>
              <a:buChar char="•"/>
            </a:pPr>
            <a:r>
              <a:rPr lang="en-US" sz="2900">
                <a:solidFill>
                  <a:srgbClr val="333333"/>
                </a:solidFill>
                <a:latin typeface="Arial Narrow"/>
                <a:ea typeface="Arial Narrow"/>
                <a:cs typeface="Arial Narrow"/>
                <a:sym typeface="Arial Narrow"/>
              </a:rPr>
              <a:t>Advanced model training leverages GPT-4o, LLaMa 3.1, and MiXtral 8x7b, and Gemini 1.5 with performance evaluated using metrics such as </a:t>
            </a:r>
            <a:r>
              <a:rPr lang="en-US" sz="2900">
                <a:solidFill>
                  <a:srgbClr val="333333"/>
                </a:solidFill>
                <a:latin typeface="Arial Narrow"/>
                <a:ea typeface="Arial Narrow"/>
                <a:cs typeface="Arial Narrow"/>
                <a:sym typeface="Arial Narrow"/>
              </a:rPr>
              <a:t>Perplexity</a:t>
            </a:r>
            <a:r>
              <a:rPr lang="en-US" sz="2900">
                <a:solidFill>
                  <a:srgbClr val="333333"/>
                </a:solidFill>
                <a:latin typeface="Arial Narrow"/>
                <a:ea typeface="Arial Narrow"/>
                <a:cs typeface="Arial Narrow"/>
                <a:sym typeface="Arial Narrow"/>
              </a:rPr>
              <a:t>, OpenAI Evals and Human Evaluation. </a:t>
            </a:r>
            <a:endParaRPr sz="2900">
              <a:solidFill>
                <a:srgbClr val="333333"/>
              </a:solidFill>
              <a:latin typeface="Arial Narrow"/>
              <a:ea typeface="Arial Narrow"/>
              <a:cs typeface="Arial Narrow"/>
              <a:sym typeface="Arial Narrow"/>
            </a:endParaRPr>
          </a:p>
          <a:p>
            <a:pPr indent="-412750" lvl="0" marL="457200" rtl="0" algn="l">
              <a:lnSpc>
                <a:spcPct val="115000"/>
              </a:lnSpc>
              <a:spcBef>
                <a:spcPts val="0"/>
              </a:spcBef>
              <a:spcAft>
                <a:spcPts val="0"/>
              </a:spcAft>
              <a:buClr>
                <a:srgbClr val="333333"/>
              </a:buClr>
              <a:buSzPts val="2900"/>
              <a:buFont typeface="Arial Narrow"/>
              <a:buChar char="•"/>
            </a:pPr>
            <a:r>
              <a:rPr lang="en-US" sz="2900">
                <a:solidFill>
                  <a:srgbClr val="333333"/>
                </a:solidFill>
                <a:latin typeface="Arial Narrow"/>
                <a:ea typeface="Arial Narrow"/>
                <a:cs typeface="Arial Narrow"/>
                <a:sym typeface="Arial Narrow"/>
              </a:rPr>
              <a:t>The proposed models focus on RAG Implementation and Fine-Tuned Models, compared for effectiveness in handling user queries, delivering high-performance legal and legislative insights. Together, this pipeline ensures precise, scalable, and user-centric outcomes.</a:t>
            </a:r>
            <a:endParaRPr i="0" sz="3000" u="none" cap="none" strike="noStrike">
              <a:solidFill>
                <a:srgbClr val="333333"/>
              </a:solidFill>
              <a:latin typeface="Arial Narrow"/>
              <a:ea typeface="Arial Narrow"/>
              <a:cs typeface="Arial Narrow"/>
              <a:sym typeface="Arial Narrow"/>
            </a:endParaRPr>
          </a:p>
        </p:txBody>
      </p:sp>
      <p:sp>
        <p:nvSpPr>
          <p:cNvPr id="167" name="Google Shape;167;p1"/>
          <p:cNvSpPr txBox="1"/>
          <p:nvPr/>
        </p:nvSpPr>
        <p:spPr>
          <a:xfrm>
            <a:off x="12373025" y="17605075"/>
            <a:ext cx="9122100" cy="10533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SzPts val="1100"/>
              <a:buNone/>
            </a:pPr>
            <a:r>
              <a:rPr lang="en-US" sz="2900">
                <a:solidFill>
                  <a:schemeClr val="dk1"/>
                </a:solidFill>
                <a:latin typeface="Arial Narrow"/>
                <a:ea typeface="Arial Narrow"/>
                <a:cs typeface="Arial Narrow"/>
                <a:sym typeface="Arial Narrow"/>
              </a:rPr>
              <a:t>The word cloud underlines preprocessing effectiveness by highlighting key terms such as "section," "information," and "states" while reducing noise. It represents the legal and administrative nature of the papers, emphasising a structured corpus.</a:t>
            </a:r>
            <a:endParaRPr sz="29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SzPts val="1100"/>
              <a:buNone/>
            </a:pPr>
            <a:r>
              <a:t/>
            </a:r>
            <a:endParaRPr sz="2400">
              <a:solidFill>
                <a:schemeClr val="dk1"/>
              </a:solidFill>
              <a:latin typeface="Arial Narrow"/>
              <a:ea typeface="Arial Narrow"/>
              <a:cs typeface="Arial Narrow"/>
              <a:sym typeface="Arial Narrow"/>
            </a:endParaRPr>
          </a:p>
          <a:p>
            <a:pPr indent="0" lvl="0" marL="0" rtl="0" algn="l">
              <a:lnSpc>
                <a:spcPct val="115000"/>
              </a:lnSpc>
              <a:spcBef>
                <a:spcPts val="1200"/>
              </a:spcBef>
              <a:spcAft>
                <a:spcPts val="0"/>
              </a:spcAft>
              <a:buClr>
                <a:schemeClr val="dk1"/>
              </a:buClr>
              <a:buSzPts val="1100"/>
              <a:buFont typeface="Arial"/>
              <a:buNone/>
            </a:pPr>
            <a:r>
              <a:t/>
            </a:r>
            <a:endParaRPr sz="2400">
              <a:solidFill>
                <a:schemeClr val="dk1"/>
              </a:solidFill>
              <a:latin typeface="Arial Narrow"/>
              <a:ea typeface="Arial Narrow"/>
              <a:cs typeface="Arial Narrow"/>
              <a:sym typeface="Arial Narrow"/>
            </a:endParaRPr>
          </a:p>
          <a:p>
            <a:pPr indent="0" lvl="2" marL="406400" marR="0" rtl="0" algn="l">
              <a:spcBef>
                <a:spcPts val="1200"/>
              </a:spcBef>
              <a:spcAft>
                <a:spcPts val="0"/>
              </a:spcAft>
              <a:buNone/>
            </a:pPr>
            <a:r>
              <a:t/>
            </a:r>
            <a:endParaRPr i="0" sz="2985" u="none" cap="none" strike="noStrike">
              <a:solidFill>
                <a:schemeClr val="dk1"/>
              </a:solidFill>
              <a:latin typeface="Arial Narrow"/>
              <a:ea typeface="Arial Narrow"/>
              <a:cs typeface="Arial Narrow"/>
              <a:sym typeface="Arial Narrow"/>
            </a:endParaRPr>
          </a:p>
          <a:p>
            <a:pPr indent="0" lvl="2" marL="406400" marR="0" rtl="0" algn="l">
              <a:spcBef>
                <a:spcPts val="0"/>
              </a:spcBef>
              <a:spcAft>
                <a:spcPts val="0"/>
              </a:spcAft>
              <a:buNone/>
            </a:pPr>
            <a:r>
              <a:t/>
            </a:r>
            <a:endParaRPr b="1" sz="2985">
              <a:solidFill>
                <a:schemeClr val="dk1"/>
              </a:solidFill>
              <a:latin typeface="Arial Narrow"/>
              <a:ea typeface="Arial Narrow"/>
              <a:cs typeface="Arial Narrow"/>
              <a:sym typeface="Arial Narrow"/>
            </a:endParaRPr>
          </a:p>
          <a:p>
            <a:pPr indent="0" lvl="2" marL="0" marR="0" rtl="0" algn="l">
              <a:spcBef>
                <a:spcPts val="0"/>
              </a:spcBef>
              <a:spcAft>
                <a:spcPts val="0"/>
              </a:spcAft>
              <a:buNone/>
            </a:pPr>
            <a:r>
              <a:t/>
            </a:r>
            <a:endParaRPr b="1" sz="2985">
              <a:solidFill>
                <a:schemeClr val="dk1"/>
              </a:solidFill>
              <a:latin typeface="Arial Narrow"/>
              <a:ea typeface="Arial Narrow"/>
              <a:cs typeface="Arial Narrow"/>
              <a:sym typeface="Arial Narrow"/>
            </a:endParaRPr>
          </a:p>
          <a:p>
            <a:pPr indent="0" lvl="2" marL="0" marR="0" rtl="0" algn="l">
              <a:spcBef>
                <a:spcPts val="0"/>
              </a:spcBef>
              <a:spcAft>
                <a:spcPts val="0"/>
              </a:spcAft>
              <a:buNone/>
            </a:pPr>
            <a:r>
              <a:rPr b="1" lang="en-US" sz="2985">
                <a:solidFill>
                  <a:schemeClr val="dk1"/>
                </a:solidFill>
                <a:latin typeface="Arial Narrow"/>
                <a:ea typeface="Arial Narrow"/>
                <a:cs typeface="Arial Narrow"/>
                <a:sym typeface="Arial Narrow"/>
              </a:rPr>
              <a:t>Question-Answer Pairs</a:t>
            </a:r>
            <a:endParaRPr b="1" sz="2985">
              <a:solidFill>
                <a:schemeClr val="dk1"/>
              </a:solidFill>
              <a:latin typeface="Arial Narrow"/>
              <a:ea typeface="Arial Narrow"/>
              <a:cs typeface="Arial Narrow"/>
              <a:sym typeface="Arial Narrow"/>
            </a:endParaRPr>
          </a:p>
          <a:p>
            <a:pPr indent="0" lvl="2" marL="0" marR="0" rtl="0" algn="l">
              <a:spcBef>
                <a:spcPts val="0"/>
              </a:spcBef>
              <a:spcAft>
                <a:spcPts val="0"/>
              </a:spcAft>
              <a:buNone/>
            </a:pPr>
            <a:r>
              <a:t/>
            </a:r>
            <a:endParaRPr b="1" sz="2985">
              <a:solidFill>
                <a:schemeClr val="dk1"/>
              </a:solidFill>
              <a:latin typeface="Arial Narrow"/>
              <a:ea typeface="Arial Narrow"/>
              <a:cs typeface="Arial Narrow"/>
              <a:sym typeface="Arial Narrow"/>
            </a:endParaRPr>
          </a:p>
          <a:p>
            <a:pPr indent="0" lvl="2" marL="0" marR="0" rtl="0" algn="l">
              <a:spcBef>
                <a:spcPts val="0"/>
              </a:spcBef>
              <a:spcAft>
                <a:spcPts val="0"/>
              </a:spcAft>
              <a:buNone/>
            </a:pPr>
            <a:r>
              <a:rPr lang="en-US" sz="3000">
                <a:solidFill>
                  <a:schemeClr val="dk1"/>
                </a:solidFill>
                <a:latin typeface="Arial Narrow"/>
                <a:ea typeface="Arial Narrow"/>
                <a:cs typeface="Arial Narrow"/>
                <a:sym typeface="Arial Narrow"/>
              </a:rPr>
              <a:t>This procedure encompasses structuring the textual data into prompt-response (question-answering) pairs to optimize the large language models with the proposed model. </a:t>
            </a:r>
            <a:endParaRPr sz="3000">
              <a:solidFill>
                <a:schemeClr val="dk1"/>
              </a:solidFill>
              <a:latin typeface="Arial Narrow"/>
              <a:ea typeface="Arial Narrow"/>
              <a:cs typeface="Arial Narrow"/>
              <a:sym typeface="Arial Narrow"/>
            </a:endParaRPr>
          </a:p>
          <a:p>
            <a:pPr indent="0" lvl="2" marL="0" marR="0" rtl="0" algn="l">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rtl="0" algn="l">
              <a:lnSpc>
                <a:spcPct val="100000"/>
              </a:lnSpc>
              <a:spcBef>
                <a:spcPts val="0"/>
              </a:spcBef>
              <a:spcAft>
                <a:spcPts val="0"/>
              </a:spcAft>
              <a:buClr>
                <a:schemeClr val="dk1"/>
              </a:buClr>
              <a:buSzPts val="1100"/>
              <a:buFont typeface="Arial"/>
              <a:buNone/>
            </a:pPr>
            <a:r>
              <a:rPr lang="en-US" sz="3000">
                <a:solidFill>
                  <a:schemeClr val="dk1"/>
                </a:solidFill>
                <a:latin typeface="Arial Narrow"/>
                <a:ea typeface="Arial Narrow"/>
                <a:cs typeface="Arial Narrow"/>
                <a:sym typeface="Arial Narrow"/>
              </a:rPr>
              <a:t>Data can be distributed easily for training, testing, and validation, by using a consistent split ratio, such as 80:10:1</a:t>
            </a:r>
            <a:r>
              <a:rPr lang="en-US" sz="3000">
                <a:solidFill>
                  <a:srgbClr val="2D3B45"/>
                </a:solidFill>
                <a:highlight>
                  <a:srgbClr val="FFFFFF"/>
                </a:highlight>
                <a:latin typeface="Arial Narrow"/>
                <a:ea typeface="Arial Narrow"/>
                <a:cs typeface="Arial Narrow"/>
                <a:sym typeface="Arial Narrow"/>
              </a:rPr>
              <a:t>0. </a:t>
            </a:r>
            <a:endParaRPr i="0" sz="3000" u="none" cap="none" strike="noStrike">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195">
              <a:solidFill>
                <a:schemeClr val="dk1"/>
              </a:solidFill>
              <a:latin typeface="Arial Narrow"/>
              <a:ea typeface="Arial Narrow"/>
              <a:cs typeface="Arial Narrow"/>
              <a:sym typeface="Arial Narrow"/>
            </a:endParaRPr>
          </a:p>
        </p:txBody>
      </p:sp>
      <p:sp>
        <p:nvSpPr>
          <p:cNvPr id="168" name="Google Shape;168;p1"/>
          <p:cNvSpPr txBox="1"/>
          <p:nvPr/>
        </p:nvSpPr>
        <p:spPr>
          <a:xfrm>
            <a:off x="22131499" y="20144933"/>
            <a:ext cx="9122100" cy="4262700"/>
          </a:xfrm>
          <a:prstGeom prst="rect">
            <a:avLst/>
          </a:prstGeom>
          <a:noFill/>
          <a:ln>
            <a:noFill/>
          </a:ln>
        </p:spPr>
        <p:txBody>
          <a:bodyPr anchorCtr="0" anchor="t" bIns="406375" lIns="406375" spcFirstLastPara="1" rIns="406375" wrap="square" tIns="40637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Arial Narrow"/>
                <a:ea typeface="Arial Narrow"/>
                <a:cs typeface="Arial Narrow"/>
                <a:sym typeface="Arial Narrow"/>
              </a:rPr>
              <a:t>Accuracy Scores</a:t>
            </a:r>
            <a:r>
              <a:rPr lang="en-US" sz="2400">
                <a:solidFill>
                  <a:schemeClr val="dk1"/>
                </a:solidFill>
                <a:latin typeface="Arial Narrow"/>
                <a:ea typeface="Arial Narrow"/>
                <a:cs typeface="Arial Narrow"/>
                <a:sym typeface="Arial Narrow"/>
              </a:rPr>
              <a:t>:</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120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OpenAI GPT-4o Fine-Tuned Model</a:t>
            </a:r>
            <a:r>
              <a:rPr lang="en-US" sz="2400">
                <a:solidFill>
                  <a:schemeClr val="dk1"/>
                </a:solidFill>
                <a:latin typeface="Arial Narrow"/>
                <a:ea typeface="Arial Narrow"/>
                <a:cs typeface="Arial Narrow"/>
                <a:sym typeface="Arial Narrow"/>
              </a:rPr>
              <a:t>: Achieved the highest accuracy (76%).</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Gemini 1.5</a:t>
            </a:r>
            <a:r>
              <a:rPr lang="en-US" sz="2400">
                <a:solidFill>
                  <a:schemeClr val="dk1"/>
                </a:solidFill>
                <a:latin typeface="Arial Narrow"/>
                <a:ea typeface="Arial Narrow"/>
                <a:cs typeface="Arial Narrow"/>
                <a:sym typeface="Arial Narrow"/>
              </a:rPr>
              <a:t>: Accuracy increased from 72% (Base) to 74% (Fine-Tuned).</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Llama 3.1</a:t>
            </a:r>
            <a:r>
              <a:rPr lang="en-US" sz="2400">
                <a:solidFill>
                  <a:schemeClr val="dk1"/>
                </a:solidFill>
                <a:latin typeface="Arial Narrow"/>
                <a:ea typeface="Arial Narrow"/>
                <a:cs typeface="Arial Narrow"/>
                <a:sym typeface="Arial Narrow"/>
              </a:rPr>
              <a:t>: Showed a 2.9% improvement (70% to 72%).</a:t>
            </a:r>
            <a:endParaRPr sz="2400">
              <a:solidFill>
                <a:schemeClr val="dk1"/>
              </a:solidFill>
              <a:latin typeface="Arial Narrow"/>
              <a:ea typeface="Arial Narrow"/>
              <a:cs typeface="Arial Narrow"/>
              <a:sym typeface="Arial Narrow"/>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Arial Narrow"/>
                <a:ea typeface="Arial Narrow"/>
                <a:cs typeface="Arial Narrow"/>
                <a:sym typeface="Arial Narrow"/>
              </a:rPr>
              <a:t>Mixtral 8x7b</a:t>
            </a:r>
            <a:r>
              <a:rPr lang="en-US" sz="2400">
                <a:solidFill>
                  <a:schemeClr val="dk1"/>
                </a:solidFill>
                <a:latin typeface="Arial Narrow"/>
                <a:ea typeface="Arial Narrow"/>
                <a:cs typeface="Arial Narrow"/>
                <a:sym typeface="Arial Narrow"/>
              </a:rPr>
              <a:t>: Smallest improvement, with accuracy increasing from 71% to 72%.</a:t>
            </a:r>
            <a:endParaRPr sz="2400">
              <a:solidFill>
                <a:schemeClr val="dk1"/>
              </a:solidFill>
              <a:latin typeface="Arial Narrow"/>
              <a:ea typeface="Arial Narrow"/>
              <a:cs typeface="Arial Narrow"/>
              <a:sym typeface="Arial Narrow"/>
            </a:endParaRPr>
          </a:p>
        </p:txBody>
      </p:sp>
      <p:sp>
        <p:nvSpPr>
          <p:cNvPr id="169" name="Google Shape;169;p1"/>
          <p:cNvSpPr/>
          <p:nvPr/>
        </p:nvSpPr>
        <p:spPr>
          <a:xfrm>
            <a:off x="294218" y="674666"/>
            <a:ext cx="10373784" cy="1854673"/>
          </a:xfrm>
          <a:prstGeom prst="rect">
            <a:avLst/>
          </a:prstGeom>
          <a:noFill/>
          <a:ln>
            <a:noFill/>
          </a:ln>
        </p:spPr>
        <p:txBody>
          <a:bodyPr anchorCtr="0" anchor="t" bIns="40525" lIns="81100" spcFirstLastPara="1" rIns="81100" wrap="square" tIns="40525">
            <a:spAutoFit/>
          </a:bodyPr>
          <a:lstStyle/>
          <a:p>
            <a:pPr indent="0" lvl="0" marL="0" marR="0" rtl="0" algn="ctr">
              <a:spcBef>
                <a:spcPts val="0"/>
              </a:spcBef>
              <a:spcAft>
                <a:spcPts val="0"/>
              </a:spcAft>
              <a:buNone/>
            </a:pPr>
            <a:r>
              <a:rPr b="1" lang="en-US" sz="5760">
                <a:solidFill>
                  <a:srgbClr val="FFFFFF"/>
                </a:solidFill>
                <a:latin typeface="Arial"/>
                <a:ea typeface="Arial"/>
                <a:cs typeface="Arial"/>
                <a:sym typeface="Arial"/>
              </a:rPr>
              <a:t>Applied Data Science Department</a:t>
            </a:r>
            <a:endParaRPr b="1" sz="5760">
              <a:solidFill>
                <a:srgbClr val="FFFFFF"/>
              </a:solidFill>
              <a:latin typeface="Arial"/>
              <a:ea typeface="Arial"/>
              <a:cs typeface="Arial"/>
              <a:sym typeface="Arial"/>
            </a:endParaRPr>
          </a:p>
        </p:txBody>
      </p:sp>
      <p:sp>
        <p:nvSpPr>
          <p:cNvPr id="170" name="Google Shape;170;p1"/>
          <p:cNvSpPr/>
          <p:nvPr/>
        </p:nvSpPr>
        <p:spPr>
          <a:xfrm>
            <a:off x="33077151" y="674666"/>
            <a:ext cx="9975849" cy="4511675"/>
          </a:xfrm>
          <a:prstGeom prst="rect">
            <a:avLst/>
          </a:prstGeom>
          <a:noFill/>
          <a:ln>
            <a:noFill/>
          </a:ln>
        </p:spPr>
        <p:txBody>
          <a:bodyPr anchorCtr="0" anchor="t" bIns="40525" lIns="81100" spcFirstLastPara="1" rIns="81100" wrap="square" tIns="40525">
            <a:spAutoFit/>
          </a:bodyPr>
          <a:lstStyle/>
          <a:p>
            <a:pPr indent="0" lvl="0" marL="0" marR="0" rtl="0" algn="l">
              <a:spcBef>
                <a:spcPts val="0"/>
              </a:spcBef>
              <a:spcAft>
                <a:spcPts val="0"/>
              </a:spcAft>
              <a:buNone/>
            </a:pPr>
            <a:r>
              <a:rPr b="1" lang="en-US" sz="3600">
                <a:solidFill>
                  <a:srgbClr val="FFFFFF"/>
                </a:solidFill>
                <a:latin typeface="Arial"/>
                <a:ea typeface="Arial"/>
                <a:cs typeface="Arial"/>
                <a:sym typeface="Arial"/>
              </a:rPr>
              <a:t>Abdul Sohail Ahmed,.</a:t>
            </a:r>
            <a:endParaRPr b="1" sz="3600">
              <a:solidFill>
                <a:srgbClr val="FFFFFF"/>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US" sz="3600">
                <a:solidFill>
                  <a:srgbClr val="FFFFFF"/>
                </a:solidFill>
              </a:rPr>
              <a:t>Saklecha, Sourab Rajendra</a:t>
            </a:r>
            <a:endParaRPr b="1" sz="3600">
              <a:solidFill>
                <a:srgbClr val="FFFFFF"/>
              </a:solidFill>
            </a:endParaRPr>
          </a:p>
          <a:p>
            <a:pPr indent="0" lvl="0" marL="0" marR="0" rtl="0" algn="l">
              <a:spcBef>
                <a:spcPts val="0"/>
              </a:spcBef>
              <a:spcAft>
                <a:spcPts val="0"/>
              </a:spcAft>
              <a:buNone/>
            </a:pPr>
            <a:r>
              <a:rPr b="1" lang="en-US" sz="3600">
                <a:solidFill>
                  <a:srgbClr val="FFFFFF"/>
                </a:solidFill>
                <a:latin typeface="Arial"/>
                <a:ea typeface="Arial"/>
                <a:cs typeface="Arial"/>
                <a:sym typeface="Arial"/>
              </a:rPr>
              <a:t>Sampath Kumar, Namratha</a:t>
            </a:r>
            <a:endParaRPr b="1" sz="3600">
              <a:solidFill>
                <a:srgbClr val="FFFFFF"/>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US" sz="3600">
                <a:solidFill>
                  <a:srgbClr val="FFFFFF"/>
                </a:solidFill>
              </a:rPr>
              <a:t>Khamker, Yuti Ashwin</a:t>
            </a:r>
            <a:endParaRPr b="1" sz="3600">
              <a:solidFill>
                <a:srgbClr val="FFFFFF"/>
              </a:solidFill>
            </a:endParaRPr>
          </a:p>
          <a:p>
            <a:pPr indent="0" lvl="0" marL="0" marR="0" rtl="0" algn="l">
              <a:spcBef>
                <a:spcPts val="0"/>
              </a:spcBef>
              <a:spcAft>
                <a:spcPts val="0"/>
              </a:spcAft>
              <a:buNone/>
            </a:pPr>
            <a:r>
              <a:rPr b="1" lang="en-US" sz="3600">
                <a:solidFill>
                  <a:srgbClr val="FFFFFF"/>
                </a:solidFill>
                <a:latin typeface="Arial"/>
                <a:ea typeface="Arial"/>
                <a:cs typeface="Arial"/>
                <a:sym typeface="Arial"/>
              </a:rPr>
              <a:t>Kutty Shivakumar, Swetha Neha </a:t>
            </a:r>
            <a:endParaRPr b="1" sz="3600">
              <a:solidFill>
                <a:srgbClr val="FFFFFF"/>
              </a:solidFill>
              <a:latin typeface="Arial"/>
              <a:ea typeface="Arial"/>
              <a:cs typeface="Arial"/>
              <a:sym typeface="Arial"/>
            </a:endParaRPr>
          </a:p>
          <a:p>
            <a:pPr indent="0" lvl="0" marL="0" marR="0" rtl="0" algn="l">
              <a:spcBef>
                <a:spcPts val="0"/>
              </a:spcBef>
              <a:spcAft>
                <a:spcPts val="0"/>
              </a:spcAft>
              <a:buNone/>
            </a:pPr>
            <a:r>
              <a:t/>
            </a:r>
            <a:endParaRPr b="1" sz="3600">
              <a:solidFill>
                <a:srgbClr val="FFFFFF"/>
              </a:solidFill>
              <a:latin typeface="Arial"/>
              <a:ea typeface="Arial"/>
              <a:cs typeface="Arial"/>
              <a:sym typeface="Arial"/>
            </a:endParaRPr>
          </a:p>
          <a:p>
            <a:pPr indent="0" lvl="0" marL="0" marR="0" rtl="0" algn="l">
              <a:spcBef>
                <a:spcPts val="0"/>
              </a:spcBef>
              <a:spcAft>
                <a:spcPts val="0"/>
              </a:spcAft>
              <a:buNone/>
            </a:pPr>
            <a:br>
              <a:rPr b="1" lang="en-US" sz="3600">
                <a:solidFill>
                  <a:srgbClr val="FFFFFF"/>
                </a:solidFill>
                <a:latin typeface="Arial"/>
                <a:ea typeface="Arial"/>
                <a:cs typeface="Arial"/>
                <a:sym typeface="Arial"/>
              </a:rPr>
            </a:br>
            <a:r>
              <a:rPr b="1" lang="en-US" sz="3600">
                <a:solidFill>
                  <a:srgbClr val="FFFFFF"/>
                </a:solidFill>
                <a:latin typeface="Arial"/>
                <a:ea typeface="Arial"/>
                <a:cs typeface="Arial"/>
                <a:sym typeface="Arial"/>
              </a:rPr>
              <a:t>	</a:t>
            </a:r>
            <a:endParaRPr b="1" sz="3600">
              <a:solidFill>
                <a:srgbClr val="FFFFFF"/>
              </a:solidFill>
              <a:latin typeface="Arial"/>
              <a:ea typeface="Arial"/>
              <a:cs typeface="Arial"/>
              <a:sym typeface="Arial"/>
            </a:endParaRPr>
          </a:p>
          <a:p>
            <a:pPr indent="0" lvl="0" marL="0" marR="0" rtl="0" algn="ctr">
              <a:spcBef>
                <a:spcPts val="0"/>
              </a:spcBef>
              <a:spcAft>
                <a:spcPts val="0"/>
              </a:spcAft>
              <a:buNone/>
            </a:pPr>
            <a:r>
              <a:t/>
            </a:r>
            <a:endParaRPr b="1" sz="3600">
              <a:solidFill>
                <a:srgbClr val="FFFFFF"/>
              </a:solidFill>
              <a:latin typeface="Arial"/>
              <a:ea typeface="Arial"/>
              <a:cs typeface="Arial"/>
              <a:sym typeface="Arial"/>
            </a:endParaRPr>
          </a:p>
        </p:txBody>
      </p:sp>
      <p:sp>
        <p:nvSpPr>
          <p:cNvPr id="171" name="Google Shape;171;p1"/>
          <p:cNvSpPr txBox="1"/>
          <p:nvPr/>
        </p:nvSpPr>
        <p:spPr>
          <a:xfrm>
            <a:off x="698502" y="5671630"/>
            <a:ext cx="9969500" cy="525093"/>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spcBef>
                <a:spcPts val="0"/>
              </a:spcBef>
              <a:spcAft>
                <a:spcPts val="0"/>
              </a:spcAft>
              <a:buNone/>
            </a:pPr>
            <a:r>
              <a:rPr b="1" lang="en-US" sz="2880">
                <a:solidFill>
                  <a:srgbClr val="F8F8F8"/>
                </a:solidFill>
                <a:latin typeface="Arial Narrow"/>
                <a:ea typeface="Arial Narrow"/>
                <a:cs typeface="Arial Narrow"/>
                <a:sym typeface="Arial Narrow"/>
              </a:rPr>
              <a:t>Introduction</a:t>
            </a:r>
            <a:endParaRPr b="1" sz="2880">
              <a:solidFill>
                <a:srgbClr val="F8F8F8"/>
              </a:solidFill>
              <a:latin typeface="Arial Narrow"/>
              <a:ea typeface="Arial Narrow"/>
              <a:cs typeface="Arial Narrow"/>
              <a:sym typeface="Arial Narrow"/>
            </a:endParaRPr>
          </a:p>
        </p:txBody>
      </p:sp>
      <p:pic>
        <p:nvPicPr>
          <p:cNvPr id="172" name="Google Shape;172;p1"/>
          <p:cNvPicPr preferRelativeResize="0"/>
          <p:nvPr/>
        </p:nvPicPr>
        <p:blipFill>
          <a:blip r:embed="rId9">
            <a:alphaModFix/>
          </a:blip>
          <a:stretch>
            <a:fillRect/>
          </a:stretch>
        </p:blipFill>
        <p:spPr>
          <a:xfrm>
            <a:off x="22524992" y="16372000"/>
            <a:ext cx="8100153" cy="4153925"/>
          </a:xfrm>
          <a:prstGeom prst="rect">
            <a:avLst/>
          </a:prstGeom>
          <a:noFill/>
          <a:ln>
            <a:noFill/>
          </a:ln>
        </p:spPr>
      </p:pic>
      <p:pic>
        <p:nvPicPr>
          <p:cNvPr id="173" name="Google Shape;173;p1"/>
          <p:cNvPicPr preferRelativeResize="0"/>
          <p:nvPr/>
        </p:nvPicPr>
        <p:blipFill>
          <a:blip r:embed="rId10">
            <a:alphaModFix/>
          </a:blip>
          <a:stretch>
            <a:fillRect/>
          </a:stretch>
        </p:blipFill>
        <p:spPr>
          <a:xfrm>
            <a:off x="22729779" y="24134650"/>
            <a:ext cx="8100150" cy="4153923"/>
          </a:xfrm>
          <a:prstGeom prst="rect">
            <a:avLst/>
          </a:prstGeom>
          <a:noFill/>
          <a:ln>
            <a:noFill/>
          </a:ln>
        </p:spPr>
      </p:pic>
      <p:sp>
        <p:nvSpPr>
          <p:cNvPr id="174" name="Google Shape;174;p1"/>
          <p:cNvSpPr txBox="1"/>
          <p:nvPr/>
        </p:nvSpPr>
        <p:spPr>
          <a:xfrm>
            <a:off x="22218800" y="28288587"/>
            <a:ext cx="9122100" cy="3416400"/>
          </a:xfrm>
          <a:prstGeom prst="rect">
            <a:avLst/>
          </a:prstGeom>
          <a:noFill/>
          <a:ln>
            <a:noFill/>
          </a:ln>
        </p:spPr>
        <p:txBody>
          <a:bodyPr anchorCtr="0" anchor="t" bIns="406375" lIns="406375" spcFirstLastPara="1" rIns="406375" wrap="square" tIns="406375">
            <a:spAutoFit/>
          </a:bodyPr>
          <a:lstStyle/>
          <a:p>
            <a:pPr indent="0" lvl="0" marL="0" rtl="0" algn="l">
              <a:lnSpc>
                <a:spcPct val="115000"/>
              </a:lnSpc>
              <a:spcBef>
                <a:spcPts val="1400"/>
              </a:spcBef>
              <a:spcAft>
                <a:spcPts val="0"/>
              </a:spcAft>
              <a:buSzPts val="1100"/>
              <a:buNone/>
            </a:pPr>
            <a:r>
              <a:rPr b="1" lang="en-US" sz="2350">
                <a:solidFill>
                  <a:schemeClr val="dk1"/>
                </a:solidFill>
                <a:latin typeface="Arial Narrow"/>
                <a:ea typeface="Arial Narrow"/>
                <a:cs typeface="Arial Narrow"/>
                <a:sym typeface="Arial Narrow"/>
              </a:rPr>
              <a:t>Human Evaluation: </a:t>
            </a:r>
            <a:endParaRPr sz="2350">
              <a:solidFill>
                <a:schemeClr val="dk1"/>
              </a:solidFill>
              <a:latin typeface="Arial Narrow"/>
              <a:ea typeface="Arial Narrow"/>
              <a:cs typeface="Arial Narrow"/>
              <a:sym typeface="Arial Narrow"/>
            </a:endParaRPr>
          </a:p>
          <a:p>
            <a:pPr indent="-377825" lvl="0" marL="457200" rtl="0" algn="l">
              <a:lnSpc>
                <a:spcPct val="115000"/>
              </a:lnSpc>
              <a:spcBef>
                <a:spcPts val="1200"/>
              </a:spcBef>
              <a:spcAft>
                <a:spcPts val="0"/>
              </a:spcAft>
              <a:buClr>
                <a:schemeClr val="dk1"/>
              </a:buClr>
              <a:buSzPts val="2350"/>
              <a:buFont typeface="Arial Narrow"/>
              <a:buChar char="●"/>
            </a:pPr>
            <a:r>
              <a:rPr lang="en-US" sz="2350">
                <a:solidFill>
                  <a:schemeClr val="dk1"/>
                </a:solidFill>
                <a:latin typeface="Arial Narrow"/>
                <a:ea typeface="Arial Narrow"/>
                <a:cs typeface="Arial Narrow"/>
                <a:sym typeface="Arial Narrow"/>
              </a:rPr>
              <a:t>OpenAI GPT-4o Fine-Tuned Model: Highest average rating (4.2 out of 5).</a:t>
            </a:r>
            <a:endParaRPr sz="2350">
              <a:solidFill>
                <a:schemeClr val="dk1"/>
              </a:solidFill>
              <a:latin typeface="Arial Narrow"/>
              <a:ea typeface="Arial Narrow"/>
              <a:cs typeface="Arial Narrow"/>
              <a:sym typeface="Arial Narrow"/>
            </a:endParaRPr>
          </a:p>
          <a:p>
            <a:pPr indent="-377825" lvl="0" marL="457200" rtl="0" algn="l">
              <a:lnSpc>
                <a:spcPct val="115000"/>
              </a:lnSpc>
              <a:spcBef>
                <a:spcPts val="0"/>
              </a:spcBef>
              <a:spcAft>
                <a:spcPts val="0"/>
              </a:spcAft>
              <a:buClr>
                <a:schemeClr val="dk1"/>
              </a:buClr>
              <a:buSzPts val="2350"/>
              <a:buFont typeface="Arial Narrow"/>
              <a:buChar char="●"/>
            </a:pPr>
            <a:r>
              <a:rPr lang="en-US" sz="2350">
                <a:solidFill>
                  <a:schemeClr val="dk1"/>
                </a:solidFill>
                <a:latin typeface="Arial Narrow"/>
                <a:ea typeface="Arial Narrow"/>
                <a:cs typeface="Arial Narrow"/>
                <a:sym typeface="Arial Narrow"/>
              </a:rPr>
              <a:t>Gemini RAG Model: Outperformed its Base version by 19%.</a:t>
            </a:r>
            <a:endParaRPr sz="2350">
              <a:solidFill>
                <a:schemeClr val="dk1"/>
              </a:solidFill>
              <a:latin typeface="Arial Narrow"/>
              <a:ea typeface="Arial Narrow"/>
              <a:cs typeface="Arial Narrow"/>
              <a:sym typeface="Arial Narrow"/>
            </a:endParaRPr>
          </a:p>
          <a:p>
            <a:pPr indent="-377825" lvl="0" marL="457200" rtl="0" algn="l">
              <a:lnSpc>
                <a:spcPct val="115000"/>
              </a:lnSpc>
              <a:spcBef>
                <a:spcPts val="0"/>
              </a:spcBef>
              <a:spcAft>
                <a:spcPts val="0"/>
              </a:spcAft>
              <a:buClr>
                <a:schemeClr val="dk1"/>
              </a:buClr>
              <a:buSzPts val="2350"/>
              <a:buFont typeface="Arial Narrow"/>
              <a:buChar char="●"/>
            </a:pPr>
            <a:r>
              <a:rPr lang="en-US" sz="2350">
                <a:solidFill>
                  <a:schemeClr val="dk1"/>
                </a:solidFill>
                <a:latin typeface="Arial Narrow"/>
                <a:ea typeface="Arial Narrow"/>
                <a:cs typeface="Arial Narrow"/>
                <a:sym typeface="Arial Narrow"/>
              </a:rPr>
              <a:t>Mixtral 7b RAG: Achieved a 25% improvement over its Base counterpart.</a:t>
            </a:r>
            <a:endParaRPr sz="2350">
              <a:solidFill>
                <a:schemeClr val="dk1"/>
              </a:solidFill>
              <a:latin typeface="Arial Narrow"/>
              <a:ea typeface="Arial Narrow"/>
              <a:cs typeface="Arial Narrow"/>
              <a:sym typeface="Arial Narrow"/>
            </a:endParaRPr>
          </a:p>
        </p:txBody>
      </p:sp>
      <p:pic>
        <p:nvPicPr>
          <p:cNvPr id="175" name="Google Shape;175;p1"/>
          <p:cNvPicPr preferRelativeResize="0"/>
          <p:nvPr/>
        </p:nvPicPr>
        <p:blipFill>
          <a:blip r:embed="rId11">
            <a:alphaModFix/>
          </a:blip>
          <a:stretch>
            <a:fillRect/>
          </a:stretch>
        </p:blipFill>
        <p:spPr>
          <a:xfrm>
            <a:off x="1378363" y="22716900"/>
            <a:ext cx="4943073" cy="4153924"/>
          </a:xfrm>
          <a:prstGeom prst="rect">
            <a:avLst/>
          </a:prstGeom>
          <a:noFill/>
          <a:ln>
            <a:noFill/>
          </a:ln>
        </p:spPr>
      </p:pic>
      <p:pic>
        <p:nvPicPr>
          <p:cNvPr id="176" name="Google Shape;176;p1"/>
          <p:cNvPicPr preferRelativeResize="0"/>
          <p:nvPr/>
        </p:nvPicPr>
        <p:blipFill>
          <a:blip r:embed="rId12">
            <a:alphaModFix/>
          </a:blip>
          <a:stretch>
            <a:fillRect/>
          </a:stretch>
        </p:blipFill>
        <p:spPr>
          <a:xfrm>
            <a:off x="6461750" y="24374550"/>
            <a:ext cx="3646925" cy="1509083"/>
          </a:xfrm>
          <a:prstGeom prst="rect">
            <a:avLst/>
          </a:prstGeom>
          <a:noFill/>
          <a:ln>
            <a:noFill/>
          </a:ln>
        </p:spPr>
      </p:pic>
      <p:pic>
        <p:nvPicPr>
          <p:cNvPr id="177" name="Google Shape;177;p1"/>
          <p:cNvPicPr preferRelativeResize="0"/>
          <p:nvPr/>
        </p:nvPicPr>
        <p:blipFill>
          <a:blip r:embed="rId13">
            <a:alphaModFix/>
          </a:blip>
          <a:stretch>
            <a:fillRect/>
          </a:stretch>
        </p:blipFill>
        <p:spPr>
          <a:xfrm>
            <a:off x="3184150" y="10009425"/>
            <a:ext cx="3277590" cy="3208499"/>
          </a:xfrm>
          <a:prstGeom prst="rect">
            <a:avLst/>
          </a:prstGeom>
          <a:noFill/>
          <a:ln>
            <a:noFill/>
          </a:ln>
        </p:spPr>
      </p:pic>
      <p:pic>
        <p:nvPicPr>
          <p:cNvPr id="178" name="Google Shape;178;p1"/>
          <p:cNvPicPr preferRelativeResize="0"/>
          <p:nvPr/>
        </p:nvPicPr>
        <p:blipFill>
          <a:blip r:embed="rId14">
            <a:alphaModFix/>
          </a:blip>
          <a:stretch>
            <a:fillRect/>
          </a:stretch>
        </p:blipFill>
        <p:spPr>
          <a:xfrm>
            <a:off x="12373000" y="10942275"/>
            <a:ext cx="4610100" cy="1924050"/>
          </a:xfrm>
          <a:prstGeom prst="rect">
            <a:avLst/>
          </a:prstGeom>
          <a:noFill/>
          <a:ln>
            <a:noFill/>
          </a:ln>
        </p:spPr>
      </p:pic>
      <p:pic>
        <p:nvPicPr>
          <p:cNvPr id="179" name="Google Shape;179;p1"/>
          <p:cNvPicPr preferRelativeResize="0"/>
          <p:nvPr/>
        </p:nvPicPr>
        <p:blipFill>
          <a:blip r:embed="rId15">
            <a:alphaModFix/>
          </a:blip>
          <a:stretch>
            <a:fillRect/>
          </a:stretch>
        </p:blipFill>
        <p:spPr>
          <a:xfrm>
            <a:off x="17126100" y="11084563"/>
            <a:ext cx="4438650" cy="1562100"/>
          </a:xfrm>
          <a:prstGeom prst="rect">
            <a:avLst/>
          </a:prstGeom>
          <a:noFill/>
          <a:ln>
            <a:noFill/>
          </a:ln>
        </p:spPr>
      </p:pic>
      <p:pic>
        <p:nvPicPr>
          <p:cNvPr id="180" name="Google Shape;180;p1"/>
          <p:cNvPicPr preferRelativeResize="0"/>
          <p:nvPr/>
        </p:nvPicPr>
        <p:blipFill>
          <a:blip r:embed="rId16">
            <a:alphaModFix/>
          </a:blip>
          <a:stretch>
            <a:fillRect/>
          </a:stretch>
        </p:blipFill>
        <p:spPr>
          <a:xfrm>
            <a:off x="13009763" y="20313025"/>
            <a:ext cx="6363450" cy="3441999"/>
          </a:xfrm>
          <a:prstGeom prst="rect">
            <a:avLst/>
          </a:prstGeom>
          <a:noFill/>
          <a:ln>
            <a:noFill/>
          </a:ln>
        </p:spPr>
      </p:pic>
      <p:pic>
        <p:nvPicPr>
          <p:cNvPr id="181" name="Google Shape;181;p1"/>
          <p:cNvPicPr preferRelativeResize="0"/>
          <p:nvPr/>
        </p:nvPicPr>
        <p:blipFill>
          <a:blip r:embed="rId17">
            <a:alphaModFix/>
          </a:blip>
          <a:stretch>
            <a:fillRect/>
          </a:stretch>
        </p:blipFill>
        <p:spPr>
          <a:xfrm>
            <a:off x="12161225" y="28288578"/>
            <a:ext cx="9545700" cy="3007475"/>
          </a:xfrm>
          <a:prstGeom prst="rect">
            <a:avLst/>
          </a:prstGeom>
          <a:noFill/>
          <a:ln>
            <a:noFill/>
          </a:ln>
        </p:spPr>
      </p:pic>
      <p:pic>
        <p:nvPicPr>
          <p:cNvPr id="182" name="Google Shape;182;p1"/>
          <p:cNvPicPr preferRelativeResize="0"/>
          <p:nvPr/>
        </p:nvPicPr>
        <p:blipFill>
          <a:blip r:embed="rId18">
            <a:alphaModFix/>
          </a:blip>
          <a:stretch>
            <a:fillRect/>
          </a:stretch>
        </p:blipFill>
        <p:spPr>
          <a:xfrm>
            <a:off x="34588000" y="5793500"/>
            <a:ext cx="7306469" cy="611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2005-05-18T01:24:00Z</dcterms:created>
  <dc:creator>A. Kotoulas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BE347AF823174FD483DEF0EA8BBAD742_13</vt:lpwstr>
  </property>
  <property fmtid="{D5CDD505-2E9C-101B-9397-08002B2CF9AE}" pid="3" name="KSOProductBuildVer">
    <vt:lpwstr>1033-12.2.0.18911</vt:lpwstr>
  </property>
</Properties>
</file>