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1266-D600-411F-B533-09FF81D7B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31A05-F5C8-43A2-895B-45C124BC4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01AE0-4466-403F-ACA1-ED6B5093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E72B-A7E7-43FE-841B-DE6963D4203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5C435-90C3-446B-B814-FB28BBAF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BAF9A-B5B4-40BD-A926-FB2F1FD6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C062-E798-4765-9335-9B99E25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6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15CD-764A-475F-855F-74C2EABB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A4E13-EAAC-420A-9552-DC7A9DC63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0AE47-CC3B-46EA-B2DD-74BB1FD9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E72B-A7E7-43FE-841B-DE6963D4203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A19E0-E9D1-4813-A299-86EEF95F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C57E5-9623-4FFB-8CDC-4C2D4ECD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C062-E798-4765-9335-9B99E25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0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B2A99C-C1D2-4E02-BA89-1E579E36C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00639-D9DA-47A7-A34C-813C851C3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D8139-1CF1-4D1E-A2BA-09678AE5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E72B-A7E7-43FE-841B-DE6963D4203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F9EC4-AB80-41B9-8634-88621C32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206F2-DDBD-4CBE-8D6E-05CDFD83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C062-E798-4765-9335-9B99E25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6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02C0-E4E4-46E0-934F-8631CD41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F6A21-D107-4607-BFAA-01604BDCC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5F6A5-833B-4D16-A3EC-38C259A3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E72B-A7E7-43FE-841B-DE6963D4203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590DF-3F03-4803-A2FD-D5B1B8FC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A6C3B-70D2-4024-8C88-6D68C3D0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C062-E798-4765-9335-9B99E25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3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B2D0-E70F-451E-8BF2-07FF0E31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366ED-4FE2-47E8-8415-5B2EB25B3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C853B-8E0B-4EDC-A377-A10A9B3D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E72B-A7E7-43FE-841B-DE6963D4203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952D9-AA36-442A-BDB0-F3097550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2D9B4-E2A6-4AAE-BD2F-5FDA9CF5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C062-E798-4765-9335-9B99E25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9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B7C8-3B3D-44A1-86CD-6AC666CE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18735-0A60-4F30-A982-3F39A0ADA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4240C-BCDD-4946-8C8E-85202A925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40B0B-D213-4DEA-BCFB-498A5C7C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E72B-A7E7-43FE-841B-DE6963D4203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DFF47-E6A6-417B-9AAE-F9CA2A58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46F67-1F01-45FE-9611-AEA8A6B3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C062-E798-4765-9335-9B99E25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3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91B1-5244-4E49-B3D3-B9351E4B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20BD5-2BEF-485F-8FB5-1729BB3EA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80EF2-C2B1-485A-AF3F-95A5E7FF7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A1B32-7897-4E11-99C6-D7E80B3F2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165FF-EC4B-4476-81AA-F25E88719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1C60B-F658-429C-9124-936628AA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E72B-A7E7-43FE-841B-DE6963D4203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C954C-06A1-4DF0-9A6B-39C065DD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904F6-3C91-4685-9A54-545BAE3C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C062-E798-4765-9335-9B99E25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7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EDB7-7BBB-4BC6-9432-DBD821D8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94A00-816F-460A-882F-AA4AFD4B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E72B-A7E7-43FE-841B-DE6963D4203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AC9F5-0E24-4822-9FDB-5FCC9D7D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DE561-63F2-4071-93C4-2EB714DC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C062-E798-4765-9335-9B99E25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0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2DFA6-1BB4-4F56-A942-F9569514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E72B-A7E7-43FE-841B-DE6963D4203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20BCB-E1F5-49A6-AAEF-C1FC4556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6BF67-8108-48D3-AA8B-CE5B55CD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C062-E798-4765-9335-9B99E25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1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B9C1D-0B30-4E44-AEEF-70EC0EBA8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4E94-1A7F-4635-AF21-1F5BCA30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C5691-BA3D-477F-A14B-B74405811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2BA47-BD4C-405F-8BF4-7062FA7E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E72B-A7E7-43FE-841B-DE6963D4203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54932-DADA-4E7D-ACE4-46387D3F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42A57-F280-4FAC-9425-9F756DC4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C062-E798-4765-9335-9B99E25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4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B349-F645-444F-856E-AE83E5AE5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A2707-F787-4892-BB3C-FDC4D938C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18B97-313A-45F9-B294-A9F93CE4F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9A610-67B7-4AC6-9963-CBF6C9D8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E72B-A7E7-43FE-841B-DE6963D4203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F5A21-4BC4-4B57-9F1F-FE144049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D1A5B-5CC9-4EFC-9C80-B3AD12CA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C062-E798-4765-9335-9B99E25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3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E4A4B5-29F9-405B-882C-1B42F8A7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C8C7E-192A-4C4C-85CD-2333B3888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A17D0-2A12-46A0-AC7B-312713CCE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E72B-A7E7-43FE-841B-DE6963D4203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F6119-1C62-45FD-835A-FFE9C759B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38E5B-CC8E-40F9-B4BC-2CA484F8D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DC062-E798-4765-9335-9B99E25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6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0E9A7D-AA99-4778-A373-82B58DD40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876984"/>
              </p:ext>
            </p:extLst>
          </p:nvPr>
        </p:nvGraphicFramePr>
        <p:xfrm>
          <a:off x="2944190" y="216084"/>
          <a:ext cx="6303620" cy="4846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362">
                  <a:extLst>
                    <a:ext uri="{9D8B030D-6E8A-4147-A177-3AD203B41FA5}">
                      <a16:colId xmlns:a16="http://schemas.microsoft.com/office/drawing/2014/main" val="175533849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1505103249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2165133721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3409644006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1722332060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3822973781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843155567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149494050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3133870513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2599807972"/>
                    </a:ext>
                  </a:extLst>
                </a:gridCol>
              </a:tblGrid>
              <a:tr h="605781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197866"/>
                  </a:ext>
                </a:extLst>
              </a:tr>
              <a:tr h="605781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792301"/>
                  </a:ext>
                </a:extLst>
              </a:tr>
              <a:tr h="605781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91423"/>
                  </a:ext>
                </a:extLst>
              </a:tr>
              <a:tr h="605781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200527"/>
                  </a:ext>
                </a:extLst>
              </a:tr>
              <a:tr h="605781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254946"/>
                  </a:ext>
                </a:extLst>
              </a:tr>
              <a:tr h="605781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679165"/>
                  </a:ext>
                </a:extLst>
              </a:tr>
              <a:tr h="605781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983659"/>
                  </a:ext>
                </a:extLst>
              </a:tr>
              <a:tr h="605781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950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8737F2-E21A-4CCD-A71B-2D1B845C1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347355"/>
              </p:ext>
            </p:extLst>
          </p:nvPr>
        </p:nvGraphicFramePr>
        <p:xfrm>
          <a:off x="879061" y="5662726"/>
          <a:ext cx="618434" cy="59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34">
                  <a:extLst>
                    <a:ext uri="{9D8B030D-6E8A-4147-A177-3AD203B41FA5}">
                      <a16:colId xmlns:a16="http://schemas.microsoft.com/office/drawing/2014/main" val="1628025658"/>
                    </a:ext>
                  </a:extLst>
                </a:gridCol>
              </a:tblGrid>
              <a:tr h="5922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41130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305769-2723-4CE4-97F7-199E3A21F3A8}"/>
              </a:ext>
            </a:extLst>
          </p:cNvPr>
          <p:cNvSpPr txBox="1">
            <a:spLocks/>
          </p:cNvSpPr>
          <p:nvPr/>
        </p:nvSpPr>
        <p:spPr>
          <a:xfrm>
            <a:off x="1497495" y="5788024"/>
            <a:ext cx="2806148" cy="467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Wall intersection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06C3C3-1960-4E1B-88AB-68110C5F6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54836"/>
              </p:ext>
            </p:extLst>
          </p:nvPr>
        </p:nvGraphicFramePr>
        <p:xfrm>
          <a:off x="7888357" y="5662725"/>
          <a:ext cx="618434" cy="59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34">
                  <a:extLst>
                    <a:ext uri="{9D8B030D-6E8A-4147-A177-3AD203B41FA5}">
                      <a16:colId xmlns:a16="http://schemas.microsoft.com/office/drawing/2014/main" val="1628025658"/>
                    </a:ext>
                  </a:extLst>
                </a:gridCol>
              </a:tblGrid>
              <a:tr h="5922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41130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652D355-0C99-4C53-A957-CE1977C7BF47}"/>
              </a:ext>
            </a:extLst>
          </p:cNvPr>
          <p:cNvSpPr txBox="1">
            <a:spLocks/>
          </p:cNvSpPr>
          <p:nvPr/>
        </p:nvSpPr>
        <p:spPr>
          <a:xfrm>
            <a:off x="8506791" y="5788024"/>
            <a:ext cx="2806148" cy="467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Wall or obstacle</a:t>
            </a:r>
          </a:p>
        </p:txBody>
      </p:sp>
    </p:spTree>
    <p:extLst>
      <p:ext uri="{BB962C8B-B14F-4D97-AF65-F5344CB8AC3E}">
        <p14:creationId xmlns:p14="http://schemas.microsoft.com/office/powerpoint/2010/main" val="334983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B0729F-76D6-4AAE-8CE8-6146F2D31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923262"/>
              </p:ext>
            </p:extLst>
          </p:nvPr>
        </p:nvGraphicFramePr>
        <p:xfrm>
          <a:off x="2944190" y="216084"/>
          <a:ext cx="6303620" cy="4846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362">
                  <a:extLst>
                    <a:ext uri="{9D8B030D-6E8A-4147-A177-3AD203B41FA5}">
                      <a16:colId xmlns:a16="http://schemas.microsoft.com/office/drawing/2014/main" val="175533849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1505103249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2165133721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3409644006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1722332060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3822973781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843155567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149494050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3133870513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2599807972"/>
                    </a:ext>
                  </a:extLst>
                </a:gridCol>
              </a:tblGrid>
              <a:tr h="605781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197866"/>
                  </a:ext>
                </a:extLst>
              </a:tr>
              <a:tr h="605781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792301"/>
                  </a:ext>
                </a:extLst>
              </a:tr>
              <a:tr h="605781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91423"/>
                  </a:ext>
                </a:extLst>
              </a:tr>
              <a:tr h="605781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200527"/>
                  </a:ext>
                </a:extLst>
              </a:tr>
              <a:tr h="605781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254946"/>
                  </a:ext>
                </a:extLst>
              </a:tr>
              <a:tr h="605781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679165"/>
                  </a:ext>
                </a:extLst>
              </a:tr>
              <a:tr h="605781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983659"/>
                  </a:ext>
                </a:extLst>
              </a:tr>
              <a:tr h="605781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9504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9E69FB0-AAC3-440F-AC4B-EBCBDDD04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981669"/>
              </p:ext>
            </p:extLst>
          </p:nvPr>
        </p:nvGraphicFramePr>
        <p:xfrm>
          <a:off x="879061" y="5662726"/>
          <a:ext cx="618434" cy="59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34">
                  <a:extLst>
                    <a:ext uri="{9D8B030D-6E8A-4147-A177-3AD203B41FA5}">
                      <a16:colId xmlns:a16="http://schemas.microsoft.com/office/drawing/2014/main" val="1628025658"/>
                    </a:ext>
                  </a:extLst>
                </a:gridCol>
              </a:tblGrid>
              <a:tr h="5922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41130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B8BB11-43E3-4128-ADAD-50B037604533}"/>
              </a:ext>
            </a:extLst>
          </p:cNvPr>
          <p:cNvSpPr txBox="1">
            <a:spLocks/>
          </p:cNvSpPr>
          <p:nvPr/>
        </p:nvSpPr>
        <p:spPr>
          <a:xfrm>
            <a:off x="1497495" y="5788024"/>
            <a:ext cx="1446695" cy="467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Corner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C65EC30-3B72-4089-BD06-55860302C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116900"/>
              </p:ext>
            </p:extLst>
          </p:nvPr>
        </p:nvGraphicFramePr>
        <p:xfrm>
          <a:off x="7888357" y="5662725"/>
          <a:ext cx="618434" cy="59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34">
                  <a:extLst>
                    <a:ext uri="{9D8B030D-6E8A-4147-A177-3AD203B41FA5}">
                      <a16:colId xmlns:a16="http://schemas.microsoft.com/office/drawing/2014/main" val="1628025658"/>
                    </a:ext>
                  </a:extLst>
                </a:gridCol>
              </a:tblGrid>
              <a:tr h="5922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41130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677613-3C3B-41F1-9EF6-43BD0FF6A537}"/>
              </a:ext>
            </a:extLst>
          </p:cNvPr>
          <p:cNvSpPr txBox="1">
            <a:spLocks/>
          </p:cNvSpPr>
          <p:nvPr/>
        </p:nvSpPr>
        <p:spPr>
          <a:xfrm>
            <a:off x="8506791" y="5788024"/>
            <a:ext cx="2806148" cy="467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Wall or obstacle</a:t>
            </a:r>
          </a:p>
        </p:txBody>
      </p:sp>
    </p:spTree>
    <p:extLst>
      <p:ext uri="{BB962C8B-B14F-4D97-AF65-F5344CB8AC3E}">
        <p14:creationId xmlns:p14="http://schemas.microsoft.com/office/powerpoint/2010/main" val="222730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7752AA-8FBA-4EEB-A181-76E3EA6E2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790065"/>
              </p:ext>
            </p:extLst>
          </p:nvPr>
        </p:nvGraphicFramePr>
        <p:xfrm>
          <a:off x="927652" y="693161"/>
          <a:ext cx="2027580" cy="3255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860">
                  <a:extLst>
                    <a:ext uri="{9D8B030D-6E8A-4147-A177-3AD203B41FA5}">
                      <a16:colId xmlns:a16="http://schemas.microsoft.com/office/drawing/2014/main" val="1263053437"/>
                    </a:ext>
                  </a:extLst>
                </a:gridCol>
                <a:gridCol w="675860">
                  <a:extLst>
                    <a:ext uri="{9D8B030D-6E8A-4147-A177-3AD203B41FA5}">
                      <a16:colId xmlns:a16="http://schemas.microsoft.com/office/drawing/2014/main" val="2444262905"/>
                    </a:ext>
                  </a:extLst>
                </a:gridCol>
                <a:gridCol w="675860">
                  <a:extLst>
                    <a:ext uri="{9D8B030D-6E8A-4147-A177-3AD203B41FA5}">
                      <a16:colId xmlns:a16="http://schemas.microsoft.com/office/drawing/2014/main" val="3408314050"/>
                    </a:ext>
                  </a:extLst>
                </a:gridCol>
              </a:tblGrid>
              <a:tr h="6511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909888"/>
                  </a:ext>
                </a:extLst>
              </a:tr>
              <a:tr h="65119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811654"/>
                  </a:ext>
                </a:extLst>
              </a:tr>
              <a:tr h="65119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729944"/>
                  </a:ext>
                </a:extLst>
              </a:tr>
              <a:tr h="6511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663926"/>
                  </a:ext>
                </a:extLst>
              </a:tr>
              <a:tr h="6511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15250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8B38F3-685E-4671-B14C-051E53BCB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780668"/>
              </p:ext>
            </p:extLst>
          </p:nvPr>
        </p:nvGraphicFramePr>
        <p:xfrm>
          <a:off x="3754782" y="693161"/>
          <a:ext cx="3520660" cy="3255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165">
                  <a:extLst>
                    <a:ext uri="{9D8B030D-6E8A-4147-A177-3AD203B41FA5}">
                      <a16:colId xmlns:a16="http://schemas.microsoft.com/office/drawing/2014/main" val="3090425206"/>
                    </a:ext>
                  </a:extLst>
                </a:gridCol>
                <a:gridCol w="880165">
                  <a:extLst>
                    <a:ext uri="{9D8B030D-6E8A-4147-A177-3AD203B41FA5}">
                      <a16:colId xmlns:a16="http://schemas.microsoft.com/office/drawing/2014/main" val="2834219560"/>
                    </a:ext>
                  </a:extLst>
                </a:gridCol>
                <a:gridCol w="880165">
                  <a:extLst>
                    <a:ext uri="{9D8B030D-6E8A-4147-A177-3AD203B41FA5}">
                      <a16:colId xmlns:a16="http://schemas.microsoft.com/office/drawing/2014/main" val="583781887"/>
                    </a:ext>
                  </a:extLst>
                </a:gridCol>
                <a:gridCol w="880165">
                  <a:extLst>
                    <a:ext uri="{9D8B030D-6E8A-4147-A177-3AD203B41FA5}">
                      <a16:colId xmlns:a16="http://schemas.microsoft.com/office/drawing/2014/main" val="574587725"/>
                    </a:ext>
                  </a:extLst>
                </a:gridCol>
              </a:tblGrid>
              <a:tr h="8139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39912"/>
                  </a:ext>
                </a:extLst>
              </a:tr>
              <a:tr h="8139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32642"/>
                  </a:ext>
                </a:extLst>
              </a:tr>
              <a:tr h="8139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872100"/>
                  </a:ext>
                </a:extLst>
              </a:tr>
              <a:tr h="8139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9612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8F99BD9-FFF0-4C93-8BF8-337AAF9D9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820526"/>
              </p:ext>
            </p:extLst>
          </p:nvPr>
        </p:nvGraphicFramePr>
        <p:xfrm>
          <a:off x="8074993" y="2137646"/>
          <a:ext cx="3878470" cy="18114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694">
                  <a:extLst>
                    <a:ext uri="{9D8B030D-6E8A-4147-A177-3AD203B41FA5}">
                      <a16:colId xmlns:a16="http://schemas.microsoft.com/office/drawing/2014/main" val="246875016"/>
                    </a:ext>
                  </a:extLst>
                </a:gridCol>
                <a:gridCol w="775694">
                  <a:extLst>
                    <a:ext uri="{9D8B030D-6E8A-4147-A177-3AD203B41FA5}">
                      <a16:colId xmlns:a16="http://schemas.microsoft.com/office/drawing/2014/main" val="3038329843"/>
                    </a:ext>
                  </a:extLst>
                </a:gridCol>
                <a:gridCol w="775694">
                  <a:extLst>
                    <a:ext uri="{9D8B030D-6E8A-4147-A177-3AD203B41FA5}">
                      <a16:colId xmlns:a16="http://schemas.microsoft.com/office/drawing/2014/main" val="3911740956"/>
                    </a:ext>
                  </a:extLst>
                </a:gridCol>
                <a:gridCol w="775694">
                  <a:extLst>
                    <a:ext uri="{9D8B030D-6E8A-4147-A177-3AD203B41FA5}">
                      <a16:colId xmlns:a16="http://schemas.microsoft.com/office/drawing/2014/main" val="1806230915"/>
                    </a:ext>
                  </a:extLst>
                </a:gridCol>
                <a:gridCol w="775694">
                  <a:extLst>
                    <a:ext uri="{9D8B030D-6E8A-4147-A177-3AD203B41FA5}">
                      <a16:colId xmlns:a16="http://schemas.microsoft.com/office/drawing/2014/main" val="4241488814"/>
                    </a:ext>
                  </a:extLst>
                </a:gridCol>
              </a:tblGrid>
              <a:tr h="6038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36089"/>
                  </a:ext>
                </a:extLst>
              </a:tr>
              <a:tr h="6038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802128"/>
                  </a:ext>
                </a:extLst>
              </a:tr>
              <a:tr h="6038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320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33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0DA997-9B8C-42F6-9AFD-4A4E8853D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934557"/>
              </p:ext>
            </p:extLst>
          </p:nvPr>
        </p:nvGraphicFramePr>
        <p:xfrm>
          <a:off x="927652" y="693161"/>
          <a:ext cx="2027580" cy="3255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860">
                  <a:extLst>
                    <a:ext uri="{9D8B030D-6E8A-4147-A177-3AD203B41FA5}">
                      <a16:colId xmlns:a16="http://schemas.microsoft.com/office/drawing/2014/main" val="1263053437"/>
                    </a:ext>
                  </a:extLst>
                </a:gridCol>
                <a:gridCol w="675860">
                  <a:extLst>
                    <a:ext uri="{9D8B030D-6E8A-4147-A177-3AD203B41FA5}">
                      <a16:colId xmlns:a16="http://schemas.microsoft.com/office/drawing/2014/main" val="2444262905"/>
                    </a:ext>
                  </a:extLst>
                </a:gridCol>
                <a:gridCol w="675860">
                  <a:extLst>
                    <a:ext uri="{9D8B030D-6E8A-4147-A177-3AD203B41FA5}">
                      <a16:colId xmlns:a16="http://schemas.microsoft.com/office/drawing/2014/main" val="3408314050"/>
                    </a:ext>
                  </a:extLst>
                </a:gridCol>
              </a:tblGrid>
              <a:tr h="6511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909888"/>
                  </a:ext>
                </a:extLst>
              </a:tr>
              <a:tr h="6511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811654"/>
                  </a:ext>
                </a:extLst>
              </a:tr>
              <a:tr h="6511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729944"/>
                  </a:ext>
                </a:extLst>
              </a:tr>
              <a:tr h="6511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663926"/>
                  </a:ext>
                </a:extLst>
              </a:tr>
              <a:tr h="6511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1525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CBF2F6-E032-47C8-9D7B-17206A43F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646230"/>
              </p:ext>
            </p:extLst>
          </p:nvPr>
        </p:nvGraphicFramePr>
        <p:xfrm>
          <a:off x="3754782" y="693161"/>
          <a:ext cx="3520660" cy="3255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165">
                  <a:extLst>
                    <a:ext uri="{9D8B030D-6E8A-4147-A177-3AD203B41FA5}">
                      <a16:colId xmlns:a16="http://schemas.microsoft.com/office/drawing/2014/main" val="3090425206"/>
                    </a:ext>
                  </a:extLst>
                </a:gridCol>
                <a:gridCol w="880165">
                  <a:extLst>
                    <a:ext uri="{9D8B030D-6E8A-4147-A177-3AD203B41FA5}">
                      <a16:colId xmlns:a16="http://schemas.microsoft.com/office/drawing/2014/main" val="2834219560"/>
                    </a:ext>
                  </a:extLst>
                </a:gridCol>
                <a:gridCol w="880165">
                  <a:extLst>
                    <a:ext uri="{9D8B030D-6E8A-4147-A177-3AD203B41FA5}">
                      <a16:colId xmlns:a16="http://schemas.microsoft.com/office/drawing/2014/main" val="583781887"/>
                    </a:ext>
                  </a:extLst>
                </a:gridCol>
                <a:gridCol w="880165">
                  <a:extLst>
                    <a:ext uri="{9D8B030D-6E8A-4147-A177-3AD203B41FA5}">
                      <a16:colId xmlns:a16="http://schemas.microsoft.com/office/drawing/2014/main" val="574587725"/>
                    </a:ext>
                  </a:extLst>
                </a:gridCol>
              </a:tblGrid>
              <a:tr h="8139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39912"/>
                  </a:ext>
                </a:extLst>
              </a:tr>
              <a:tr h="8139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32642"/>
                  </a:ext>
                </a:extLst>
              </a:tr>
              <a:tr h="8139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872100"/>
                  </a:ext>
                </a:extLst>
              </a:tr>
              <a:tr h="8139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6120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62C599-D1E0-4755-8967-483512064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814372"/>
              </p:ext>
            </p:extLst>
          </p:nvPr>
        </p:nvGraphicFramePr>
        <p:xfrm>
          <a:off x="8074993" y="2137646"/>
          <a:ext cx="3878470" cy="18114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694">
                  <a:extLst>
                    <a:ext uri="{9D8B030D-6E8A-4147-A177-3AD203B41FA5}">
                      <a16:colId xmlns:a16="http://schemas.microsoft.com/office/drawing/2014/main" val="246875016"/>
                    </a:ext>
                  </a:extLst>
                </a:gridCol>
                <a:gridCol w="775694">
                  <a:extLst>
                    <a:ext uri="{9D8B030D-6E8A-4147-A177-3AD203B41FA5}">
                      <a16:colId xmlns:a16="http://schemas.microsoft.com/office/drawing/2014/main" val="3038329843"/>
                    </a:ext>
                  </a:extLst>
                </a:gridCol>
                <a:gridCol w="775694">
                  <a:extLst>
                    <a:ext uri="{9D8B030D-6E8A-4147-A177-3AD203B41FA5}">
                      <a16:colId xmlns:a16="http://schemas.microsoft.com/office/drawing/2014/main" val="3911740956"/>
                    </a:ext>
                  </a:extLst>
                </a:gridCol>
                <a:gridCol w="775694">
                  <a:extLst>
                    <a:ext uri="{9D8B030D-6E8A-4147-A177-3AD203B41FA5}">
                      <a16:colId xmlns:a16="http://schemas.microsoft.com/office/drawing/2014/main" val="1806230915"/>
                    </a:ext>
                  </a:extLst>
                </a:gridCol>
                <a:gridCol w="775694">
                  <a:extLst>
                    <a:ext uri="{9D8B030D-6E8A-4147-A177-3AD203B41FA5}">
                      <a16:colId xmlns:a16="http://schemas.microsoft.com/office/drawing/2014/main" val="4241488814"/>
                    </a:ext>
                  </a:extLst>
                </a:gridCol>
              </a:tblGrid>
              <a:tr h="6038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36089"/>
                  </a:ext>
                </a:extLst>
              </a:tr>
              <a:tr h="6038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802128"/>
                  </a:ext>
                </a:extLst>
              </a:tr>
              <a:tr h="6038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320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87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15</cp:revision>
  <dcterms:created xsi:type="dcterms:W3CDTF">2024-04-02T15:38:52Z</dcterms:created>
  <dcterms:modified xsi:type="dcterms:W3CDTF">2024-04-02T16:36:38Z</dcterms:modified>
</cp:coreProperties>
</file>