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1266-D600-411F-B533-09FF81D7B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31A05-F5C8-43A2-895B-45C124BC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1AE0-4466-403F-ACA1-ED6B5093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435-90C3-446B-B814-FB28BBAF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AF9A-B5B4-40BD-A926-FB2F1FD6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15CD-764A-475F-855F-74C2EABB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A4E13-EAAC-420A-9552-DC7A9DC63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AE47-CC3B-46EA-B2DD-74BB1FD9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19E0-E9D1-4813-A299-86EEF95F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57E5-9623-4FFB-8CDC-4C2D4ECD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2A99C-C1D2-4E02-BA89-1E579E36C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00639-D9DA-47A7-A34C-813C851C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8139-1CF1-4D1E-A2BA-09678AE5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9EC4-AB80-41B9-8634-88621C32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06F2-DDBD-4CBE-8D6E-05CDFD8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2C0-E4E4-46E0-934F-8631CD4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6A21-D107-4607-BFAA-01604BDC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F6A5-833B-4D16-A3EC-38C259A3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90DF-3F03-4803-A2FD-D5B1B8FC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6C3B-70D2-4024-8C88-6D68C3D0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B2D0-E70F-451E-8BF2-07FF0E31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366ED-4FE2-47E8-8415-5B2EB25B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853B-8E0B-4EDC-A377-A10A9B3D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52D9-AA36-442A-BDB0-F309755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D9B4-E2A6-4AAE-BD2F-5FDA9CF5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B7C8-3B3D-44A1-86CD-6AC666CE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8735-0A60-4F30-A982-3F39A0ADA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240C-BCDD-4946-8C8E-85202A925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0B0B-D213-4DEA-BCFB-498A5C7C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FF47-E6A6-417B-9AAE-F9CA2A58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46F67-1F01-45FE-9611-AEA8A6B3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91B1-5244-4E49-B3D3-B9351E4B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0BD5-2BEF-485F-8FB5-1729BB3E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80EF2-C2B1-485A-AF3F-95A5E7FF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A1B32-7897-4E11-99C6-D7E80B3F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165FF-EC4B-4476-81AA-F25E88719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1C60B-F658-429C-9124-936628AA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C954C-06A1-4DF0-9A6B-39C065DD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904F6-3C91-4685-9A54-545BAE3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EDB7-7BBB-4BC6-9432-DBD821D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94A00-816F-460A-882F-AA4AFD4B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AC9F5-0E24-4822-9FDB-5FCC9D7D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E561-63F2-4071-93C4-2EB714DC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2DFA6-1BB4-4F56-A942-F9569514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20BCB-E1F5-49A6-AAEF-C1FC455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6BF67-8108-48D3-AA8B-CE5B55CD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9C1D-0B30-4E44-AEEF-70EC0EBA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4E94-1A7F-4635-AF21-1F5BCA30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C5691-BA3D-477F-A14B-B7440581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2BA47-BD4C-405F-8BF4-7062FA7E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4932-DADA-4E7D-ACE4-46387D3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42A57-F280-4FAC-9425-9F756DC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B349-F645-444F-856E-AE83E5AE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A2707-F787-4892-BB3C-FDC4D938C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18B97-313A-45F9-B294-A9F93CE4F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A610-67B7-4AC6-9963-CBF6C9D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F5A21-4BC4-4B57-9F1F-FE144049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1A5B-5CC9-4EFC-9C80-B3AD12C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4A4B5-29F9-405B-882C-1B42F8A7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C7E-192A-4C4C-85CD-2333B388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17D0-2A12-46A0-AC7B-312713CCE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E72B-A7E7-43FE-841B-DE6963D4203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6119-1C62-45FD-835A-FFE9C759B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8E5B-CC8E-40F9-B4BC-2CA484F8D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C062-E798-4765-9335-9B99E25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0E9A7D-AA99-4778-A373-82B58DD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76984"/>
              </p:ext>
            </p:extLst>
          </p:nvPr>
        </p:nvGraphicFramePr>
        <p:xfrm>
          <a:off x="2944190" y="216084"/>
          <a:ext cx="6303620" cy="484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36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8737F2-E21A-4CCD-A71B-2D1B845C1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47355"/>
              </p:ext>
            </p:extLst>
          </p:nvPr>
        </p:nvGraphicFramePr>
        <p:xfrm>
          <a:off x="879061" y="56627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305769-2723-4CE4-97F7-199E3A21F3A8}"/>
              </a:ext>
            </a:extLst>
          </p:cNvPr>
          <p:cNvSpPr txBox="1">
            <a:spLocks/>
          </p:cNvSpPr>
          <p:nvPr/>
        </p:nvSpPr>
        <p:spPr>
          <a:xfrm>
            <a:off x="1497495" y="5788024"/>
            <a:ext cx="280614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 intersection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06C3C3-1960-4E1B-88AB-68110C5F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54836"/>
              </p:ext>
            </p:extLst>
          </p:nvPr>
        </p:nvGraphicFramePr>
        <p:xfrm>
          <a:off x="7888357" y="566272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52D355-0C99-4C53-A957-CE1977C7BF47}"/>
              </a:ext>
            </a:extLst>
          </p:cNvPr>
          <p:cNvSpPr txBox="1">
            <a:spLocks/>
          </p:cNvSpPr>
          <p:nvPr/>
        </p:nvSpPr>
        <p:spPr>
          <a:xfrm>
            <a:off x="8506791" y="5788024"/>
            <a:ext cx="280614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 or obstacle</a:t>
            </a:r>
          </a:p>
        </p:txBody>
      </p:sp>
    </p:spTree>
    <p:extLst>
      <p:ext uri="{BB962C8B-B14F-4D97-AF65-F5344CB8AC3E}">
        <p14:creationId xmlns:p14="http://schemas.microsoft.com/office/powerpoint/2010/main" val="33498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B0729F-76D6-4AAE-8CE8-6146F2D31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23262"/>
              </p:ext>
            </p:extLst>
          </p:nvPr>
        </p:nvGraphicFramePr>
        <p:xfrm>
          <a:off x="2944190" y="216084"/>
          <a:ext cx="6303620" cy="484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36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63036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605781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E69FB0-AAC3-440F-AC4B-EBCBDDD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81669"/>
              </p:ext>
            </p:extLst>
          </p:nvPr>
        </p:nvGraphicFramePr>
        <p:xfrm>
          <a:off x="879061" y="56627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8BB11-43E3-4128-ADAD-50B037604533}"/>
              </a:ext>
            </a:extLst>
          </p:cNvPr>
          <p:cNvSpPr txBox="1">
            <a:spLocks/>
          </p:cNvSpPr>
          <p:nvPr/>
        </p:nvSpPr>
        <p:spPr>
          <a:xfrm>
            <a:off x="1497495" y="5788024"/>
            <a:ext cx="1446695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Corner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65EC30-3B72-4089-BD06-55860302C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16900"/>
              </p:ext>
            </p:extLst>
          </p:nvPr>
        </p:nvGraphicFramePr>
        <p:xfrm>
          <a:off x="7888357" y="566272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677613-3C3B-41F1-9EF6-43BD0FF6A537}"/>
              </a:ext>
            </a:extLst>
          </p:cNvPr>
          <p:cNvSpPr txBox="1">
            <a:spLocks/>
          </p:cNvSpPr>
          <p:nvPr/>
        </p:nvSpPr>
        <p:spPr>
          <a:xfrm>
            <a:off x="8506791" y="5788024"/>
            <a:ext cx="2806148" cy="46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Wall or obstacle</a:t>
            </a:r>
          </a:p>
        </p:txBody>
      </p:sp>
    </p:spTree>
    <p:extLst>
      <p:ext uri="{BB962C8B-B14F-4D97-AF65-F5344CB8AC3E}">
        <p14:creationId xmlns:p14="http://schemas.microsoft.com/office/powerpoint/2010/main" val="22273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7752AA-8FBA-4EEB-A181-76E3EA6E2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90065"/>
              </p:ext>
            </p:extLst>
          </p:nvPr>
        </p:nvGraphicFramePr>
        <p:xfrm>
          <a:off x="927652" y="693161"/>
          <a:ext cx="2027580" cy="325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860">
                  <a:extLst>
                    <a:ext uri="{9D8B030D-6E8A-4147-A177-3AD203B41FA5}">
                      <a16:colId xmlns:a16="http://schemas.microsoft.com/office/drawing/2014/main" val="1263053437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2444262905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3408314050"/>
                    </a:ext>
                  </a:extLst>
                </a:gridCol>
              </a:tblGrid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09888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1165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72994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63926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525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8B38F3-685E-4671-B14C-051E53BCB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80668"/>
              </p:ext>
            </p:extLst>
          </p:nvPr>
        </p:nvGraphicFramePr>
        <p:xfrm>
          <a:off x="3754782" y="693161"/>
          <a:ext cx="3520660" cy="3255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65">
                  <a:extLst>
                    <a:ext uri="{9D8B030D-6E8A-4147-A177-3AD203B41FA5}">
                      <a16:colId xmlns:a16="http://schemas.microsoft.com/office/drawing/2014/main" val="3090425206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2834219560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83781887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74587725"/>
                    </a:ext>
                  </a:extLst>
                </a:gridCol>
              </a:tblGrid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991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3264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72100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9612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F99BD9-FFF0-4C93-8BF8-337AAF9D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20526"/>
              </p:ext>
            </p:extLst>
          </p:nvPr>
        </p:nvGraphicFramePr>
        <p:xfrm>
          <a:off x="8074993" y="2137646"/>
          <a:ext cx="3878470" cy="181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94">
                  <a:extLst>
                    <a:ext uri="{9D8B030D-6E8A-4147-A177-3AD203B41FA5}">
                      <a16:colId xmlns:a16="http://schemas.microsoft.com/office/drawing/2014/main" val="24687501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038329843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91174095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1806230915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4241488814"/>
                    </a:ext>
                  </a:extLst>
                </a:gridCol>
              </a:tblGrid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6089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802128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206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14F0C2-B1ED-4745-9048-FBA1C491F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29774"/>
              </p:ext>
            </p:extLst>
          </p:nvPr>
        </p:nvGraphicFramePr>
        <p:xfrm>
          <a:off x="746539" y="44435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F2458-226A-4F4D-9642-64C7A8661E0F}"/>
              </a:ext>
            </a:extLst>
          </p:cNvPr>
          <p:cNvSpPr txBox="1">
            <a:spLocks/>
          </p:cNvSpPr>
          <p:nvPr/>
        </p:nvSpPr>
        <p:spPr>
          <a:xfrm>
            <a:off x="1364973" y="4611202"/>
            <a:ext cx="2389809" cy="371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position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6D8A18-243C-4EDA-B011-F1B09DEDC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31902"/>
              </p:ext>
            </p:extLst>
          </p:nvPr>
        </p:nvGraphicFramePr>
        <p:xfrm>
          <a:off x="7275441" y="44435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1A2634-501D-4B8D-9498-E90918D509E8}"/>
              </a:ext>
            </a:extLst>
          </p:cNvPr>
          <p:cNvSpPr txBox="1">
            <a:spLocks/>
          </p:cNvSpPr>
          <p:nvPr/>
        </p:nvSpPr>
        <p:spPr>
          <a:xfrm>
            <a:off x="7920379" y="4611201"/>
            <a:ext cx="2760873" cy="424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second position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CE1263C-66DF-4F14-B524-0E9B3D523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65467"/>
              </p:ext>
            </p:extLst>
          </p:nvPr>
        </p:nvGraphicFramePr>
        <p:xfrm>
          <a:off x="742121" y="523405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091AF9-2F32-4FD1-8498-336C3FC1F605}"/>
              </a:ext>
            </a:extLst>
          </p:cNvPr>
          <p:cNvSpPr txBox="1">
            <a:spLocks/>
          </p:cNvSpPr>
          <p:nvPr/>
        </p:nvSpPr>
        <p:spPr>
          <a:xfrm>
            <a:off x="1360555" y="5402188"/>
            <a:ext cx="3366053" cy="37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first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Bresenham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line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46A325-EEAC-41B8-A27E-72C2D37DA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17182"/>
              </p:ext>
            </p:extLst>
          </p:nvPr>
        </p:nvGraphicFramePr>
        <p:xfrm>
          <a:off x="742121" y="6047038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42E33C-DB35-428F-BCEF-9DE5381402C5}"/>
              </a:ext>
            </a:extLst>
          </p:cNvPr>
          <p:cNvSpPr txBox="1">
            <a:spLocks/>
          </p:cNvSpPr>
          <p:nvPr/>
        </p:nvSpPr>
        <p:spPr>
          <a:xfrm>
            <a:off x="1360555" y="6192717"/>
            <a:ext cx="4881220" cy="37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second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Bresenham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line (if exist)</a:t>
            </a:r>
          </a:p>
        </p:txBody>
      </p:sp>
    </p:spTree>
    <p:extLst>
      <p:ext uri="{BB962C8B-B14F-4D97-AF65-F5344CB8AC3E}">
        <p14:creationId xmlns:p14="http://schemas.microsoft.com/office/powerpoint/2010/main" val="321533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DA997-9B8C-42F6-9AFD-4A4E8853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34557"/>
              </p:ext>
            </p:extLst>
          </p:nvPr>
        </p:nvGraphicFramePr>
        <p:xfrm>
          <a:off x="927652" y="693161"/>
          <a:ext cx="2027580" cy="325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860">
                  <a:extLst>
                    <a:ext uri="{9D8B030D-6E8A-4147-A177-3AD203B41FA5}">
                      <a16:colId xmlns:a16="http://schemas.microsoft.com/office/drawing/2014/main" val="1263053437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2444262905"/>
                    </a:ext>
                  </a:extLst>
                </a:gridCol>
                <a:gridCol w="675860">
                  <a:extLst>
                    <a:ext uri="{9D8B030D-6E8A-4147-A177-3AD203B41FA5}">
                      <a16:colId xmlns:a16="http://schemas.microsoft.com/office/drawing/2014/main" val="3408314050"/>
                    </a:ext>
                  </a:extLst>
                </a:gridCol>
              </a:tblGrid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09888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1165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72994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63926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52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CBF2F6-E032-47C8-9D7B-17206A43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46230"/>
              </p:ext>
            </p:extLst>
          </p:nvPr>
        </p:nvGraphicFramePr>
        <p:xfrm>
          <a:off x="3754782" y="693161"/>
          <a:ext cx="3520660" cy="3255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65">
                  <a:extLst>
                    <a:ext uri="{9D8B030D-6E8A-4147-A177-3AD203B41FA5}">
                      <a16:colId xmlns:a16="http://schemas.microsoft.com/office/drawing/2014/main" val="3090425206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2834219560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83781887"/>
                    </a:ext>
                  </a:extLst>
                </a:gridCol>
                <a:gridCol w="880165">
                  <a:extLst>
                    <a:ext uri="{9D8B030D-6E8A-4147-A177-3AD203B41FA5}">
                      <a16:colId xmlns:a16="http://schemas.microsoft.com/office/drawing/2014/main" val="574587725"/>
                    </a:ext>
                  </a:extLst>
                </a:gridCol>
              </a:tblGrid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991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2642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72100"/>
                  </a:ext>
                </a:extLst>
              </a:tr>
              <a:tr h="81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612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62C599-D1E0-4755-8967-483512064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14372"/>
              </p:ext>
            </p:extLst>
          </p:nvPr>
        </p:nvGraphicFramePr>
        <p:xfrm>
          <a:off x="8074993" y="2137646"/>
          <a:ext cx="3878470" cy="181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694">
                  <a:extLst>
                    <a:ext uri="{9D8B030D-6E8A-4147-A177-3AD203B41FA5}">
                      <a16:colId xmlns:a16="http://schemas.microsoft.com/office/drawing/2014/main" val="24687501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038329843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3911740956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1806230915"/>
                    </a:ext>
                  </a:extLst>
                </a:gridCol>
                <a:gridCol w="775694">
                  <a:extLst>
                    <a:ext uri="{9D8B030D-6E8A-4147-A177-3AD203B41FA5}">
                      <a16:colId xmlns:a16="http://schemas.microsoft.com/office/drawing/2014/main" val="4241488814"/>
                    </a:ext>
                  </a:extLst>
                </a:gridCol>
              </a:tblGrid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6089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02128"/>
                  </a:ext>
                </a:extLst>
              </a:tr>
              <a:tr h="6038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320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4182E0-9A12-4072-97CB-F2B299749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5864"/>
              </p:ext>
            </p:extLst>
          </p:nvPr>
        </p:nvGraphicFramePr>
        <p:xfrm>
          <a:off x="746539" y="44435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7F0354-8125-4484-9528-AFCD97C6459E}"/>
              </a:ext>
            </a:extLst>
          </p:cNvPr>
          <p:cNvSpPr txBox="1">
            <a:spLocks/>
          </p:cNvSpPr>
          <p:nvPr/>
        </p:nvSpPr>
        <p:spPr>
          <a:xfrm>
            <a:off x="1364973" y="4611202"/>
            <a:ext cx="2389809" cy="371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position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F3AAB2D-B827-4BBD-BA05-B912884B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84293"/>
              </p:ext>
            </p:extLst>
          </p:nvPr>
        </p:nvGraphicFramePr>
        <p:xfrm>
          <a:off x="7275441" y="4443526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3FED90-239D-488B-A784-6763B5C39F3A}"/>
              </a:ext>
            </a:extLst>
          </p:cNvPr>
          <p:cNvSpPr txBox="1">
            <a:spLocks/>
          </p:cNvSpPr>
          <p:nvPr/>
        </p:nvSpPr>
        <p:spPr>
          <a:xfrm>
            <a:off x="7920379" y="4611201"/>
            <a:ext cx="2760873" cy="424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second position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7C7ACA-790D-45C8-BDF8-39DFD78E0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7672"/>
              </p:ext>
            </p:extLst>
          </p:nvPr>
        </p:nvGraphicFramePr>
        <p:xfrm>
          <a:off x="742121" y="5234055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98AC65-5874-4F03-9D18-36C24F1942BC}"/>
              </a:ext>
            </a:extLst>
          </p:cNvPr>
          <p:cNvSpPr txBox="1">
            <a:spLocks/>
          </p:cNvSpPr>
          <p:nvPr/>
        </p:nvSpPr>
        <p:spPr>
          <a:xfrm>
            <a:off x="1298709" y="5402188"/>
            <a:ext cx="3366053" cy="37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first Manhattan line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54C858-9F92-426E-93FB-0A0C6DC9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1590"/>
              </p:ext>
            </p:extLst>
          </p:nvPr>
        </p:nvGraphicFramePr>
        <p:xfrm>
          <a:off x="742121" y="6047038"/>
          <a:ext cx="618434" cy="59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4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BCC553-92B2-4F2E-8C2D-6D2740B5A388}"/>
              </a:ext>
            </a:extLst>
          </p:cNvPr>
          <p:cNvSpPr txBox="1">
            <a:spLocks/>
          </p:cNvSpPr>
          <p:nvPr/>
        </p:nvSpPr>
        <p:spPr>
          <a:xfrm>
            <a:off x="1314172" y="6192717"/>
            <a:ext cx="4881220" cy="37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second Manhattan line (if exist)</a:t>
            </a:r>
          </a:p>
        </p:txBody>
      </p:sp>
    </p:spTree>
    <p:extLst>
      <p:ext uri="{BB962C8B-B14F-4D97-AF65-F5344CB8AC3E}">
        <p14:creationId xmlns:p14="http://schemas.microsoft.com/office/powerpoint/2010/main" val="122187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EF96D6-D6B7-452D-95EE-AF8564E42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6853"/>
              </p:ext>
            </p:extLst>
          </p:nvPr>
        </p:nvGraphicFramePr>
        <p:xfrm>
          <a:off x="558799" y="269092"/>
          <a:ext cx="4105970" cy="3308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97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CCB3D0-53CA-4CA8-BB59-1DE6B490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80" y="3260446"/>
            <a:ext cx="250724" cy="244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0710C-EBD1-4B10-8A0F-57E1FF80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89" y="772561"/>
            <a:ext cx="270782" cy="26462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53241-3EE3-44E6-B5A5-4FD38FC1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59958"/>
              </p:ext>
            </p:extLst>
          </p:nvPr>
        </p:nvGraphicFramePr>
        <p:xfrm>
          <a:off x="7527233" y="269092"/>
          <a:ext cx="4105970" cy="3308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97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3E8D4CD-AF4E-4B0C-8556-49EB99138EC8}"/>
              </a:ext>
            </a:extLst>
          </p:cNvPr>
          <p:cNvSpPr/>
          <p:nvPr/>
        </p:nvSpPr>
        <p:spPr>
          <a:xfrm rot="16200000">
            <a:off x="5911483" y="1412369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96C090F3-DC82-482C-A4FD-FB0D0CBD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3" y="1400540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57381-DD9D-47B9-83C9-3575F5BB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07" y="772561"/>
            <a:ext cx="270782" cy="26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BAFC0-ACF6-413E-906F-901A470F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297" y="3260446"/>
            <a:ext cx="250724" cy="244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B426A9-7E61-42CA-A498-CD99528F3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2303"/>
              </p:ext>
            </p:extLst>
          </p:nvPr>
        </p:nvGraphicFramePr>
        <p:xfrm>
          <a:off x="826052" y="4059214"/>
          <a:ext cx="446157" cy="4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57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446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BDC83-0D2E-40FF-A99B-C94F4260F25C}"/>
              </a:ext>
            </a:extLst>
          </p:cNvPr>
          <p:cNvSpPr txBox="1">
            <a:spLocks/>
          </p:cNvSpPr>
          <p:nvPr/>
        </p:nvSpPr>
        <p:spPr>
          <a:xfrm>
            <a:off x="1252884" y="4200823"/>
            <a:ext cx="2691295" cy="331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Seeker’s observable cell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0B89D1-454A-49CF-B301-239A8357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86906"/>
              </p:ext>
            </p:extLst>
          </p:nvPr>
        </p:nvGraphicFramePr>
        <p:xfrm>
          <a:off x="7864747" y="4059214"/>
          <a:ext cx="446157" cy="4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57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446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BF3C2D-DE52-4B67-899B-04FEC3CF9FB3}"/>
              </a:ext>
            </a:extLst>
          </p:cNvPr>
          <p:cNvSpPr txBox="1">
            <a:spLocks/>
          </p:cNvSpPr>
          <p:nvPr/>
        </p:nvSpPr>
        <p:spPr>
          <a:xfrm>
            <a:off x="8227057" y="4116766"/>
            <a:ext cx="865532" cy="331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B18C55-13AE-41FC-8B99-BEB7B065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52" y="4986869"/>
            <a:ext cx="426832" cy="41713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7D40D9-4F33-470F-8C0D-59FFDCC321C3}"/>
              </a:ext>
            </a:extLst>
          </p:cNvPr>
          <p:cNvSpPr txBox="1">
            <a:spLocks/>
          </p:cNvSpPr>
          <p:nvPr/>
        </p:nvSpPr>
        <p:spPr>
          <a:xfrm>
            <a:off x="1252884" y="5080274"/>
            <a:ext cx="1063637" cy="323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Seeker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E7E4A1-BC40-4086-9093-3D25C061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000" y="4986869"/>
            <a:ext cx="426831" cy="4166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B1233A-3A80-4AEA-9477-44CD89DF061D}"/>
              </a:ext>
            </a:extLst>
          </p:cNvPr>
          <p:cNvSpPr txBox="1">
            <a:spLocks/>
          </p:cNvSpPr>
          <p:nvPr/>
        </p:nvSpPr>
        <p:spPr>
          <a:xfrm>
            <a:off x="8274186" y="5080274"/>
            <a:ext cx="865533" cy="3232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Hider</a:t>
            </a:r>
          </a:p>
        </p:txBody>
      </p:sp>
      <p:pic>
        <p:nvPicPr>
          <p:cNvPr id="20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A5FDE3B0-8529-425B-8A3A-BB2635DD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1" y="5848923"/>
            <a:ext cx="426833" cy="4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6042C2E-0EC1-442C-8675-CCA386A3E008}"/>
              </a:ext>
            </a:extLst>
          </p:cNvPr>
          <p:cNvSpPr txBox="1">
            <a:spLocks/>
          </p:cNvSpPr>
          <p:nvPr/>
        </p:nvSpPr>
        <p:spPr>
          <a:xfrm>
            <a:off x="1252884" y="5961119"/>
            <a:ext cx="1689100" cy="323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Next objective</a:t>
            </a:r>
          </a:p>
        </p:txBody>
      </p:sp>
    </p:spTree>
    <p:extLst>
      <p:ext uri="{BB962C8B-B14F-4D97-AF65-F5344CB8AC3E}">
        <p14:creationId xmlns:p14="http://schemas.microsoft.com/office/powerpoint/2010/main" val="174262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EF96D6-D6B7-452D-95EE-AF8564E42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01654"/>
              </p:ext>
            </p:extLst>
          </p:nvPr>
        </p:nvGraphicFramePr>
        <p:xfrm>
          <a:off x="558799" y="269092"/>
          <a:ext cx="4105970" cy="3308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97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CCB3D0-53CA-4CA8-BB59-1DE6B490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80" y="3260446"/>
            <a:ext cx="250724" cy="244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0710C-EBD1-4B10-8A0F-57E1FF80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241" y="2027999"/>
            <a:ext cx="270782" cy="26462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53241-3EE3-44E6-B5A5-4FD38FC1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58192"/>
              </p:ext>
            </p:extLst>
          </p:nvPr>
        </p:nvGraphicFramePr>
        <p:xfrm>
          <a:off x="7527233" y="269092"/>
          <a:ext cx="4105970" cy="3308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97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410597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41362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3E8D4CD-AF4E-4B0C-8556-49EB99138EC8}"/>
              </a:ext>
            </a:extLst>
          </p:cNvPr>
          <p:cNvSpPr/>
          <p:nvPr/>
        </p:nvSpPr>
        <p:spPr>
          <a:xfrm rot="16200000">
            <a:off x="5911482" y="1412369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57381-DD9D-47B9-83C9-3575F5BB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259" y="2009577"/>
            <a:ext cx="270782" cy="26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BAFC0-ACF6-413E-906F-901A470F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297" y="3260446"/>
            <a:ext cx="250724" cy="244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B426A9-7E61-42CA-A498-CD99528F3C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052" y="4059214"/>
          <a:ext cx="446157" cy="4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57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446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BDC83-0D2E-40FF-A99B-C94F4260F25C}"/>
              </a:ext>
            </a:extLst>
          </p:cNvPr>
          <p:cNvSpPr txBox="1">
            <a:spLocks/>
          </p:cNvSpPr>
          <p:nvPr/>
        </p:nvSpPr>
        <p:spPr>
          <a:xfrm>
            <a:off x="1252884" y="4200823"/>
            <a:ext cx="2691295" cy="331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Seeker’s observable cell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0B89D1-454A-49CF-B301-239A8357D3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64747" y="4059214"/>
          <a:ext cx="446157" cy="4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157">
                  <a:extLst>
                    <a:ext uri="{9D8B030D-6E8A-4147-A177-3AD203B41FA5}">
                      <a16:colId xmlns:a16="http://schemas.microsoft.com/office/drawing/2014/main" val="1628025658"/>
                    </a:ext>
                  </a:extLst>
                </a:gridCol>
              </a:tblGrid>
              <a:tr h="446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41130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BF3C2D-DE52-4B67-899B-04FEC3CF9FB3}"/>
              </a:ext>
            </a:extLst>
          </p:cNvPr>
          <p:cNvSpPr txBox="1">
            <a:spLocks/>
          </p:cNvSpPr>
          <p:nvPr/>
        </p:nvSpPr>
        <p:spPr>
          <a:xfrm>
            <a:off x="8227057" y="4116766"/>
            <a:ext cx="865532" cy="331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B18C55-13AE-41FC-8B99-BEB7B065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52" y="4986869"/>
            <a:ext cx="426832" cy="41713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7D40D9-4F33-470F-8C0D-59FFDCC321C3}"/>
              </a:ext>
            </a:extLst>
          </p:cNvPr>
          <p:cNvSpPr txBox="1">
            <a:spLocks/>
          </p:cNvSpPr>
          <p:nvPr/>
        </p:nvSpPr>
        <p:spPr>
          <a:xfrm>
            <a:off x="1252884" y="5080274"/>
            <a:ext cx="1063637" cy="323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Seeker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E7E4A1-BC40-4086-9093-3D25C061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000" y="4986869"/>
            <a:ext cx="426831" cy="4166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B1233A-3A80-4AEA-9477-44CD89DF061D}"/>
              </a:ext>
            </a:extLst>
          </p:cNvPr>
          <p:cNvSpPr txBox="1">
            <a:spLocks/>
          </p:cNvSpPr>
          <p:nvPr/>
        </p:nvSpPr>
        <p:spPr>
          <a:xfrm>
            <a:off x="8274186" y="5080274"/>
            <a:ext cx="865533" cy="3232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Hider</a:t>
            </a:r>
          </a:p>
        </p:txBody>
      </p:sp>
      <p:pic>
        <p:nvPicPr>
          <p:cNvPr id="20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A5FDE3B0-8529-425B-8A3A-BB2635DD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1" y="5848923"/>
            <a:ext cx="426833" cy="4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6042C2E-0EC1-442C-8675-CCA386A3E008}"/>
              </a:ext>
            </a:extLst>
          </p:cNvPr>
          <p:cNvSpPr txBox="1">
            <a:spLocks/>
          </p:cNvSpPr>
          <p:nvPr/>
        </p:nvSpPr>
        <p:spPr>
          <a:xfrm>
            <a:off x="1252884" y="5961119"/>
            <a:ext cx="1689100" cy="323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Next objective</a:t>
            </a:r>
          </a:p>
        </p:txBody>
      </p:sp>
      <p:pic>
        <p:nvPicPr>
          <p:cNvPr id="1026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96C090F3-DC82-482C-A4FD-FB0D0CBD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08" y="3068707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6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292A44-78AF-4486-A9EE-CFB1A131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17860"/>
              </p:ext>
            </p:extLst>
          </p:nvPr>
        </p:nvGraphicFramePr>
        <p:xfrm>
          <a:off x="504684" y="189578"/>
          <a:ext cx="3789020" cy="31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0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130512-848D-408E-83C5-E6B004155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770"/>
              </p:ext>
            </p:extLst>
          </p:nvPr>
        </p:nvGraphicFramePr>
        <p:xfrm>
          <a:off x="504684" y="3521767"/>
          <a:ext cx="3789020" cy="31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0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84BDFB7-D70D-4360-A454-D9C36686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37" y="666543"/>
            <a:ext cx="270782" cy="264628"/>
          </a:xfrm>
          <a:prstGeom prst="rect">
            <a:avLst/>
          </a:prstGeom>
        </p:spPr>
      </p:pic>
      <p:pic>
        <p:nvPicPr>
          <p:cNvPr id="13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A1C45A0B-EE78-4E11-A5A1-4B17E962C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2" y="1313161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64223-A5CE-4A10-8974-8BD01952A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972" y="3035366"/>
            <a:ext cx="250724" cy="24475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C0FAD83-AEB5-465F-A90E-8E21520FC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35916"/>
              </p:ext>
            </p:extLst>
          </p:nvPr>
        </p:nvGraphicFramePr>
        <p:xfrm>
          <a:off x="7911548" y="189578"/>
          <a:ext cx="3789020" cy="31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0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BA82F3CD-7611-4871-BD0C-EBF3ED61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90" y="1448788"/>
            <a:ext cx="270782" cy="2646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34FF8D-F10B-466E-8075-733538D0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6836" y="3028947"/>
            <a:ext cx="250724" cy="244754"/>
          </a:xfrm>
          <a:prstGeom prst="rect">
            <a:avLst/>
          </a:prstGeom>
        </p:spPr>
      </p:pic>
      <p:pic>
        <p:nvPicPr>
          <p:cNvPr id="18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CAAE1F33-2AEE-4D95-94BF-1BC857E3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103" y="2843627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AA1E38A-257E-45AC-8947-24A470D07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61105"/>
              </p:ext>
            </p:extLst>
          </p:nvPr>
        </p:nvGraphicFramePr>
        <p:xfrm>
          <a:off x="7898018" y="3521767"/>
          <a:ext cx="3789020" cy="3146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02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378902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39333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E06A370-94C4-4ADD-A3CE-8813F38B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790" y="4741953"/>
            <a:ext cx="270782" cy="2646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7FAF02-7D66-4304-9246-048CA34DC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483" y="6335364"/>
            <a:ext cx="250724" cy="244754"/>
          </a:xfrm>
          <a:prstGeom prst="rect">
            <a:avLst/>
          </a:prstGeom>
        </p:spPr>
      </p:pic>
      <p:pic>
        <p:nvPicPr>
          <p:cNvPr id="22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2BCF8D00-4C9D-4F4E-A381-79D956BE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658" y="6223046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C696F6-B767-47ED-BD91-6AABA6BB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4" y="3986213"/>
            <a:ext cx="270782" cy="2646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CED62-E3E3-4176-85A9-FF1FE1DB5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720" y="6335364"/>
            <a:ext cx="250724" cy="244754"/>
          </a:xfrm>
          <a:prstGeom prst="rect">
            <a:avLst/>
          </a:prstGeom>
        </p:spPr>
      </p:pic>
      <p:pic>
        <p:nvPicPr>
          <p:cNvPr id="25" name="Picture 2" descr="125,100+ Location Icon Stock Illustrations, Royalty-Free ...">
            <a:extLst>
              <a:ext uri="{FF2B5EF4-FFF2-40B4-BE49-F238E27FC236}">
                <a16:creationId xmlns:a16="http://schemas.microsoft.com/office/drawing/2014/main" id="{6CC81B93-A7C4-4CE6-8B94-33DDDF48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4" y="4658602"/>
            <a:ext cx="436493" cy="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5778087C-3D8D-4F54-8EFC-D6FF2EA0999E}"/>
              </a:ext>
            </a:extLst>
          </p:cNvPr>
          <p:cNvSpPr/>
          <p:nvPr/>
        </p:nvSpPr>
        <p:spPr>
          <a:xfrm rot="16200000">
            <a:off x="5911482" y="937569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1C402F6-F906-4B75-87F7-C0F5D86C7930}"/>
              </a:ext>
            </a:extLst>
          </p:cNvPr>
          <p:cNvSpPr/>
          <p:nvPr/>
        </p:nvSpPr>
        <p:spPr>
          <a:xfrm rot="16200000">
            <a:off x="5911341" y="4230733"/>
            <a:ext cx="369038" cy="1391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ơn 300 hình minh họa Đánh Dấu và Tick miễn phí - Pixabay">
            <a:extLst>
              <a:ext uri="{FF2B5EF4-FFF2-40B4-BE49-F238E27FC236}">
                <a16:creationId xmlns:a16="http://schemas.microsoft.com/office/drawing/2014/main" id="{F20F78EE-11CE-4FC9-BEF5-CD7E2C38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20" y="3980243"/>
            <a:ext cx="822081" cy="76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ck mark Symbol X mark, wrong, angle, logo png | PNGEgg">
            <a:extLst>
              <a:ext uri="{FF2B5EF4-FFF2-40B4-BE49-F238E27FC236}">
                <a16:creationId xmlns:a16="http://schemas.microsoft.com/office/drawing/2014/main" id="{12B29843-BABC-43CA-9C76-D2D57A59B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24" y="676582"/>
            <a:ext cx="1102756" cy="78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9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292A44-78AF-4486-A9EE-CFB1A131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1950"/>
              </p:ext>
            </p:extLst>
          </p:nvPr>
        </p:nvGraphicFramePr>
        <p:xfrm>
          <a:off x="2227920" y="165145"/>
          <a:ext cx="7736160" cy="558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616">
                  <a:extLst>
                    <a:ext uri="{9D8B030D-6E8A-4147-A177-3AD203B41FA5}">
                      <a16:colId xmlns:a16="http://schemas.microsoft.com/office/drawing/2014/main" val="175533849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1505103249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2165133721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3409644006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1722332060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3822973781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843155567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149494050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3133870513"/>
                    </a:ext>
                  </a:extLst>
                </a:gridCol>
                <a:gridCol w="773616">
                  <a:extLst>
                    <a:ext uri="{9D8B030D-6E8A-4147-A177-3AD203B41FA5}">
                      <a16:colId xmlns:a16="http://schemas.microsoft.com/office/drawing/2014/main" val="2599807972"/>
                    </a:ext>
                  </a:extLst>
                </a:gridCol>
              </a:tblGrid>
              <a:tr h="67287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97866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92301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191423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00527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4946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9165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983659"/>
                  </a:ext>
                </a:extLst>
              </a:tr>
              <a:tr h="701918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9504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84BDFB7-D70D-4360-A454-D9C36686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67" y="915018"/>
            <a:ext cx="622849" cy="60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64223-A5CE-4A10-8974-8BD01952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972" y="5085485"/>
            <a:ext cx="622848" cy="60801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D644B7E-C0E3-42DE-B344-DEDB43CFD608}"/>
              </a:ext>
            </a:extLst>
          </p:cNvPr>
          <p:cNvSpPr txBox="1">
            <a:spLocks/>
          </p:cNvSpPr>
          <p:nvPr/>
        </p:nvSpPr>
        <p:spPr>
          <a:xfrm>
            <a:off x="4297294" y="6016372"/>
            <a:ext cx="3597412" cy="42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Seeker gives up</a:t>
            </a:r>
          </a:p>
        </p:txBody>
      </p:sp>
    </p:spTree>
    <p:extLst>
      <p:ext uri="{BB962C8B-B14F-4D97-AF65-F5344CB8AC3E}">
        <p14:creationId xmlns:p14="http://schemas.microsoft.com/office/powerpoint/2010/main" val="347326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35</cp:revision>
  <dcterms:created xsi:type="dcterms:W3CDTF">2024-04-02T15:38:52Z</dcterms:created>
  <dcterms:modified xsi:type="dcterms:W3CDTF">2024-04-04T08:41:46Z</dcterms:modified>
</cp:coreProperties>
</file>