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sldIdLst>
    <p:sldId id="298" r:id="rId5"/>
    <p:sldId id="300" r:id="rId6"/>
    <p:sldId id="302" r:id="rId7"/>
    <p:sldId id="301" r:id="rId8"/>
    <p:sldId id="306" r:id="rId9"/>
    <p:sldId id="307" r:id="rId10"/>
    <p:sldId id="303" r:id="rId11"/>
    <p:sldId id="304" r:id="rId12"/>
    <p:sldId id="305"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s G" userId="9a50f6ab109c62ca" providerId="LiveId" clId="{A7BB7F4B-0A2C-4B50-90E6-1A95DDBB52F1}"/>
    <pc:docChg chg="undo custSel addSld delSld modSld modMainMaster">
      <pc:chgData name="Nams G" userId="9a50f6ab109c62ca" providerId="LiveId" clId="{A7BB7F4B-0A2C-4B50-90E6-1A95DDBB52F1}" dt="2024-02-23T13:45:37.427" v="133" actId="313"/>
      <pc:docMkLst>
        <pc:docMk/>
      </pc:docMkLst>
      <pc:sldChg chg="addSp delSp modSp mod">
        <pc:chgData name="Nams G" userId="9a50f6ab109c62ca" providerId="LiveId" clId="{A7BB7F4B-0A2C-4B50-90E6-1A95DDBB52F1}" dt="2024-02-23T13:27:31.745" v="123"/>
        <pc:sldMkLst>
          <pc:docMk/>
          <pc:sldMk cId="193143965" sldId="298"/>
        </pc:sldMkLst>
        <pc:spChg chg="mod">
          <ac:chgData name="Nams G" userId="9a50f6ab109c62ca" providerId="LiveId" clId="{A7BB7F4B-0A2C-4B50-90E6-1A95DDBB52F1}" dt="2024-02-23T12:54:05.984" v="1" actId="1076"/>
          <ac:spMkLst>
            <pc:docMk/>
            <pc:sldMk cId="193143965" sldId="298"/>
            <ac:spMk id="2" creationId="{9AB2EA78-AEB3-469B-9025-3B17201A457B}"/>
          </ac:spMkLst>
        </pc:spChg>
        <pc:spChg chg="mod">
          <ac:chgData name="Nams G" userId="9a50f6ab109c62ca" providerId="LiveId" clId="{A7BB7F4B-0A2C-4B50-90E6-1A95DDBB52F1}" dt="2024-02-23T13:27:31.745" v="123"/>
          <ac:spMkLst>
            <pc:docMk/>
            <pc:sldMk cId="193143965" sldId="298"/>
            <ac:spMk id="3" creationId="{255E1F2F-E259-4EA8-9FFD-3A10AF541859}"/>
          </ac:spMkLst>
        </pc:spChg>
        <pc:picChg chg="add del">
          <ac:chgData name="Nams G" userId="9a50f6ab109c62ca" providerId="LiveId" clId="{A7BB7F4B-0A2C-4B50-90E6-1A95DDBB52F1}" dt="2024-02-23T13:25:53.576" v="110" actId="478"/>
          <ac:picMkLst>
            <pc:docMk/>
            <pc:sldMk cId="193143965" sldId="298"/>
            <ac:picMk id="4" creationId="{65810330-F0B5-43C9-BC34-094FFB5C0529}"/>
          </ac:picMkLst>
        </pc:picChg>
        <pc:picChg chg="add mod">
          <ac:chgData name="Nams G" userId="9a50f6ab109c62ca" providerId="LiveId" clId="{A7BB7F4B-0A2C-4B50-90E6-1A95DDBB52F1}" dt="2024-02-23T13:26:15.076" v="117" actId="1076"/>
          <ac:picMkLst>
            <pc:docMk/>
            <pc:sldMk cId="193143965" sldId="298"/>
            <ac:picMk id="6" creationId="{7DA09B0D-5731-01F6-8CFC-2F36CB38D367}"/>
          </ac:picMkLst>
        </pc:picChg>
      </pc:sldChg>
      <pc:sldChg chg="modSp mod">
        <pc:chgData name="Nams G" userId="9a50f6ab109c62ca" providerId="LiveId" clId="{A7BB7F4B-0A2C-4B50-90E6-1A95DDBB52F1}" dt="2024-02-23T13:45:37.427" v="133" actId="313"/>
        <pc:sldMkLst>
          <pc:docMk/>
          <pc:sldMk cId="2933514334" sldId="300"/>
        </pc:sldMkLst>
        <pc:spChg chg="mod">
          <ac:chgData name="Nams G" userId="9a50f6ab109c62ca" providerId="LiveId" clId="{A7BB7F4B-0A2C-4B50-90E6-1A95DDBB52F1}" dt="2024-02-23T13:00:19.901" v="9" actId="1076"/>
          <ac:spMkLst>
            <pc:docMk/>
            <pc:sldMk cId="2933514334" sldId="300"/>
            <ac:spMk id="2" creationId="{75AC86D3-8FD1-4F47-A319-7D0542E48B2F}"/>
          </ac:spMkLst>
        </pc:spChg>
        <pc:spChg chg="mod">
          <ac:chgData name="Nams G" userId="9a50f6ab109c62ca" providerId="LiveId" clId="{A7BB7F4B-0A2C-4B50-90E6-1A95DDBB52F1}" dt="2024-02-23T13:45:37.427" v="133" actId="313"/>
          <ac:spMkLst>
            <pc:docMk/>
            <pc:sldMk cId="2933514334" sldId="300"/>
            <ac:spMk id="5" creationId="{1180FD18-8AC1-37A1-B5FB-0CA17F1B6E8D}"/>
          </ac:spMkLst>
        </pc:spChg>
      </pc:sldChg>
      <pc:sldChg chg="modSp mod">
        <pc:chgData name="Nams G" userId="9a50f6ab109c62ca" providerId="LiveId" clId="{A7BB7F4B-0A2C-4B50-90E6-1A95DDBB52F1}" dt="2024-02-23T13:29:34.790" v="131"/>
        <pc:sldMkLst>
          <pc:docMk/>
          <pc:sldMk cId="792630153" sldId="301"/>
        </pc:sldMkLst>
        <pc:spChg chg="mod">
          <ac:chgData name="Nams G" userId="9a50f6ab109c62ca" providerId="LiveId" clId="{A7BB7F4B-0A2C-4B50-90E6-1A95DDBB52F1}" dt="2024-02-23T13:01:15.526" v="16" actId="1076"/>
          <ac:spMkLst>
            <pc:docMk/>
            <pc:sldMk cId="792630153" sldId="301"/>
            <ac:spMk id="7" creationId="{22DD9B27-9913-8F27-ADB0-ACEDEE26D739}"/>
          </ac:spMkLst>
        </pc:spChg>
        <pc:spChg chg="mod">
          <ac:chgData name="Nams G" userId="9a50f6ab109c62ca" providerId="LiveId" clId="{A7BB7F4B-0A2C-4B50-90E6-1A95DDBB52F1}" dt="2024-02-23T13:01:19.159" v="17" actId="1076"/>
          <ac:spMkLst>
            <pc:docMk/>
            <pc:sldMk cId="792630153" sldId="301"/>
            <ac:spMk id="12" creationId="{AD1B2643-364E-A124-3CDA-B47B464F46D9}"/>
          </ac:spMkLst>
        </pc:spChg>
        <pc:picChg chg="mod">
          <ac:chgData name="Nams G" userId="9a50f6ab109c62ca" providerId="LiveId" clId="{A7BB7F4B-0A2C-4B50-90E6-1A95DDBB52F1}" dt="2024-02-23T13:29:34.790" v="131"/>
          <ac:picMkLst>
            <pc:docMk/>
            <pc:sldMk cId="792630153" sldId="301"/>
            <ac:picMk id="5" creationId="{ABDF6B71-2CF0-6627-2684-4160100CCA6B}"/>
          </ac:picMkLst>
        </pc:picChg>
      </pc:sldChg>
      <pc:sldChg chg="modSp mod">
        <pc:chgData name="Nams G" userId="9a50f6ab109c62ca" providerId="LiveId" clId="{A7BB7F4B-0A2C-4B50-90E6-1A95DDBB52F1}" dt="2024-02-23T13:29:34.790" v="131"/>
        <pc:sldMkLst>
          <pc:docMk/>
          <pc:sldMk cId="358231701" sldId="302"/>
        </pc:sldMkLst>
        <pc:spChg chg="mod">
          <ac:chgData name="Nams G" userId="9a50f6ab109c62ca" providerId="LiveId" clId="{A7BB7F4B-0A2C-4B50-90E6-1A95DDBB52F1}" dt="2024-02-23T13:00:55.938" v="12" actId="1076"/>
          <ac:spMkLst>
            <pc:docMk/>
            <pc:sldMk cId="358231701" sldId="302"/>
            <ac:spMk id="2" creationId="{99FF9C74-7374-9ED4-D27A-00A6C900DE79}"/>
          </ac:spMkLst>
        </pc:spChg>
        <pc:spChg chg="mod">
          <ac:chgData name="Nams G" userId="9a50f6ab109c62ca" providerId="LiveId" clId="{A7BB7F4B-0A2C-4B50-90E6-1A95DDBB52F1}" dt="2024-02-23T13:01:00.159" v="13" actId="1076"/>
          <ac:spMkLst>
            <pc:docMk/>
            <pc:sldMk cId="358231701" sldId="302"/>
            <ac:spMk id="4" creationId="{0C38391E-EA1C-DA7B-987C-9E8716A53576}"/>
          </ac:spMkLst>
        </pc:spChg>
        <pc:picChg chg="mod">
          <ac:chgData name="Nams G" userId="9a50f6ab109c62ca" providerId="LiveId" clId="{A7BB7F4B-0A2C-4B50-90E6-1A95DDBB52F1}" dt="2024-02-23T13:29:34.790" v="131"/>
          <ac:picMkLst>
            <pc:docMk/>
            <pc:sldMk cId="358231701" sldId="302"/>
            <ac:picMk id="6" creationId="{24F89BFE-BCC7-67AD-B77F-C33E7E9E1EFF}"/>
          </ac:picMkLst>
        </pc:picChg>
      </pc:sldChg>
      <pc:sldChg chg="modSp mod">
        <pc:chgData name="Nams G" userId="9a50f6ab109c62ca" providerId="LiveId" clId="{A7BB7F4B-0A2C-4B50-90E6-1A95DDBB52F1}" dt="2024-02-23T13:29:34.790" v="131"/>
        <pc:sldMkLst>
          <pc:docMk/>
          <pc:sldMk cId="3969107533" sldId="303"/>
        </pc:sldMkLst>
        <pc:spChg chg="mod">
          <ac:chgData name="Nams G" userId="9a50f6ab109c62ca" providerId="LiveId" clId="{A7BB7F4B-0A2C-4B50-90E6-1A95DDBB52F1}" dt="2024-02-23T13:02:28.218" v="30" actId="1076"/>
          <ac:spMkLst>
            <pc:docMk/>
            <pc:sldMk cId="3969107533" sldId="303"/>
            <ac:spMk id="11" creationId="{526E463A-5329-9372-AAC9-214251AAF1B8}"/>
          </ac:spMkLst>
        </pc:spChg>
        <pc:spChg chg="mod">
          <ac:chgData name="Nams G" userId="9a50f6ab109c62ca" providerId="LiveId" clId="{A7BB7F4B-0A2C-4B50-90E6-1A95DDBB52F1}" dt="2024-02-23T13:02:35.941" v="31" actId="1076"/>
          <ac:spMkLst>
            <pc:docMk/>
            <pc:sldMk cId="3969107533" sldId="303"/>
            <ac:spMk id="13" creationId="{9E8163D5-3222-F5C1-12D3-89048E1E00D7}"/>
          </ac:spMkLst>
        </pc:spChg>
        <pc:picChg chg="mod">
          <ac:chgData name="Nams G" userId="9a50f6ab109c62ca" providerId="LiveId" clId="{A7BB7F4B-0A2C-4B50-90E6-1A95DDBB52F1}" dt="2024-02-23T13:29:34.790" v="131"/>
          <ac:picMkLst>
            <pc:docMk/>
            <pc:sldMk cId="3969107533" sldId="303"/>
            <ac:picMk id="6" creationId="{1D7EC589-8C74-56D9-12A2-7D01474302BF}"/>
          </ac:picMkLst>
        </pc:picChg>
      </pc:sldChg>
      <pc:sldChg chg="modSp mod">
        <pc:chgData name="Nams G" userId="9a50f6ab109c62ca" providerId="LiveId" clId="{A7BB7F4B-0A2C-4B50-90E6-1A95DDBB52F1}" dt="2024-02-23T13:29:34.790" v="131"/>
        <pc:sldMkLst>
          <pc:docMk/>
          <pc:sldMk cId="1708529318" sldId="304"/>
        </pc:sldMkLst>
        <pc:spChg chg="mod">
          <ac:chgData name="Nams G" userId="9a50f6ab109c62ca" providerId="LiveId" clId="{A7BB7F4B-0A2C-4B50-90E6-1A95DDBB52F1}" dt="2024-02-23T13:02:50.949" v="34" actId="1076"/>
          <ac:spMkLst>
            <pc:docMk/>
            <pc:sldMk cId="1708529318" sldId="304"/>
            <ac:spMk id="2" creationId="{EC886E86-E8E6-FD7B-F09C-DDCDC4D609AB}"/>
          </ac:spMkLst>
        </pc:spChg>
        <pc:spChg chg="mod">
          <ac:chgData name="Nams G" userId="9a50f6ab109c62ca" providerId="LiveId" clId="{A7BB7F4B-0A2C-4B50-90E6-1A95DDBB52F1}" dt="2024-02-23T13:03:01.318" v="37" actId="1076"/>
          <ac:spMkLst>
            <pc:docMk/>
            <pc:sldMk cId="1708529318" sldId="304"/>
            <ac:spMk id="11" creationId="{7FF98BFE-FA09-B9A0-01F1-0311EEE291DC}"/>
          </ac:spMkLst>
        </pc:spChg>
        <pc:picChg chg="mod">
          <ac:chgData name="Nams G" userId="9a50f6ab109c62ca" providerId="LiveId" clId="{A7BB7F4B-0A2C-4B50-90E6-1A95DDBB52F1}" dt="2024-02-23T13:29:34.790" v="131"/>
          <ac:picMkLst>
            <pc:docMk/>
            <pc:sldMk cId="1708529318" sldId="304"/>
            <ac:picMk id="6" creationId="{86801624-7A33-2266-7800-5C1C17A7718F}"/>
          </ac:picMkLst>
        </pc:picChg>
      </pc:sldChg>
      <pc:sldChg chg="modSp mod">
        <pc:chgData name="Nams G" userId="9a50f6ab109c62ca" providerId="LiveId" clId="{A7BB7F4B-0A2C-4B50-90E6-1A95DDBB52F1}" dt="2024-02-23T13:29:34.790" v="131"/>
        <pc:sldMkLst>
          <pc:docMk/>
          <pc:sldMk cId="338375547" sldId="305"/>
        </pc:sldMkLst>
        <pc:spChg chg="mod">
          <ac:chgData name="Nams G" userId="9a50f6ab109c62ca" providerId="LiveId" clId="{A7BB7F4B-0A2C-4B50-90E6-1A95DDBB52F1}" dt="2024-02-23T13:03:27.798" v="62" actId="20577"/>
          <ac:spMkLst>
            <pc:docMk/>
            <pc:sldMk cId="338375547" sldId="305"/>
            <ac:spMk id="2" creationId="{C8BDE834-8C00-1605-7E27-00BC8D9C6455}"/>
          </ac:spMkLst>
        </pc:spChg>
        <pc:spChg chg="mod">
          <ac:chgData name="Nams G" userId="9a50f6ab109c62ca" providerId="LiveId" clId="{A7BB7F4B-0A2C-4B50-90E6-1A95DDBB52F1}" dt="2024-02-23T13:29:34.790" v="131"/>
          <ac:spMkLst>
            <pc:docMk/>
            <pc:sldMk cId="338375547" sldId="305"/>
            <ac:spMk id="3" creationId="{8BEFC140-D00C-93B4-18FB-AEF224F4D5A8}"/>
          </ac:spMkLst>
        </pc:spChg>
        <pc:spChg chg="mod">
          <ac:chgData name="Nams G" userId="9a50f6ab109c62ca" providerId="LiveId" clId="{A7BB7F4B-0A2C-4B50-90E6-1A95DDBB52F1}" dt="2024-02-23T13:03:56.288" v="68" actId="20577"/>
          <ac:spMkLst>
            <pc:docMk/>
            <pc:sldMk cId="338375547" sldId="305"/>
            <ac:spMk id="4" creationId="{C774B50D-7C67-C575-F205-D139F726F717}"/>
          </ac:spMkLst>
        </pc:spChg>
      </pc:sldChg>
      <pc:sldChg chg="modSp mod">
        <pc:chgData name="Nams G" userId="9a50f6ab109c62ca" providerId="LiveId" clId="{A7BB7F4B-0A2C-4B50-90E6-1A95DDBB52F1}" dt="2024-02-23T13:01:42.568" v="22" actId="1076"/>
        <pc:sldMkLst>
          <pc:docMk/>
          <pc:sldMk cId="1846663038" sldId="306"/>
        </pc:sldMkLst>
        <pc:spChg chg="mod">
          <ac:chgData name="Nams G" userId="9a50f6ab109c62ca" providerId="LiveId" clId="{A7BB7F4B-0A2C-4B50-90E6-1A95DDBB52F1}" dt="2024-02-23T13:01:38.708" v="21" actId="1076"/>
          <ac:spMkLst>
            <pc:docMk/>
            <pc:sldMk cId="1846663038" sldId="306"/>
            <ac:spMk id="2" creationId="{24E60CFC-8015-A543-C37C-E46F5846EFBE}"/>
          </ac:spMkLst>
        </pc:spChg>
        <pc:spChg chg="mod">
          <ac:chgData name="Nams G" userId="9a50f6ab109c62ca" providerId="LiveId" clId="{A7BB7F4B-0A2C-4B50-90E6-1A95DDBB52F1}" dt="2024-02-23T13:01:42.568" v="22" actId="1076"/>
          <ac:spMkLst>
            <pc:docMk/>
            <pc:sldMk cId="1846663038" sldId="306"/>
            <ac:spMk id="4" creationId="{81451570-1B1F-A6AB-F432-0AF7E5327505}"/>
          </ac:spMkLst>
        </pc:spChg>
      </pc:sldChg>
      <pc:sldChg chg="modSp mod">
        <pc:chgData name="Nams G" userId="9a50f6ab109c62ca" providerId="LiveId" clId="{A7BB7F4B-0A2C-4B50-90E6-1A95DDBB52F1}" dt="2024-02-23T13:02:06.881" v="27" actId="1076"/>
        <pc:sldMkLst>
          <pc:docMk/>
          <pc:sldMk cId="1112746436" sldId="307"/>
        </pc:sldMkLst>
        <pc:spChg chg="mod">
          <ac:chgData name="Nams G" userId="9a50f6ab109c62ca" providerId="LiveId" clId="{A7BB7F4B-0A2C-4B50-90E6-1A95DDBB52F1}" dt="2024-02-23T13:02:01.248" v="26" actId="1076"/>
          <ac:spMkLst>
            <pc:docMk/>
            <pc:sldMk cId="1112746436" sldId="307"/>
            <ac:spMk id="2" creationId="{DB010E2A-49ED-8571-B7F9-F977A0FD0B05}"/>
          </ac:spMkLst>
        </pc:spChg>
        <pc:spChg chg="mod">
          <ac:chgData name="Nams G" userId="9a50f6ab109c62ca" providerId="LiveId" clId="{A7BB7F4B-0A2C-4B50-90E6-1A95DDBB52F1}" dt="2024-02-23T13:02:06.881" v="27" actId="1076"/>
          <ac:spMkLst>
            <pc:docMk/>
            <pc:sldMk cId="1112746436" sldId="307"/>
            <ac:spMk id="4" creationId="{A763F6E9-B62E-BCF2-9684-214DD0EBA368}"/>
          </ac:spMkLst>
        </pc:spChg>
      </pc:sldChg>
      <pc:sldChg chg="modSp new del mod">
        <pc:chgData name="Nams G" userId="9a50f6ab109c62ca" providerId="LiveId" clId="{A7BB7F4B-0A2C-4B50-90E6-1A95DDBB52F1}" dt="2024-02-23T13:05:56.347" v="107" actId="47"/>
        <pc:sldMkLst>
          <pc:docMk/>
          <pc:sldMk cId="1770238398" sldId="309"/>
        </pc:sldMkLst>
        <pc:spChg chg="mod">
          <ac:chgData name="Nams G" userId="9a50f6ab109c62ca" providerId="LiveId" clId="{A7BB7F4B-0A2C-4B50-90E6-1A95DDBB52F1}" dt="2024-02-23T13:04:17.638" v="75" actId="20577"/>
          <ac:spMkLst>
            <pc:docMk/>
            <pc:sldMk cId="1770238398" sldId="309"/>
            <ac:spMk id="2" creationId="{F963216E-A22A-333D-8FE2-305CB9B2B5D1}"/>
          </ac:spMkLst>
        </pc:spChg>
        <pc:spChg chg="mod">
          <ac:chgData name="Nams G" userId="9a50f6ab109c62ca" providerId="LiveId" clId="{A7BB7F4B-0A2C-4B50-90E6-1A95DDBB52F1}" dt="2024-02-23T13:04:32.728" v="106" actId="5793"/>
          <ac:spMkLst>
            <pc:docMk/>
            <pc:sldMk cId="1770238398" sldId="309"/>
            <ac:spMk id="3" creationId="{32914FA8-3EFE-2297-692F-AC655F31D122}"/>
          </ac:spMkLst>
        </pc:spChg>
      </pc:sldChg>
      <pc:sldChg chg="del">
        <pc:chgData name="Nams G" userId="9a50f6ab109c62ca" providerId="LiveId" clId="{A7BB7F4B-0A2C-4B50-90E6-1A95DDBB52F1}" dt="2024-02-23T12:58:17.238" v="3" actId="47"/>
        <pc:sldMkLst>
          <pc:docMk/>
          <pc:sldMk cId="4058351055" sldId="309"/>
        </pc:sldMkLst>
      </pc:sldChg>
      <pc:sldChg chg="del">
        <pc:chgData name="Nams G" userId="9a50f6ab109c62ca" providerId="LiveId" clId="{A7BB7F4B-0A2C-4B50-90E6-1A95DDBB52F1}" dt="2024-02-23T12:58:20.463" v="4" actId="47"/>
        <pc:sldMkLst>
          <pc:docMk/>
          <pc:sldMk cId="332618592" sldId="310"/>
        </pc:sldMkLst>
      </pc:sldChg>
      <pc:sldMasterChg chg="setBg">
        <pc:chgData name="Nams G" userId="9a50f6ab109c62ca" providerId="LiveId" clId="{A7BB7F4B-0A2C-4B50-90E6-1A95DDBB52F1}" dt="2024-02-23T13:29:46.605" v="132"/>
        <pc:sldMasterMkLst>
          <pc:docMk/>
          <pc:sldMasterMk cId="3301689329" sldId="2147483736"/>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44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0371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5405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24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6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929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08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420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2/23/2024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37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2/23/2024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827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781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2/23/2024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8932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558625" y="678730"/>
            <a:ext cx="3517567" cy="1372069"/>
          </a:xfrm>
        </p:spPr>
        <p:txBody>
          <a:bodyPr anchor="b">
            <a:normAutofit/>
          </a:bodyPr>
          <a:lstStyle/>
          <a:p>
            <a:r>
              <a:rPr lang="en-IN" b="1" i="0" dirty="0">
                <a:effectLst/>
                <a:latin typeface="Times New Roman" panose="02020603050405020304" pitchFamily="18" charset="0"/>
                <a:cs typeface="Times New Roman" panose="02020603050405020304" pitchFamily="18" charset="0"/>
              </a:rPr>
              <a:t>Bankruptcy Prevention</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558625" y="2364320"/>
            <a:ext cx="3517567" cy="3814950"/>
          </a:xfrm>
        </p:spPr>
        <p:txBody>
          <a:bodyPr>
            <a:normAutofit/>
          </a:bodyPr>
          <a:lstStyle/>
          <a:p>
            <a:r>
              <a:rPr lang="en-IN" sz="1400" b="0" i="0" dirty="0">
                <a:effectLst/>
                <a:latin typeface="Times New Roman" panose="02020603050405020304" pitchFamily="18" charset="0"/>
                <a:ea typeface="Source Sans Pro" panose="020B0503030403020204" pitchFamily="34" charset="0"/>
                <a:cs typeface="Times New Roman" panose="02020603050405020304" pitchFamily="18" charset="0"/>
              </a:rPr>
              <a:t>Mr. Aabhas Ahluwalia</a:t>
            </a:r>
          </a:p>
          <a:p>
            <a:r>
              <a:rPr lang="en-IN" sz="1400" b="0" i="0" dirty="0">
                <a:effectLst/>
                <a:latin typeface="Times New Roman" panose="02020603050405020304" pitchFamily="18" charset="0"/>
                <a:ea typeface="Source Sans Pro" panose="020B0503030403020204" pitchFamily="34" charset="0"/>
                <a:cs typeface="Times New Roman" panose="02020603050405020304" pitchFamily="18" charset="0"/>
              </a:rPr>
              <a:t>Ms. Namrata D Garag</a:t>
            </a:r>
          </a:p>
          <a:p>
            <a:r>
              <a:rPr lang="en-IN" sz="1400" b="0" i="0" dirty="0">
                <a:effectLst/>
                <a:latin typeface="Times New Roman" panose="02020603050405020304" pitchFamily="18" charset="0"/>
                <a:ea typeface="Source Sans Pro" panose="020B0503030403020204" pitchFamily="34" charset="0"/>
                <a:cs typeface="Times New Roman" panose="02020603050405020304" pitchFamily="18" charset="0"/>
              </a:rPr>
              <a:t>Mr. Sam Anpin Theradiyil</a:t>
            </a:r>
          </a:p>
          <a:p>
            <a:r>
              <a:rPr lang="en-IN" sz="1400" b="0"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Jayanth Pendyala</a:t>
            </a:r>
          </a:p>
          <a:p>
            <a:r>
              <a:rPr lang="en-IN" sz="1400" b="0"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Samrudhi Jotiram Mahadik</a:t>
            </a:r>
          </a:p>
          <a:p>
            <a:r>
              <a:rPr lang="en-IN" sz="1400" b="0"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Kaveti Lakshmi Narayana</a:t>
            </a:r>
          </a:p>
          <a:p>
            <a:r>
              <a:rPr lang="en-IN" sz="1400" b="0"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Fardeen Mohammed Zafar Khatri</a:t>
            </a:r>
          </a:p>
          <a:p>
            <a:endParaRPr lang="en-US" dirty="0"/>
          </a:p>
        </p:txBody>
      </p:sp>
      <p:pic>
        <p:nvPicPr>
          <p:cNvPr id="6" name="Picture 5">
            <a:extLst>
              <a:ext uri="{FF2B5EF4-FFF2-40B4-BE49-F238E27FC236}">
                <a16:creationId xmlns:a16="http://schemas.microsoft.com/office/drawing/2014/main" id="{7DA09B0D-5731-01F6-8CFC-2F36CB38D367}"/>
              </a:ext>
            </a:extLst>
          </p:cNvPr>
          <p:cNvPicPr>
            <a:picLocks noChangeAspect="1"/>
          </p:cNvPicPr>
          <p:nvPr/>
        </p:nvPicPr>
        <p:blipFill>
          <a:blip r:embed="rId2"/>
          <a:stretch>
            <a:fillRect/>
          </a:stretch>
        </p:blipFill>
        <p:spPr>
          <a:xfrm>
            <a:off x="5354425" y="1127046"/>
            <a:ext cx="6410227" cy="4603907"/>
          </a:xfrm>
          <a:prstGeom prst="rect">
            <a:avLst/>
          </a:prstGeom>
        </p:spPr>
      </p:pic>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1BCC-4A73-4D57-CB13-30C1D025CAFC}"/>
              </a:ext>
            </a:extLst>
          </p:cNvPr>
          <p:cNvSpPr>
            <a:spLocks noGrp="1"/>
          </p:cNvSpPr>
          <p:nvPr>
            <p:ph type="title"/>
          </p:nvPr>
        </p:nvSpPr>
        <p:spPr>
          <a:xfrm>
            <a:off x="311427" y="1853183"/>
            <a:ext cx="3935746" cy="2093975"/>
          </a:xfrm>
        </p:spPr>
        <p:txBody>
          <a:bodyPr>
            <a:normAutofit/>
          </a:bodyPr>
          <a:lstStyle/>
          <a:p>
            <a:r>
              <a:rPr lang="en-US" sz="6000" b="1" dirty="0">
                <a:latin typeface="Times New Roman" panose="02020603050405020304" pitchFamily="18" charset="0"/>
                <a:ea typeface="Source Sans Pro" panose="020B0503030403020204" pitchFamily="34" charset="0"/>
                <a:cs typeface="Times New Roman" panose="02020603050405020304" pitchFamily="18" charset="0"/>
              </a:rPr>
              <a:t>Thank You</a:t>
            </a:r>
            <a:endParaRPr lang="en-IN" sz="6000" b="1" dirty="0">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108370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36220" y="1018094"/>
            <a:ext cx="3517567" cy="1236258"/>
          </a:xfrm>
        </p:spPr>
        <p:txBody>
          <a:bodyPr vert="horz" lIns="91440" tIns="45720" rIns="91440" bIns="45720" rtlCol="0" anchor="b">
            <a:noAutofit/>
          </a:bodyPr>
          <a:lstStyle/>
          <a:p>
            <a:r>
              <a:rPr lang="en-IN" b="1"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Business Objective</a:t>
            </a:r>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180FD18-8AC1-37A1-B5FB-0CA17F1B6E8D}"/>
              </a:ext>
            </a:extLst>
          </p:cNvPr>
          <p:cNvSpPr>
            <a:spLocks noGrp="1"/>
          </p:cNvSpPr>
          <p:nvPr>
            <p:ph idx="1"/>
          </p:nvPr>
        </p:nvSpPr>
        <p:spPr>
          <a:xfrm>
            <a:off x="5458984" y="812799"/>
            <a:ext cx="6421590" cy="5985566"/>
          </a:xfrm>
        </p:spPr>
        <p:txBody>
          <a:bodyPr>
            <a:normAutofit/>
          </a:bodyPr>
          <a:lstStyle/>
          <a:p>
            <a:pPr rtl="0">
              <a:spcBef>
                <a:spcPts val="0"/>
              </a:spcBef>
              <a:spcAft>
                <a:spcPts val="0"/>
              </a:spcAft>
            </a:pP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This is a classification project, since the variable to predict is binary (bankruptcy or non-bankruptcy). The goal here is to model the probability that a business goes bankrupt from different features.</a:t>
            </a:r>
            <a:endParaRPr lang="en-US" sz="1800" dirty="0">
              <a:effectLst/>
              <a:latin typeface="Times New Roman" panose="02020603050405020304" pitchFamily="18" charset="0"/>
              <a:ea typeface="Source Sans Pro" panose="020B0503030403020204" pitchFamily="34" charset="0"/>
              <a:cs typeface="Times New Roman" panose="02020603050405020304" pitchFamily="18" charset="0"/>
            </a:endParaRPr>
          </a:p>
          <a:p>
            <a:pPr rtl="0">
              <a:spcBef>
                <a:spcPts val="0"/>
              </a:spcBef>
              <a:spcAft>
                <a:spcPts val="0"/>
              </a:spcAft>
            </a:pP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The data file contains 7 features about 250 companies</a:t>
            </a:r>
            <a:endParaRPr lang="en-US" sz="1800" dirty="0">
              <a:effectLst/>
              <a:latin typeface="Times New Roman" panose="02020603050405020304" pitchFamily="18" charset="0"/>
              <a:ea typeface="Source Sans Pro" panose="020B0503030403020204" pitchFamily="34" charset="0"/>
              <a:cs typeface="Times New Roman" panose="02020603050405020304" pitchFamily="18" charset="0"/>
            </a:endParaRPr>
          </a:p>
          <a:p>
            <a:pPr rtl="0">
              <a:spcBef>
                <a:spcPts val="0"/>
              </a:spcBef>
              <a:spcAft>
                <a:spcPts val="0"/>
              </a:spcAft>
            </a:pP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The data set includes the following variables:</a:t>
            </a:r>
          </a:p>
          <a:p>
            <a:pPr rtl="0">
              <a:spcBef>
                <a:spcPts val="0"/>
              </a:spcBef>
              <a:spcAft>
                <a:spcPts val="0"/>
              </a:spcAft>
            </a:pPr>
            <a:endParaRPr lang="en-US" sz="1800"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dirty="0">
                <a:latin typeface="Times New Roman" panose="02020603050405020304" pitchFamily="18" charset="0"/>
                <a:ea typeface="Source Sans Pro" panose="020B0503030403020204" pitchFamily="34" charset="0"/>
                <a:cs typeface="Times New Roman" panose="02020603050405020304" pitchFamily="18" charset="0"/>
              </a:rPr>
              <a:t>1.</a:t>
            </a:r>
            <a:r>
              <a:rPr lang="en-US" sz="1800" dirty="0">
                <a:latin typeface="Times New Roman" panose="02020603050405020304" pitchFamily="18" charset="0"/>
                <a:ea typeface="Source Sans Pro" panose="020B0503030403020204" pitchFamily="34" charset="0"/>
                <a:cs typeface="Times New Roman" panose="02020603050405020304" pitchFamily="18" charset="0"/>
              </a:rPr>
              <a:t>I</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ndustrial_risk: 0=low risk, 0.5=medium risk, 1=high risk.</a:t>
            </a:r>
          </a:p>
          <a:p>
            <a:pPr marL="0" indent="0" rtl="0" fontAlgn="base">
              <a:spcBef>
                <a:spcPts val="0"/>
              </a:spcBef>
              <a:spcAft>
                <a:spcPts val="0"/>
              </a:spcAft>
              <a:buNone/>
            </a:pPr>
            <a:endPar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dirty="0">
                <a:latin typeface="Times New Roman" panose="02020603050405020304" pitchFamily="18" charset="0"/>
                <a:ea typeface="Source Sans Pro" panose="020B0503030403020204" pitchFamily="34" charset="0"/>
                <a:cs typeface="Times New Roman" panose="02020603050405020304" pitchFamily="18" charset="0"/>
              </a:rPr>
              <a:t>2.</a:t>
            </a:r>
            <a:r>
              <a:rPr lang="en-US" sz="1800" dirty="0">
                <a:latin typeface="Times New Roman" panose="02020603050405020304" pitchFamily="18" charset="0"/>
                <a:ea typeface="Source Sans Pro" panose="020B0503030403020204" pitchFamily="34" charset="0"/>
                <a:cs typeface="Times New Roman" panose="02020603050405020304" pitchFamily="18" charset="0"/>
              </a:rPr>
              <a:t>M</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anagement_risk: 0=low risk, 0.5=medium risk, 1=high risk.</a:t>
            </a:r>
          </a:p>
          <a:p>
            <a:pPr marL="0" indent="0" rtl="0" fontAlgn="base">
              <a:spcBef>
                <a:spcPts val="0"/>
              </a:spcBef>
              <a:spcAft>
                <a:spcPts val="0"/>
              </a:spcAft>
              <a:buNone/>
            </a:pPr>
            <a:endPar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dirty="0">
                <a:latin typeface="Times New Roman" panose="02020603050405020304" pitchFamily="18" charset="0"/>
                <a:ea typeface="Source Sans Pro" panose="020B0503030403020204" pitchFamily="34" charset="0"/>
                <a:cs typeface="Times New Roman" panose="02020603050405020304" pitchFamily="18" charset="0"/>
              </a:rPr>
              <a:t>3.</a:t>
            </a:r>
            <a:r>
              <a:rPr lang="en-US" sz="1800" dirty="0">
                <a:latin typeface="Times New Roman" panose="02020603050405020304" pitchFamily="18" charset="0"/>
                <a:ea typeface="Source Sans Pro" panose="020B0503030403020204" pitchFamily="34" charset="0"/>
                <a:cs typeface="Times New Roman" panose="02020603050405020304" pitchFamily="18" charset="0"/>
              </a:rPr>
              <a:t>F</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inancial flexibility: 0=low flexibility, 0.5=medium flexibility,         1=high flexibility.</a:t>
            </a:r>
          </a:p>
          <a:p>
            <a:pPr marL="0" indent="0" rtl="0" fontAlgn="base">
              <a:spcBef>
                <a:spcPts val="0"/>
              </a:spcBef>
              <a:spcAft>
                <a:spcPts val="0"/>
              </a:spcAft>
              <a:buNone/>
            </a:pPr>
            <a:endPar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dirty="0">
                <a:latin typeface="Times New Roman" panose="02020603050405020304" pitchFamily="18" charset="0"/>
                <a:ea typeface="Source Sans Pro" panose="020B0503030403020204" pitchFamily="34" charset="0"/>
                <a:cs typeface="Times New Roman" panose="02020603050405020304" pitchFamily="18" charset="0"/>
              </a:rPr>
              <a:t>4. </a:t>
            </a:r>
            <a:r>
              <a:rPr lang="en-US" sz="1800" dirty="0">
                <a:latin typeface="Times New Roman" panose="02020603050405020304" pitchFamily="18" charset="0"/>
                <a:ea typeface="Source Sans Pro" panose="020B0503030403020204" pitchFamily="34" charset="0"/>
                <a:cs typeface="Times New Roman" panose="02020603050405020304" pitchFamily="18" charset="0"/>
              </a:rPr>
              <a:t>C</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redibility: 0=low credibility, 0.5=medium credibility,1=high   credibility.</a:t>
            </a:r>
          </a:p>
          <a:p>
            <a:pPr marL="0" indent="0" rtl="0" fontAlgn="base">
              <a:spcBef>
                <a:spcPts val="0"/>
              </a:spcBef>
              <a:spcAft>
                <a:spcPts val="0"/>
              </a:spcAft>
              <a:buNone/>
            </a:pPr>
            <a:endPar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dirty="0">
                <a:latin typeface="Times New Roman" panose="02020603050405020304" pitchFamily="18" charset="0"/>
                <a:ea typeface="Source Sans Pro" panose="020B0503030403020204" pitchFamily="34" charset="0"/>
                <a:cs typeface="Times New Roman" panose="02020603050405020304" pitchFamily="18" charset="0"/>
              </a:rPr>
              <a:t>5. </a:t>
            </a:r>
            <a:r>
              <a:rPr lang="en-US" sz="1800" dirty="0">
                <a:latin typeface="Times New Roman" panose="02020603050405020304" pitchFamily="18" charset="0"/>
                <a:ea typeface="Source Sans Pro" panose="020B0503030403020204" pitchFamily="34" charset="0"/>
                <a:cs typeface="Times New Roman" panose="02020603050405020304" pitchFamily="18" charset="0"/>
              </a:rPr>
              <a:t>C</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ompetitiveness: 0=low competitiveness, 0.5=medium competitiveness, 1=high competitiveness.</a:t>
            </a:r>
          </a:p>
          <a:p>
            <a:pPr marL="0" indent="0" rtl="0" fontAlgn="base">
              <a:spcBef>
                <a:spcPts val="0"/>
              </a:spcBef>
              <a:spcAft>
                <a:spcPts val="0"/>
              </a:spcAft>
              <a:buNone/>
            </a:pPr>
            <a:endPar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dirty="0">
                <a:latin typeface="Times New Roman" panose="02020603050405020304" pitchFamily="18" charset="0"/>
                <a:ea typeface="Source Sans Pro" panose="020B0503030403020204" pitchFamily="34" charset="0"/>
                <a:cs typeface="Times New Roman" panose="02020603050405020304" pitchFamily="18" charset="0"/>
              </a:rPr>
              <a:t>6. </a:t>
            </a:r>
            <a:r>
              <a:rPr lang="en-US" sz="1800" dirty="0">
                <a:latin typeface="Times New Roman" panose="02020603050405020304" pitchFamily="18" charset="0"/>
                <a:ea typeface="Source Sans Pro" panose="020B0503030403020204" pitchFamily="34" charset="0"/>
                <a:cs typeface="Times New Roman" panose="02020603050405020304" pitchFamily="18" charset="0"/>
              </a:rPr>
              <a:t>Operating risk</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 0=low risk, 0.5=medium risk, 1=high risk.</a:t>
            </a:r>
          </a:p>
          <a:p>
            <a:pPr marL="0" indent="0" rtl="0" fontAlgn="base">
              <a:spcBef>
                <a:spcPts val="0"/>
              </a:spcBef>
              <a:spcAft>
                <a:spcPts val="0"/>
              </a:spcAft>
              <a:buNone/>
            </a:pPr>
            <a:endPar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L="0" indent="0" rtl="0" fontAlgn="base">
              <a:spcBef>
                <a:spcPts val="0"/>
              </a:spcBef>
              <a:spcAft>
                <a:spcPts val="0"/>
              </a:spcAft>
              <a:buNone/>
            </a:pPr>
            <a:r>
              <a:rPr lang="en-US" sz="1800" b="1"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7. </a:t>
            </a:r>
            <a:r>
              <a:rPr lang="en-US" sz="180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class: bankruptcy, non-bankruptcy (target variable).</a:t>
            </a:r>
          </a:p>
          <a:p>
            <a:endParaRPr lang="en-IN" sz="1800"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9C74-7374-9ED4-D27A-00A6C900DE79}"/>
              </a:ext>
            </a:extLst>
          </p:cNvPr>
          <p:cNvSpPr>
            <a:spLocks noGrp="1"/>
          </p:cNvSpPr>
          <p:nvPr>
            <p:ph type="title"/>
          </p:nvPr>
        </p:nvSpPr>
        <p:spPr>
          <a:xfrm>
            <a:off x="313528" y="36130"/>
            <a:ext cx="3517567" cy="1428630"/>
          </a:xfrm>
        </p:spPr>
        <p:txBody>
          <a:bodyPr>
            <a:normAutofit/>
          </a:bodyPr>
          <a:lstStyle/>
          <a:p>
            <a:r>
              <a:rPr lang="en-US" b="1" dirty="0">
                <a:latin typeface="Times New Roman" panose="02020603050405020304" pitchFamily="18" charset="0"/>
                <a:ea typeface="Source Sans Pro" panose="020B0503030403020204" pitchFamily="34" charset="0"/>
                <a:cs typeface="Times New Roman" panose="02020603050405020304" pitchFamily="18" charset="0"/>
              </a:rPr>
              <a:t>Info</a:t>
            </a:r>
            <a:endParaRPr lang="en-IN" b="1"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6" name="Content Placeholder 5" descr="A screenshot of a computer&#10;&#10;Description automatically generated">
            <a:extLst>
              <a:ext uri="{FF2B5EF4-FFF2-40B4-BE49-F238E27FC236}">
                <a16:creationId xmlns:a16="http://schemas.microsoft.com/office/drawing/2014/main" id="{24F89BFE-BCC7-67AD-B77F-C33E7E9E1EFF}"/>
              </a:ext>
            </a:extLst>
          </p:cNvPr>
          <p:cNvPicPr>
            <a:picLocks noGrp="1" noChangeAspect="1"/>
          </p:cNvPicPr>
          <p:nvPr>
            <p:ph idx="1"/>
          </p:nvPr>
        </p:nvPicPr>
        <p:blipFill>
          <a:blip r:embed="rId2"/>
          <a:stretch>
            <a:fillRect/>
          </a:stretch>
        </p:blipFill>
        <p:spPr>
          <a:xfrm>
            <a:off x="6062560" y="1890637"/>
            <a:ext cx="3968954" cy="2940201"/>
          </a:xfrm>
        </p:spPr>
      </p:pic>
      <p:sp>
        <p:nvSpPr>
          <p:cNvPr id="4" name="Text Placeholder 3">
            <a:extLst>
              <a:ext uri="{FF2B5EF4-FFF2-40B4-BE49-F238E27FC236}">
                <a16:creationId xmlns:a16="http://schemas.microsoft.com/office/drawing/2014/main" id="{0C38391E-EA1C-DA7B-987C-9E8716A53576}"/>
              </a:ext>
            </a:extLst>
          </p:cNvPr>
          <p:cNvSpPr>
            <a:spLocks noGrp="1"/>
          </p:cNvSpPr>
          <p:nvPr>
            <p:ph type="body" sz="half" idx="2"/>
          </p:nvPr>
        </p:nvSpPr>
        <p:spPr>
          <a:xfrm>
            <a:off x="313527" y="1685591"/>
            <a:ext cx="3517567" cy="3064505"/>
          </a:xfrm>
        </p:spPr>
        <p:txBody>
          <a:bodyPr/>
          <a:lstStyle/>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The info() method prints information about the Data Frame.</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The information contains the number of columns, column labels, column data types, memory usage, range index, and the number of cells in each column (non-null values).</a:t>
            </a:r>
          </a:p>
          <a:p>
            <a:endParaRPr lang="en-IN" dirty="0"/>
          </a:p>
        </p:txBody>
      </p:sp>
    </p:spTree>
    <p:extLst>
      <p:ext uri="{BB962C8B-B14F-4D97-AF65-F5344CB8AC3E}">
        <p14:creationId xmlns:p14="http://schemas.microsoft.com/office/powerpoint/2010/main" val="35823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DD9B27-9913-8F27-ADB0-ACEDEE26D739}"/>
              </a:ext>
            </a:extLst>
          </p:cNvPr>
          <p:cNvSpPr>
            <a:spLocks noGrp="1"/>
          </p:cNvSpPr>
          <p:nvPr>
            <p:ph type="title"/>
          </p:nvPr>
        </p:nvSpPr>
        <p:spPr>
          <a:xfrm>
            <a:off x="511491" y="320512"/>
            <a:ext cx="3517567" cy="655632"/>
          </a:xfrm>
        </p:spPr>
        <p:txBody>
          <a:bodyPr>
            <a:normAutofit/>
          </a:bodyPr>
          <a:lstStyle/>
          <a:p>
            <a:r>
              <a:rPr lang="en-US" b="1" dirty="0">
                <a:latin typeface="Times New Roman" panose="02020603050405020304" pitchFamily="18" charset="0"/>
                <a:ea typeface="Source Sans Pro" panose="020B0503030403020204" pitchFamily="34" charset="0"/>
                <a:cs typeface="Times New Roman" panose="02020603050405020304" pitchFamily="18" charset="0"/>
              </a:rPr>
              <a:t>Describe</a:t>
            </a:r>
            <a:endParaRPr lang="en-IN" b="1"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ABDF6B71-2CF0-6627-2684-4160100CCA6B}"/>
              </a:ext>
            </a:extLst>
          </p:cNvPr>
          <p:cNvPicPr>
            <a:picLocks noGrp="1" noChangeAspect="1"/>
          </p:cNvPicPr>
          <p:nvPr>
            <p:ph idx="1"/>
          </p:nvPr>
        </p:nvPicPr>
        <p:blipFill>
          <a:blip r:embed="rId2"/>
          <a:stretch>
            <a:fillRect/>
          </a:stretch>
        </p:blipFill>
        <p:spPr>
          <a:xfrm>
            <a:off x="4800600" y="2043930"/>
            <a:ext cx="6492875" cy="2633615"/>
          </a:xfrm>
          <a:noFill/>
        </p:spPr>
      </p:pic>
      <p:sp>
        <p:nvSpPr>
          <p:cNvPr id="12" name="Text Placeholder 3">
            <a:extLst>
              <a:ext uri="{FF2B5EF4-FFF2-40B4-BE49-F238E27FC236}">
                <a16:creationId xmlns:a16="http://schemas.microsoft.com/office/drawing/2014/main" id="{AD1B2643-364E-A124-3CDA-B47B464F46D9}"/>
              </a:ext>
            </a:extLst>
          </p:cNvPr>
          <p:cNvSpPr>
            <a:spLocks noGrp="1"/>
          </p:cNvSpPr>
          <p:nvPr>
            <p:ph type="body" sz="half" idx="2"/>
          </p:nvPr>
        </p:nvSpPr>
        <p:spPr>
          <a:xfrm>
            <a:off x="511491" y="1317944"/>
            <a:ext cx="3517567" cy="3064505"/>
          </a:xfrm>
        </p:spPr>
        <p:txBody>
          <a:bodyPr/>
          <a:lstStyle/>
          <a:p>
            <a:r>
              <a:rPr kumimoji="0" lang="en-US" altLang="en-US" sz="1800" i="0" u="none" strike="noStrike" cap="none" normalizeH="0" baseline="0" dirty="0">
                <a:ln>
                  <a:noFill/>
                </a:ln>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The describe() method returns description of the data in the Data Frame.</a:t>
            </a:r>
          </a:p>
          <a:p>
            <a:r>
              <a:rPr lang="en-US" altLang="en-US"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It shows count , mean , standard deviation ,minimum value , maximum value,25% value,50% value ,75% value and maximum value of each column.</a:t>
            </a:r>
            <a:endParaRPr lang="en-US" altLang="en-US" sz="1800"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79263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0CFC-8015-A543-C37C-E46F5846EFBE}"/>
              </a:ext>
            </a:extLst>
          </p:cNvPr>
          <p:cNvSpPr>
            <a:spLocks noGrp="1"/>
          </p:cNvSpPr>
          <p:nvPr>
            <p:ph type="title"/>
          </p:nvPr>
        </p:nvSpPr>
        <p:spPr>
          <a:xfrm>
            <a:off x="472755" y="237035"/>
            <a:ext cx="3517567" cy="1098692"/>
          </a:xfrm>
        </p:spPr>
        <p:txBody>
          <a:bodyPr>
            <a:normAutofit/>
          </a:bodyPr>
          <a:lstStyle/>
          <a:p>
            <a:r>
              <a:rPr lang="en-IN" b="1"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C</a:t>
            </a:r>
            <a:r>
              <a:rPr lang="en-IN" b="1"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ount plot</a:t>
            </a:r>
            <a:endParaRPr lang="en-IN" b="1" dirty="0">
              <a:latin typeface="Times New Roman" panose="02020603050405020304" pitchFamily="18" charset="0"/>
              <a:cs typeface="Times New Roman" panose="02020603050405020304" pitchFamily="18" charset="0"/>
            </a:endParaRPr>
          </a:p>
        </p:txBody>
      </p:sp>
      <p:pic>
        <p:nvPicPr>
          <p:cNvPr id="6" name="Content Placeholder 5" descr="A graph of blue rectangular bars&#10;&#10;Description automatically generated">
            <a:extLst>
              <a:ext uri="{FF2B5EF4-FFF2-40B4-BE49-F238E27FC236}">
                <a16:creationId xmlns:a16="http://schemas.microsoft.com/office/drawing/2014/main" id="{2BE69C81-3313-A55C-CC56-5F6AEAB85DDD}"/>
              </a:ext>
            </a:extLst>
          </p:cNvPr>
          <p:cNvPicPr>
            <a:picLocks noGrp="1" noChangeAspect="1"/>
          </p:cNvPicPr>
          <p:nvPr>
            <p:ph idx="1"/>
          </p:nvPr>
        </p:nvPicPr>
        <p:blipFill>
          <a:blip r:embed="rId2"/>
          <a:stretch>
            <a:fillRect/>
          </a:stretch>
        </p:blipFill>
        <p:spPr>
          <a:xfrm>
            <a:off x="5037128" y="786382"/>
            <a:ext cx="2536338" cy="1866075"/>
          </a:xfrm>
        </p:spPr>
      </p:pic>
      <p:sp>
        <p:nvSpPr>
          <p:cNvPr id="4" name="Text Placeholder 3">
            <a:extLst>
              <a:ext uri="{FF2B5EF4-FFF2-40B4-BE49-F238E27FC236}">
                <a16:creationId xmlns:a16="http://schemas.microsoft.com/office/drawing/2014/main" id="{81451570-1B1F-A6AB-F432-0AF7E5327505}"/>
              </a:ext>
            </a:extLst>
          </p:cNvPr>
          <p:cNvSpPr>
            <a:spLocks noGrp="1"/>
          </p:cNvSpPr>
          <p:nvPr>
            <p:ph type="body" sz="half" idx="2"/>
          </p:nvPr>
        </p:nvSpPr>
        <p:spPr>
          <a:xfrm>
            <a:off x="472754" y="1719418"/>
            <a:ext cx="3517567" cy="3064505"/>
          </a:xfrm>
        </p:spPr>
        <p:txBody>
          <a:bodyPr/>
          <a:lstStyle/>
          <a:p>
            <a:r>
              <a:rPr lang="en-IN"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C</a:t>
            </a:r>
            <a:r>
              <a:rPr lang="en-IN" b="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ount plot for each Columns.</a:t>
            </a:r>
          </a:p>
          <a:p>
            <a:r>
              <a:rPr lang="en-IN"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As the dataset contains discrete values it is used to count the frequency of values of each and every column.</a:t>
            </a:r>
            <a:endParaRPr lang="en-IN" b="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endParaRPr>
          </a:p>
          <a:p>
            <a:endParaRPr lang="en-IN" dirty="0"/>
          </a:p>
        </p:txBody>
      </p:sp>
      <p:pic>
        <p:nvPicPr>
          <p:cNvPr id="8" name="Picture 7" descr="A graph of a bar chart&#10;&#10;Description automatically generated with medium confidence">
            <a:extLst>
              <a:ext uri="{FF2B5EF4-FFF2-40B4-BE49-F238E27FC236}">
                <a16:creationId xmlns:a16="http://schemas.microsoft.com/office/drawing/2014/main" id="{D8CC9E70-3B9E-035E-C05B-C08EB0A4B7FA}"/>
              </a:ext>
            </a:extLst>
          </p:cNvPr>
          <p:cNvPicPr>
            <a:picLocks noChangeAspect="1"/>
          </p:cNvPicPr>
          <p:nvPr/>
        </p:nvPicPr>
        <p:blipFill>
          <a:blip r:embed="rId3"/>
          <a:stretch>
            <a:fillRect/>
          </a:stretch>
        </p:blipFill>
        <p:spPr>
          <a:xfrm>
            <a:off x="8201679" y="786381"/>
            <a:ext cx="2854883" cy="1866075"/>
          </a:xfrm>
          <a:prstGeom prst="rect">
            <a:avLst/>
          </a:prstGeom>
        </p:spPr>
      </p:pic>
      <p:pic>
        <p:nvPicPr>
          <p:cNvPr id="10" name="Picture 9" descr="A graph with blue squares&#10;&#10;Description automatically generated">
            <a:extLst>
              <a:ext uri="{FF2B5EF4-FFF2-40B4-BE49-F238E27FC236}">
                <a16:creationId xmlns:a16="http://schemas.microsoft.com/office/drawing/2014/main" id="{80166556-347C-E29A-1D88-19373DD98394}"/>
              </a:ext>
            </a:extLst>
          </p:cNvPr>
          <p:cNvPicPr>
            <a:picLocks noChangeAspect="1"/>
          </p:cNvPicPr>
          <p:nvPr/>
        </p:nvPicPr>
        <p:blipFill>
          <a:blip r:embed="rId4"/>
          <a:stretch>
            <a:fillRect/>
          </a:stretch>
        </p:blipFill>
        <p:spPr>
          <a:xfrm>
            <a:off x="5154374" y="3043049"/>
            <a:ext cx="2419092" cy="1926819"/>
          </a:xfrm>
          <a:prstGeom prst="rect">
            <a:avLst/>
          </a:prstGeom>
        </p:spPr>
      </p:pic>
      <p:pic>
        <p:nvPicPr>
          <p:cNvPr id="12" name="Picture 11" descr="A graph of a bar&#10;&#10;Description automatically generated">
            <a:extLst>
              <a:ext uri="{FF2B5EF4-FFF2-40B4-BE49-F238E27FC236}">
                <a16:creationId xmlns:a16="http://schemas.microsoft.com/office/drawing/2014/main" id="{7FB41926-A2E1-C8A4-8E28-51189BD294FF}"/>
              </a:ext>
            </a:extLst>
          </p:cNvPr>
          <p:cNvPicPr>
            <a:picLocks noChangeAspect="1"/>
          </p:cNvPicPr>
          <p:nvPr/>
        </p:nvPicPr>
        <p:blipFill>
          <a:blip r:embed="rId5"/>
          <a:stretch>
            <a:fillRect/>
          </a:stretch>
        </p:blipFill>
        <p:spPr>
          <a:xfrm>
            <a:off x="8201678" y="3043048"/>
            <a:ext cx="2854883" cy="1926819"/>
          </a:xfrm>
          <a:prstGeom prst="rect">
            <a:avLst/>
          </a:prstGeom>
        </p:spPr>
      </p:pic>
      <p:pic>
        <p:nvPicPr>
          <p:cNvPr id="14" name="Picture 13" descr="A graph with blue rectangular bars&#10;&#10;Description automatically generated">
            <a:extLst>
              <a:ext uri="{FF2B5EF4-FFF2-40B4-BE49-F238E27FC236}">
                <a16:creationId xmlns:a16="http://schemas.microsoft.com/office/drawing/2014/main" id="{A00D7F5E-78A8-BEB9-0BAD-D6915E053E7E}"/>
              </a:ext>
            </a:extLst>
          </p:cNvPr>
          <p:cNvPicPr>
            <a:picLocks noChangeAspect="1"/>
          </p:cNvPicPr>
          <p:nvPr/>
        </p:nvPicPr>
        <p:blipFill>
          <a:blip r:embed="rId6"/>
          <a:stretch>
            <a:fillRect/>
          </a:stretch>
        </p:blipFill>
        <p:spPr>
          <a:xfrm>
            <a:off x="5154374" y="5092324"/>
            <a:ext cx="2419092" cy="1765676"/>
          </a:xfrm>
          <a:prstGeom prst="rect">
            <a:avLst/>
          </a:prstGeom>
        </p:spPr>
      </p:pic>
      <p:pic>
        <p:nvPicPr>
          <p:cNvPr id="16" name="Picture 15" descr="A graph of blue rectangular bars&#10;&#10;Description automatically generated with medium confidence">
            <a:extLst>
              <a:ext uri="{FF2B5EF4-FFF2-40B4-BE49-F238E27FC236}">
                <a16:creationId xmlns:a16="http://schemas.microsoft.com/office/drawing/2014/main" id="{612662E3-29D1-D8EB-35D3-66870622AF31}"/>
              </a:ext>
            </a:extLst>
          </p:cNvPr>
          <p:cNvPicPr>
            <a:picLocks noChangeAspect="1"/>
          </p:cNvPicPr>
          <p:nvPr/>
        </p:nvPicPr>
        <p:blipFill>
          <a:blip r:embed="rId7"/>
          <a:stretch>
            <a:fillRect/>
          </a:stretch>
        </p:blipFill>
        <p:spPr>
          <a:xfrm>
            <a:off x="8201678" y="5092324"/>
            <a:ext cx="2854883" cy="1765676"/>
          </a:xfrm>
          <a:prstGeom prst="rect">
            <a:avLst/>
          </a:prstGeom>
        </p:spPr>
      </p:pic>
    </p:spTree>
    <p:extLst>
      <p:ext uri="{BB962C8B-B14F-4D97-AF65-F5344CB8AC3E}">
        <p14:creationId xmlns:p14="http://schemas.microsoft.com/office/powerpoint/2010/main" val="184666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0E2A-49ED-8571-B7F9-F977A0FD0B05}"/>
              </a:ext>
            </a:extLst>
          </p:cNvPr>
          <p:cNvSpPr>
            <a:spLocks noGrp="1"/>
          </p:cNvSpPr>
          <p:nvPr>
            <p:ph type="title"/>
          </p:nvPr>
        </p:nvSpPr>
        <p:spPr>
          <a:xfrm>
            <a:off x="502064" y="359585"/>
            <a:ext cx="3517567" cy="853595"/>
          </a:xfrm>
        </p:spPr>
        <p:txBody>
          <a:bodyPr>
            <a:normAutofit/>
          </a:bodyPr>
          <a:lstStyle/>
          <a:p>
            <a:r>
              <a:rPr lang="en-US" b="1" dirty="0">
                <a:latin typeface="Times New Roman" panose="02020603050405020304" pitchFamily="18" charset="0"/>
                <a:ea typeface="Source Sans Pro" panose="020B0503030403020204" pitchFamily="34" charset="0"/>
                <a:cs typeface="Times New Roman" panose="02020603050405020304" pitchFamily="18" charset="0"/>
              </a:rPr>
              <a:t>Label Encoder</a:t>
            </a:r>
            <a:endParaRPr lang="en-IN" b="1"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6" name="Content Placeholder 5" descr="A black screen with white text&#10;&#10;Description automatically generated">
            <a:extLst>
              <a:ext uri="{FF2B5EF4-FFF2-40B4-BE49-F238E27FC236}">
                <a16:creationId xmlns:a16="http://schemas.microsoft.com/office/drawing/2014/main" id="{0363EE52-B0DE-60BC-8D9D-13C5D5E74615}"/>
              </a:ext>
            </a:extLst>
          </p:cNvPr>
          <p:cNvPicPr>
            <a:picLocks noGrp="1" noChangeAspect="1"/>
          </p:cNvPicPr>
          <p:nvPr>
            <p:ph idx="1"/>
          </p:nvPr>
        </p:nvPicPr>
        <p:blipFill>
          <a:blip r:embed="rId2"/>
          <a:stretch>
            <a:fillRect/>
          </a:stretch>
        </p:blipFill>
        <p:spPr>
          <a:xfrm>
            <a:off x="5563183" y="786383"/>
            <a:ext cx="4962887" cy="1626375"/>
          </a:xfrm>
        </p:spPr>
      </p:pic>
      <p:sp>
        <p:nvSpPr>
          <p:cNvPr id="4" name="Text Placeholder 3">
            <a:extLst>
              <a:ext uri="{FF2B5EF4-FFF2-40B4-BE49-F238E27FC236}">
                <a16:creationId xmlns:a16="http://schemas.microsoft.com/office/drawing/2014/main" id="{A763F6E9-B62E-BCF2-9684-214DD0EBA368}"/>
              </a:ext>
            </a:extLst>
          </p:cNvPr>
          <p:cNvSpPr>
            <a:spLocks noGrp="1"/>
          </p:cNvSpPr>
          <p:nvPr>
            <p:ph type="body" sz="half" idx="2"/>
          </p:nvPr>
        </p:nvSpPr>
        <p:spPr>
          <a:xfrm>
            <a:off x="502064" y="1355652"/>
            <a:ext cx="3517567" cy="3064505"/>
          </a:xfrm>
        </p:spPr>
        <p:txBody>
          <a:bodyPr>
            <a:normAutofit/>
          </a:bodyPr>
          <a:lstStyle/>
          <a:p>
            <a:r>
              <a:rPr lang="en-US"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rPr>
              <a:t>C</a:t>
            </a:r>
            <a:r>
              <a:rPr lang="en-US" b="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onverting class column into Numerical form as it is in categorical form </a:t>
            </a:r>
          </a:p>
        </p:txBody>
      </p:sp>
      <p:sp>
        <p:nvSpPr>
          <p:cNvPr id="7" name="TextBox 6">
            <a:extLst>
              <a:ext uri="{FF2B5EF4-FFF2-40B4-BE49-F238E27FC236}">
                <a16:creationId xmlns:a16="http://schemas.microsoft.com/office/drawing/2014/main" id="{ADA49DE5-8A49-C4D9-FDCF-77A23E89E695}"/>
              </a:ext>
            </a:extLst>
          </p:cNvPr>
          <p:cNvSpPr txBox="1"/>
          <p:nvPr/>
        </p:nvSpPr>
        <p:spPr>
          <a:xfrm>
            <a:off x="5563183" y="3193774"/>
            <a:ext cx="4962886" cy="2031325"/>
          </a:xfrm>
          <a:prstGeom prst="rect">
            <a:avLst/>
          </a:prstGeom>
          <a:noFill/>
        </p:spPr>
        <p:txBody>
          <a:bodyPr wrap="square" rtlCol="0">
            <a:spAutoFit/>
          </a:bodyPr>
          <a:lstStyle/>
          <a:p>
            <a:r>
              <a:rPr lang="en-US" sz="1800" b="0" i="0" dirty="0">
                <a:effectLst/>
                <a:latin typeface="Times New Roman" panose="02020603050405020304" pitchFamily="18" charset="0"/>
                <a:ea typeface="Source Sans Pro" panose="020B0503030403020204" pitchFamily="34" charset="0"/>
                <a:cs typeface="Times New Roman" panose="02020603050405020304" pitchFamily="18" charset="0"/>
              </a:rPr>
              <a:t>Label encoding is a technique used in machine learning and data analysis to convert categorical variables into numerical format. It is particularly useful when working with algorithms that require numerical input, as most machine learning models can only operate on numerical data.</a:t>
            </a:r>
            <a:endParaRPr lang="en-IN" sz="1800" dirty="0">
              <a:latin typeface="Times New Roman" panose="02020603050405020304" pitchFamily="18" charset="0"/>
              <a:ea typeface="Source Sans Pro" panose="020B0503030403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274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26E463A-5329-9372-AAC9-214251AAF1B8}"/>
              </a:ext>
            </a:extLst>
          </p:cNvPr>
          <p:cNvSpPr>
            <a:spLocks noGrp="1"/>
          </p:cNvSpPr>
          <p:nvPr>
            <p:ph type="title"/>
          </p:nvPr>
        </p:nvSpPr>
        <p:spPr>
          <a:xfrm>
            <a:off x="417443" y="414780"/>
            <a:ext cx="3517567" cy="1051558"/>
          </a:xfrm>
        </p:spPr>
        <p:txBody>
          <a:bodyPr>
            <a:normAutofit/>
          </a:bodyPr>
          <a:lstStyle/>
          <a:p>
            <a:r>
              <a:rPr lang="en-US" b="1" dirty="0">
                <a:latin typeface="Times New Roman" panose="02020603050405020304" pitchFamily="18" charset="0"/>
                <a:ea typeface="Source Sans Pro" panose="020B0503030403020204" pitchFamily="34" charset="0"/>
                <a:cs typeface="Times New Roman" panose="02020603050405020304" pitchFamily="18" charset="0"/>
              </a:rPr>
              <a:t>Pair Plot</a:t>
            </a:r>
          </a:p>
        </p:txBody>
      </p:sp>
      <p:pic>
        <p:nvPicPr>
          <p:cNvPr id="6" name="Content Placeholder 5" descr="A graph on a white surface&#10;&#10;Description automatically generated">
            <a:extLst>
              <a:ext uri="{FF2B5EF4-FFF2-40B4-BE49-F238E27FC236}">
                <a16:creationId xmlns:a16="http://schemas.microsoft.com/office/drawing/2014/main" id="{1D7EC589-8C74-56D9-12A2-7D01474302BF}"/>
              </a:ext>
            </a:extLst>
          </p:cNvPr>
          <p:cNvPicPr>
            <a:picLocks noGrp="1" noChangeAspect="1"/>
          </p:cNvPicPr>
          <p:nvPr>
            <p:ph idx="1"/>
          </p:nvPr>
        </p:nvPicPr>
        <p:blipFill>
          <a:blip r:embed="rId2"/>
          <a:stretch>
            <a:fillRect/>
          </a:stretch>
        </p:blipFill>
        <p:spPr>
          <a:xfrm>
            <a:off x="5419665" y="731838"/>
            <a:ext cx="5254744" cy="5257800"/>
          </a:xfrm>
          <a:noFill/>
        </p:spPr>
      </p:pic>
      <p:sp>
        <p:nvSpPr>
          <p:cNvPr id="13" name="Text Placeholder 3">
            <a:extLst>
              <a:ext uri="{FF2B5EF4-FFF2-40B4-BE49-F238E27FC236}">
                <a16:creationId xmlns:a16="http://schemas.microsoft.com/office/drawing/2014/main" id="{9E8163D5-3222-F5C1-12D3-89048E1E00D7}"/>
              </a:ext>
            </a:extLst>
          </p:cNvPr>
          <p:cNvSpPr>
            <a:spLocks noGrp="1"/>
          </p:cNvSpPr>
          <p:nvPr>
            <p:ph type="body" sz="half" idx="2"/>
          </p:nvPr>
        </p:nvSpPr>
        <p:spPr>
          <a:xfrm>
            <a:off x="492636" y="1695017"/>
            <a:ext cx="3517567" cy="3064505"/>
          </a:xfrm>
        </p:spPr>
        <p:txBody>
          <a:bodyPr>
            <a:noAutofit/>
          </a:bodyPr>
          <a:lstStyle/>
          <a:p>
            <a:r>
              <a:rPr lang="en-US"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Pair plot</a:t>
            </a:r>
            <a:r>
              <a:rPr lang="en-US" b="0"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 function allows the us to create an axis grid via which each numerical variable stored in data is shared across the X- and Y-axis in the structure of columns and rows. The </a:t>
            </a:r>
            <a:r>
              <a:rPr lang="en-US" i="0" dirty="0" err="1">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pairplot</a:t>
            </a:r>
            <a:r>
              <a:rPr lang="en-US"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 </a:t>
            </a:r>
            <a:r>
              <a:rPr lang="en-US" b="0" i="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function can also be used to showcase the subset of variables, or we can plot different types of variables on rows and columns.</a:t>
            </a:r>
            <a:endParaRPr lang="en-US"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396910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6E86-E8E6-FD7B-F09C-DDCDC4D609AB}"/>
              </a:ext>
            </a:extLst>
          </p:cNvPr>
          <p:cNvSpPr>
            <a:spLocks noGrp="1"/>
          </p:cNvSpPr>
          <p:nvPr>
            <p:ph type="title"/>
          </p:nvPr>
        </p:nvSpPr>
        <p:spPr>
          <a:xfrm>
            <a:off x="436077" y="461416"/>
            <a:ext cx="3517567" cy="702766"/>
          </a:xfrm>
        </p:spPr>
        <p:txBody>
          <a:bodyPr anchor="b">
            <a:normAutofit/>
          </a:bodyPr>
          <a:lstStyle/>
          <a:p>
            <a:r>
              <a:rPr lang="en-US" b="1" dirty="0">
                <a:latin typeface="Times New Roman" panose="02020603050405020304" pitchFamily="18" charset="0"/>
                <a:ea typeface="Source Sans Pro" panose="020B0503030403020204" pitchFamily="34" charset="0"/>
                <a:cs typeface="Times New Roman" panose="02020603050405020304" pitchFamily="18" charset="0"/>
              </a:rPr>
              <a:t>Heat Map</a:t>
            </a:r>
            <a:endParaRPr lang="en-IN" b="1"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6" name="Content Placeholder 5" descr="A screenshot of a computer screen&#10;&#10;Description automatically generated">
            <a:extLst>
              <a:ext uri="{FF2B5EF4-FFF2-40B4-BE49-F238E27FC236}">
                <a16:creationId xmlns:a16="http://schemas.microsoft.com/office/drawing/2014/main" id="{86801624-7A33-2266-7800-5C1C17A7718F}"/>
              </a:ext>
            </a:extLst>
          </p:cNvPr>
          <p:cNvPicPr>
            <a:picLocks noGrp="1" noChangeAspect="1"/>
          </p:cNvPicPr>
          <p:nvPr>
            <p:ph idx="1"/>
          </p:nvPr>
        </p:nvPicPr>
        <p:blipFill>
          <a:blip r:embed="rId2"/>
          <a:stretch>
            <a:fillRect/>
          </a:stretch>
        </p:blipFill>
        <p:spPr>
          <a:xfrm>
            <a:off x="5493729" y="731838"/>
            <a:ext cx="5106617" cy="5257800"/>
          </a:xfrm>
          <a:noFill/>
        </p:spPr>
      </p:pic>
      <p:sp>
        <p:nvSpPr>
          <p:cNvPr id="11" name="Text Placeholder 3">
            <a:extLst>
              <a:ext uri="{FF2B5EF4-FFF2-40B4-BE49-F238E27FC236}">
                <a16:creationId xmlns:a16="http://schemas.microsoft.com/office/drawing/2014/main" id="{7FF98BFE-FA09-B9A0-01F1-0311EEE291DC}"/>
              </a:ext>
            </a:extLst>
          </p:cNvPr>
          <p:cNvSpPr>
            <a:spLocks noGrp="1"/>
          </p:cNvSpPr>
          <p:nvPr>
            <p:ph type="body" sz="half" idx="2"/>
          </p:nvPr>
        </p:nvSpPr>
        <p:spPr>
          <a:xfrm>
            <a:off x="436077" y="1581895"/>
            <a:ext cx="3517567" cy="3064505"/>
          </a:xfrm>
        </p:spPr>
        <p:txBody>
          <a:bodyPr/>
          <a:lstStyle/>
          <a:p>
            <a:r>
              <a:rPr lang="en-IN" b="0" dirty="0">
                <a:solidFill>
                  <a:schemeClr val="bg1"/>
                </a:solidFill>
                <a:effectLst/>
                <a:latin typeface="Times New Roman" panose="02020603050405020304" pitchFamily="18" charset="0"/>
                <a:ea typeface="Source Sans Pro" panose="020B0503030403020204" pitchFamily="34" charset="0"/>
                <a:cs typeface="Times New Roman" panose="02020603050405020304" pitchFamily="18" charset="0"/>
              </a:rPr>
              <a:t>Heatmap defines the correlation .</a:t>
            </a:r>
            <a:endParaRPr lang="en-IN" dirty="0">
              <a:solidFill>
                <a:schemeClr val="bg1"/>
              </a:solidFill>
              <a:latin typeface="Times New Roman" panose="02020603050405020304" pitchFamily="18" charset="0"/>
              <a:ea typeface="Source Sans Pro" panose="020B0503030403020204" pitchFamily="34" charset="0"/>
              <a:cs typeface="Times New Roman" panose="02020603050405020304" pitchFamily="18" charset="0"/>
            </a:endParaRPr>
          </a:p>
          <a:p>
            <a:r>
              <a:rPr lang="en-US" sz="1800" dirty="0">
                <a:latin typeface="Times New Roman" panose="02020603050405020304" pitchFamily="18" charset="0"/>
                <a:ea typeface="Source Sans Pro" panose="020B0503030403020204" pitchFamily="34" charset="0"/>
                <a:cs typeface="Times New Roman" panose="02020603050405020304" pitchFamily="18" charset="0"/>
              </a:rPr>
              <a:t>It provides </a:t>
            </a:r>
            <a:r>
              <a:rPr lang="en-US" sz="1800" b="0" i="0" u="none" strike="noStrike" dirty="0">
                <a:effectLst/>
                <a:latin typeface="Times New Roman" panose="02020603050405020304" pitchFamily="18" charset="0"/>
                <a:ea typeface="Source Sans Pro" panose="020B0503030403020204" pitchFamily="34" charset="0"/>
                <a:cs typeface="Times New Roman" panose="02020603050405020304" pitchFamily="18" charset="0"/>
              </a:rPr>
              <a:t>a tabular representation of the correlation coefficients between multiple variables. It provides a comprehensive overview of the relationships between variables.</a:t>
            </a:r>
          </a:p>
          <a:p>
            <a:endParaRPr lang="en-IN" b="0" dirty="0">
              <a:solidFill>
                <a:schemeClr val="bg1"/>
              </a:solidFill>
              <a:effectLst/>
              <a:latin typeface="Source Sans Pro" panose="020B0503030403020204" pitchFamily="34" charset="0"/>
              <a:ea typeface="Source Sans Pro" panose="020B0503030403020204" pitchFamily="34" charset="0"/>
            </a:endParaRPr>
          </a:p>
          <a:p>
            <a:endParaRPr lang="en-US" dirty="0"/>
          </a:p>
        </p:txBody>
      </p:sp>
    </p:spTree>
    <p:extLst>
      <p:ext uri="{BB962C8B-B14F-4D97-AF65-F5344CB8AC3E}">
        <p14:creationId xmlns:p14="http://schemas.microsoft.com/office/powerpoint/2010/main" val="170852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E834-8C00-1605-7E27-00BC8D9C6455}"/>
              </a:ext>
            </a:extLst>
          </p:cNvPr>
          <p:cNvSpPr>
            <a:spLocks noGrp="1"/>
          </p:cNvSpPr>
          <p:nvPr>
            <p:ph type="title"/>
          </p:nvPr>
        </p:nvSpPr>
        <p:spPr>
          <a:xfrm>
            <a:off x="492637" y="480767"/>
            <a:ext cx="3517567" cy="863022"/>
          </a:xfrm>
        </p:spPr>
        <p:txBody>
          <a:bodyPr>
            <a:normAutofit/>
          </a:bodyPr>
          <a:lstStyle/>
          <a:p>
            <a:r>
              <a:rPr lang="en-US" b="1" dirty="0">
                <a:latin typeface="Times New Roman" panose="02020603050405020304" pitchFamily="18" charset="0"/>
                <a:ea typeface="Source Sans Pro" panose="020B0503030403020204" pitchFamily="34" charset="0"/>
                <a:cs typeface="Times New Roman" panose="02020603050405020304" pitchFamily="18" charset="0"/>
              </a:rPr>
              <a:t>Model Building</a:t>
            </a:r>
            <a:endParaRPr lang="en-IN" b="1"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EFC140-D00C-93B4-18FB-AEF224F4D5A8}"/>
              </a:ext>
            </a:extLst>
          </p:cNvPr>
          <p:cNvSpPr>
            <a:spLocks noGrp="1"/>
          </p:cNvSpPr>
          <p:nvPr>
            <p:ph idx="1"/>
          </p:nvPr>
        </p:nvSpPr>
        <p:spPr/>
        <p:txBody>
          <a:bodyPr>
            <a:normAutofit/>
          </a:bodyPr>
          <a:lstStyle/>
          <a:p>
            <a:r>
              <a:rPr lang="en-US" sz="28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Accuracy</a:t>
            </a:r>
          </a:p>
          <a:p>
            <a:r>
              <a:rPr lang="en-US" sz="1400"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Accuracy for </a:t>
            </a:r>
            <a:r>
              <a:rPr lang="en-US" sz="14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the logistic regression </a:t>
            </a:r>
            <a:r>
              <a:rPr lang="en-US" sz="1400"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model is </a:t>
            </a:r>
            <a:r>
              <a:rPr lang="en-US" sz="14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1.0 </a:t>
            </a:r>
          </a:p>
          <a:p>
            <a:r>
              <a:rPr lang="en-US" sz="1400" b="0"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Accuracy for </a:t>
            </a:r>
            <a:r>
              <a:rPr lang="en-US" sz="14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the Decision Tree model</a:t>
            </a:r>
            <a:r>
              <a:rPr lang="en-US" sz="1400" b="0"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  is </a:t>
            </a:r>
            <a:r>
              <a:rPr lang="en-US" sz="14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0.98</a:t>
            </a:r>
          </a:p>
          <a:p>
            <a:r>
              <a:rPr lang="en-US" sz="1400" b="0"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Accuracy for </a:t>
            </a:r>
            <a:r>
              <a:rPr lang="en-US" sz="14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the SVM model </a:t>
            </a:r>
            <a:r>
              <a:rPr lang="en-US" sz="1400" b="0"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is </a:t>
            </a:r>
            <a:r>
              <a:rPr lang="en-US" sz="1400" b="1" i="0" dirty="0">
                <a:solidFill>
                  <a:schemeClr val="tx1"/>
                </a:solidFill>
                <a:effectLst/>
                <a:latin typeface="Times New Roman" panose="02020603050405020304" pitchFamily="18" charset="0"/>
                <a:ea typeface="Source Sans Pro" panose="020B0503030403020204" pitchFamily="34" charset="0"/>
                <a:cs typeface="Times New Roman" panose="02020603050405020304" pitchFamily="18" charset="0"/>
              </a:rPr>
              <a:t>1.0</a:t>
            </a:r>
            <a:endParaRPr lang="en-IN" sz="1400" b="1" dirty="0">
              <a:solidFill>
                <a:schemeClr val="tx1"/>
              </a:solidFill>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774B50D-7C67-C575-F205-D139F726F717}"/>
              </a:ext>
            </a:extLst>
          </p:cNvPr>
          <p:cNvSpPr>
            <a:spLocks noGrp="1"/>
          </p:cNvSpPr>
          <p:nvPr>
            <p:ph type="body" sz="half" idx="2"/>
          </p:nvPr>
        </p:nvSpPr>
        <p:spPr>
          <a:xfrm>
            <a:off x="492636" y="1591322"/>
            <a:ext cx="3517567" cy="3064505"/>
          </a:xfrm>
        </p:spPr>
        <p:txBody>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Logistic regression Model</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Decision Tree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SVM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7554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159</TotalTime>
  <Words>524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Source Sans Pro</vt:lpstr>
      <vt:lpstr>Times New Roman</vt:lpstr>
      <vt:lpstr>Retrospect</vt:lpstr>
      <vt:lpstr>Bankruptcy Prevention</vt:lpstr>
      <vt:lpstr>Business Objective</vt:lpstr>
      <vt:lpstr>Info</vt:lpstr>
      <vt:lpstr>Describe</vt:lpstr>
      <vt:lpstr>Count plot</vt:lpstr>
      <vt:lpstr>Label Encoder</vt:lpstr>
      <vt:lpstr>Pair Plot</vt:lpstr>
      <vt:lpstr>Heat Map</vt:lpstr>
      <vt:lpstr>Model Building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Prevention</dc:title>
  <dc:creator>Aabhas Ahluwalia</dc:creator>
  <cp:lastModifiedBy>Nams G</cp:lastModifiedBy>
  <cp:revision>5</cp:revision>
  <dcterms:created xsi:type="dcterms:W3CDTF">2024-02-22T11:55:44Z</dcterms:created>
  <dcterms:modified xsi:type="dcterms:W3CDTF">2024-02-23T13:54:55Z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