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Cormorant Infan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morantInfan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CormorantInfant-italic.fntdata"/><Relationship Id="rId16" Type="http://schemas.openxmlformats.org/officeDocument/2006/relationships/font" Target="fonts/CormorantInfan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rmorantInfan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169b0c500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169b0c50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169b0c500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169b0c5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15371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rmorant Infant"/>
                <a:ea typeface="Cormorant Infant"/>
                <a:cs typeface="Cormorant Infant"/>
                <a:sym typeface="Cormorant Infant"/>
              </a:rPr>
              <a:t>Game of Thrones Blog Forum</a:t>
            </a:r>
            <a:endParaRPr>
              <a:latin typeface="Cormorant Infant"/>
              <a:ea typeface="Cormorant Infant"/>
              <a:cs typeface="Cormorant Infant"/>
              <a:sym typeface="Cormorant Infant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15"/>
            <a:ext cx="82221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rmorant Infant"/>
                <a:ea typeface="Cormorant Infant"/>
                <a:cs typeface="Cormorant Infant"/>
                <a:sym typeface="Cormorant Infant"/>
              </a:rPr>
              <a:t>CPSC 408 Database Management</a:t>
            </a:r>
            <a:endParaRPr sz="2200">
              <a:latin typeface="Cormorant Infant"/>
              <a:ea typeface="Cormorant Infant"/>
              <a:cs typeface="Cormorant Infant"/>
              <a:sym typeface="Cormorant Inf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rmorant Infant"/>
                <a:ea typeface="Cormorant Infant"/>
                <a:cs typeface="Cormorant Infant"/>
                <a:sym typeface="Cormorant Infant"/>
              </a:rPr>
              <a:t>Spring 2019</a:t>
            </a:r>
            <a:endParaRPr sz="2200">
              <a:latin typeface="Cormorant Infant"/>
              <a:ea typeface="Cormorant Infant"/>
              <a:cs typeface="Cormorant Infant"/>
              <a:sym typeface="Cormorant Inf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rmorant Infant"/>
                <a:ea typeface="Cormorant Infant"/>
                <a:cs typeface="Cormorant Infant"/>
                <a:sym typeface="Cormorant Infant"/>
              </a:rPr>
              <a:t>Monique Namsinh</a:t>
            </a:r>
            <a:endParaRPr sz="2200">
              <a:latin typeface="Cormorant Infant"/>
              <a:ea typeface="Cormorant Infant"/>
              <a:cs typeface="Cormorant Infant"/>
              <a:sym typeface="Cormorant Inf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rmorant Infant"/>
                <a:ea typeface="Cormorant Infant"/>
                <a:cs typeface="Cormorant Infant"/>
                <a:sym typeface="Cormorant Infant"/>
              </a:rPr>
              <a:t>Purpose of this Project</a:t>
            </a:r>
            <a:endParaRPr sz="4200">
              <a:latin typeface="Cormorant Infant"/>
              <a:ea typeface="Cormorant Infant"/>
              <a:cs typeface="Cormorant Infant"/>
              <a:sym typeface="Cormorant Infant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44700" y="1815825"/>
            <a:ext cx="50745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rmorant Infant"/>
              <a:buChar char="●"/>
            </a:pPr>
            <a:r>
              <a:rPr lang="en" sz="1700">
                <a:solidFill>
                  <a:srgbClr val="000000"/>
                </a:solidFill>
                <a:latin typeface="Cormorant Infant"/>
                <a:ea typeface="Cormorant Infant"/>
                <a:cs typeface="Cormorant Infant"/>
                <a:sym typeface="Cormorant Infant"/>
              </a:rPr>
              <a:t>Create a common platform for Game of Thrones fans to discuss episodes and all things Game of Thrones</a:t>
            </a:r>
            <a:endParaRPr sz="1700">
              <a:solidFill>
                <a:srgbClr val="000000"/>
              </a:solidFill>
              <a:latin typeface="Cormorant Infant"/>
              <a:ea typeface="Cormorant Infant"/>
              <a:cs typeface="Cormorant Infant"/>
              <a:sym typeface="Cormorant Infan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rmorant Infant"/>
              <a:buChar char="●"/>
            </a:pPr>
            <a:r>
              <a:rPr lang="en" sz="1700">
                <a:solidFill>
                  <a:srgbClr val="000000"/>
                </a:solidFill>
                <a:latin typeface="Cormorant Infant"/>
                <a:ea typeface="Cormorant Infant"/>
                <a:cs typeface="Cormorant Infant"/>
                <a:sym typeface="Cormorant Infant"/>
              </a:rPr>
              <a:t>Allow users to create account and register usernames and passwords</a:t>
            </a:r>
            <a:endParaRPr sz="1700">
              <a:solidFill>
                <a:srgbClr val="000000"/>
              </a:solidFill>
              <a:latin typeface="Cormorant Infant"/>
              <a:ea typeface="Cormorant Infant"/>
              <a:cs typeface="Cormorant Infant"/>
              <a:sym typeface="Cormorant Infan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rmorant Infant"/>
              <a:buChar char="●"/>
            </a:pPr>
            <a:r>
              <a:rPr lang="en" sz="1700">
                <a:solidFill>
                  <a:srgbClr val="000000"/>
                </a:solidFill>
                <a:latin typeface="Cormorant Infant"/>
                <a:ea typeface="Cormorant Infant"/>
                <a:cs typeface="Cormorant Infant"/>
                <a:sym typeface="Cormorant Infant"/>
              </a:rPr>
              <a:t>Allow users to create blog posts and edit, search, and delete blog content</a:t>
            </a:r>
            <a:endParaRPr sz="1700">
              <a:solidFill>
                <a:srgbClr val="000000"/>
              </a:solidFill>
              <a:latin typeface="Cormorant Infant"/>
              <a:ea typeface="Cormorant Infant"/>
              <a:cs typeface="Cormorant Infant"/>
              <a:sym typeface="Cormorant Infan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rmorant Infant"/>
              <a:buChar char="●"/>
            </a:pPr>
            <a:r>
              <a:rPr lang="en" sz="1700">
                <a:solidFill>
                  <a:srgbClr val="000000"/>
                </a:solidFill>
                <a:latin typeface="Cormorant Infant"/>
                <a:ea typeface="Cormorant Infant"/>
                <a:cs typeface="Cormorant Infant"/>
                <a:sym typeface="Cormorant Infant"/>
              </a:rPr>
              <a:t>Create timestamps and updated content</a:t>
            </a:r>
            <a:endParaRPr sz="1700">
              <a:solidFill>
                <a:srgbClr val="000000"/>
              </a:solidFill>
              <a:latin typeface="Cormorant Infant"/>
              <a:ea typeface="Cormorant Infant"/>
              <a:cs typeface="Cormorant Infant"/>
              <a:sym typeface="Cormorant Infan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rmorant Infant"/>
              <a:buChar char="●"/>
            </a:pPr>
            <a:r>
              <a:rPr lang="en" sz="1700">
                <a:solidFill>
                  <a:srgbClr val="000000"/>
                </a:solidFill>
                <a:latin typeface="Cormorant Infant"/>
                <a:ea typeface="Cormorant Infant"/>
                <a:cs typeface="Cormorant Infant"/>
                <a:sym typeface="Cormorant Infant"/>
              </a:rPr>
              <a:t>Generate reports of all users and blogs </a:t>
            </a:r>
            <a:endParaRPr sz="1700">
              <a:solidFill>
                <a:srgbClr val="000000"/>
              </a:solidFill>
              <a:latin typeface="Cormorant Infant"/>
              <a:ea typeface="Cormorant Infant"/>
              <a:cs typeface="Cormorant Infant"/>
              <a:sym typeface="Cormorant Infan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975" y="1847650"/>
            <a:ext cx="3074951" cy="31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rmorant Infant"/>
                <a:ea typeface="Cormorant Infant"/>
                <a:cs typeface="Cormorant Infant"/>
                <a:sym typeface="Cormorant Infant"/>
              </a:rPr>
              <a:t>Solution</a:t>
            </a:r>
            <a:endParaRPr sz="4200">
              <a:latin typeface="Cormorant Infant"/>
              <a:ea typeface="Cormorant Infant"/>
              <a:cs typeface="Cormorant Infant"/>
              <a:sym typeface="Cormorant Infant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450" y="1027650"/>
            <a:ext cx="4206824" cy="33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06300" y="754450"/>
            <a:ext cx="42657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morant Infant"/>
              <a:buChar char="●"/>
            </a:pPr>
            <a:r>
              <a:rPr lang="en" sz="1600">
                <a:latin typeface="Cormorant Infant"/>
                <a:ea typeface="Cormorant Infant"/>
                <a:cs typeface="Cormorant Infant"/>
                <a:sym typeface="Cormorant Infant"/>
              </a:rPr>
              <a:t>Web application </a:t>
            </a:r>
            <a:endParaRPr sz="1600">
              <a:latin typeface="Cormorant Infant"/>
              <a:ea typeface="Cormorant Infant"/>
              <a:cs typeface="Cormorant Infant"/>
              <a:sym typeface="Cormorant Infan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morant Infant"/>
              <a:buChar char="●"/>
            </a:pPr>
            <a:r>
              <a:rPr lang="en" sz="1600">
                <a:latin typeface="Cormorant Infant"/>
                <a:ea typeface="Cormorant Infant"/>
                <a:cs typeface="Cormorant Infant"/>
                <a:sym typeface="Cormorant Infant"/>
              </a:rPr>
              <a:t>Python Flask Web Framework</a:t>
            </a:r>
            <a:endParaRPr sz="1600">
              <a:latin typeface="Cormorant Infant"/>
              <a:ea typeface="Cormorant Infant"/>
              <a:cs typeface="Cormorant Infant"/>
              <a:sym typeface="Cormorant Infan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rmorant Infant"/>
              <a:buChar char="○"/>
            </a:pPr>
            <a:r>
              <a:rPr lang="en" sz="1600">
                <a:latin typeface="Cormorant Infant"/>
                <a:ea typeface="Cormorant Infant"/>
                <a:cs typeface="Cormorant Infant"/>
                <a:sym typeface="Cormorant Infant"/>
              </a:rPr>
              <a:t>Less bells and whistles than Django</a:t>
            </a:r>
            <a:endParaRPr sz="1600">
              <a:latin typeface="Cormorant Infant"/>
              <a:ea typeface="Cormorant Infant"/>
              <a:cs typeface="Cormorant Infant"/>
              <a:sym typeface="Cormorant Infan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rmorant Infant"/>
              <a:buChar char="○"/>
            </a:pPr>
            <a:r>
              <a:rPr lang="en" sz="1600">
                <a:latin typeface="Cormorant Infant"/>
                <a:ea typeface="Cormorant Infant"/>
                <a:cs typeface="Cormorant Infant"/>
                <a:sym typeface="Cormorant Infant"/>
              </a:rPr>
              <a:t>Simple setup and execution</a:t>
            </a:r>
            <a:endParaRPr sz="1600">
              <a:latin typeface="Cormorant Infant"/>
              <a:ea typeface="Cormorant Infant"/>
              <a:cs typeface="Cormorant Infant"/>
              <a:sym typeface="Cormorant Infan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morant Infant"/>
              <a:buChar char="●"/>
            </a:pPr>
            <a:r>
              <a:rPr lang="en" sz="1600">
                <a:latin typeface="Cormorant Infant"/>
                <a:ea typeface="Cormorant Infant"/>
                <a:cs typeface="Cormorant Infant"/>
                <a:sym typeface="Cormorant Infant"/>
              </a:rPr>
              <a:t>Csv library to generate reports</a:t>
            </a:r>
            <a:endParaRPr sz="1600">
              <a:latin typeface="Cormorant Infant"/>
              <a:ea typeface="Cormorant Infant"/>
              <a:cs typeface="Cormorant Infant"/>
              <a:sym typeface="Cormorant Infan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morant Infant"/>
              <a:buChar char="●"/>
            </a:pPr>
            <a:r>
              <a:rPr lang="en" sz="1600">
                <a:highlight>
                  <a:srgbClr val="FFFFFF"/>
                </a:highlight>
                <a:latin typeface="Cormorant Infant"/>
                <a:ea typeface="Cormorant Infant"/>
                <a:cs typeface="Cormorant Infant"/>
                <a:sym typeface="Cormorant Infant"/>
              </a:rPr>
              <a:t>Mysql-connector Python driver to connect to local MySQL server</a:t>
            </a:r>
            <a:endParaRPr sz="1600">
              <a:latin typeface="Cormorant Infant"/>
              <a:ea typeface="Cormorant Infant"/>
              <a:cs typeface="Cormorant Infant"/>
              <a:sym typeface="Cormorant Infan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morant Infant"/>
              <a:buChar char="●"/>
            </a:pPr>
            <a:r>
              <a:rPr lang="en" sz="1600">
                <a:latin typeface="Cormorant Infant"/>
                <a:ea typeface="Cormorant Infant"/>
                <a:cs typeface="Cormorant Infant"/>
                <a:sym typeface="Cormorant Infant"/>
              </a:rPr>
              <a:t>Front end done in HTML/CSS </a:t>
            </a:r>
            <a:endParaRPr sz="1600">
              <a:latin typeface="Cormorant Infant"/>
              <a:ea typeface="Cormorant Infant"/>
              <a:cs typeface="Cormorant Infant"/>
              <a:sym typeface="Cormorant Infan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morant Infant"/>
              <a:buChar char="●"/>
            </a:pPr>
            <a:r>
              <a:rPr lang="en" sz="1600">
                <a:latin typeface="Cormorant Infant"/>
                <a:ea typeface="Cormorant Infant"/>
                <a:cs typeface="Cormorant Infant"/>
                <a:sym typeface="Cormorant Infant"/>
              </a:rPr>
              <a:t>Templates made it easy to map URLs to chunks of python code using render_template()</a:t>
            </a:r>
            <a:endParaRPr sz="1600">
              <a:latin typeface="Cormorant Infant"/>
              <a:ea typeface="Cormorant Infant"/>
              <a:cs typeface="Cormorant Infant"/>
              <a:sym typeface="Cormorant Infan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rmorant Infant"/>
              <a:buChar char="○"/>
            </a:pPr>
            <a:r>
              <a:rPr lang="en" sz="1600">
                <a:latin typeface="Cormorant Infant"/>
                <a:ea typeface="Cormorant Infant"/>
                <a:cs typeface="Cormorant Infant"/>
                <a:sym typeface="Cormorant Infant"/>
              </a:rPr>
              <a:t>Base layout provides HTML structure for all templates</a:t>
            </a:r>
            <a:endParaRPr sz="1600">
              <a:latin typeface="Cormorant Infant"/>
              <a:ea typeface="Cormorant Infant"/>
              <a:cs typeface="Cormorant Infant"/>
              <a:sym typeface="Cormorant Infan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rmorant Infant"/>
              <a:buChar char="○"/>
            </a:pPr>
            <a:r>
              <a:rPr lang="en" sz="1600">
                <a:latin typeface="Cormorant Infant"/>
                <a:ea typeface="Cormorant Infant"/>
                <a:cs typeface="Cormorant Infant"/>
                <a:sym typeface="Cormorant Infant"/>
              </a:rPr>
              <a:t>Authentication </a:t>
            </a:r>
            <a:endParaRPr sz="1600">
              <a:latin typeface="Cormorant Infant"/>
              <a:ea typeface="Cormorant Infant"/>
              <a:cs typeface="Cormorant Infant"/>
              <a:sym typeface="Cormorant Infan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rmorant Infant"/>
              <a:buChar char="○"/>
            </a:pPr>
            <a:r>
              <a:rPr lang="en" sz="1600">
                <a:latin typeface="Cormorant Infant"/>
                <a:ea typeface="Cormorant Infant"/>
                <a:cs typeface="Cormorant Infant"/>
                <a:sym typeface="Cormorant Infant"/>
              </a:rPr>
              <a:t>Index homepage for crud operations</a:t>
            </a:r>
            <a:endParaRPr sz="1600">
              <a:latin typeface="Cormorant Infant"/>
              <a:ea typeface="Cormorant Infant"/>
              <a:cs typeface="Cormorant Infant"/>
              <a:sym typeface="Cormorant Infa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rmorant Infant"/>
                <a:ea typeface="Cormorant Infant"/>
                <a:cs typeface="Cormorant Infant"/>
                <a:sym typeface="Cormorant Infant"/>
              </a:rPr>
              <a:t>Schema</a:t>
            </a:r>
            <a:endParaRPr sz="4200">
              <a:latin typeface="Cormorant Infant"/>
              <a:ea typeface="Cormorant Infant"/>
              <a:cs typeface="Cormorant Infant"/>
              <a:sym typeface="Cormorant Infant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75" y="957775"/>
            <a:ext cx="4880226" cy="38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5228125" y="1006125"/>
            <a:ext cx="3915900" cy="3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Users (</a:t>
            </a:r>
            <a:r>
              <a:rPr b="1" lang="en" sz="1200" u="sng">
                <a:latin typeface="Roboto"/>
                <a:ea typeface="Roboto"/>
                <a:cs typeface="Roboto"/>
                <a:sym typeface="Roboto"/>
              </a:rPr>
              <a:t>userid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username, password, firstName, lastName, dateCreated)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userid is a PK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Posts (</a:t>
            </a:r>
            <a:r>
              <a:rPr b="1" lang="en" sz="1200" u="sng">
                <a:latin typeface="Roboto"/>
                <a:ea typeface="Roboto"/>
                <a:cs typeface="Roboto"/>
                <a:sym typeface="Roboto"/>
              </a:rPr>
              <a:t>postid,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 u="sng">
                <a:latin typeface="Roboto"/>
                <a:ea typeface="Roboto"/>
                <a:cs typeface="Roboto"/>
                <a:sym typeface="Roboto"/>
              </a:rPr>
              <a:t>creatorid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postdate, subject, body)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ostid and creatorid are composite keys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Creatorid is FK to userid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Access_types (</a:t>
            </a:r>
            <a:r>
              <a:rPr b="1" lang="en" sz="1200" u="sng">
                <a:latin typeface="Roboto"/>
                <a:ea typeface="Roboto"/>
                <a:cs typeface="Roboto"/>
                <a:sym typeface="Roboto"/>
              </a:rPr>
              <a:t>userid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accessid)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Userid is a PK and FK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1336525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ormorant Infant"/>
                <a:ea typeface="Cormorant Infant"/>
                <a:cs typeface="Cormorant Infant"/>
                <a:sym typeface="Cormorant Infant"/>
              </a:rPr>
              <a:t>Demo</a:t>
            </a:r>
            <a:endParaRPr b="1" sz="4800">
              <a:latin typeface="Cormorant Infant"/>
              <a:ea typeface="Cormorant Infant"/>
              <a:cs typeface="Cormorant Infant"/>
              <a:sym typeface="Cormorant Infan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