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00B"/>
    <a:srgbClr val="002060"/>
    <a:srgbClr val="960000"/>
    <a:srgbClr val="385723"/>
    <a:srgbClr val="7600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4D06-A3BB-4855-A2B5-B4EA1D80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7F5A0-DB8C-4F23-8C49-3B69721CC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5309D-F7DF-4185-9A7D-656D6DDB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91675-34D6-44CC-9BC6-A5ADD5AE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D47D2-61BD-4F75-9813-2F457E5C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4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FFD76-F56F-4238-88D7-46FA2112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D629BA-70AE-4279-A0E8-8630DE2C5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B11DD-B20A-4AB2-AF27-1A91E0EC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F2040-EA7C-489C-AB62-CAE2BD78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3B98C-6A65-46CF-9F4A-D15A46CF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6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2E8AC6-2C32-4EF9-B728-9CBFF2069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241EAA-D9CE-48C2-8DB0-E9AF8F3B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61C5E-811E-427E-8475-3674B127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73017-CE64-4D52-AC23-DF20FE13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9718F-17A7-4DA5-92C9-1C0571AB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1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D5616-FF2B-47D4-B57E-085C03BA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201C8-AFAD-4BC6-8D40-E3D75FD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7771F-8379-4E2B-840F-9C7DE0A9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8D931-3904-404C-8BEF-530EF5EF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D5D90-19D9-4D1E-844C-2003E9AC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4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432C-CEB4-4261-A535-6E223AAA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E00FC-42C2-4AB5-9899-595E9B85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B6303-79DC-43B1-BFAD-EF9E339A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E5D78-B6E6-4FE9-9267-0AE354D6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8ED88-829D-40C7-B886-B4BBF6FA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28D95-2595-4B91-9ACC-D1668489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D5D1B-B799-4C96-9C64-AFA5978A1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F8FAE-BFD4-4992-B24F-BF9407C6E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74D6F-3709-4CC0-9D1A-26086B8C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3DA5A-88F1-46DE-807E-09A8B99B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7B69D-C6DE-4CF4-809A-D5D90CE2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5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6A969-C5EF-4B39-B07D-D977806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078CE-0578-4B78-ACFD-9124EA18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0A6A6-D22F-4116-AE4D-C6FE7D7E1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256BA4-3EF1-4E87-A3AE-945AF8628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B37BE-D77D-4F14-89DA-EA4454577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AAD35-2F15-4498-8723-51241D56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6C8D32-0EE8-4C5F-9EC0-A969A2E0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2565BD-B597-4FC7-AD41-7C16B1ED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2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6C83C-22AE-4687-95CB-BC4FDAF6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BB70FC-039D-4891-896C-7489BF40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072D5C-9216-464E-A671-F78101AE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B0B5E3-2686-4BB3-ADA3-46D9F250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8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224F1-B253-40D8-8F8A-ECD27341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671F6-B580-4047-ABC0-4A361295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2882F-8548-4103-B42B-0A9A47D9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BA9FF-A6F3-48C3-A385-B23662ED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86937-173F-4651-8FEA-2299547B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29B74-A208-4BE8-A6A9-7DD249F69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A9C64-9506-4FC7-90E0-16535954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B412F-6D47-4CED-837E-9EDF5259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298DD-3E38-4089-A97F-BB8F829C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8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039B-060F-4538-8CEB-84831591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C0352-1D70-456A-A014-D7A59EFBC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9F758-E222-44F2-9A95-56A1DA4C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EC2C4-CD15-4FF6-82D3-A7694214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84AED-8D37-4E96-B584-8F6F0F98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A4939-F0AC-4F54-9F51-B260F87A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37A06-0708-4C7C-9086-3B307D39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55133-6608-4D56-B7DF-15D317CE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37219-956C-4E37-9539-8E67ADAAA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4BBA-79FC-448F-ABF5-42E8DFCCA3F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5006B-5AFD-40B0-ADA1-65F33BF94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FE73F-B073-4CFF-8560-E6C3A1085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2418-4B08-44A5-A6E0-DE3E9FE32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6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FBC361-A9AD-45D6-B71F-2AE29F5606E6}"/>
              </a:ext>
            </a:extLst>
          </p:cNvPr>
          <p:cNvSpPr/>
          <p:nvPr/>
        </p:nvSpPr>
        <p:spPr>
          <a:xfrm>
            <a:off x="1670908" y="3005976"/>
            <a:ext cx="1948815" cy="634365"/>
          </a:xfrm>
          <a:prstGeom prst="roundRect">
            <a:avLst>
              <a:gd name="adj" fmla="val 9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Raspberry Pi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F27ADBC-0168-40D5-9316-AA378A86E776}"/>
              </a:ext>
            </a:extLst>
          </p:cNvPr>
          <p:cNvSpPr/>
          <p:nvPr/>
        </p:nvSpPr>
        <p:spPr>
          <a:xfrm>
            <a:off x="1670908" y="1488811"/>
            <a:ext cx="4882291" cy="634366"/>
          </a:xfrm>
          <a:prstGeom prst="roundRect">
            <a:avLst>
              <a:gd name="adj" fmla="val 950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mySQL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E45513-F591-4B6A-92D2-B4F47D1ACDE7}"/>
              </a:ext>
            </a:extLst>
          </p:cNvPr>
          <p:cNvSpPr/>
          <p:nvPr/>
        </p:nvSpPr>
        <p:spPr>
          <a:xfrm>
            <a:off x="4604384" y="3005975"/>
            <a:ext cx="1948815" cy="634365"/>
          </a:xfrm>
          <a:prstGeom prst="roundRect">
            <a:avLst>
              <a:gd name="adj" fmla="val 9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Proxy Server</a:t>
            </a:r>
            <a:br>
              <a:rPr lang="en-US" altLang="ko-KR" dirty="0">
                <a:latin typeface="Bahnschrift Light SemiCondensed" panose="020B0502040204020203" pitchFamily="34" charset="0"/>
              </a:rPr>
            </a:br>
            <a:r>
              <a:rPr lang="en-US" altLang="ko-KR" dirty="0">
                <a:latin typeface="Bahnschrift Light SemiCondensed" panose="020B0502040204020203" pitchFamily="34" charset="0"/>
              </a:rPr>
              <a:t>(Flask)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FA2106-96F3-4746-B8FC-0760AB2C0A6A}"/>
              </a:ext>
            </a:extLst>
          </p:cNvPr>
          <p:cNvSpPr/>
          <p:nvPr/>
        </p:nvSpPr>
        <p:spPr>
          <a:xfrm>
            <a:off x="7537860" y="4926552"/>
            <a:ext cx="1948815" cy="634365"/>
          </a:xfrm>
          <a:prstGeom prst="roundRect">
            <a:avLst>
              <a:gd name="adj" fmla="val 95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Unity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689344B-5286-4C30-8A62-6F09D0DC7078}"/>
              </a:ext>
            </a:extLst>
          </p:cNvPr>
          <p:cNvCxnSpPr>
            <a:cxnSpLocks/>
          </p:cNvCxnSpPr>
          <p:nvPr/>
        </p:nvCxnSpPr>
        <p:spPr>
          <a:xfrm flipV="1">
            <a:off x="5554433" y="2123177"/>
            <a:ext cx="17201" cy="8827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D22A68-C63E-414A-9606-8A31F7F8CE5A}"/>
              </a:ext>
            </a:extLst>
          </p:cNvPr>
          <p:cNvSpPr/>
          <p:nvPr/>
        </p:nvSpPr>
        <p:spPr>
          <a:xfrm>
            <a:off x="7530913" y="1485365"/>
            <a:ext cx="1948815" cy="634365"/>
          </a:xfrm>
          <a:prstGeom prst="roundRect">
            <a:avLst>
              <a:gd name="adj" fmla="val 9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AI - Training</a:t>
            </a:r>
            <a:br>
              <a:rPr lang="en-US" altLang="ko-KR" dirty="0">
                <a:latin typeface="Bahnschrift Light SemiCondensed" panose="020B0502040204020203" pitchFamily="34" charset="0"/>
              </a:rPr>
            </a:br>
            <a:r>
              <a:rPr lang="en-US" altLang="ko-KR" dirty="0">
                <a:latin typeface="Bahnschrift Light SemiCondensed" panose="020B0502040204020203" pitchFamily="34" charset="0"/>
              </a:rPr>
              <a:t>(Flask)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E584E16-6CCA-4673-B03A-649497A835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32958" y="2812326"/>
            <a:ext cx="1286212" cy="2933476"/>
          </a:xfrm>
          <a:prstGeom prst="bentConnector3">
            <a:avLst>
              <a:gd name="adj1" fmla="val 4114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5B2C3CC-EEB3-4B47-BC99-B936A4778CD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619723" y="3323158"/>
            <a:ext cx="984661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DC75E3-F91F-4AC8-B128-51520A9960B5}"/>
              </a:ext>
            </a:extLst>
          </p:cNvPr>
          <p:cNvSpPr txBox="1"/>
          <p:nvPr/>
        </p:nvSpPr>
        <p:spPr>
          <a:xfrm>
            <a:off x="4554154" y="235053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학습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로그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 기록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7580BD-C587-4D24-85AA-BA5EC2EB2150}"/>
              </a:ext>
            </a:extLst>
          </p:cNvPr>
          <p:cNvSpPr txBox="1"/>
          <p:nvPr/>
        </p:nvSpPr>
        <p:spPr>
          <a:xfrm>
            <a:off x="3619724" y="283636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 전송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011F88-0CF1-4547-8817-5A75B26FED66}"/>
              </a:ext>
            </a:extLst>
          </p:cNvPr>
          <p:cNvSpPr txBox="1"/>
          <p:nvPr/>
        </p:nvSpPr>
        <p:spPr>
          <a:xfrm>
            <a:off x="8893091" y="412765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 데이터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AI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처리결과 전송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A1BD8-2874-44E3-917E-BBA33930E016}"/>
              </a:ext>
            </a:extLst>
          </p:cNvPr>
          <p:cNvSpPr txBox="1"/>
          <p:nvPr/>
        </p:nvSpPr>
        <p:spPr>
          <a:xfrm>
            <a:off x="6081167" y="4517763"/>
            <a:ext cx="192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희망 온도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습도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조도 전송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09A056-1C16-4BBF-B25C-E6D711F28619}"/>
              </a:ext>
            </a:extLst>
          </p:cNvPr>
          <p:cNvSpPr txBox="1"/>
          <p:nvPr/>
        </p:nvSpPr>
        <p:spPr>
          <a:xfrm>
            <a:off x="6553200" y="270533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AI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결과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 수신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EDDA34-76DC-4A6E-9282-45293321BBC6}"/>
              </a:ext>
            </a:extLst>
          </p:cNvPr>
          <p:cNvSpPr txBox="1"/>
          <p:nvPr/>
        </p:nvSpPr>
        <p:spPr>
          <a:xfrm>
            <a:off x="6206904" y="1844720"/>
            <a:ext cx="168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학습 데이터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25C03B-F0AD-4EA9-B443-95E9E8F4C3F0}"/>
              </a:ext>
            </a:extLst>
          </p:cNvPr>
          <p:cNvSpPr txBox="1"/>
          <p:nvPr/>
        </p:nvSpPr>
        <p:spPr>
          <a:xfrm>
            <a:off x="6553199" y="348263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 전송</a:t>
            </a:r>
          </a:p>
        </p:txBody>
      </p:sp>
      <p:sp>
        <p:nvSpPr>
          <p:cNvPr id="46" name="화살표: U자형 45">
            <a:extLst>
              <a:ext uri="{FF2B5EF4-FFF2-40B4-BE49-F238E27FC236}">
                <a16:creationId xmlns:a16="http://schemas.microsoft.com/office/drawing/2014/main" id="{BD83078B-1F46-4C5D-B5FA-9203384EB39E}"/>
              </a:ext>
            </a:extLst>
          </p:cNvPr>
          <p:cNvSpPr/>
          <p:nvPr/>
        </p:nvSpPr>
        <p:spPr>
          <a:xfrm rot="5400000">
            <a:off x="9566461" y="1632379"/>
            <a:ext cx="410359" cy="424682"/>
          </a:xfrm>
          <a:prstGeom prst="uturnArrow">
            <a:avLst>
              <a:gd name="adj1" fmla="val 6068"/>
              <a:gd name="adj2" fmla="val 10219"/>
              <a:gd name="adj3" fmla="val 22185"/>
              <a:gd name="adj4" fmla="val 43750"/>
              <a:gd name="adj5" fmla="val 10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866190-976F-4D0F-B924-A7C4B5D2E4E2}"/>
              </a:ext>
            </a:extLst>
          </p:cNvPr>
          <p:cNvSpPr txBox="1"/>
          <p:nvPr/>
        </p:nvSpPr>
        <p:spPr>
          <a:xfrm>
            <a:off x="9988689" y="1706220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AI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학습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3A1C69-7877-4D4A-ABA1-F7464C3F8A87}"/>
              </a:ext>
            </a:extLst>
          </p:cNvPr>
          <p:cNvSpPr txBox="1"/>
          <p:nvPr/>
        </p:nvSpPr>
        <p:spPr>
          <a:xfrm>
            <a:off x="4871945" y="89924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네트워크 관계도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90EAF5-A480-414F-9DA1-A1B9D2EEE318}"/>
              </a:ext>
            </a:extLst>
          </p:cNvPr>
          <p:cNvCxnSpPr>
            <a:cxnSpLocks/>
          </p:cNvCxnSpPr>
          <p:nvPr/>
        </p:nvCxnSpPr>
        <p:spPr>
          <a:xfrm flipV="1">
            <a:off x="6560146" y="3466181"/>
            <a:ext cx="984661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EBFD644-38F1-4680-92BF-F2BE91EFB07D}"/>
              </a:ext>
            </a:extLst>
          </p:cNvPr>
          <p:cNvCxnSpPr>
            <a:cxnSpLocks/>
          </p:cNvCxnSpPr>
          <p:nvPr/>
        </p:nvCxnSpPr>
        <p:spPr>
          <a:xfrm flipH="1" flipV="1">
            <a:off x="6546252" y="3196222"/>
            <a:ext cx="984661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E42F8C-F498-406C-9179-7D4437D7DE0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553199" y="1802548"/>
            <a:ext cx="977714" cy="34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22818A2-0BD1-4E05-96CE-49AC650855E0}"/>
              </a:ext>
            </a:extLst>
          </p:cNvPr>
          <p:cNvSpPr/>
          <p:nvPr/>
        </p:nvSpPr>
        <p:spPr>
          <a:xfrm>
            <a:off x="7527605" y="3039224"/>
            <a:ext cx="1948815" cy="634365"/>
          </a:xfrm>
          <a:prstGeom prst="roundRect">
            <a:avLst>
              <a:gd name="adj" fmla="val 9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AI Prediction </a:t>
            </a:r>
          </a:p>
          <a:p>
            <a:pPr algn="ctr"/>
            <a:r>
              <a:rPr lang="en-US" altLang="ko-KR" dirty="0">
                <a:latin typeface="Bahnschrift Light SemiCondensed" panose="020B0502040204020203" pitchFamily="34" charset="0"/>
              </a:rPr>
              <a:t>(Flask)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DA66F22-7816-4A92-ACF3-18C9E70C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5143A86-E1F3-47BD-87D5-C506790C47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86665" y="2828783"/>
            <a:ext cx="1286212" cy="2933476"/>
          </a:xfrm>
          <a:prstGeom prst="bentConnector3">
            <a:avLst>
              <a:gd name="adj1" fmla="val 344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31462C9-4808-4764-B369-74AF0D6F9170}"/>
              </a:ext>
            </a:extLst>
          </p:cNvPr>
          <p:cNvCxnSpPr>
            <a:cxnSpLocks/>
          </p:cNvCxnSpPr>
          <p:nvPr/>
        </p:nvCxnSpPr>
        <p:spPr>
          <a:xfrm flipH="1">
            <a:off x="5591685" y="2769275"/>
            <a:ext cx="21344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7A3929A-D7D8-42E9-8459-8F796454B038}"/>
              </a:ext>
            </a:extLst>
          </p:cNvPr>
          <p:cNvCxnSpPr>
            <a:cxnSpLocks/>
          </p:cNvCxnSpPr>
          <p:nvPr/>
        </p:nvCxnSpPr>
        <p:spPr>
          <a:xfrm flipH="1">
            <a:off x="5572798" y="2012679"/>
            <a:ext cx="21344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1AB3743-621B-4FFC-8659-4718A18C40A2}"/>
              </a:ext>
            </a:extLst>
          </p:cNvPr>
          <p:cNvCxnSpPr>
            <a:cxnSpLocks/>
          </p:cNvCxnSpPr>
          <p:nvPr/>
        </p:nvCxnSpPr>
        <p:spPr>
          <a:xfrm flipH="1">
            <a:off x="5600382" y="3186372"/>
            <a:ext cx="21344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43D4738-5DAF-4E2B-93D3-DEA987B6C46C}"/>
              </a:ext>
            </a:extLst>
          </p:cNvPr>
          <p:cNvSpPr/>
          <p:nvPr/>
        </p:nvSpPr>
        <p:spPr>
          <a:xfrm>
            <a:off x="4336025" y="1838632"/>
            <a:ext cx="1258529" cy="3574026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</a:t>
            </a:r>
          </a:p>
          <a:p>
            <a:pPr algn="ctr"/>
            <a:r>
              <a:rPr lang="en-US" altLang="ko-KR" b="1" dirty="0"/>
              <a:t>Sever</a:t>
            </a:r>
          </a:p>
          <a:p>
            <a:pPr algn="ctr"/>
            <a:r>
              <a:rPr lang="en-US" altLang="ko-KR" b="1" dirty="0"/>
              <a:t>(Flask)</a:t>
            </a:r>
            <a:endParaRPr lang="ko-KR" altLang="en-US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1162CD1-EF56-486C-8934-0D45C0BF53CC}"/>
              </a:ext>
            </a:extLst>
          </p:cNvPr>
          <p:cNvSpPr/>
          <p:nvPr/>
        </p:nvSpPr>
        <p:spPr>
          <a:xfrm>
            <a:off x="7705418" y="1838633"/>
            <a:ext cx="2010082" cy="468516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API Data Input</a:t>
            </a:r>
            <a:endParaRPr lang="ko-KR" altLang="en-US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E30D3FE-F322-4B12-823C-1B6F6A596D9C}"/>
              </a:ext>
            </a:extLst>
          </p:cNvPr>
          <p:cNvSpPr/>
          <p:nvPr/>
        </p:nvSpPr>
        <p:spPr>
          <a:xfrm>
            <a:off x="1445299" y="2899287"/>
            <a:ext cx="1147302" cy="996438"/>
          </a:xfrm>
          <a:prstGeom prst="roundRect">
            <a:avLst>
              <a:gd name="adj" fmla="val 4902"/>
            </a:avLst>
          </a:prstGeom>
          <a:solidFill>
            <a:srgbClr val="DBA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</a:p>
          <a:p>
            <a:pPr algn="ctr"/>
            <a:r>
              <a:rPr lang="en-US" altLang="ko-KR" b="1" dirty="0"/>
              <a:t>(Html)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F827BE-E790-4AA8-8B49-ECB5B1BBD027}"/>
              </a:ext>
            </a:extLst>
          </p:cNvPr>
          <p:cNvSpPr/>
          <p:nvPr/>
        </p:nvSpPr>
        <p:spPr>
          <a:xfrm>
            <a:off x="7705418" y="2386644"/>
            <a:ext cx="2010082" cy="1096433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DataBase</a:t>
            </a:r>
            <a:endParaRPr lang="en-US" altLang="ko-KR" b="1" dirty="0"/>
          </a:p>
          <a:p>
            <a:pPr algn="ctr"/>
            <a:r>
              <a:rPr lang="en-US" altLang="ko-KR" b="1" dirty="0"/>
              <a:t>(Maria DB)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5FF24D-3A5A-4D2D-9B20-A61F741C3023}"/>
              </a:ext>
            </a:extLst>
          </p:cNvPr>
          <p:cNvSpPr/>
          <p:nvPr/>
        </p:nvSpPr>
        <p:spPr>
          <a:xfrm>
            <a:off x="7705418" y="3768213"/>
            <a:ext cx="2010082" cy="791497"/>
          </a:xfrm>
          <a:prstGeom prst="roundRect">
            <a:avLst>
              <a:gd name="adj" fmla="val 490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Training Model</a:t>
            </a:r>
          </a:p>
          <a:p>
            <a:pPr algn="ctr"/>
            <a:r>
              <a:rPr lang="en-US" altLang="ko-KR" b="1" dirty="0"/>
              <a:t>(LSTM)</a:t>
            </a:r>
            <a:endParaRPr lang="ko-KR" altLang="en-US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66AA2A-C5B7-4BB7-A067-F20390EBBE4E}"/>
              </a:ext>
            </a:extLst>
          </p:cNvPr>
          <p:cNvSpPr/>
          <p:nvPr/>
        </p:nvSpPr>
        <p:spPr>
          <a:xfrm>
            <a:off x="7705418" y="4621161"/>
            <a:ext cx="2010082" cy="791497"/>
          </a:xfrm>
          <a:prstGeom prst="roundRect">
            <a:avLst>
              <a:gd name="adj" fmla="val 490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Predicate Model</a:t>
            </a:r>
          </a:p>
          <a:p>
            <a:pPr algn="ctr"/>
            <a:r>
              <a:rPr lang="en-US" altLang="ko-KR" b="1" dirty="0"/>
              <a:t>(LSTM)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ACF352-B07F-43A1-B3E4-1E0C1144DBDD}"/>
              </a:ext>
            </a:extLst>
          </p:cNvPr>
          <p:cNvCxnSpPr>
            <a:cxnSpLocks/>
          </p:cNvCxnSpPr>
          <p:nvPr/>
        </p:nvCxnSpPr>
        <p:spPr>
          <a:xfrm>
            <a:off x="2592601" y="3307634"/>
            <a:ext cx="17434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2BF50A-9B60-4BF1-998B-BE38B3636567}"/>
              </a:ext>
            </a:extLst>
          </p:cNvPr>
          <p:cNvSpPr txBox="1"/>
          <p:nvPr/>
        </p:nvSpPr>
        <p:spPr>
          <a:xfrm>
            <a:off x="2552573" y="2998299"/>
            <a:ext cx="1667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Prediction Interval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9F66-0383-4CAC-AB44-8E21C10DC9B6}"/>
              </a:ext>
            </a:extLst>
          </p:cNvPr>
          <p:cNvCxnSpPr>
            <a:cxnSpLocks/>
          </p:cNvCxnSpPr>
          <p:nvPr/>
        </p:nvCxnSpPr>
        <p:spPr>
          <a:xfrm flipH="1">
            <a:off x="2592601" y="3483077"/>
            <a:ext cx="174299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D2B54-32C6-4E04-9FA8-44061A0C28CF}"/>
              </a:ext>
            </a:extLst>
          </p:cNvPr>
          <p:cNvSpPr txBox="1"/>
          <p:nvPr/>
        </p:nvSpPr>
        <p:spPr>
          <a:xfrm>
            <a:off x="2891289" y="3505115"/>
            <a:ext cx="150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Prediction Value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5435FA-F168-4E2D-BF16-409BAC31AF1B}"/>
              </a:ext>
            </a:extLst>
          </p:cNvPr>
          <p:cNvCxnSpPr>
            <a:cxnSpLocks/>
          </p:cNvCxnSpPr>
          <p:nvPr/>
        </p:nvCxnSpPr>
        <p:spPr>
          <a:xfrm>
            <a:off x="5592118" y="2593832"/>
            <a:ext cx="21133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3BFAD6-DAE3-4093-B53B-352F1D43A768}"/>
              </a:ext>
            </a:extLst>
          </p:cNvPr>
          <p:cNvSpPr txBox="1"/>
          <p:nvPr/>
        </p:nvSpPr>
        <p:spPr>
          <a:xfrm>
            <a:off x="5540678" y="2284497"/>
            <a:ext cx="938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Live Data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754498-B743-4E47-8348-10F9154ACB84}"/>
              </a:ext>
            </a:extLst>
          </p:cNvPr>
          <p:cNvSpPr txBox="1"/>
          <p:nvPr/>
        </p:nvSpPr>
        <p:spPr>
          <a:xfrm>
            <a:off x="6460307" y="2791313"/>
            <a:ext cx="1265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Training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DAD95A-3F4F-4854-A15C-F928A8107547}"/>
              </a:ext>
            </a:extLst>
          </p:cNvPr>
          <p:cNvSpPr txBox="1"/>
          <p:nvPr/>
        </p:nvSpPr>
        <p:spPr>
          <a:xfrm>
            <a:off x="6768752" y="2034717"/>
            <a:ext cx="938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Live Data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6513F2-88F0-42A9-AA2F-83B3CB65CB26}"/>
              </a:ext>
            </a:extLst>
          </p:cNvPr>
          <p:cNvCxnSpPr>
            <a:cxnSpLocks/>
          </p:cNvCxnSpPr>
          <p:nvPr/>
        </p:nvCxnSpPr>
        <p:spPr>
          <a:xfrm>
            <a:off x="5592118" y="4175277"/>
            <a:ext cx="21133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49896F-820E-48CF-97EF-88AF2E136195}"/>
              </a:ext>
            </a:extLst>
          </p:cNvPr>
          <p:cNvSpPr txBox="1"/>
          <p:nvPr/>
        </p:nvSpPr>
        <p:spPr>
          <a:xfrm>
            <a:off x="5540678" y="3865942"/>
            <a:ext cx="1265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Training Data</a:t>
            </a:r>
            <a:endParaRPr lang="ko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D1D93E3-26E3-4F40-A62C-2BCF4AE975D0}"/>
              </a:ext>
            </a:extLst>
          </p:cNvPr>
          <p:cNvCxnSpPr>
            <a:cxnSpLocks/>
          </p:cNvCxnSpPr>
          <p:nvPr/>
        </p:nvCxnSpPr>
        <p:spPr>
          <a:xfrm>
            <a:off x="5592118" y="4931874"/>
            <a:ext cx="21133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FB107FB-40E1-4509-905A-D5707A30061B}"/>
              </a:ext>
            </a:extLst>
          </p:cNvPr>
          <p:cNvSpPr txBox="1"/>
          <p:nvPr/>
        </p:nvSpPr>
        <p:spPr>
          <a:xfrm>
            <a:off x="5540678" y="4622539"/>
            <a:ext cx="1726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Time Interval Data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161BB43-E31C-4964-8978-BCE2A11D08BA}"/>
              </a:ext>
            </a:extLst>
          </p:cNvPr>
          <p:cNvCxnSpPr>
            <a:cxnSpLocks/>
          </p:cNvCxnSpPr>
          <p:nvPr/>
        </p:nvCxnSpPr>
        <p:spPr>
          <a:xfrm flipH="1">
            <a:off x="5591685" y="5107317"/>
            <a:ext cx="213448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3540480-88C2-4B99-AD0B-3CFD252956E2}"/>
              </a:ext>
            </a:extLst>
          </p:cNvPr>
          <p:cNvSpPr txBox="1"/>
          <p:nvPr/>
        </p:nvSpPr>
        <p:spPr>
          <a:xfrm>
            <a:off x="6224280" y="5129355"/>
            <a:ext cx="150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Prediction Value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FED3F0-5A95-4F20-8902-C61416F4E106}"/>
              </a:ext>
            </a:extLst>
          </p:cNvPr>
          <p:cNvSpPr txBox="1"/>
          <p:nvPr/>
        </p:nvSpPr>
        <p:spPr>
          <a:xfrm>
            <a:off x="6048569" y="3208410"/>
            <a:ext cx="1686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Time Interval Data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0307A2A-5B16-4FD0-8968-4F96487DA75A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9715500" y="4163962"/>
            <a:ext cx="12700" cy="852948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3A9FEB-29C7-4C79-BEA8-28EE90F27B44}"/>
              </a:ext>
            </a:extLst>
          </p:cNvPr>
          <p:cNvSpPr txBox="1"/>
          <p:nvPr/>
        </p:nvSpPr>
        <p:spPr>
          <a:xfrm>
            <a:off x="9913620" y="4328826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</a:t>
            </a:r>
          </a:p>
          <a:p>
            <a:r>
              <a:rPr lang="en-US" altLang="ko-KR" sz="1400" dirty="0"/>
              <a:t>Upgrade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98FD97-87D3-4DE1-BB2F-155753977E1E}"/>
              </a:ext>
            </a:extLst>
          </p:cNvPr>
          <p:cNvSpPr txBox="1"/>
          <p:nvPr/>
        </p:nvSpPr>
        <p:spPr>
          <a:xfrm>
            <a:off x="9799093" y="186177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7D1E2B-156C-4949-B88A-0A59CCA822F5}"/>
              </a:ext>
            </a:extLst>
          </p:cNvPr>
          <p:cNvSpPr/>
          <p:nvPr/>
        </p:nvSpPr>
        <p:spPr>
          <a:xfrm>
            <a:off x="9818143" y="1898321"/>
            <a:ext cx="239381" cy="2393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A29B6D-4A72-4DC1-B920-D13D7FCA0CA4}"/>
              </a:ext>
            </a:extLst>
          </p:cNvPr>
          <p:cNvSpPr txBox="1"/>
          <p:nvPr/>
        </p:nvSpPr>
        <p:spPr>
          <a:xfrm>
            <a:off x="9804567" y="244244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</a:t>
            </a:r>
            <a:endParaRPr lang="ko-KR" altLang="en-US" sz="14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CA0D6E-AC3D-468A-9497-C15645785855}"/>
              </a:ext>
            </a:extLst>
          </p:cNvPr>
          <p:cNvSpPr/>
          <p:nvPr/>
        </p:nvSpPr>
        <p:spPr>
          <a:xfrm>
            <a:off x="9823617" y="2478991"/>
            <a:ext cx="239381" cy="2393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64068A-B473-49EA-988A-CBFDE9A69986}"/>
              </a:ext>
            </a:extLst>
          </p:cNvPr>
          <p:cNvSpPr txBox="1"/>
          <p:nvPr/>
        </p:nvSpPr>
        <p:spPr>
          <a:xfrm>
            <a:off x="9799093" y="381352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F4BC3F1-E3F6-4C44-8829-2AFD0C917363}"/>
              </a:ext>
            </a:extLst>
          </p:cNvPr>
          <p:cNvSpPr/>
          <p:nvPr/>
        </p:nvSpPr>
        <p:spPr>
          <a:xfrm>
            <a:off x="9818143" y="3850063"/>
            <a:ext cx="239381" cy="2393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B8519-0AC8-4AC3-9D49-795B22FBD8AF}"/>
              </a:ext>
            </a:extLst>
          </p:cNvPr>
          <p:cNvSpPr txBox="1"/>
          <p:nvPr/>
        </p:nvSpPr>
        <p:spPr>
          <a:xfrm>
            <a:off x="1047309" y="303015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B5C3A22-5A05-45A6-95AC-B39DBEB7E039}"/>
              </a:ext>
            </a:extLst>
          </p:cNvPr>
          <p:cNvSpPr/>
          <p:nvPr/>
        </p:nvSpPr>
        <p:spPr>
          <a:xfrm>
            <a:off x="1066359" y="3066695"/>
            <a:ext cx="239381" cy="2393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E5E88E-1EEC-438D-8E13-4B0D7F4509FB}"/>
              </a:ext>
            </a:extLst>
          </p:cNvPr>
          <p:cNvSpPr txBox="1"/>
          <p:nvPr/>
        </p:nvSpPr>
        <p:spPr>
          <a:xfrm>
            <a:off x="9799093" y="303547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4D10FA5-A2B1-4274-A940-F641D816B767}"/>
              </a:ext>
            </a:extLst>
          </p:cNvPr>
          <p:cNvSpPr/>
          <p:nvPr/>
        </p:nvSpPr>
        <p:spPr>
          <a:xfrm>
            <a:off x="9818143" y="3072014"/>
            <a:ext cx="239381" cy="2393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B62AAA-0C7F-4AEE-84F7-C2DBBE3A3EEF}"/>
              </a:ext>
            </a:extLst>
          </p:cNvPr>
          <p:cNvSpPr txBox="1"/>
          <p:nvPr/>
        </p:nvSpPr>
        <p:spPr>
          <a:xfrm>
            <a:off x="9799093" y="508347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3E0787-4EE0-4B71-8719-E30015329573}"/>
              </a:ext>
            </a:extLst>
          </p:cNvPr>
          <p:cNvSpPr/>
          <p:nvPr/>
        </p:nvSpPr>
        <p:spPr>
          <a:xfrm>
            <a:off x="9818143" y="5126367"/>
            <a:ext cx="239381" cy="21398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B1AE5B-4C13-46D5-8519-5598A7444919}"/>
              </a:ext>
            </a:extLst>
          </p:cNvPr>
          <p:cNvSpPr txBox="1"/>
          <p:nvPr/>
        </p:nvSpPr>
        <p:spPr>
          <a:xfrm>
            <a:off x="1047309" y="344886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AA09F1D-1300-431A-AB78-750A1CE4E12B}"/>
              </a:ext>
            </a:extLst>
          </p:cNvPr>
          <p:cNvSpPr/>
          <p:nvPr/>
        </p:nvSpPr>
        <p:spPr>
          <a:xfrm>
            <a:off x="1066359" y="3485406"/>
            <a:ext cx="239381" cy="2393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111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맑은 고딕 Semilight</vt:lpstr>
      <vt:lpstr>Arial</vt:lpstr>
      <vt:lpstr>Bahnschrift Light SemiCondensed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etri</dc:creator>
  <cp:lastModifiedBy>etri</cp:lastModifiedBy>
  <cp:revision>14</cp:revision>
  <dcterms:created xsi:type="dcterms:W3CDTF">2022-07-08T04:48:06Z</dcterms:created>
  <dcterms:modified xsi:type="dcterms:W3CDTF">2022-08-25T00:07:58Z</dcterms:modified>
</cp:coreProperties>
</file>