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B15"/>
    <a:srgbClr val="60943C"/>
    <a:srgbClr val="FFB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75" d="100"/>
          <a:sy n="75" d="100"/>
        </p:scale>
        <p:origin x="1218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36CE-E648-43D6-A79E-DAF0F8F5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79694-976F-4CB4-9C42-90931E2B0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043CF-52BD-4200-9F9A-C5ADC9C7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A5697-AD05-41CC-B291-60B6810D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0D69E-0C16-4AFC-9BFA-73AFD5CA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00DCB-494A-460C-A66B-618370CD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24BB40-C01B-43C1-B96D-D8673A1BC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CCA00-F759-40A2-948E-13D62FF2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7FB44-568E-499F-814E-FFEB71EE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28020-8838-43AF-9229-EF7D9D04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2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375A23-D4EE-424A-A630-E24069F33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6231E-6CD5-40B4-8DD2-DEF025284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54FEF-97D5-42CB-98A4-3C56841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1E37B-5B29-49B0-A114-1F9AC064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FF4F8-83CA-47BB-B28A-7FADD21C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B29F6-0E1A-4291-B90D-13934905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995B5-2D29-4710-8625-D3AE0B86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6562A-1179-4C3F-B8D6-E1119E1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97767-BEBF-403C-9B9B-3D4CE0EB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BE74C-7D4F-40B2-8CE9-D748A306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8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C03A7-72F4-4830-808A-3D8EF0A9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3845D-023D-4AB8-AC66-40911141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5F6B8-E873-4820-9043-D75B95A8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A2C62-562E-4BAC-9DD3-A0BA922D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63619-2BCB-4980-98DA-371E6369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7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F9C8B-ACCE-42BB-86D4-A99658A3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48B04-BCFC-4189-A055-A7F2A8608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FC7FA-54A8-4AA2-BB4D-5A6579A6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2E1F1-D12D-4899-AE9C-1617C3F6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3CF4F-95FB-48B9-A323-BC505EE8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BD3B8-02FA-42F6-B53A-35AFC52C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0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61A0-1CA3-4C11-9CFA-112BEF8A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DF356-A5B8-44B6-B795-24EC4283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34948-5A09-4975-BD72-7EA66E4B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E2D4B8-DA63-489C-9433-B7E465DB5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F78DB7-0534-4E9E-9DDE-CFA18E48A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0A0ACC-9BF5-4DA2-8C47-2AE6C19D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EE07F-69D9-4B04-846E-37D4101B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3D524B-AD9D-463F-A73C-203E4065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2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7D26D-724E-4F14-8B17-EABD085B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41F41-6144-4C6D-9C03-28A5D696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069F1-1664-42B7-8699-DA46F194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0994D-2926-4969-A363-DD2AC276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2C3C8-82E3-4703-AE76-5785E6BE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DD39D-DEBE-4810-8DA7-45DD5956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BD12B-04B9-4501-8D61-785813D7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2FE44-B34E-40A6-8B31-5176D3A6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849A0-9DF5-4C71-8C86-54DE6A24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B4AF5-CEE6-4DCA-A652-8CE3B440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042E1-A05F-428F-BCC3-1CEA7E69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ED8E7-0B36-4561-8D38-73DCF94A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31DA0-E201-4577-8A44-EE733C51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4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11522-AF60-47DF-AA98-C4E8C3B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BC1EB-B3D4-4574-A61E-4136197A6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BB708-AA07-482D-9F82-B99551374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A7B4D-BABB-4874-8B79-0ACDC1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390BB-9537-4285-B8AA-446CF902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EBC6E-274F-4F45-9758-A02195B3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3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0372B-8F0A-41AD-905B-EEF27431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0C6A1-C7A4-4107-B9D5-7A1F769C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B673C-2D81-43B4-B1B8-27F69113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4815-4F72-4011-A74F-A16EDB285FD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DA07E-D6A5-4884-8779-ED5F085F8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B2109-6517-4F04-93B4-995AC572F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9BAE-D127-416B-8651-1519900A1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3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7A14D2-4780-42C9-846A-B18A8AD7CCB3}"/>
              </a:ext>
            </a:extLst>
          </p:cNvPr>
          <p:cNvSpPr/>
          <p:nvPr/>
        </p:nvSpPr>
        <p:spPr>
          <a:xfrm>
            <a:off x="346710" y="2027689"/>
            <a:ext cx="2552700" cy="881392"/>
          </a:xfrm>
          <a:prstGeom prst="roundRect">
            <a:avLst>
              <a:gd name="adj" fmla="val 8334"/>
            </a:avLst>
          </a:prstGeom>
          <a:solidFill>
            <a:srgbClr val="FF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테스트용 </a:t>
            </a:r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EB5CCC-0E5B-4179-B1C4-61AE9E947FF9}"/>
              </a:ext>
            </a:extLst>
          </p:cNvPr>
          <p:cNvSpPr/>
          <p:nvPr/>
        </p:nvSpPr>
        <p:spPr>
          <a:xfrm>
            <a:off x="4819650" y="236207"/>
            <a:ext cx="2552700" cy="881392"/>
          </a:xfrm>
          <a:prstGeom prst="roundRect">
            <a:avLst>
              <a:gd name="adj" fmla="val 83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 Base</a:t>
            </a:r>
            <a:endParaRPr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EFD1FA1-2068-4C77-A959-9C6FC2B9D19A}"/>
              </a:ext>
            </a:extLst>
          </p:cNvPr>
          <p:cNvSpPr/>
          <p:nvPr/>
        </p:nvSpPr>
        <p:spPr>
          <a:xfrm>
            <a:off x="425450" y="3605040"/>
            <a:ext cx="2411893" cy="383540"/>
          </a:xfrm>
          <a:prstGeom prst="roundRect">
            <a:avLst>
              <a:gd name="adj" fmla="val 8334"/>
            </a:avLst>
          </a:prstGeom>
          <a:solidFill>
            <a:srgbClr val="609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CSV </a:t>
            </a:r>
            <a:r>
              <a:rPr lang="ko-KR" altLang="en-US" b="1" dirty="0"/>
              <a:t>파일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DD31E2-BCB7-4218-BC09-21A5A17C7942}"/>
              </a:ext>
            </a:extLst>
          </p:cNvPr>
          <p:cNvSpPr/>
          <p:nvPr/>
        </p:nvSpPr>
        <p:spPr>
          <a:xfrm>
            <a:off x="4819650" y="2027689"/>
            <a:ext cx="2552700" cy="881392"/>
          </a:xfrm>
          <a:prstGeom prst="roundRect">
            <a:avLst>
              <a:gd name="adj" fmla="val 83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API </a:t>
            </a:r>
            <a:r>
              <a:rPr lang="ko-KR" altLang="en-US" b="1" dirty="0"/>
              <a:t>서버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584B2E-A3C5-483B-A585-E659622F234E}"/>
              </a:ext>
            </a:extLst>
          </p:cNvPr>
          <p:cNvSpPr/>
          <p:nvPr/>
        </p:nvSpPr>
        <p:spPr>
          <a:xfrm>
            <a:off x="9292590" y="2027689"/>
            <a:ext cx="2552700" cy="881392"/>
          </a:xfrm>
          <a:prstGeom prst="roundRect">
            <a:avLst>
              <a:gd name="adj" fmla="val 833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LSTM </a:t>
            </a:r>
            <a:r>
              <a:rPr lang="ko-KR" altLang="en-US" b="1" dirty="0"/>
              <a:t>모델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B2D734-A6F4-4CE6-90E9-C63C01888AD1}"/>
              </a:ext>
            </a:extLst>
          </p:cNvPr>
          <p:cNvCxnSpPr>
            <a:cxnSpLocks/>
          </p:cNvCxnSpPr>
          <p:nvPr/>
        </p:nvCxnSpPr>
        <p:spPr>
          <a:xfrm>
            <a:off x="3223260" y="2484901"/>
            <a:ext cx="13081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ABA55-D2D3-4C4B-ADB9-475B737708B8}"/>
              </a:ext>
            </a:extLst>
          </p:cNvPr>
          <p:cNvCxnSpPr>
            <a:cxnSpLocks/>
          </p:cNvCxnSpPr>
          <p:nvPr/>
        </p:nvCxnSpPr>
        <p:spPr>
          <a:xfrm flipV="1">
            <a:off x="1623060" y="3025921"/>
            <a:ext cx="0" cy="4876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0FF2B5-59A6-4A47-B3A3-74791367A8D7}"/>
              </a:ext>
            </a:extLst>
          </p:cNvPr>
          <p:cNvCxnSpPr>
            <a:cxnSpLocks/>
          </p:cNvCxnSpPr>
          <p:nvPr/>
        </p:nvCxnSpPr>
        <p:spPr>
          <a:xfrm flipV="1">
            <a:off x="5085080" y="1237820"/>
            <a:ext cx="0" cy="61716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01C928-6A2B-4415-9296-37BE4D212BE8}"/>
              </a:ext>
            </a:extLst>
          </p:cNvPr>
          <p:cNvCxnSpPr>
            <a:cxnSpLocks/>
          </p:cNvCxnSpPr>
          <p:nvPr/>
        </p:nvCxnSpPr>
        <p:spPr>
          <a:xfrm>
            <a:off x="7025640" y="1282529"/>
            <a:ext cx="0" cy="5724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205E58-A289-4BAB-8585-E76F89F1562E}"/>
              </a:ext>
            </a:extLst>
          </p:cNvPr>
          <p:cNvCxnSpPr>
            <a:cxnSpLocks/>
          </p:cNvCxnSpPr>
          <p:nvPr/>
        </p:nvCxnSpPr>
        <p:spPr>
          <a:xfrm>
            <a:off x="7663180" y="2228361"/>
            <a:ext cx="13081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B372AF-0C29-43B2-82A6-2C9C1431A182}"/>
              </a:ext>
            </a:extLst>
          </p:cNvPr>
          <p:cNvCxnSpPr>
            <a:cxnSpLocks/>
          </p:cNvCxnSpPr>
          <p:nvPr/>
        </p:nvCxnSpPr>
        <p:spPr>
          <a:xfrm flipH="1">
            <a:off x="7663180" y="2705881"/>
            <a:ext cx="13081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93200E-13F4-4F2E-BEDA-5113ED0DB6D6}"/>
              </a:ext>
            </a:extLst>
          </p:cNvPr>
          <p:cNvSpPr txBox="1"/>
          <p:nvPr/>
        </p:nvSpPr>
        <p:spPr>
          <a:xfrm>
            <a:off x="1732772" y="3132602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읽기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374DC8-8EBD-42D5-9579-A4EE8C4EFD68}"/>
              </a:ext>
            </a:extLst>
          </p:cNvPr>
          <p:cNvSpPr txBox="1"/>
          <p:nvPr/>
        </p:nvSpPr>
        <p:spPr>
          <a:xfrm>
            <a:off x="3183851" y="2160608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데이터 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5B43C-1E57-425D-BED2-2C3C22E77D57}"/>
              </a:ext>
            </a:extLst>
          </p:cNvPr>
          <p:cNvSpPr txBox="1"/>
          <p:nvPr/>
        </p:nvSpPr>
        <p:spPr>
          <a:xfrm>
            <a:off x="4391621" y="1411085"/>
            <a:ext cx="1454244" cy="338554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데이터 저장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AB152-76DD-495D-A7C3-917B97D8F2B4}"/>
              </a:ext>
            </a:extLst>
          </p:cNvPr>
          <p:cNvSpPr txBox="1"/>
          <p:nvPr/>
        </p:nvSpPr>
        <p:spPr>
          <a:xfrm>
            <a:off x="6362092" y="1379763"/>
            <a:ext cx="1454244" cy="338554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 데이터 반환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D7E2D0-06E4-4166-A4A2-C68C22A9835B}"/>
              </a:ext>
            </a:extLst>
          </p:cNvPr>
          <p:cNvSpPr txBox="1"/>
          <p:nvPr/>
        </p:nvSpPr>
        <p:spPr>
          <a:xfrm>
            <a:off x="7591736" y="1829791"/>
            <a:ext cx="1454244" cy="338554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 데이터 전송</a:t>
            </a:r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AE8A0A9F-DCE6-4F65-B1F7-E46901686D4D}"/>
              </a:ext>
            </a:extLst>
          </p:cNvPr>
          <p:cNvSpPr/>
          <p:nvPr/>
        </p:nvSpPr>
        <p:spPr>
          <a:xfrm>
            <a:off x="10262833" y="1239042"/>
            <a:ext cx="557567" cy="615939"/>
          </a:xfrm>
          <a:prstGeom prst="uturnArrow">
            <a:avLst>
              <a:gd name="adj1" fmla="val 6425"/>
              <a:gd name="adj2" fmla="val 12010"/>
              <a:gd name="adj3" fmla="val 27468"/>
              <a:gd name="adj4" fmla="val 43750"/>
              <a:gd name="adj5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ED6991-0A40-4718-87B9-110719300723}"/>
              </a:ext>
            </a:extLst>
          </p:cNvPr>
          <p:cNvSpPr txBox="1"/>
          <p:nvPr/>
        </p:nvSpPr>
        <p:spPr>
          <a:xfrm>
            <a:off x="9426567" y="899266"/>
            <a:ext cx="2339102" cy="338554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⑥ 데이터 정규화 및 예측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53E34-B804-44B4-B07D-72987CF4298E}"/>
              </a:ext>
            </a:extLst>
          </p:cNvPr>
          <p:cNvSpPr txBox="1"/>
          <p:nvPr/>
        </p:nvSpPr>
        <p:spPr>
          <a:xfrm>
            <a:off x="7639011" y="2773814"/>
            <a:ext cx="1454244" cy="338554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⑦ 데이터 전송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0374846-1C70-4703-BA36-788ABB763790}"/>
              </a:ext>
            </a:extLst>
          </p:cNvPr>
          <p:cNvSpPr/>
          <p:nvPr/>
        </p:nvSpPr>
        <p:spPr>
          <a:xfrm>
            <a:off x="227679" y="4209559"/>
            <a:ext cx="11617611" cy="2536359"/>
          </a:xfrm>
          <a:prstGeom prst="roundRect">
            <a:avLst>
              <a:gd name="adj" fmla="val 51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3ED37-85AC-420D-AE22-A9E22976ECF1}"/>
              </a:ext>
            </a:extLst>
          </p:cNvPr>
          <p:cNvSpPr txBox="1"/>
          <p:nvPr/>
        </p:nvSpPr>
        <p:spPr>
          <a:xfrm>
            <a:off x="425450" y="4284558"/>
            <a:ext cx="317716" cy="2386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3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4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5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6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D7AEF-B9FA-42D0-B56F-050F9DE5FAB5}"/>
              </a:ext>
            </a:extLst>
          </p:cNvPr>
          <p:cNvSpPr txBox="1"/>
          <p:nvPr/>
        </p:nvSpPr>
        <p:spPr>
          <a:xfrm>
            <a:off x="1097660" y="4284558"/>
            <a:ext cx="9628726" cy="239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저장된 시간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조도 데이터를 읽어온다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전송 형태로 변환하여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csvToDB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 API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전송한다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읽어온 데이터를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getValueForLSTM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 API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요청이 오면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부터 시간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조도를 받아온다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받아온 데이터를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형태로 변환하여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LSTM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데이터를 전송한다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모델을 불러와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개는 학습용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오차 측정용으로 이용한다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예측이 완료되면 예측된 값을 받아온다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650C7A3-D52F-4430-9B11-6F3A64E15F12}"/>
              </a:ext>
            </a:extLst>
          </p:cNvPr>
          <p:cNvCxnSpPr>
            <a:cxnSpLocks/>
          </p:cNvCxnSpPr>
          <p:nvPr/>
        </p:nvCxnSpPr>
        <p:spPr>
          <a:xfrm>
            <a:off x="863600" y="4284558"/>
            <a:ext cx="0" cy="238635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8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122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</dc:creator>
  <cp:lastModifiedBy>etri</cp:lastModifiedBy>
  <cp:revision>5</cp:revision>
  <dcterms:created xsi:type="dcterms:W3CDTF">2022-08-03T06:17:03Z</dcterms:created>
  <dcterms:modified xsi:type="dcterms:W3CDTF">2022-08-03T07:23:00Z</dcterms:modified>
</cp:coreProperties>
</file>