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2F26-5218-4CBC-9663-CDBFD7B9D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153BC-FF44-413E-A539-0443D81FA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1CC7D-0B60-4E4D-AEC5-D23FDF09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4E2F5-2668-4947-859A-39DCF518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6E8F7-E5B3-4C1C-9317-82FB3C9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1CF87-ED3D-4EEE-A96B-477D8286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2B0601-1B06-4E8F-A876-82FBD7F97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9E91D-A424-416D-93B8-25FD2FB6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DD018-2F59-43BD-B3A2-24825D0D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3F8B6-BB87-4083-805A-897AC640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2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A5BAC4-07C2-4FCB-BE8C-4FF037F67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79BFA-611F-4F92-BC26-5BB8D042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FAA83-C4ED-4B5D-A586-B3A28FB5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C0EE5-2AE2-4AA0-AC93-5D076D99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E8274-4947-44AB-82F3-B6EE7BDE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260E-5096-46CD-995A-045D36E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726DF-A0F8-454C-A9EE-AAD1BDF5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5DC91-27F6-4334-B7BB-F45ADF22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44CEC-EE31-47A0-BB72-F71FA75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1F9F8-C460-44EB-8D89-DBFCFF4B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875EA-6B53-4A72-962F-4129FAC4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C48E8-0DE0-426E-839B-C654DBF8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16D8F-7F0C-40DB-AAF5-FEC1B8E6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C09CF-BA5E-4B14-A317-917D7AE2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9B76B-678C-4E7C-8D79-BA98954D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9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763F0-4F16-4123-8B88-3FC88F2B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89BEE-A204-48A1-A21B-7C109FD87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DA66C-9E6A-4A3C-8B7B-930A09F9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AE713-FA5F-49A3-8515-7687F0BF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29CEE-C948-4480-B733-59BBF2A5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3067E-8BBD-42BC-8845-466EB1B3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31498-9699-4197-AD92-7A9A0DD0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D457D-34F8-4FBF-8F60-D80FFC77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6D1D7-5C06-4C35-9832-786FDAF52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433325-010E-437E-97C0-22D4F571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622C9-544C-49FA-A36F-311755823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1FCECF-D01C-40E3-804C-C3423242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F13BB5-E5A1-447B-9892-0B783FF1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CA16A9-5B0A-4406-87EC-E793D3D9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8ADE1-35B3-4404-9CCA-E7139EE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87C44-7511-4753-8A12-E95F0DE7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41C5F-E5A2-43D8-A057-C2D08EFA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26CD1D-9CEB-442D-99B9-4B4597EB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50DC-B907-4A86-A865-B79F542D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49EF6-8087-4FA5-A822-F1FC8540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18B36-F418-417A-B412-33D9572D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9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451C-3BAE-4FCA-871F-7995A9C0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6AA40-CD9F-4383-8850-97983008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1AEC4-3A42-49A8-ACDA-50991F79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2AE2B-F600-4E3F-9FA1-9D064DCF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271D6-FA02-4B79-9FAA-0E0D8736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F2FDF-A338-4BFE-BC4F-E281AD0E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DFF4-EAC6-4205-B580-BAA61669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BA6236-D9C7-422E-9559-36EE7AAE1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AF6F2-92E0-4BA9-A5B5-53FDC302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4DB58-A9B4-4C8B-BF32-15BA71F6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E11D5-CCC8-4DE4-9641-3FC451F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93882-8822-459B-A225-77285AAD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5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1C7D6C-84C8-4F9C-A7CF-C1778D7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FC3B7-C989-4897-B623-45C0F2770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97A0E-AA2F-4153-AC8A-D76B0CDC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DB1F-6062-4DEE-A3F4-B7943F5103F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3E850-26AA-4D08-A43F-1EC06C05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3EA85-792A-4D56-A1E6-3C0586045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E5E6-1976-4547-B3A1-522678500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E21AB7-F31F-4189-B268-690F276BBDC1}"/>
              </a:ext>
            </a:extLst>
          </p:cNvPr>
          <p:cNvSpPr/>
          <p:nvPr/>
        </p:nvSpPr>
        <p:spPr>
          <a:xfrm>
            <a:off x="6048330" y="1600191"/>
            <a:ext cx="2785572" cy="811889"/>
          </a:xfrm>
          <a:prstGeom prst="roundRect">
            <a:avLst>
              <a:gd name="adj" fmla="val 59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Fuzzy Theory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E90FB1-4E76-4A80-9147-44A0C84AB015}"/>
              </a:ext>
            </a:extLst>
          </p:cNvPr>
          <p:cNvSpPr/>
          <p:nvPr/>
        </p:nvSpPr>
        <p:spPr>
          <a:xfrm>
            <a:off x="6048330" y="2679561"/>
            <a:ext cx="2785572" cy="811889"/>
          </a:xfrm>
          <a:prstGeom prst="roundRect">
            <a:avLst>
              <a:gd name="adj" fmla="val 599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Linear Regression</a:t>
            </a:r>
          </a:p>
          <a:p>
            <a:pPr algn="ctr"/>
            <a:r>
              <a:rPr lang="en-US" altLang="ko-KR" sz="1400" dirty="0"/>
              <a:t>(T</a:t>
            </a:r>
            <a:r>
              <a:rPr lang="ko-KR" altLang="en-US" sz="1400" dirty="0"/>
              <a:t>emperature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28A321-BF3B-4011-8717-5E221A124BA7}"/>
              </a:ext>
            </a:extLst>
          </p:cNvPr>
          <p:cNvSpPr/>
          <p:nvPr/>
        </p:nvSpPr>
        <p:spPr>
          <a:xfrm>
            <a:off x="10264788" y="2365317"/>
            <a:ext cx="1503498" cy="1450075"/>
          </a:xfrm>
          <a:prstGeom prst="roundRect">
            <a:avLst>
              <a:gd name="adj" fmla="val 59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Proxy</a:t>
            </a:r>
          </a:p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396BDB3-0786-444D-9E86-297E59910961}"/>
              </a:ext>
            </a:extLst>
          </p:cNvPr>
          <p:cNvSpPr/>
          <p:nvPr/>
        </p:nvSpPr>
        <p:spPr>
          <a:xfrm>
            <a:off x="6048330" y="3593962"/>
            <a:ext cx="2785572" cy="811889"/>
          </a:xfrm>
          <a:prstGeom prst="roundRect">
            <a:avLst>
              <a:gd name="adj" fmla="val 599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Linear Regression</a:t>
            </a:r>
          </a:p>
          <a:p>
            <a:pPr algn="ctr"/>
            <a:r>
              <a:rPr lang="en-US" altLang="ko-KR" sz="1400" dirty="0"/>
              <a:t>(Humidity)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636079C-3518-4AD7-977C-9F09263DAE18}"/>
              </a:ext>
            </a:extLst>
          </p:cNvPr>
          <p:cNvSpPr/>
          <p:nvPr/>
        </p:nvSpPr>
        <p:spPr>
          <a:xfrm>
            <a:off x="6048330" y="4508363"/>
            <a:ext cx="2785572" cy="811889"/>
          </a:xfrm>
          <a:prstGeom prst="roundRect">
            <a:avLst>
              <a:gd name="adj" fmla="val 599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Linear Regression</a:t>
            </a:r>
          </a:p>
          <a:p>
            <a:pPr algn="ctr"/>
            <a:r>
              <a:rPr lang="en-US" altLang="ko-KR" sz="1400" dirty="0"/>
              <a:t>(I</a:t>
            </a:r>
            <a:r>
              <a:rPr lang="ko-KR" altLang="en-US" sz="1400" dirty="0"/>
              <a:t>lluminance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C54F4B-BF0A-4F61-A95D-624F188CCA53}"/>
              </a:ext>
            </a:extLst>
          </p:cNvPr>
          <p:cNvSpPr/>
          <p:nvPr/>
        </p:nvSpPr>
        <p:spPr>
          <a:xfrm>
            <a:off x="2990933" y="2365318"/>
            <a:ext cx="1503498" cy="1450075"/>
          </a:xfrm>
          <a:prstGeom prst="roundRect">
            <a:avLst>
              <a:gd name="adj" fmla="val 59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Proxy</a:t>
            </a:r>
          </a:p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2A5FF2-E8F6-4793-9289-6C2807A2A065}"/>
              </a:ext>
            </a:extLst>
          </p:cNvPr>
          <p:cNvSpPr/>
          <p:nvPr/>
        </p:nvSpPr>
        <p:spPr>
          <a:xfrm>
            <a:off x="371773" y="2365318"/>
            <a:ext cx="1503498" cy="1450075"/>
          </a:xfrm>
          <a:prstGeom prst="roundRect">
            <a:avLst>
              <a:gd name="adj" fmla="val 59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raspberry pi</a:t>
            </a:r>
            <a:endParaRPr lang="ko-KR" altLang="en-US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E6EDC4-C289-4101-96B4-37C75D518A71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875271" y="3090356"/>
            <a:ext cx="111566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E1D7F83-209B-4CF9-AB97-AD390AB3B9B5}"/>
              </a:ext>
            </a:extLst>
          </p:cNvPr>
          <p:cNvCxnSpPr>
            <a:cxnSpLocks/>
            <a:stCxn id="25" idx="3"/>
            <a:endCxn id="8" idx="1"/>
          </p:cNvCxnSpPr>
          <p:nvPr/>
        </p:nvCxnSpPr>
        <p:spPr>
          <a:xfrm flipV="1">
            <a:off x="4494431" y="2006136"/>
            <a:ext cx="1553899" cy="1084220"/>
          </a:xfrm>
          <a:prstGeom prst="bentConnector3">
            <a:avLst>
              <a:gd name="adj1" fmla="val 7876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76248D5-DE1D-4BE7-A2DF-9F001C0C7A28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 flipV="1">
            <a:off x="4494431" y="3085506"/>
            <a:ext cx="1553899" cy="48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D213DB4-F911-4EE3-AE24-F7CA3E4E2C9E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4494431" y="3090356"/>
            <a:ext cx="1553899" cy="909551"/>
          </a:xfrm>
          <a:prstGeom prst="bentConnector3">
            <a:avLst>
              <a:gd name="adj1" fmla="val 7876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895B087-53E4-46FB-92F7-239D6EBAA212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4494431" y="3090356"/>
            <a:ext cx="1553899" cy="1823952"/>
          </a:xfrm>
          <a:prstGeom prst="bentConnector3">
            <a:avLst>
              <a:gd name="adj1" fmla="val 78782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B972283-7A96-43FE-A82A-89EF26358D0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833902" y="2006136"/>
            <a:ext cx="1430886" cy="1084219"/>
          </a:xfrm>
          <a:prstGeom prst="bentConnector3">
            <a:avLst>
              <a:gd name="adj1" fmla="val 16273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8D1F9BF-8DFA-45DE-85D3-BBA472EE1DC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8833902" y="3085506"/>
            <a:ext cx="1430886" cy="48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E7F55E64-2A44-4A33-9248-11DA9DEA1264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8833902" y="3090355"/>
            <a:ext cx="1430886" cy="909552"/>
          </a:xfrm>
          <a:prstGeom prst="bentConnector3">
            <a:avLst>
              <a:gd name="adj1" fmla="val 16361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D1F3ABA-3CC0-45E3-B30C-C4F72785FE52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8833902" y="3090355"/>
            <a:ext cx="1430886" cy="1823953"/>
          </a:xfrm>
          <a:prstGeom prst="bentConnector3">
            <a:avLst>
              <a:gd name="adj1" fmla="val 164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720E960-FE8B-4E6D-A561-25FE92D8D44B}"/>
              </a:ext>
            </a:extLst>
          </p:cNvPr>
          <p:cNvSpPr txBox="1"/>
          <p:nvPr/>
        </p:nvSpPr>
        <p:spPr>
          <a:xfrm>
            <a:off x="1839738" y="2808588"/>
            <a:ext cx="118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Sensor Data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02DBCE-CA9C-458F-8673-A099DFD2EB9A}"/>
              </a:ext>
            </a:extLst>
          </p:cNvPr>
          <p:cNvSpPr txBox="1"/>
          <p:nvPr/>
        </p:nvSpPr>
        <p:spPr>
          <a:xfrm>
            <a:off x="4403199" y="1887371"/>
            <a:ext cx="150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</a:t>
            </a:r>
            <a:r>
              <a:rPr lang="ko-KR" altLang="en-US" sz="1200" dirty="0"/>
              <a:t>emperature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</a:t>
            </a:r>
            <a:r>
              <a:rPr lang="ko-KR" altLang="en-US" sz="1200" dirty="0"/>
              <a:t>umidity</a:t>
            </a:r>
            <a:r>
              <a:rPr lang="en-US" altLang="ko-KR" sz="1200" dirty="0"/>
              <a:t>,</a:t>
            </a:r>
          </a:p>
          <a:p>
            <a:pPr algn="ctr"/>
            <a:r>
              <a:rPr lang="en-US" altLang="ko-KR" sz="1200" dirty="0"/>
              <a:t>I</a:t>
            </a:r>
            <a:r>
              <a:rPr lang="ko-KR" altLang="en-US" sz="1200" dirty="0"/>
              <a:t>lluminance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E76A52-4E90-43D0-B7CC-C11D06FA6E36}"/>
              </a:ext>
            </a:extLst>
          </p:cNvPr>
          <p:cNvSpPr txBox="1"/>
          <p:nvPr/>
        </p:nvSpPr>
        <p:spPr>
          <a:xfrm>
            <a:off x="4374920" y="3900912"/>
            <a:ext cx="1503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Time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595E4C-C8AD-40C0-86E8-A1FE1E38522A}"/>
              </a:ext>
            </a:extLst>
          </p:cNvPr>
          <p:cNvSpPr txBox="1"/>
          <p:nvPr/>
        </p:nvSpPr>
        <p:spPr>
          <a:xfrm>
            <a:off x="9083178" y="2583971"/>
            <a:ext cx="118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Live Sensor Data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58465-4789-4A82-9883-5F3AEF6B5ED1}"/>
              </a:ext>
            </a:extLst>
          </p:cNvPr>
          <p:cNvSpPr txBox="1"/>
          <p:nvPr/>
        </p:nvSpPr>
        <p:spPr>
          <a:xfrm>
            <a:off x="9066817" y="3257397"/>
            <a:ext cx="1214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control information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F343E4-D7B7-4DDD-B940-DE89452AC7A6}"/>
              </a:ext>
            </a:extLst>
          </p:cNvPr>
          <p:cNvSpPr txBox="1"/>
          <p:nvPr/>
        </p:nvSpPr>
        <p:spPr>
          <a:xfrm>
            <a:off x="467451" y="258328"/>
            <a:ext cx="17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Flowchart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B90AB57-77FC-49DB-A1E3-AE74B723BA0E}"/>
              </a:ext>
            </a:extLst>
          </p:cNvPr>
          <p:cNvSpPr/>
          <p:nvPr/>
        </p:nvSpPr>
        <p:spPr>
          <a:xfrm>
            <a:off x="371773" y="258328"/>
            <a:ext cx="4571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841A9D5-0ED5-441F-AC55-171A2C67F6D4}"/>
              </a:ext>
            </a:extLst>
          </p:cNvPr>
          <p:cNvSpPr/>
          <p:nvPr/>
        </p:nvSpPr>
        <p:spPr>
          <a:xfrm>
            <a:off x="10264788" y="4611142"/>
            <a:ext cx="1503498" cy="1450075"/>
          </a:xfrm>
          <a:prstGeom prst="roundRect">
            <a:avLst>
              <a:gd name="adj" fmla="val 59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Smart</a:t>
            </a:r>
          </a:p>
          <a:p>
            <a:pPr algn="ctr"/>
            <a:r>
              <a:rPr lang="en-US" altLang="ko-KR" b="1" dirty="0"/>
              <a:t>Farm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7E64D6-A995-4D37-AEE4-82F8E528AAE9}"/>
              </a:ext>
            </a:extLst>
          </p:cNvPr>
          <p:cNvSpPr txBox="1"/>
          <p:nvPr/>
        </p:nvSpPr>
        <p:spPr>
          <a:xfrm>
            <a:off x="6842522" y="1097119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AI Server</a:t>
            </a:r>
            <a:endParaRPr lang="ko-KR" altLang="en-US" b="1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3A6BAC9-7B24-4961-950B-4986B8B9AA15}"/>
              </a:ext>
            </a:extLst>
          </p:cNvPr>
          <p:cNvCxnSpPr>
            <a:cxnSpLocks/>
            <a:stCxn id="12" idx="2"/>
            <a:endCxn id="75" idx="0"/>
          </p:cNvCxnSpPr>
          <p:nvPr/>
        </p:nvCxnSpPr>
        <p:spPr>
          <a:xfrm>
            <a:off x="11016537" y="3815392"/>
            <a:ext cx="0" cy="79575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D3C97F-23DD-4FDF-88C0-AF1E6F7B832E}"/>
              </a:ext>
            </a:extLst>
          </p:cNvPr>
          <p:cNvSpPr txBox="1"/>
          <p:nvPr/>
        </p:nvSpPr>
        <p:spPr>
          <a:xfrm>
            <a:off x="9916252" y="3937716"/>
            <a:ext cx="118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Live Sensor Data</a:t>
            </a: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0C712A-01F3-457F-A0A1-46C7B5527BDE}"/>
              </a:ext>
            </a:extLst>
          </p:cNvPr>
          <p:cNvSpPr txBox="1"/>
          <p:nvPr/>
        </p:nvSpPr>
        <p:spPr>
          <a:xfrm>
            <a:off x="10965880" y="3889012"/>
            <a:ext cx="1214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control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913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D54A63-7D13-41AB-9F16-E1DEF13CE61F}"/>
              </a:ext>
            </a:extLst>
          </p:cNvPr>
          <p:cNvSpPr/>
          <p:nvPr/>
        </p:nvSpPr>
        <p:spPr>
          <a:xfrm>
            <a:off x="2518360" y="2214242"/>
            <a:ext cx="1968215" cy="664272"/>
          </a:xfrm>
          <a:prstGeom prst="roundRect">
            <a:avLst>
              <a:gd name="adj" fmla="val 59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VC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E21AB7-F31F-4189-B268-690F276BBDC1}"/>
              </a:ext>
            </a:extLst>
          </p:cNvPr>
          <p:cNvSpPr/>
          <p:nvPr/>
        </p:nvSpPr>
        <p:spPr>
          <a:xfrm>
            <a:off x="4640340" y="2214242"/>
            <a:ext cx="1968215" cy="664272"/>
          </a:xfrm>
          <a:prstGeom prst="roundRect">
            <a:avLst>
              <a:gd name="adj" fmla="val 59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Extra Info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D9B92EC-57E7-4480-9917-26E1FB654E5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3437884" y="2943097"/>
            <a:ext cx="1190156" cy="1060989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A90BF21-1C80-487A-BE60-C54ADCCD4D9B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4498875" y="2943097"/>
            <a:ext cx="1190156" cy="1060991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F1CFBC-AB00-43BE-A828-4878ED576E93}"/>
              </a:ext>
            </a:extLst>
          </p:cNvPr>
          <p:cNvSpPr txBox="1"/>
          <p:nvPr/>
        </p:nvSpPr>
        <p:spPr>
          <a:xfrm>
            <a:off x="1614894" y="2822297"/>
            <a:ext cx="1885523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unrevealed_attrs</a:t>
            </a:r>
            <a:endParaRPr lang="en-US" altLang="ko-KR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6FA5A-CF6E-40E3-982C-8D13290A3D36}"/>
              </a:ext>
            </a:extLst>
          </p:cNvPr>
          <p:cNvSpPr txBox="1"/>
          <p:nvPr/>
        </p:nvSpPr>
        <p:spPr>
          <a:xfrm>
            <a:off x="5628548" y="2909652"/>
            <a:ext cx="2040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self_attested_attrs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1D41E16-4B74-478D-962C-7CD3BD27D6A1}"/>
              </a:ext>
            </a:extLst>
          </p:cNvPr>
          <p:cNvSpPr/>
          <p:nvPr/>
        </p:nvSpPr>
        <p:spPr>
          <a:xfrm>
            <a:off x="1960013" y="1619677"/>
            <a:ext cx="5580711" cy="3378770"/>
          </a:xfrm>
          <a:prstGeom prst="roundRect">
            <a:avLst>
              <a:gd name="adj" fmla="val 1829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7932-58ED-470D-8BE1-649D99467551}"/>
              </a:ext>
            </a:extLst>
          </p:cNvPr>
          <p:cNvSpPr txBox="1"/>
          <p:nvPr/>
        </p:nvSpPr>
        <p:spPr>
          <a:xfrm>
            <a:off x="1883740" y="120280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Holder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67BB82-BC29-49FD-BEDD-31A72F056B8C}"/>
              </a:ext>
            </a:extLst>
          </p:cNvPr>
          <p:cNvSpPr txBox="1"/>
          <p:nvPr/>
        </p:nvSpPr>
        <p:spPr>
          <a:xfrm>
            <a:off x="2429099" y="1714764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지갑의 </a:t>
            </a:r>
            <a:r>
              <a:rPr lang="en-US" altLang="ko-KR" sz="1400" dirty="0"/>
              <a:t>VC</a:t>
            </a:r>
            <a:r>
              <a:rPr lang="ko-KR" altLang="en-US" sz="1400" dirty="0"/>
              <a:t>에서</a:t>
            </a:r>
            <a:endParaRPr lang="en-US" altLang="ko-KR" sz="1400" dirty="0"/>
          </a:p>
          <a:p>
            <a:r>
              <a:rPr lang="ko-KR" altLang="en-US" sz="1400" dirty="0"/>
              <a:t>증명 요소 추출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E9CAA-DF49-4678-8552-7FD4E1F01718}"/>
              </a:ext>
            </a:extLst>
          </p:cNvPr>
          <p:cNvSpPr txBox="1"/>
          <p:nvPr/>
        </p:nvSpPr>
        <p:spPr>
          <a:xfrm>
            <a:off x="4575836" y="1711537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 외에서</a:t>
            </a:r>
            <a:endParaRPr lang="en-US" altLang="ko-KR" sz="1400" dirty="0"/>
          </a:p>
          <a:p>
            <a:r>
              <a:rPr lang="ko-KR" altLang="en-US" sz="1400" dirty="0"/>
              <a:t>증명 요소 추출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0DDD62-53CE-451A-945D-C73BFDFFA3A3}"/>
              </a:ext>
            </a:extLst>
          </p:cNvPr>
          <p:cNvSpPr txBox="1"/>
          <p:nvPr/>
        </p:nvSpPr>
        <p:spPr>
          <a:xfrm>
            <a:off x="2465824" y="376007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증명 요소 통합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E4C30C-7453-4637-9331-05EB128F5ED4}"/>
              </a:ext>
            </a:extLst>
          </p:cNvPr>
          <p:cNvSpPr txBox="1"/>
          <p:nvPr/>
        </p:nvSpPr>
        <p:spPr>
          <a:xfrm>
            <a:off x="1614894" y="3063541"/>
            <a:ext cx="1885523" cy="39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schema</a:t>
            </a:r>
            <a:endParaRPr lang="en-US" altLang="ko-KR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7BF4F-266B-4A87-8AE6-E4189F308176}"/>
              </a:ext>
            </a:extLst>
          </p:cNvPr>
          <p:cNvSpPr txBox="1"/>
          <p:nvPr/>
        </p:nvSpPr>
        <p:spPr>
          <a:xfrm>
            <a:off x="6591976" y="409980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증명 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A045D1-CCEC-4C61-98F9-7D3F23BA12FE}"/>
              </a:ext>
            </a:extLst>
          </p:cNvPr>
          <p:cNvSpPr txBox="1"/>
          <p:nvPr/>
        </p:nvSpPr>
        <p:spPr>
          <a:xfrm>
            <a:off x="6546194" y="4412234"/>
            <a:ext cx="292122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(POST) /api/request/proofVerification</a:t>
            </a:r>
            <a:endParaRPr lang="ko-KR" altLang="en-US" sz="12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E90FB1-4E76-4A80-9147-44A0C84AB015}"/>
              </a:ext>
            </a:extLst>
          </p:cNvPr>
          <p:cNvSpPr/>
          <p:nvPr/>
        </p:nvSpPr>
        <p:spPr>
          <a:xfrm>
            <a:off x="2518359" y="4068670"/>
            <a:ext cx="4090196" cy="664272"/>
          </a:xfrm>
          <a:prstGeom prst="roundRect">
            <a:avLst>
              <a:gd name="adj" fmla="val 599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VP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28A321-BF3B-4011-8717-5E221A124BA7}"/>
              </a:ext>
            </a:extLst>
          </p:cNvPr>
          <p:cNvSpPr/>
          <p:nvPr/>
        </p:nvSpPr>
        <p:spPr>
          <a:xfrm>
            <a:off x="9387293" y="3837507"/>
            <a:ext cx="1163842" cy="1126598"/>
          </a:xfrm>
          <a:prstGeom prst="roundRect">
            <a:avLst>
              <a:gd name="adj" fmla="val 59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Verifier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2CAD53-841E-4A5B-85DA-98D60263E33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608555" y="4400806"/>
            <a:ext cx="27787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9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92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</dc:creator>
  <cp:lastModifiedBy>etri</cp:lastModifiedBy>
  <cp:revision>7</cp:revision>
  <dcterms:created xsi:type="dcterms:W3CDTF">2022-07-14T00:15:05Z</dcterms:created>
  <dcterms:modified xsi:type="dcterms:W3CDTF">2022-07-14T08:21:25Z</dcterms:modified>
</cp:coreProperties>
</file>