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65309-A24D-444E-9979-04A74B847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BB0ABE-8345-4714-B201-AA9C5FB8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BF99A-CD5A-488E-8577-12F6330D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C51DC-CA50-48BC-99D8-83B9F39D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546E7-5A7B-47BB-892C-6D3B4863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1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C572-F231-4AD3-8F4A-4ADCE945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CAE4B-F962-4484-AF05-1FD2252B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DDCE2-0229-4652-949E-A5A6893D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02E06-7DA3-4F48-8121-6E0AF046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060DC-DFA5-4CAB-8BC3-25A5AC8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3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FAA251-CE40-401D-B699-A2E8A7E2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D60A1-8368-42AC-9352-B2A2BE1B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539C-1965-432A-94C5-81A0C8D3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217DA-2953-4760-9E44-05D036A1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01C6D-75D3-43F3-84B5-E776975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1DC6-11DD-4721-BB29-9FC7A90C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A746C-06F1-4084-B7FB-11597280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BD02-EE18-4B17-B01E-527625C4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B21C7-7771-4CF4-ABD7-F097142C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6DEBE-B546-40B2-AAA2-497DCE81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9792-5714-478B-9878-339A2B73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60974-82A5-4DA7-B646-0D36398A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E9D4E-174D-4820-A85C-92BEB661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493E5-F3A6-4140-A087-5DA39D8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D80A5-947E-4175-89DE-A16642D7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6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18F3A-9181-48D7-939D-5C6CAF1A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61DC2-7B83-48F4-883C-D0010BF4B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E1EF0A-A7FF-4CBE-B6CD-1D1D2C2D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76CC3-33E3-41F5-B41D-81D5CD7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8FBBE-17EC-413B-A8C9-05FCDC91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C146E-2C93-4D41-AF1E-907734C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99F7-33E3-4234-B1CA-4324A8FB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96381-3FA7-426E-817B-DDE7646A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02F65-61F1-4831-BA12-52695C53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625BE-B741-4021-92E3-7D136736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590FFE-91D8-4A05-A137-5739DCF30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D6B314-93EA-4647-BD5F-2BD5CBC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A83A5-9330-4562-B9C0-60BC76F8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77D44C-19DD-4E5C-A870-C969C545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59B1-86B8-4A6A-948B-CF3C46E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7C3376-6AE5-4F84-AD96-CE8CF9FF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8CC07-1A69-427F-A835-84908ACA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8E7C1-053B-4F69-88CC-CF44826A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6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974AFE-FAA0-42D5-8E17-A1D6AA8E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699DE-E48C-4302-B129-C6DC299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99C54-1B30-4891-8916-8999D160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8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89F1-0582-4C4E-9E87-889932B6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F3673-585E-42C0-95E9-0C90511D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4C288-191D-41C0-92D3-332E66E2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C8168-507D-4F4C-8D71-5432780A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8A742-7703-4866-91C2-4620F7F7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52C1E-FF67-48ED-8F45-9586A25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F224-76AE-49FE-945E-1C66A9E3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2161A-F935-4FF3-8471-18B62B91B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29972-DC50-4240-B844-E772E393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4614B-E7A1-45FF-A3D6-411228C6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4EF9A-C83E-431A-8C0C-52335234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F6EC1-B171-449D-AE35-1AE971B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5325F-6C29-481E-AB81-6FDBBC98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2D2F7-96AB-47E0-8D65-24105CDB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8F48A-386D-40F7-A80E-646BCF8A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0214-9FEA-4E9C-8B14-7A79835E24F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F0C72-AF78-4774-B41B-227D8652B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8062E-3F86-4488-95A5-4A15C6CE6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E87F-F5E0-4678-9451-D77221720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6F418D-A18E-4251-9CE2-DDA55C0D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7" y="2639912"/>
            <a:ext cx="2700334" cy="15781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C31C64-9F80-411E-86CF-ECC572449F29}"/>
              </a:ext>
            </a:extLst>
          </p:cNvPr>
          <p:cNvGrpSpPr/>
          <p:nvPr/>
        </p:nvGrpSpPr>
        <p:grpSpPr>
          <a:xfrm>
            <a:off x="3706631" y="801743"/>
            <a:ext cx="2700335" cy="5254511"/>
            <a:chOff x="3652338" y="28109"/>
            <a:chExt cx="3378307" cy="65737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E5BE544-C744-4A44-AC81-BE56CDDD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338" y="2257365"/>
              <a:ext cx="3378305" cy="21152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F4BD73-2E47-43B8-82C2-E655DF2A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339" y="4486622"/>
              <a:ext cx="3378306" cy="211524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A8F70C-47D3-4F2C-B8F6-4706DE42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338" y="28109"/>
              <a:ext cx="3378305" cy="211524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F2B595-7075-49C4-94C4-25343C59746E}"/>
              </a:ext>
            </a:extLst>
          </p:cNvPr>
          <p:cNvGrpSpPr/>
          <p:nvPr/>
        </p:nvGrpSpPr>
        <p:grpSpPr>
          <a:xfrm>
            <a:off x="9491667" y="793905"/>
            <a:ext cx="2700333" cy="5262349"/>
            <a:chOff x="7298617" y="647264"/>
            <a:chExt cx="2700333" cy="526234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9F7F15D-DE20-4ACC-838B-74894449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505" y="647264"/>
              <a:ext cx="2630556" cy="184208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2E84E37-1ACF-44B8-A466-63FC1CB1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17" y="2433062"/>
              <a:ext cx="2700333" cy="184208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F1FF61A-B522-4342-90FC-6B59FBDC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505" y="4067526"/>
              <a:ext cx="2630556" cy="1842087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FA0E68-66FD-458F-8BC1-1558F743EABA}"/>
              </a:ext>
            </a:extLst>
          </p:cNvPr>
          <p:cNvGrpSpPr/>
          <p:nvPr/>
        </p:nvGrpSpPr>
        <p:grpSpPr>
          <a:xfrm>
            <a:off x="7742505" y="1022539"/>
            <a:ext cx="781120" cy="1557163"/>
            <a:chOff x="9471238" y="685181"/>
            <a:chExt cx="715038" cy="15449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DDDEC05-421A-46B7-B7A4-B332257B2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239" y="685181"/>
              <a:ext cx="715037" cy="5149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BB5DB1D-6D2B-48E4-B206-E8E8886F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238" y="1200156"/>
              <a:ext cx="715037" cy="5149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939C7A2-76BC-4DFC-B6FD-DB438391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238" y="1715131"/>
              <a:ext cx="715037" cy="514975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997878-76AE-4602-B527-9995A0610AD7}"/>
              </a:ext>
            </a:extLst>
          </p:cNvPr>
          <p:cNvGrpSpPr/>
          <p:nvPr/>
        </p:nvGrpSpPr>
        <p:grpSpPr>
          <a:xfrm>
            <a:off x="7754647" y="2645337"/>
            <a:ext cx="781119" cy="1638771"/>
            <a:chOff x="9268620" y="3282356"/>
            <a:chExt cx="685382" cy="143791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D0EA40D-0B5C-4054-AF83-B1324F0A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620" y="3282356"/>
              <a:ext cx="685382" cy="50141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A52E818-3625-4C08-981D-BEBD283B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620" y="3773739"/>
              <a:ext cx="685382" cy="50141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07FF6C3-E0BE-41B0-834B-8B06B2AC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620" y="4218863"/>
              <a:ext cx="685382" cy="501411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4A2443E-9B77-496D-985E-1D76BEEBCC94}"/>
              </a:ext>
            </a:extLst>
          </p:cNvPr>
          <p:cNvGrpSpPr/>
          <p:nvPr/>
        </p:nvGrpSpPr>
        <p:grpSpPr>
          <a:xfrm>
            <a:off x="7742506" y="4365504"/>
            <a:ext cx="781118" cy="1654742"/>
            <a:chOff x="9544409" y="4312365"/>
            <a:chExt cx="726469" cy="153897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12EE2BF-430F-40B8-8A15-481D64845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409" y="5328128"/>
              <a:ext cx="726469" cy="523209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78548BF-75DC-4E73-AB41-0F96396F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701" y="4830108"/>
              <a:ext cx="715177" cy="52320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D8118A4-B348-42D2-ADB5-57886563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701" y="4312365"/>
              <a:ext cx="715177" cy="523209"/>
            </a:xfrm>
            <a:prstGeom prst="rect">
              <a:avLst/>
            </a:prstGeom>
          </p:spPr>
        </p:pic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098BD373-7FAA-4B5D-9F1B-FD40245F2406}"/>
              </a:ext>
            </a:extLst>
          </p:cNvPr>
          <p:cNvSpPr/>
          <p:nvPr/>
        </p:nvSpPr>
        <p:spPr>
          <a:xfrm>
            <a:off x="3044237" y="3308242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E130250-078F-46AA-8371-5144F671216D}"/>
              </a:ext>
            </a:extLst>
          </p:cNvPr>
          <p:cNvSpPr/>
          <p:nvPr/>
        </p:nvSpPr>
        <p:spPr>
          <a:xfrm>
            <a:off x="6881694" y="3236492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B7C6AF5-6C8F-4CF2-BE21-743A31EBEFAC}"/>
              </a:ext>
            </a:extLst>
          </p:cNvPr>
          <p:cNvSpPr/>
          <p:nvPr/>
        </p:nvSpPr>
        <p:spPr>
          <a:xfrm>
            <a:off x="8944975" y="3236492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FF94762D-BE71-479C-925B-8BCB347C7C70}"/>
              </a:ext>
            </a:extLst>
          </p:cNvPr>
          <p:cNvSpPr/>
          <p:nvPr/>
        </p:nvSpPr>
        <p:spPr>
          <a:xfrm>
            <a:off x="6881694" y="1503924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17FB31F-3F6C-4A1C-AD71-B023AE557931}"/>
              </a:ext>
            </a:extLst>
          </p:cNvPr>
          <p:cNvSpPr/>
          <p:nvPr/>
        </p:nvSpPr>
        <p:spPr>
          <a:xfrm>
            <a:off x="8944975" y="1503924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4089D83C-FFF6-42B1-9559-1C3711717B7F}"/>
              </a:ext>
            </a:extLst>
          </p:cNvPr>
          <p:cNvSpPr/>
          <p:nvPr/>
        </p:nvSpPr>
        <p:spPr>
          <a:xfrm>
            <a:off x="6881694" y="5046517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E289F743-747F-4681-8094-15649114FA2D}"/>
              </a:ext>
            </a:extLst>
          </p:cNvPr>
          <p:cNvSpPr/>
          <p:nvPr/>
        </p:nvSpPr>
        <p:spPr>
          <a:xfrm>
            <a:off x="8944975" y="5046517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81AFE1C-8471-4DB8-865B-79362F4A75A7}"/>
              </a:ext>
            </a:extLst>
          </p:cNvPr>
          <p:cNvSpPr/>
          <p:nvPr/>
        </p:nvSpPr>
        <p:spPr>
          <a:xfrm rot="20287475">
            <a:off x="3018764" y="1522443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59E8709E-55A9-4F71-9710-32A9FEEAB8A6}"/>
              </a:ext>
            </a:extLst>
          </p:cNvPr>
          <p:cNvSpPr/>
          <p:nvPr/>
        </p:nvSpPr>
        <p:spPr>
          <a:xfrm rot="1312525" flipV="1">
            <a:off x="3036208" y="4942705"/>
            <a:ext cx="433137" cy="38501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D6CB21-33D8-49F8-BDD0-6EE08C7E66AB}"/>
              </a:ext>
            </a:extLst>
          </p:cNvPr>
          <p:cNvSpPr txBox="1"/>
          <p:nvPr/>
        </p:nvSpPr>
        <p:spPr>
          <a:xfrm>
            <a:off x="788115" y="227600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 Data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FD0126-CFB4-4D1E-94E5-0D5C9A785108}"/>
              </a:ext>
            </a:extLst>
          </p:cNvPr>
          <p:cNvSpPr txBox="1"/>
          <p:nvPr/>
        </p:nvSpPr>
        <p:spPr>
          <a:xfrm>
            <a:off x="4242217" y="404895"/>
            <a:ext cx="16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Training Loss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D85-F9B1-4758-930B-EB696509B1DD}"/>
              </a:ext>
            </a:extLst>
          </p:cNvPr>
          <p:cNvSpPr txBox="1"/>
          <p:nvPr/>
        </p:nvSpPr>
        <p:spPr>
          <a:xfrm>
            <a:off x="7479010" y="404895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Prediction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28529-9643-43A3-B598-1E58ED0FD4CA}"/>
              </a:ext>
            </a:extLst>
          </p:cNvPr>
          <p:cNvSpPr txBox="1"/>
          <p:nvPr/>
        </p:nvSpPr>
        <p:spPr>
          <a:xfrm>
            <a:off x="9671258" y="402231"/>
            <a:ext cx="234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Prediction All Input</a:t>
            </a:r>
          </a:p>
        </p:txBody>
      </p:sp>
    </p:spTree>
    <p:extLst>
      <p:ext uri="{BB962C8B-B14F-4D97-AF65-F5344CB8AC3E}">
        <p14:creationId xmlns:p14="http://schemas.microsoft.com/office/powerpoint/2010/main" val="40756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4</cp:revision>
  <dcterms:created xsi:type="dcterms:W3CDTF">2022-08-03T00:35:58Z</dcterms:created>
  <dcterms:modified xsi:type="dcterms:W3CDTF">2022-08-03T02:02:33Z</dcterms:modified>
</cp:coreProperties>
</file>