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  <p:sldId id="259" r:id="rId6"/>
    <p:sldId id="257" r:id="rId7"/>
    <p:sldId id="260" r:id="rId8"/>
    <p:sldId id="261" r:id="rId9"/>
    <p:sldId id="266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FC9804"/>
    <a:srgbClr val="7395D3"/>
    <a:srgbClr val="B1EC1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>
        <p:scale>
          <a:sx n="66" d="100"/>
          <a:sy n="66" d="100"/>
        </p:scale>
        <p:origin x="217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D8D6B-FABA-472C-9E6E-063111377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E63BBD-5C19-47E7-95F6-C2D797393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4F0E1-8BE4-4D30-9701-3B84D3582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F6C6-52EB-4DCD-86A4-189588E5EB52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3A023-94EF-4A88-869E-2D75FC5C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2BFC0-08CE-4339-AF58-9E9D1E30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E9DD-9D58-49B2-B539-92ADABCBB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08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AE2FF-4450-44A5-926E-65319909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175D72-C150-4E65-8B41-A31079191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7CDA5-546E-4412-ADED-077BA553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F6C6-52EB-4DCD-86A4-189588E5EB52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DCDDB-BE3D-4B35-89B7-BEDAB020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2A744-8943-41F9-A408-8FEE1A28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E9DD-9D58-49B2-B539-92ADABCBB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8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BABB67-4495-4FE2-9CA0-833F59289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542BE2-F388-4CD5-9442-11AA7B8C2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7A1D3-580B-4C93-962E-A120C68B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F6C6-52EB-4DCD-86A4-189588E5EB52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D1200-79BA-4180-B861-039622A6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61C3B-5D34-4D7D-996C-45800557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E9DD-9D58-49B2-B539-92ADABCBB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6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6A7CF-50EB-4AD9-A273-34237BCE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BB9939-73F8-4E67-B623-755C1BF1A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D6B17-2E25-4DFE-B5CB-D4DFF0A9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F6C6-52EB-4DCD-86A4-189588E5EB52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95670-BBDB-4229-8305-AF6C9157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F8EB5-5249-4806-BE8D-B09D5FF3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E9DD-9D58-49B2-B539-92ADABCBB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1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7E07A-9169-4C91-929D-C5C7825F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36AFA5-27A6-48FD-8E6A-A05A2467A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0D9EF-9DA2-4911-AF00-ECEE03D7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F6C6-52EB-4DCD-86A4-189588E5EB52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C4A4D-2AD5-4CE3-9CCD-429C8AFC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64D5F-6380-44A4-90B8-F204CDB3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E9DD-9D58-49B2-B539-92ADABCBB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22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612F8-3106-4493-A0C6-74D7E6C2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00C7B6-CA2A-4E26-9792-E27B1BCBB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9486BF-45C9-42BA-8340-B1CB02EB0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03A40C-E2A9-46B7-B83A-B0852FEE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F6C6-52EB-4DCD-86A4-189588E5EB52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D725-5BA4-43C6-9BA2-448E790F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2D19D0-BC1B-41E1-89F1-92989C76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E9DD-9D58-49B2-B539-92ADABCBB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5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B0ED3-8ADA-4C65-97E7-A08426D3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20720-1E23-4D61-8124-FE82AE3A7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A9D340-6F1E-4D18-8326-8CDA7201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67D856-D142-464B-9D34-1A786884A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28E327-D7CF-4769-9141-4B32D1B3B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8128DC-9C4F-471B-A946-9A43DA9D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F6C6-52EB-4DCD-86A4-189588E5EB52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64C70F-0B12-44EA-B218-628240E6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5E92A2-4EC4-4274-A21A-EBDC0DB6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E9DD-9D58-49B2-B539-92ADABCBB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86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7A26E-5E32-4C96-A4FF-F018D09B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0FA31D-4F2B-49B0-96E6-16B985AB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F6C6-52EB-4DCD-86A4-189588E5EB52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6DDBF1-F714-4187-8F7E-3D2C8433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022064-8268-48E6-AE55-8E0FC563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E9DD-9D58-49B2-B539-92ADABCBB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6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1109B6-4659-4C90-A0F3-E18203E7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F6C6-52EB-4DCD-86A4-189588E5EB52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412715-188E-40E5-A1D2-C9515FC9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92BA57-BF47-48E4-9399-694995F7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E9DD-9D58-49B2-B539-92ADABCBB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5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48407-210D-49B8-BA04-4D0B9041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A12C5-4BBE-4EB1-9E95-62E240DD0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6A341C-63DD-449D-9608-44C2EDC14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5BDDFD-1381-4B8F-ACF3-2E67BF92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F6C6-52EB-4DCD-86A4-189588E5EB52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789C25-B09C-4BF4-8A1D-EED4A78D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4CB13C-448B-4B6A-9A47-3D19A047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E9DD-9D58-49B2-B539-92ADABCBB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2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18FBF-E6B1-42E9-838C-CA19632D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A1DDCC-5576-40C2-949F-AA9033F6D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EFE409-FD4A-40FB-80B4-6977A2CE9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351F5F-46DF-45AE-B10E-E5AF1A0D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F6C6-52EB-4DCD-86A4-189588E5EB52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F9AE68-3BC6-47B1-9A89-A30A9C04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6168C3-AF01-447C-BEE6-1A3604A7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E9DD-9D58-49B2-B539-92ADABCBB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75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A3AFE2-9CD7-433D-A64F-577DDB11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C58D50-6E59-4BA3-864D-F060802D0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B1EB5-E309-4488-9581-5DEC30517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5F6C6-52EB-4DCD-86A4-189588E5EB52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E8D60-D9B7-4631-93D1-D80AD94DA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7F9E5-AB8F-4661-B340-A637B7197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8E9DD-9D58-49B2-B539-92ADABCBB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1C4C08-9BFC-45CD-9A71-85CD369B9295}"/>
              </a:ext>
            </a:extLst>
          </p:cNvPr>
          <p:cNvCxnSpPr/>
          <p:nvPr/>
        </p:nvCxnSpPr>
        <p:spPr>
          <a:xfrm>
            <a:off x="706120" y="1490146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8264E12-C12B-4FD2-9F9C-156F07A60FAD}"/>
              </a:ext>
            </a:extLst>
          </p:cNvPr>
          <p:cNvCxnSpPr/>
          <p:nvPr/>
        </p:nvCxnSpPr>
        <p:spPr>
          <a:xfrm>
            <a:off x="10144760" y="1490146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EC83D52-1F05-468C-8CDD-F4BC972E9281}"/>
              </a:ext>
            </a:extLst>
          </p:cNvPr>
          <p:cNvCxnSpPr>
            <a:cxnSpLocks/>
          </p:cNvCxnSpPr>
          <p:nvPr/>
        </p:nvCxnSpPr>
        <p:spPr>
          <a:xfrm>
            <a:off x="706120" y="1744146"/>
            <a:ext cx="9453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30EFD8C-4AEF-4B52-9E60-BE682450E772}"/>
              </a:ext>
            </a:extLst>
          </p:cNvPr>
          <p:cNvCxnSpPr/>
          <p:nvPr/>
        </p:nvCxnSpPr>
        <p:spPr>
          <a:xfrm>
            <a:off x="5440680" y="1490146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D1E432-4E79-41B0-A4AB-2F5449CE8531}"/>
              </a:ext>
            </a:extLst>
          </p:cNvPr>
          <p:cNvSpPr txBox="1"/>
          <p:nvPr/>
        </p:nvSpPr>
        <p:spPr>
          <a:xfrm>
            <a:off x="360512" y="206552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2021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2B0B0-DC5D-4D11-A385-0BEA69306D94}"/>
              </a:ext>
            </a:extLst>
          </p:cNvPr>
          <p:cNvSpPr txBox="1"/>
          <p:nvPr/>
        </p:nvSpPr>
        <p:spPr>
          <a:xfrm>
            <a:off x="5095072" y="206552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2022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F3671-E754-4D2F-A03E-0F2B7E1B0D84}"/>
              </a:ext>
            </a:extLst>
          </p:cNvPr>
          <p:cNvSpPr txBox="1"/>
          <p:nvPr/>
        </p:nvSpPr>
        <p:spPr>
          <a:xfrm>
            <a:off x="9796488" y="210973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2023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29858C-0DF6-4FA1-90CA-5659D5690C0C}"/>
              </a:ext>
            </a:extLst>
          </p:cNvPr>
          <p:cNvSpPr/>
          <p:nvPr/>
        </p:nvSpPr>
        <p:spPr>
          <a:xfrm>
            <a:off x="1010919" y="1510299"/>
            <a:ext cx="1717040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E7321F6-3230-43B0-B567-8233EFE14EBD}"/>
              </a:ext>
            </a:extLst>
          </p:cNvPr>
          <p:cNvSpPr/>
          <p:nvPr/>
        </p:nvSpPr>
        <p:spPr>
          <a:xfrm>
            <a:off x="7462521" y="1759386"/>
            <a:ext cx="203196" cy="23876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848DF-7E72-4E15-A963-E999EAD908A5}"/>
              </a:ext>
            </a:extLst>
          </p:cNvPr>
          <p:cNvSpPr txBox="1"/>
          <p:nvPr/>
        </p:nvSpPr>
        <p:spPr>
          <a:xfrm>
            <a:off x="7000503" y="2160368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22/08/13</a:t>
            </a:r>
          </a:p>
          <a:p>
            <a:pPr algn="ctr"/>
            <a:r>
              <a:rPr lang="en-US" altLang="ko-KR" dirty="0"/>
              <a:t>16:00</a:t>
            </a:r>
            <a:endParaRPr lang="ko-KR" altLang="en-US" dirty="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2DF93CEE-F579-429F-8480-B16E1126B513}"/>
              </a:ext>
            </a:extLst>
          </p:cNvPr>
          <p:cNvSpPr/>
          <p:nvPr/>
        </p:nvSpPr>
        <p:spPr>
          <a:xfrm>
            <a:off x="2626363" y="1728907"/>
            <a:ext cx="203196" cy="23876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056EC3-A4E1-44FF-80B2-56793C80B854}"/>
              </a:ext>
            </a:extLst>
          </p:cNvPr>
          <p:cNvSpPr txBox="1"/>
          <p:nvPr/>
        </p:nvSpPr>
        <p:spPr>
          <a:xfrm>
            <a:off x="2164345" y="2129889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21/05/02</a:t>
            </a:r>
          </a:p>
          <a:p>
            <a:pPr algn="ctr"/>
            <a:r>
              <a:rPr lang="en-US" altLang="ko-KR" dirty="0"/>
              <a:t>18:00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CDBAEF-F80B-4609-BA37-E0F9C17633D6}"/>
              </a:ext>
            </a:extLst>
          </p:cNvPr>
          <p:cNvSpPr txBox="1"/>
          <p:nvPr/>
        </p:nvSpPr>
        <p:spPr>
          <a:xfrm>
            <a:off x="824381" y="480329"/>
            <a:ext cx="3004349" cy="654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/>
              <a:t>현 일시 </a:t>
            </a:r>
            <a:r>
              <a:rPr lang="en-US" altLang="ko-KR" sz="1600" dirty="0"/>
              <a:t>	     : 22/08/20 03:00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/>
              <a:t>희망 예측 </a:t>
            </a:r>
            <a:r>
              <a:rPr lang="en-US" altLang="ko-KR" sz="1600" b="1" dirty="0"/>
              <a:t>   </a:t>
            </a:r>
            <a:r>
              <a:rPr lang="en-US" altLang="ko-KR" sz="1600" dirty="0"/>
              <a:t>: 2</a:t>
            </a:r>
            <a:r>
              <a:rPr lang="ko-KR" altLang="en-US" sz="1600" dirty="0"/>
              <a:t>시간 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479198C-B4FB-4FC6-A7B3-DB131E164CB9}"/>
              </a:ext>
            </a:extLst>
          </p:cNvPr>
          <p:cNvSpPr/>
          <p:nvPr/>
        </p:nvSpPr>
        <p:spPr>
          <a:xfrm>
            <a:off x="589112" y="466299"/>
            <a:ext cx="3474888" cy="668120"/>
          </a:xfrm>
          <a:prstGeom prst="roundRect">
            <a:avLst>
              <a:gd name="adj" fmla="val 29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1CF17CF-F6AB-4097-824F-F0062EAC0400}"/>
              </a:ext>
            </a:extLst>
          </p:cNvPr>
          <p:cNvCxnSpPr/>
          <p:nvPr/>
        </p:nvCxnSpPr>
        <p:spPr>
          <a:xfrm>
            <a:off x="685800" y="2899242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E782F5C-130E-4D7E-AF39-8777D25BE00C}"/>
              </a:ext>
            </a:extLst>
          </p:cNvPr>
          <p:cNvCxnSpPr/>
          <p:nvPr/>
        </p:nvCxnSpPr>
        <p:spPr>
          <a:xfrm>
            <a:off x="10160000" y="2899242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1F9E65E-194D-4D39-9869-B87BDD4B9ED4}"/>
              </a:ext>
            </a:extLst>
          </p:cNvPr>
          <p:cNvCxnSpPr>
            <a:cxnSpLocks/>
          </p:cNvCxnSpPr>
          <p:nvPr/>
        </p:nvCxnSpPr>
        <p:spPr>
          <a:xfrm>
            <a:off x="685800" y="3153242"/>
            <a:ext cx="947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2F60411-E2F1-41D8-AAAE-C233E3BB9404}"/>
              </a:ext>
            </a:extLst>
          </p:cNvPr>
          <p:cNvCxnSpPr/>
          <p:nvPr/>
        </p:nvCxnSpPr>
        <p:spPr>
          <a:xfrm>
            <a:off x="5420360" y="2899242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CFDA0C5-4BAD-45B7-A926-E5151694C106}"/>
              </a:ext>
            </a:extLst>
          </p:cNvPr>
          <p:cNvSpPr txBox="1"/>
          <p:nvPr/>
        </p:nvSpPr>
        <p:spPr>
          <a:xfrm>
            <a:off x="340192" y="347462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2021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18A0B7-D0BC-4C19-A7C6-38878E382AD6}"/>
              </a:ext>
            </a:extLst>
          </p:cNvPr>
          <p:cNvSpPr txBox="1"/>
          <p:nvPr/>
        </p:nvSpPr>
        <p:spPr>
          <a:xfrm>
            <a:off x="5074752" y="347462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2022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37A9D8-6910-4A17-9AFA-3BE535B95410}"/>
              </a:ext>
            </a:extLst>
          </p:cNvPr>
          <p:cNvSpPr txBox="1"/>
          <p:nvPr/>
        </p:nvSpPr>
        <p:spPr>
          <a:xfrm>
            <a:off x="9776168" y="351883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2023</a:t>
            </a:r>
            <a:endParaRPr lang="ko-KR" altLang="en-US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5087610-0DC8-496F-B660-ACE138544B79}"/>
              </a:ext>
            </a:extLst>
          </p:cNvPr>
          <p:cNvSpPr/>
          <p:nvPr/>
        </p:nvSpPr>
        <p:spPr>
          <a:xfrm>
            <a:off x="5811935" y="2919395"/>
            <a:ext cx="1717040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B7828980-A7A4-46FC-A405-77D2DA2990BB}"/>
              </a:ext>
            </a:extLst>
          </p:cNvPr>
          <p:cNvSpPr/>
          <p:nvPr/>
        </p:nvSpPr>
        <p:spPr>
          <a:xfrm>
            <a:off x="7442201" y="3168482"/>
            <a:ext cx="203196" cy="23876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55DC34-E8D5-4414-A269-737DDD67416B}"/>
              </a:ext>
            </a:extLst>
          </p:cNvPr>
          <p:cNvSpPr txBox="1"/>
          <p:nvPr/>
        </p:nvSpPr>
        <p:spPr>
          <a:xfrm>
            <a:off x="6980183" y="3569464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22/08/13</a:t>
            </a:r>
          </a:p>
          <a:p>
            <a:pPr algn="ctr"/>
            <a:r>
              <a:rPr lang="en-US" altLang="ko-KR" dirty="0"/>
              <a:t>16:00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57E713-A7C6-416A-AE68-1ECB9005453D}"/>
              </a:ext>
            </a:extLst>
          </p:cNvPr>
          <p:cNvSpPr/>
          <p:nvPr/>
        </p:nvSpPr>
        <p:spPr>
          <a:xfrm>
            <a:off x="4299269" y="562152"/>
            <a:ext cx="430016" cy="425075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DE4940-835F-48CE-B2BC-CF86D71F8321}"/>
              </a:ext>
            </a:extLst>
          </p:cNvPr>
          <p:cNvSpPr txBox="1"/>
          <p:nvPr/>
        </p:nvSpPr>
        <p:spPr>
          <a:xfrm>
            <a:off x="4706426" y="56215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Input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E80FFC6-3511-42D1-A871-6F943C902359}"/>
              </a:ext>
            </a:extLst>
          </p:cNvPr>
          <p:cNvCxnSpPr/>
          <p:nvPr/>
        </p:nvCxnSpPr>
        <p:spPr>
          <a:xfrm>
            <a:off x="665480" y="4350016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D685D23-8495-4402-A8F7-1436749CD4E0}"/>
              </a:ext>
            </a:extLst>
          </p:cNvPr>
          <p:cNvCxnSpPr/>
          <p:nvPr/>
        </p:nvCxnSpPr>
        <p:spPr>
          <a:xfrm>
            <a:off x="10144760" y="4350016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191ED4D-EBC1-4952-A06F-EA3FB9242A16}"/>
              </a:ext>
            </a:extLst>
          </p:cNvPr>
          <p:cNvCxnSpPr>
            <a:cxnSpLocks/>
          </p:cNvCxnSpPr>
          <p:nvPr/>
        </p:nvCxnSpPr>
        <p:spPr>
          <a:xfrm>
            <a:off x="665480" y="4604016"/>
            <a:ext cx="9479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AA3A8EA-3639-4FC2-865E-5FE450988468}"/>
              </a:ext>
            </a:extLst>
          </p:cNvPr>
          <p:cNvCxnSpPr/>
          <p:nvPr/>
        </p:nvCxnSpPr>
        <p:spPr>
          <a:xfrm>
            <a:off x="5400040" y="4350016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60CDCC0-3DAB-4C18-9387-1506BF1D2B8B}"/>
              </a:ext>
            </a:extLst>
          </p:cNvPr>
          <p:cNvSpPr txBox="1"/>
          <p:nvPr/>
        </p:nvSpPr>
        <p:spPr>
          <a:xfrm>
            <a:off x="319872" y="4925394"/>
            <a:ext cx="777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08.12</a:t>
            </a:r>
          </a:p>
          <a:p>
            <a:pPr algn="ctr"/>
            <a:r>
              <a:rPr lang="en-US" altLang="ko-KR" b="1" dirty="0"/>
              <a:t>00:00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7F74C4-53CC-48D7-8C0F-230DEED4FA4C}"/>
              </a:ext>
            </a:extLst>
          </p:cNvPr>
          <p:cNvSpPr txBox="1"/>
          <p:nvPr/>
        </p:nvSpPr>
        <p:spPr>
          <a:xfrm>
            <a:off x="5023975" y="4925394"/>
            <a:ext cx="777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08.13</a:t>
            </a:r>
          </a:p>
          <a:p>
            <a:pPr algn="ctr"/>
            <a:r>
              <a:rPr lang="en-US" altLang="ko-KR" b="1" dirty="0"/>
              <a:t>00:00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A68D90-D258-4DA1-998C-8AA62E75497A}"/>
              </a:ext>
            </a:extLst>
          </p:cNvPr>
          <p:cNvSpPr txBox="1"/>
          <p:nvPr/>
        </p:nvSpPr>
        <p:spPr>
          <a:xfrm>
            <a:off x="9745710" y="4969606"/>
            <a:ext cx="777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08.14</a:t>
            </a:r>
          </a:p>
          <a:p>
            <a:pPr algn="ctr"/>
            <a:r>
              <a:rPr lang="en-US" altLang="ko-KR" b="1" dirty="0"/>
              <a:t>00:00</a:t>
            </a:r>
            <a:endParaRPr lang="ko-KR" altLang="en-US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3F0223-0E5E-45F6-8662-81ADE2D3FB52}"/>
              </a:ext>
            </a:extLst>
          </p:cNvPr>
          <p:cNvSpPr/>
          <p:nvPr/>
        </p:nvSpPr>
        <p:spPr>
          <a:xfrm>
            <a:off x="8192714" y="4329539"/>
            <a:ext cx="385783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4D99527-E90A-44F3-8E26-42C3D4D5DF33}"/>
              </a:ext>
            </a:extLst>
          </p:cNvPr>
          <p:cNvCxnSpPr>
            <a:cxnSpLocks/>
          </p:cNvCxnSpPr>
          <p:nvPr/>
        </p:nvCxnSpPr>
        <p:spPr>
          <a:xfrm>
            <a:off x="2990215" y="4482096"/>
            <a:ext cx="0" cy="269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45F30F0-C012-46B3-A5E2-5BE923150AF4}"/>
              </a:ext>
            </a:extLst>
          </p:cNvPr>
          <p:cNvCxnSpPr>
            <a:cxnSpLocks/>
          </p:cNvCxnSpPr>
          <p:nvPr/>
        </p:nvCxnSpPr>
        <p:spPr>
          <a:xfrm>
            <a:off x="4184334" y="4482096"/>
            <a:ext cx="0" cy="269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7C3A9B2-53A4-4482-917A-6EEAF7D112E6}"/>
              </a:ext>
            </a:extLst>
          </p:cNvPr>
          <p:cNvCxnSpPr>
            <a:cxnSpLocks/>
          </p:cNvCxnSpPr>
          <p:nvPr/>
        </p:nvCxnSpPr>
        <p:spPr>
          <a:xfrm>
            <a:off x="3417515" y="4482096"/>
            <a:ext cx="0" cy="269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C7CB0C2-355D-458D-B009-A1C59FC0BDC4}"/>
              </a:ext>
            </a:extLst>
          </p:cNvPr>
          <p:cNvCxnSpPr>
            <a:cxnSpLocks/>
          </p:cNvCxnSpPr>
          <p:nvPr/>
        </p:nvCxnSpPr>
        <p:spPr>
          <a:xfrm>
            <a:off x="3806826" y="4482096"/>
            <a:ext cx="0" cy="269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45C8300-1858-462B-A4D2-F6A65DB8359D}"/>
              </a:ext>
            </a:extLst>
          </p:cNvPr>
          <p:cNvCxnSpPr>
            <a:cxnSpLocks/>
          </p:cNvCxnSpPr>
          <p:nvPr/>
        </p:nvCxnSpPr>
        <p:spPr>
          <a:xfrm>
            <a:off x="4560515" y="4482096"/>
            <a:ext cx="0" cy="2768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AEE348C-0FB9-4E61-8979-3D41A3F52F40}"/>
              </a:ext>
            </a:extLst>
          </p:cNvPr>
          <p:cNvCxnSpPr>
            <a:cxnSpLocks/>
          </p:cNvCxnSpPr>
          <p:nvPr/>
        </p:nvCxnSpPr>
        <p:spPr>
          <a:xfrm>
            <a:off x="4949826" y="4482096"/>
            <a:ext cx="0" cy="2768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2A7932C-5378-4B3F-AFE7-6E2B2C45599E}"/>
              </a:ext>
            </a:extLst>
          </p:cNvPr>
          <p:cNvCxnSpPr>
            <a:cxnSpLocks/>
          </p:cNvCxnSpPr>
          <p:nvPr/>
        </p:nvCxnSpPr>
        <p:spPr>
          <a:xfrm>
            <a:off x="1799274" y="4482096"/>
            <a:ext cx="0" cy="269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C88632B-9078-4A5E-97DA-8B580BBC664E}"/>
              </a:ext>
            </a:extLst>
          </p:cNvPr>
          <p:cNvCxnSpPr>
            <a:cxnSpLocks/>
          </p:cNvCxnSpPr>
          <p:nvPr/>
        </p:nvCxnSpPr>
        <p:spPr>
          <a:xfrm>
            <a:off x="1032455" y="4482096"/>
            <a:ext cx="0" cy="269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17B99442-7D9C-4C46-8D3F-7740CA78EF6E}"/>
              </a:ext>
            </a:extLst>
          </p:cNvPr>
          <p:cNvCxnSpPr>
            <a:cxnSpLocks/>
          </p:cNvCxnSpPr>
          <p:nvPr/>
        </p:nvCxnSpPr>
        <p:spPr>
          <a:xfrm>
            <a:off x="1421766" y="4482096"/>
            <a:ext cx="0" cy="269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D46DF8E-BF74-4E3D-9320-E7F48AA8B9DF}"/>
              </a:ext>
            </a:extLst>
          </p:cNvPr>
          <p:cNvCxnSpPr>
            <a:cxnSpLocks/>
          </p:cNvCxnSpPr>
          <p:nvPr/>
        </p:nvCxnSpPr>
        <p:spPr>
          <a:xfrm>
            <a:off x="2175455" y="4482096"/>
            <a:ext cx="0" cy="2768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63EFBB0-B08A-4291-970A-365B25283987}"/>
              </a:ext>
            </a:extLst>
          </p:cNvPr>
          <p:cNvCxnSpPr>
            <a:cxnSpLocks/>
          </p:cNvCxnSpPr>
          <p:nvPr/>
        </p:nvCxnSpPr>
        <p:spPr>
          <a:xfrm>
            <a:off x="2564766" y="4482096"/>
            <a:ext cx="0" cy="2768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867C5EE-2660-4EC0-B0B0-C30D8064865B}"/>
              </a:ext>
            </a:extLst>
          </p:cNvPr>
          <p:cNvCxnSpPr>
            <a:cxnSpLocks/>
          </p:cNvCxnSpPr>
          <p:nvPr/>
        </p:nvCxnSpPr>
        <p:spPr>
          <a:xfrm>
            <a:off x="7765415" y="4469396"/>
            <a:ext cx="0" cy="269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F53917F-BF5A-40FA-A5AE-7553AFFB2D56}"/>
              </a:ext>
            </a:extLst>
          </p:cNvPr>
          <p:cNvCxnSpPr>
            <a:cxnSpLocks/>
          </p:cNvCxnSpPr>
          <p:nvPr/>
        </p:nvCxnSpPr>
        <p:spPr>
          <a:xfrm>
            <a:off x="8959534" y="4469396"/>
            <a:ext cx="0" cy="269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F5CCF13F-012C-4A46-9073-3FE444FC9EA7}"/>
              </a:ext>
            </a:extLst>
          </p:cNvPr>
          <p:cNvCxnSpPr>
            <a:cxnSpLocks/>
          </p:cNvCxnSpPr>
          <p:nvPr/>
        </p:nvCxnSpPr>
        <p:spPr>
          <a:xfrm>
            <a:off x="8192715" y="4469396"/>
            <a:ext cx="0" cy="269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25BC0B4D-B0E3-409F-932D-4C656E36B4AF}"/>
              </a:ext>
            </a:extLst>
          </p:cNvPr>
          <p:cNvCxnSpPr>
            <a:cxnSpLocks/>
          </p:cNvCxnSpPr>
          <p:nvPr/>
        </p:nvCxnSpPr>
        <p:spPr>
          <a:xfrm>
            <a:off x="8582026" y="4469396"/>
            <a:ext cx="0" cy="269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3DEAE1C-0181-4394-ACB2-57F780341E4F}"/>
              </a:ext>
            </a:extLst>
          </p:cNvPr>
          <p:cNvCxnSpPr>
            <a:cxnSpLocks/>
          </p:cNvCxnSpPr>
          <p:nvPr/>
        </p:nvCxnSpPr>
        <p:spPr>
          <a:xfrm>
            <a:off x="9335715" y="4469396"/>
            <a:ext cx="0" cy="2768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B4FAAFA-DD62-4872-BE2A-8B2CE1AF66EA}"/>
              </a:ext>
            </a:extLst>
          </p:cNvPr>
          <p:cNvCxnSpPr>
            <a:cxnSpLocks/>
          </p:cNvCxnSpPr>
          <p:nvPr/>
        </p:nvCxnSpPr>
        <p:spPr>
          <a:xfrm>
            <a:off x="9725026" y="4469396"/>
            <a:ext cx="0" cy="2768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22B2938-6770-4D53-95D6-E5ACDFB6866E}"/>
              </a:ext>
            </a:extLst>
          </p:cNvPr>
          <p:cNvCxnSpPr>
            <a:cxnSpLocks/>
          </p:cNvCxnSpPr>
          <p:nvPr/>
        </p:nvCxnSpPr>
        <p:spPr>
          <a:xfrm>
            <a:off x="6574474" y="4469396"/>
            <a:ext cx="0" cy="269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3E1523FD-6879-449A-9AC3-5972BE8D8C9E}"/>
              </a:ext>
            </a:extLst>
          </p:cNvPr>
          <p:cNvCxnSpPr>
            <a:cxnSpLocks/>
          </p:cNvCxnSpPr>
          <p:nvPr/>
        </p:nvCxnSpPr>
        <p:spPr>
          <a:xfrm>
            <a:off x="5807655" y="4469396"/>
            <a:ext cx="0" cy="269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D87F7B7-488A-4ACB-83BF-FA36055A4639}"/>
              </a:ext>
            </a:extLst>
          </p:cNvPr>
          <p:cNvCxnSpPr>
            <a:cxnSpLocks/>
          </p:cNvCxnSpPr>
          <p:nvPr/>
        </p:nvCxnSpPr>
        <p:spPr>
          <a:xfrm>
            <a:off x="6196966" y="4469396"/>
            <a:ext cx="0" cy="269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D6D8984-3225-4CD6-9C42-00C117ED88B0}"/>
              </a:ext>
            </a:extLst>
          </p:cNvPr>
          <p:cNvCxnSpPr>
            <a:cxnSpLocks/>
          </p:cNvCxnSpPr>
          <p:nvPr/>
        </p:nvCxnSpPr>
        <p:spPr>
          <a:xfrm>
            <a:off x="6950655" y="4469396"/>
            <a:ext cx="0" cy="2768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1F815E1-CB44-4DAF-9232-F7169D4D0AFB}"/>
              </a:ext>
            </a:extLst>
          </p:cNvPr>
          <p:cNvCxnSpPr>
            <a:cxnSpLocks/>
          </p:cNvCxnSpPr>
          <p:nvPr/>
        </p:nvCxnSpPr>
        <p:spPr>
          <a:xfrm>
            <a:off x="7339966" y="4469396"/>
            <a:ext cx="0" cy="2768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A1A0953-6B58-47BE-A0C7-ED52D6485710}"/>
              </a:ext>
            </a:extLst>
          </p:cNvPr>
          <p:cNvSpPr txBox="1"/>
          <p:nvPr/>
        </p:nvSpPr>
        <p:spPr>
          <a:xfrm>
            <a:off x="7451954" y="4832852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12:00</a:t>
            </a:r>
            <a:endParaRPr lang="ko-KR" altLang="en-US" sz="14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BD86602-2909-499E-82B5-B5FFC92B7726}"/>
              </a:ext>
            </a:extLst>
          </p:cNvPr>
          <p:cNvSpPr txBox="1"/>
          <p:nvPr/>
        </p:nvSpPr>
        <p:spPr>
          <a:xfrm>
            <a:off x="2666248" y="4887007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12:00</a:t>
            </a:r>
            <a:endParaRPr lang="ko-KR" altLang="en-US" sz="14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B4E37C9-4B6F-4F10-B52B-8E4FADB5325E}"/>
              </a:ext>
            </a:extLst>
          </p:cNvPr>
          <p:cNvSpPr txBox="1"/>
          <p:nvPr/>
        </p:nvSpPr>
        <p:spPr>
          <a:xfrm>
            <a:off x="8017774" y="5015181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22/08/13</a:t>
            </a:r>
          </a:p>
          <a:p>
            <a:pPr algn="ctr"/>
            <a:r>
              <a:rPr lang="en-US" altLang="ko-KR" dirty="0"/>
              <a:t>16:00</a:t>
            </a:r>
            <a:endParaRPr lang="ko-KR" altLang="en-US" dirty="0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9F2A91A4-3C5A-4F4D-97F2-EE7875F18CCB}"/>
              </a:ext>
            </a:extLst>
          </p:cNvPr>
          <p:cNvSpPr/>
          <p:nvPr/>
        </p:nvSpPr>
        <p:spPr>
          <a:xfrm>
            <a:off x="8479792" y="4725937"/>
            <a:ext cx="203196" cy="23876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080F7F3-9B99-4EC1-875B-0A521E4B5A9C}"/>
              </a:ext>
            </a:extLst>
          </p:cNvPr>
          <p:cNvSpPr/>
          <p:nvPr/>
        </p:nvSpPr>
        <p:spPr>
          <a:xfrm>
            <a:off x="7339311" y="4338586"/>
            <a:ext cx="403189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8189A4E-BC4A-4F51-81E2-E6F59F9DF8D6}"/>
              </a:ext>
            </a:extLst>
          </p:cNvPr>
          <p:cNvSpPr/>
          <p:nvPr/>
        </p:nvSpPr>
        <p:spPr>
          <a:xfrm>
            <a:off x="6578918" y="4329539"/>
            <a:ext cx="368205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403D064-3BF5-438B-B4CA-77398C8BDD89}"/>
              </a:ext>
            </a:extLst>
          </p:cNvPr>
          <p:cNvSpPr/>
          <p:nvPr/>
        </p:nvSpPr>
        <p:spPr>
          <a:xfrm>
            <a:off x="5817256" y="4329539"/>
            <a:ext cx="382777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207E08D-4710-469F-9E57-A0B85B24D395}"/>
              </a:ext>
            </a:extLst>
          </p:cNvPr>
          <p:cNvSpPr/>
          <p:nvPr/>
        </p:nvSpPr>
        <p:spPr>
          <a:xfrm>
            <a:off x="4959427" y="4348589"/>
            <a:ext cx="397297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4764FBF-A736-4EF4-A225-58B783482F75}"/>
              </a:ext>
            </a:extLst>
          </p:cNvPr>
          <p:cNvSpPr/>
          <p:nvPr/>
        </p:nvSpPr>
        <p:spPr>
          <a:xfrm>
            <a:off x="4186770" y="4357636"/>
            <a:ext cx="377276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CD25C26-64F6-4D77-95FB-B8EC153E29F2}"/>
              </a:ext>
            </a:extLst>
          </p:cNvPr>
          <p:cNvSpPr/>
          <p:nvPr/>
        </p:nvSpPr>
        <p:spPr>
          <a:xfrm>
            <a:off x="3418172" y="4348589"/>
            <a:ext cx="384714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F068AF0-D547-4105-B8FE-C18D2C27E9D7}"/>
              </a:ext>
            </a:extLst>
          </p:cNvPr>
          <p:cNvSpPr/>
          <p:nvPr/>
        </p:nvSpPr>
        <p:spPr>
          <a:xfrm>
            <a:off x="2570645" y="4348589"/>
            <a:ext cx="416504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8CBAA89-95BD-43CD-B2D2-A739FED29F71}"/>
              </a:ext>
            </a:extLst>
          </p:cNvPr>
          <p:cNvSpPr/>
          <p:nvPr/>
        </p:nvSpPr>
        <p:spPr>
          <a:xfrm>
            <a:off x="1807547" y="4338586"/>
            <a:ext cx="366346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ADC5F76-95B2-4C16-8420-9BEED3D9C8CE}"/>
              </a:ext>
            </a:extLst>
          </p:cNvPr>
          <p:cNvSpPr/>
          <p:nvPr/>
        </p:nvSpPr>
        <p:spPr>
          <a:xfrm>
            <a:off x="1035984" y="4349053"/>
            <a:ext cx="387967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58FE52-5071-449A-973D-FF8C840BA751}"/>
              </a:ext>
            </a:extLst>
          </p:cNvPr>
          <p:cNvSpPr txBox="1"/>
          <p:nvPr/>
        </p:nvSpPr>
        <p:spPr>
          <a:xfrm>
            <a:off x="355433" y="115755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가정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1)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0549917-B2AE-45E5-87F4-6CD88311F54D}"/>
              </a:ext>
            </a:extLst>
          </p:cNvPr>
          <p:cNvSpPr txBox="1"/>
          <p:nvPr/>
        </p:nvSpPr>
        <p:spPr>
          <a:xfrm>
            <a:off x="355433" y="255196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가정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2)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C7FC5EF-459B-458A-B02D-E1160B9278B5}"/>
              </a:ext>
            </a:extLst>
          </p:cNvPr>
          <p:cNvSpPr txBox="1"/>
          <p:nvPr/>
        </p:nvSpPr>
        <p:spPr>
          <a:xfrm>
            <a:off x="340192" y="395645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가정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3)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9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C70DE5B-6E24-48E0-8EBF-019E8EE2E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51" y="-6586941"/>
            <a:ext cx="3410494" cy="23882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51442E-E4AF-480C-8186-C7EA92C6C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072" y="-6586941"/>
            <a:ext cx="3500959" cy="23882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2CA6F43-0F17-4481-BED5-7DF91ADAF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758" y="-6586941"/>
            <a:ext cx="3410494" cy="23882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052D9BC-D237-4025-AADE-7EDF7DF01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51" y="8541522"/>
            <a:ext cx="3543300" cy="2514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24ECD3C-E9BC-432D-8050-11EC4E52E8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151" y="8541522"/>
            <a:ext cx="3543300" cy="25146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469C672-8BFE-46E4-BE7B-BB99564DDA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6849" y="8541522"/>
            <a:ext cx="3543300" cy="25146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0E10348-BA4C-40A0-B317-FC3FD6C3F4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901" y="11125200"/>
            <a:ext cx="3524250" cy="25146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86A0059-6915-44CF-9D0C-770A29694A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74201" y="11194278"/>
            <a:ext cx="3524250" cy="25146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A0A736F-3A28-4D44-8316-FB549CFCA5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36849" y="11194278"/>
            <a:ext cx="3524250" cy="2514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48B129D-BE74-4445-A308-CB5DCBFA3A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1851" y="-4129612"/>
            <a:ext cx="3524250" cy="2514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9FA530-F822-4C36-98C2-3086125833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96072" y="-4129612"/>
            <a:ext cx="3524250" cy="2514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CC0CCA-838A-4AC9-B9DE-B0E4D446CAD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80293" y="-4129612"/>
            <a:ext cx="3524250" cy="251460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D3FD31BB-94E6-4439-82BF-9124F5A2B33D}"/>
              </a:ext>
            </a:extLst>
          </p:cNvPr>
          <p:cNvGrpSpPr/>
          <p:nvPr/>
        </p:nvGrpSpPr>
        <p:grpSpPr>
          <a:xfrm>
            <a:off x="247140" y="838200"/>
            <a:ext cx="11697720" cy="5413828"/>
            <a:chOff x="-971663" y="-1"/>
            <a:chExt cx="14053569" cy="685800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71A9F8B-794D-40A7-A824-552A79739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971662" y="0"/>
              <a:ext cx="4698413" cy="335238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22D082F-DB05-4CF3-98D2-2CFA0108B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685080" y="-1"/>
              <a:ext cx="4698413" cy="335238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75BE565-E872-4AE1-87A2-1D3E1ED82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383493" y="-1"/>
              <a:ext cx="4698413" cy="3352381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2A8FBAB-E624-408E-80BF-C5635B531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-971663" y="3505620"/>
              <a:ext cx="4698413" cy="3352381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107EC6B-DA82-4786-8CB9-01D74B6F4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85079" y="3505620"/>
              <a:ext cx="4698413" cy="3352381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211C40CA-8EFD-4A0E-BBFE-E590BFE3D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1821" y="3505619"/>
              <a:ext cx="4698413" cy="3352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075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7C443C35-BDFC-47EC-A515-71B308003331}"/>
              </a:ext>
            </a:extLst>
          </p:cNvPr>
          <p:cNvSpPr/>
          <p:nvPr/>
        </p:nvSpPr>
        <p:spPr>
          <a:xfrm>
            <a:off x="4064000" y="4357719"/>
            <a:ext cx="3464975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1C4C08-9BFC-45CD-9A71-85CD369B9295}"/>
              </a:ext>
            </a:extLst>
          </p:cNvPr>
          <p:cNvCxnSpPr/>
          <p:nvPr/>
        </p:nvCxnSpPr>
        <p:spPr>
          <a:xfrm>
            <a:off x="706120" y="1490146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8264E12-C12B-4FD2-9F9C-156F07A60FAD}"/>
              </a:ext>
            </a:extLst>
          </p:cNvPr>
          <p:cNvCxnSpPr/>
          <p:nvPr/>
        </p:nvCxnSpPr>
        <p:spPr>
          <a:xfrm>
            <a:off x="10144760" y="1490146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EC83D52-1F05-468C-8CDD-F4BC972E9281}"/>
              </a:ext>
            </a:extLst>
          </p:cNvPr>
          <p:cNvCxnSpPr>
            <a:cxnSpLocks/>
          </p:cNvCxnSpPr>
          <p:nvPr/>
        </p:nvCxnSpPr>
        <p:spPr>
          <a:xfrm>
            <a:off x="706120" y="1744146"/>
            <a:ext cx="9453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30EFD8C-4AEF-4B52-9E60-BE682450E772}"/>
              </a:ext>
            </a:extLst>
          </p:cNvPr>
          <p:cNvCxnSpPr/>
          <p:nvPr/>
        </p:nvCxnSpPr>
        <p:spPr>
          <a:xfrm>
            <a:off x="5440680" y="1490146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D1E432-4E79-41B0-A4AB-2F5449CE8531}"/>
              </a:ext>
            </a:extLst>
          </p:cNvPr>
          <p:cNvSpPr txBox="1"/>
          <p:nvPr/>
        </p:nvSpPr>
        <p:spPr>
          <a:xfrm>
            <a:off x="360512" y="206552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2021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2B0B0-DC5D-4D11-A385-0BEA69306D94}"/>
              </a:ext>
            </a:extLst>
          </p:cNvPr>
          <p:cNvSpPr txBox="1"/>
          <p:nvPr/>
        </p:nvSpPr>
        <p:spPr>
          <a:xfrm>
            <a:off x="5095072" y="206552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2022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F3671-E754-4D2F-A03E-0F2B7E1B0D84}"/>
              </a:ext>
            </a:extLst>
          </p:cNvPr>
          <p:cNvSpPr txBox="1"/>
          <p:nvPr/>
        </p:nvSpPr>
        <p:spPr>
          <a:xfrm>
            <a:off x="9796488" y="210973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2023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29858C-0DF6-4FA1-90CA-5659D5690C0C}"/>
              </a:ext>
            </a:extLst>
          </p:cNvPr>
          <p:cNvSpPr/>
          <p:nvPr/>
        </p:nvSpPr>
        <p:spPr>
          <a:xfrm>
            <a:off x="1010919" y="1510299"/>
            <a:ext cx="1717040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E7321F6-3230-43B0-B567-8233EFE14EBD}"/>
              </a:ext>
            </a:extLst>
          </p:cNvPr>
          <p:cNvSpPr/>
          <p:nvPr/>
        </p:nvSpPr>
        <p:spPr>
          <a:xfrm>
            <a:off x="7462521" y="1759386"/>
            <a:ext cx="203196" cy="23876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848DF-7E72-4E15-A963-E999EAD908A5}"/>
              </a:ext>
            </a:extLst>
          </p:cNvPr>
          <p:cNvSpPr txBox="1"/>
          <p:nvPr/>
        </p:nvSpPr>
        <p:spPr>
          <a:xfrm>
            <a:off x="7000503" y="2160368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22/08/13</a:t>
            </a:r>
          </a:p>
          <a:p>
            <a:pPr algn="ctr"/>
            <a:r>
              <a:rPr lang="en-US" altLang="ko-KR" dirty="0"/>
              <a:t>16:00</a:t>
            </a:r>
            <a:endParaRPr lang="ko-KR" altLang="en-US" dirty="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2DF93CEE-F579-429F-8480-B16E1126B513}"/>
              </a:ext>
            </a:extLst>
          </p:cNvPr>
          <p:cNvSpPr/>
          <p:nvPr/>
        </p:nvSpPr>
        <p:spPr>
          <a:xfrm>
            <a:off x="2626363" y="1728907"/>
            <a:ext cx="203196" cy="23876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056EC3-A4E1-44FF-80B2-56793C80B854}"/>
              </a:ext>
            </a:extLst>
          </p:cNvPr>
          <p:cNvSpPr txBox="1"/>
          <p:nvPr/>
        </p:nvSpPr>
        <p:spPr>
          <a:xfrm>
            <a:off x="2164345" y="2129889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21/08/13</a:t>
            </a:r>
          </a:p>
          <a:p>
            <a:pPr algn="ctr"/>
            <a:r>
              <a:rPr lang="en-US" altLang="ko-KR" dirty="0"/>
              <a:t>18:00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CDBAEF-F80B-4609-BA37-E0F9C17633D6}"/>
              </a:ext>
            </a:extLst>
          </p:cNvPr>
          <p:cNvSpPr txBox="1"/>
          <p:nvPr/>
        </p:nvSpPr>
        <p:spPr>
          <a:xfrm>
            <a:off x="824381" y="480329"/>
            <a:ext cx="3004349" cy="654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/>
              <a:t>현 일시 </a:t>
            </a:r>
            <a:r>
              <a:rPr lang="en-US" altLang="ko-KR" sz="1600" dirty="0"/>
              <a:t>	     : 22/08/20 03:00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/>
              <a:t>희망 예측 </a:t>
            </a:r>
            <a:r>
              <a:rPr lang="en-US" altLang="ko-KR" sz="1600" b="1" dirty="0"/>
              <a:t>   </a:t>
            </a:r>
            <a:r>
              <a:rPr lang="en-US" altLang="ko-KR" sz="1600" dirty="0"/>
              <a:t>: 2</a:t>
            </a:r>
            <a:r>
              <a:rPr lang="ko-KR" altLang="en-US" sz="1600" dirty="0"/>
              <a:t>시간 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479198C-B4FB-4FC6-A7B3-DB131E164CB9}"/>
              </a:ext>
            </a:extLst>
          </p:cNvPr>
          <p:cNvSpPr/>
          <p:nvPr/>
        </p:nvSpPr>
        <p:spPr>
          <a:xfrm>
            <a:off x="589112" y="466299"/>
            <a:ext cx="3474888" cy="668120"/>
          </a:xfrm>
          <a:prstGeom prst="roundRect">
            <a:avLst>
              <a:gd name="adj" fmla="val 29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1CF17CF-F6AB-4097-824F-F0062EAC0400}"/>
              </a:ext>
            </a:extLst>
          </p:cNvPr>
          <p:cNvCxnSpPr/>
          <p:nvPr/>
        </p:nvCxnSpPr>
        <p:spPr>
          <a:xfrm>
            <a:off x="685800" y="2899242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E782F5C-130E-4D7E-AF39-8777D25BE00C}"/>
              </a:ext>
            </a:extLst>
          </p:cNvPr>
          <p:cNvCxnSpPr/>
          <p:nvPr/>
        </p:nvCxnSpPr>
        <p:spPr>
          <a:xfrm>
            <a:off x="10160000" y="2899242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1F9E65E-194D-4D39-9869-B87BDD4B9ED4}"/>
              </a:ext>
            </a:extLst>
          </p:cNvPr>
          <p:cNvCxnSpPr>
            <a:cxnSpLocks/>
          </p:cNvCxnSpPr>
          <p:nvPr/>
        </p:nvCxnSpPr>
        <p:spPr>
          <a:xfrm>
            <a:off x="685800" y="3153242"/>
            <a:ext cx="947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2F60411-E2F1-41D8-AAAE-C233E3BB9404}"/>
              </a:ext>
            </a:extLst>
          </p:cNvPr>
          <p:cNvCxnSpPr/>
          <p:nvPr/>
        </p:nvCxnSpPr>
        <p:spPr>
          <a:xfrm>
            <a:off x="5420360" y="2899242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CFDA0C5-4BAD-45B7-A926-E5151694C106}"/>
              </a:ext>
            </a:extLst>
          </p:cNvPr>
          <p:cNvSpPr txBox="1"/>
          <p:nvPr/>
        </p:nvSpPr>
        <p:spPr>
          <a:xfrm>
            <a:off x="340192" y="347462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2021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18A0B7-D0BC-4C19-A7C6-38878E382AD6}"/>
              </a:ext>
            </a:extLst>
          </p:cNvPr>
          <p:cNvSpPr txBox="1"/>
          <p:nvPr/>
        </p:nvSpPr>
        <p:spPr>
          <a:xfrm>
            <a:off x="5074752" y="347462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2022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37A9D8-6910-4A17-9AFA-3BE535B95410}"/>
              </a:ext>
            </a:extLst>
          </p:cNvPr>
          <p:cNvSpPr txBox="1"/>
          <p:nvPr/>
        </p:nvSpPr>
        <p:spPr>
          <a:xfrm>
            <a:off x="9776168" y="351883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2023</a:t>
            </a:r>
            <a:endParaRPr lang="ko-KR" altLang="en-US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5087610-0DC8-496F-B660-ACE138544B79}"/>
              </a:ext>
            </a:extLst>
          </p:cNvPr>
          <p:cNvSpPr/>
          <p:nvPr/>
        </p:nvSpPr>
        <p:spPr>
          <a:xfrm>
            <a:off x="5811935" y="2919395"/>
            <a:ext cx="1717040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B7828980-A7A4-46FC-A405-77D2DA2990BB}"/>
              </a:ext>
            </a:extLst>
          </p:cNvPr>
          <p:cNvSpPr/>
          <p:nvPr/>
        </p:nvSpPr>
        <p:spPr>
          <a:xfrm>
            <a:off x="7423151" y="3158957"/>
            <a:ext cx="203196" cy="23876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55DC34-E8D5-4414-A269-737DDD67416B}"/>
              </a:ext>
            </a:extLst>
          </p:cNvPr>
          <p:cNvSpPr txBox="1"/>
          <p:nvPr/>
        </p:nvSpPr>
        <p:spPr>
          <a:xfrm>
            <a:off x="6961133" y="3559939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22/08/13</a:t>
            </a:r>
          </a:p>
          <a:p>
            <a:pPr algn="ctr"/>
            <a:r>
              <a:rPr lang="en-US" altLang="ko-KR" dirty="0"/>
              <a:t>16:00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57E713-A7C6-416A-AE68-1ECB9005453D}"/>
              </a:ext>
            </a:extLst>
          </p:cNvPr>
          <p:cNvSpPr/>
          <p:nvPr/>
        </p:nvSpPr>
        <p:spPr>
          <a:xfrm>
            <a:off x="4299269" y="562152"/>
            <a:ext cx="430016" cy="425075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DE4940-835F-48CE-B2BC-CF86D71F8321}"/>
              </a:ext>
            </a:extLst>
          </p:cNvPr>
          <p:cNvSpPr txBox="1"/>
          <p:nvPr/>
        </p:nvSpPr>
        <p:spPr>
          <a:xfrm>
            <a:off x="4706426" y="56215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Input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E80FFC6-3511-42D1-A871-6F943C902359}"/>
              </a:ext>
            </a:extLst>
          </p:cNvPr>
          <p:cNvCxnSpPr/>
          <p:nvPr/>
        </p:nvCxnSpPr>
        <p:spPr>
          <a:xfrm>
            <a:off x="665480" y="4350016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D685D23-8495-4402-A8F7-1436749CD4E0}"/>
              </a:ext>
            </a:extLst>
          </p:cNvPr>
          <p:cNvCxnSpPr/>
          <p:nvPr/>
        </p:nvCxnSpPr>
        <p:spPr>
          <a:xfrm>
            <a:off x="10144760" y="4350016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AA3A8EA-3639-4FC2-865E-5FE450988468}"/>
              </a:ext>
            </a:extLst>
          </p:cNvPr>
          <p:cNvCxnSpPr/>
          <p:nvPr/>
        </p:nvCxnSpPr>
        <p:spPr>
          <a:xfrm>
            <a:off x="5400040" y="4350016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60CDCC0-3DAB-4C18-9387-1506BF1D2B8B}"/>
              </a:ext>
            </a:extLst>
          </p:cNvPr>
          <p:cNvSpPr txBox="1"/>
          <p:nvPr/>
        </p:nvSpPr>
        <p:spPr>
          <a:xfrm>
            <a:off x="319872" y="492539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2021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7F74C4-53CC-48D7-8C0F-230DEED4FA4C}"/>
              </a:ext>
            </a:extLst>
          </p:cNvPr>
          <p:cNvSpPr txBox="1"/>
          <p:nvPr/>
        </p:nvSpPr>
        <p:spPr>
          <a:xfrm>
            <a:off x="5023975" y="492539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2022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A68D90-D258-4DA1-998C-8AA62E75497A}"/>
              </a:ext>
            </a:extLst>
          </p:cNvPr>
          <p:cNvSpPr txBox="1"/>
          <p:nvPr/>
        </p:nvSpPr>
        <p:spPr>
          <a:xfrm>
            <a:off x="9745710" y="496960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2023</a:t>
            </a:r>
            <a:endParaRPr lang="ko-KR" altLang="en-US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58FE52-5071-449A-973D-FF8C840BA751}"/>
              </a:ext>
            </a:extLst>
          </p:cNvPr>
          <p:cNvSpPr txBox="1"/>
          <p:nvPr/>
        </p:nvSpPr>
        <p:spPr>
          <a:xfrm>
            <a:off x="493191" y="116091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가정</a:t>
            </a:r>
            <a:r>
              <a:rPr lang="en-US" altLang="ko-KR" b="1" dirty="0">
                <a:solidFill>
                  <a:srgbClr val="C00000"/>
                </a:solidFill>
              </a:rPr>
              <a:t>1)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0549917-B2AE-45E5-87F4-6CD88311F54D}"/>
              </a:ext>
            </a:extLst>
          </p:cNvPr>
          <p:cNvSpPr txBox="1"/>
          <p:nvPr/>
        </p:nvSpPr>
        <p:spPr>
          <a:xfrm>
            <a:off x="493191" y="258261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가정</a:t>
            </a:r>
            <a:r>
              <a:rPr lang="en-US" altLang="ko-KR" b="1" dirty="0">
                <a:solidFill>
                  <a:srgbClr val="C00000"/>
                </a:solidFill>
              </a:rPr>
              <a:t>2)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C7FC5EF-459B-458A-B02D-E1160B9278B5}"/>
              </a:ext>
            </a:extLst>
          </p:cNvPr>
          <p:cNvSpPr txBox="1"/>
          <p:nvPr/>
        </p:nvSpPr>
        <p:spPr>
          <a:xfrm>
            <a:off x="477950" y="398711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가정</a:t>
            </a:r>
            <a:r>
              <a:rPr lang="en-US" altLang="ko-KR" b="1" dirty="0">
                <a:solidFill>
                  <a:srgbClr val="C00000"/>
                </a:solidFill>
              </a:rPr>
              <a:t>3)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01524E-4A71-4A7E-9052-BF810DAA1055}"/>
              </a:ext>
            </a:extLst>
          </p:cNvPr>
          <p:cNvGrpSpPr/>
          <p:nvPr/>
        </p:nvGrpSpPr>
        <p:grpSpPr>
          <a:xfrm>
            <a:off x="5202702" y="4228683"/>
            <a:ext cx="2436108" cy="459558"/>
            <a:chOff x="5526675" y="4228683"/>
            <a:chExt cx="2436108" cy="4595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9FECBE-35C6-4296-8FBA-60603CDB9F17}"/>
                </a:ext>
              </a:extLst>
            </p:cNvPr>
            <p:cNvSpPr txBox="1"/>
            <p:nvPr/>
          </p:nvSpPr>
          <p:spPr>
            <a:xfrm>
              <a:off x="5526675" y="4228683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llllllllllllllllllllllllllllllllllll</a:t>
              </a:r>
              <a:endParaRPr lang="ko-KR" altLang="en-US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48413A8-53DC-4F63-95A5-1D638EBA37F9}"/>
                </a:ext>
              </a:extLst>
            </p:cNvPr>
            <p:cNvSpPr txBox="1"/>
            <p:nvPr/>
          </p:nvSpPr>
          <p:spPr>
            <a:xfrm>
              <a:off x="5527501" y="4318909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llllllllllllllllllllllllllllllllllll</a:t>
              </a:r>
              <a:endParaRPr lang="ko-KR" altLang="en-US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F1C920B-27C2-4BFA-AE69-96F7886AEAD7}"/>
              </a:ext>
            </a:extLst>
          </p:cNvPr>
          <p:cNvGrpSpPr/>
          <p:nvPr/>
        </p:nvGrpSpPr>
        <p:grpSpPr>
          <a:xfrm>
            <a:off x="5202289" y="4444552"/>
            <a:ext cx="2436108" cy="459558"/>
            <a:chOff x="5526675" y="4228683"/>
            <a:chExt cx="2436108" cy="459558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16FEED-B7E4-4E6E-95AB-66A00E2E3534}"/>
                </a:ext>
              </a:extLst>
            </p:cNvPr>
            <p:cNvSpPr txBox="1"/>
            <p:nvPr/>
          </p:nvSpPr>
          <p:spPr>
            <a:xfrm>
              <a:off x="5526675" y="4228683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llllllllllllllllllllllllllllllllllll</a:t>
              </a:r>
              <a:endParaRPr lang="ko-KR" altLang="en-US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B97FB9E-FEF6-4D8B-8B80-EC6ED02278DA}"/>
                </a:ext>
              </a:extLst>
            </p:cNvPr>
            <p:cNvSpPr txBox="1"/>
            <p:nvPr/>
          </p:nvSpPr>
          <p:spPr>
            <a:xfrm>
              <a:off x="5527501" y="4318909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llllllllllllllllllllllllllllllllllll</a:t>
              </a:r>
              <a:endParaRPr lang="ko-KR" altLang="en-US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28A1517-065A-429F-822E-07CFAC97AB18}"/>
              </a:ext>
            </a:extLst>
          </p:cNvPr>
          <p:cNvGrpSpPr/>
          <p:nvPr/>
        </p:nvGrpSpPr>
        <p:grpSpPr>
          <a:xfrm>
            <a:off x="5201463" y="4585302"/>
            <a:ext cx="2436108" cy="459558"/>
            <a:chOff x="5526675" y="4228683"/>
            <a:chExt cx="2436108" cy="45955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53CF394-4B3C-4F28-86F1-55DCFBBADB0A}"/>
                </a:ext>
              </a:extLst>
            </p:cNvPr>
            <p:cNvSpPr txBox="1"/>
            <p:nvPr/>
          </p:nvSpPr>
          <p:spPr>
            <a:xfrm>
              <a:off x="5526675" y="4228683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llllllllllllllllllllllllllllllllllll</a:t>
              </a:r>
              <a:endParaRPr lang="ko-KR" altLang="en-US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8C82C03-639E-47DC-B09D-952B2C57A8BA}"/>
                </a:ext>
              </a:extLst>
            </p:cNvPr>
            <p:cNvSpPr txBox="1"/>
            <p:nvPr/>
          </p:nvSpPr>
          <p:spPr>
            <a:xfrm>
              <a:off x="5527501" y="4318909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llllllllllllllllllllllllllllllllllll</a:t>
              </a:r>
              <a:endParaRPr lang="ko-KR" altLang="en-US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B4E37C9-4B6F-4F10-B52B-8E4FADB5325E}"/>
              </a:ext>
            </a:extLst>
          </p:cNvPr>
          <p:cNvSpPr txBox="1"/>
          <p:nvPr/>
        </p:nvSpPr>
        <p:spPr>
          <a:xfrm>
            <a:off x="6967896" y="4891356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22/08/13</a:t>
            </a:r>
          </a:p>
          <a:p>
            <a:pPr algn="ctr"/>
            <a:r>
              <a:rPr lang="en-US" altLang="ko-KR" dirty="0"/>
              <a:t>16:00</a:t>
            </a:r>
            <a:endParaRPr lang="ko-KR" altLang="en-US" dirty="0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9F2A91A4-3C5A-4F4D-97F2-EE7875F18CCB}"/>
              </a:ext>
            </a:extLst>
          </p:cNvPr>
          <p:cNvSpPr/>
          <p:nvPr/>
        </p:nvSpPr>
        <p:spPr>
          <a:xfrm>
            <a:off x="7429914" y="4602112"/>
            <a:ext cx="203196" cy="23876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64E6EB2-E762-4D11-B0F5-CB5924BF95E6}"/>
              </a:ext>
            </a:extLst>
          </p:cNvPr>
          <p:cNvCxnSpPr>
            <a:cxnSpLocks/>
          </p:cNvCxnSpPr>
          <p:nvPr/>
        </p:nvCxnSpPr>
        <p:spPr>
          <a:xfrm>
            <a:off x="7527130" y="4619256"/>
            <a:ext cx="2607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8C9ED8C4-0354-4207-B777-FA5DA30764AA}"/>
              </a:ext>
            </a:extLst>
          </p:cNvPr>
          <p:cNvGrpSpPr/>
          <p:nvPr/>
        </p:nvGrpSpPr>
        <p:grpSpPr>
          <a:xfrm>
            <a:off x="2975143" y="4174534"/>
            <a:ext cx="2436108" cy="459558"/>
            <a:chOff x="5526675" y="4228683"/>
            <a:chExt cx="2436108" cy="45955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B406D6B-37DA-482B-99BA-8792278CB9D5}"/>
                </a:ext>
              </a:extLst>
            </p:cNvPr>
            <p:cNvSpPr txBox="1"/>
            <p:nvPr/>
          </p:nvSpPr>
          <p:spPr>
            <a:xfrm>
              <a:off x="5526675" y="4228683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llllllllllllllllllllllllllllllllllll</a:t>
              </a:r>
              <a:endParaRPr lang="ko-KR" altLang="en-US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2D8BF58-FA18-44A5-AEE0-321D6E446F82}"/>
                </a:ext>
              </a:extLst>
            </p:cNvPr>
            <p:cNvSpPr txBox="1"/>
            <p:nvPr/>
          </p:nvSpPr>
          <p:spPr>
            <a:xfrm>
              <a:off x="5527501" y="4318909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llllllllllllllllllllllllllllllllllll</a:t>
              </a:r>
              <a:endParaRPr lang="ko-KR" altLang="en-US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0631C39-188D-444D-9B8A-6704AA343976}"/>
              </a:ext>
            </a:extLst>
          </p:cNvPr>
          <p:cNvGrpSpPr/>
          <p:nvPr/>
        </p:nvGrpSpPr>
        <p:grpSpPr>
          <a:xfrm>
            <a:off x="2974730" y="4390403"/>
            <a:ext cx="2436108" cy="459558"/>
            <a:chOff x="5526675" y="4228683"/>
            <a:chExt cx="2436108" cy="45955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457AD7B-223B-4A1C-B87E-A31E06C4E33A}"/>
                </a:ext>
              </a:extLst>
            </p:cNvPr>
            <p:cNvSpPr txBox="1"/>
            <p:nvPr/>
          </p:nvSpPr>
          <p:spPr>
            <a:xfrm>
              <a:off x="5526675" y="4228683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llllllllllllllllllllllllllllllllllll</a:t>
              </a:r>
              <a:endParaRPr lang="ko-KR" altLang="en-US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796941E-8743-4D7C-8719-05436B979971}"/>
                </a:ext>
              </a:extLst>
            </p:cNvPr>
            <p:cNvSpPr txBox="1"/>
            <p:nvPr/>
          </p:nvSpPr>
          <p:spPr>
            <a:xfrm>
              <a:off x="5527501" y="4318909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llllllllllllllllllllllllllllllllllll</a:t>
              </a:r>
              <a:endParaRPr lang="ko-KR" altLang="en-US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2C4C68D-8A3B-4C70-AC53-501683879CBC}"/>
              </a:ext>
            </a:extLst>
          </p:cNvPr>
          <p:cNvGrpSpPr/>
          <p:nvPr/>
        </p:nvGrpSpPr>
        <p:grpSpPr>
          <a:xfrm>
            <a:off x="2973904" y="4531153"/>
            <a:ext cx="2436108" cy="459558"/>
            <a:chOff x="5526675" y="4228683"/>
            <a:chExt cx="2436108" cy="459558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0D7D920-BD4E-4555-BA0B-5B84C5318345}"/>
                </a:ext>
              </a:extLst>
            </p:cNvPr>
            <p:cNvSpPr txBox="1"/>
            <p:nvPr/>
          </p:nvSpPr>
          <p:spPr>
            <a:xfrm>
              <a:off x="5526675" y="4228683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llllllllllllllllllllllllllllllllllll</a:t>
              </a:r>
              <a:endParaRPr lang="ko-KR" altLang="en-US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EC67766-78BC-4B91-BD7C-15D43BE74B05}"/>
                </a:ext>
              </a:extLst>
            </p:cNvPr>
            <p:cNvSpPr txBox="1"/>
            <p:nvPr/>
          </p:nvSpPr>
          <p:spPr>
            <a:xfrm>
              <a:off x="5527501" y="4318909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llllllllllllllllllllllllllllllllllll</a:t>
              </a:r>
              <a:endParaRPr lang="ko-KR" altLang="en-US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9008659-62A5-41D1-9C33-590298C57F2F}"/>
              </a:ext>
            </a:extLst>
          </p:cNvPr>
          <p:cNvCxnSpPr/>
          <p:nvPr/>
        </p:nvCxnSpPr>
        <p:spPr>
          <a:xfrm>
            <a:off x="5400040" y="4357719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0DD36E3-F83D-4624-960B-11C2827D73E9}"/>
              </a:ext>
            </a:extLst>
          </p:cNvPr>
          <p:cNvCxnSpPr>
            <a:cxnSpLocks/>
          </p:cNvCxnSpPr>
          <p:nvPr/>
        </p:nvCxnSpPr>
        <p:spPr>
          <a:xfrm>
            <a:off x="706120" y="4619256"/>
            <a:ext cx="3357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38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1C4C08-9BFC-45CD-9A71-85CD369B9295}"/>
              </a:ext>
            </a:extLst>
          </p:cNvPr>
          <p:cNvCxnSpPr/>
          <p:nvPr/>
        </p:nvCxnSpPr>
        <p:spPr>
          <a:xfrm>
            <a:off x="706120" y="1490146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8264E12-C12B-4FD2-9F9C-156F07A60FAD}"/>
              </a:ext>
            </a:extLst>
          </p:cNvPr>
          <p:cNvCxnSpPr/>
          <p:nvPr/>
        </p:nvCxnSpPr>
        <p:spPr>
          <a:xfrm>
            <a:off x="10144760" y="1490146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EC83D52-1F05-468C-8CDD-F4BC972E9281}"/>
              </a:ext>
            </a:extLst>
          </p:cNvPr>
          <p:cNvCxnSpPr>
            <a:cxnSpLocks/>
          </p:cNvCxnSpPr>
          <p:nvPr/>
        </p:nvCxnSpPr>
        <p:spPr>
          <a:xfrm>
            <a:off x="706120" y="1744146"/>
            <a:ext cx="9453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30EFD8C-4AEF-4B52-9E60-BE682450E772}"/>
              </a:ext>
            </a:extLst>
          </p:cNvPr>
          <p:cNvCxnSpPr/>
          <p:nvPr/>
        </p:nvCxnSpPr>
        <p:spPr>
          <a:xfrm>
            <a:off x="5440680" y="1490146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D1E432-4E79-41B0-A4AB-2F5449CE8531}"/>
              </a:ext>
            </a:extLst>
          </p:cNvPr>
          <p:cNvSpPr txBox="1"/>
          <p:nvPr/>
        </p:nvSpPr>
        <p:spPr>
          <a:xfrm>
            <a:off x="360512" y="218102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2021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2B0B0-DC5D-4D11-A385-0BEA69306D94}"/>
              </a:ext>
            </a:extLst>
          </p:cNvPr>
          <p:cNvSpPr txBox="1"/>
          <p:nvPr/>
        </p:nvSpPr>
        <p:spPr>
          <a:xfrm>
            <a:off x="5095072" y="218102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2022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F3671-E754-4D2F-A03E-0F2B7E1B0D84}"/>
              </a:ext>
            </a:extLst>
          </p:cNvPr>
          <p:cNvSpPr txBox="1"/>
          <p:nvPr/>
        </p:nvSpPr>
        <p:spPr>
          <a:xfrm>
            <a:off x="9796488" y="222523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2023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29858C-0DF6-4FA1-90CA-5659D5690C0C}"/>
              </a:ext>
            </a:extLst>
          </p:cNvPr>
          <p:cNvSpPr/>
          <p:nvPr/>
        </p:nvSpPr>
        <p:spPr>
          <a:xfrm>
            <a:off x="1010919" y="1510299"/>
            <a:ext cx="1717040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E7321F6-3230-43B0-B567-8233EFE14EBD}"/>
              </a:ext>
            </a:extLst>
          </p:cNvPr>
          <p:cNvSpPr/>
          <p:nvPr/>
        </p:nvSpPr>
        <p:spPr>
          <a:xfrm>
            <a:off x="7462521" y="1759386"/>
            <a:ext cx="203196" cy="23876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848DF-7E72-4E15-A963-E999EAD908A5}"/>
              </a:ext>
            </a:extLst>
          </p:cNvPr>
          <p:cNvSpPr txBox="1"/>
          <p:nvPr/>
        </p:nvSpPr>
        <p:spPr>
          <a:xfrm>
            <a:off x="7000503" y="2160368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22/08/13</a:t>
            </a:r>
          </a:p>
          <a:p>
            <a:pPr algn="ctr"/>
            <a:r>
              <a:rPr lang="en-US" altLang="ko-KR" dirty="0"/>
              <a:t>16:00</a:t>
            </a:r>
            <a:endParaRPr lang="ko-KR" altLang="en-US" dirty="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2DF93CEE-F579-429F-8480-B16E1126B513}"/>
              </a:ext>
            </a:extLst>
          </p:cNvPr>
          <p:cNvSpPr/>
          <p:nvPr/>
        </p:nvSpPr>
        <p:spPr>
          <a:xfrm>
            <a:off x="2626363" y="1728907"/>
            <a:ext cx="203196" cy="23876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056EC3-A4E1-44FF-80B2-56793C80B854}"/>
              </a:ext>
            </a:extLst>
          </p:cNvPr>
          <p:cNvSpPr txBox="1"/>
          <p:nvPr/>
        </p:nvSpPr>
        <p:spPr>
          <a:xfrm>
            <a:off x="2164345" y="2129889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21/05/02</a:t>
            </a:r>
          </a:p>
          <a:p>
            <a:pPr algn="ctr"/>
            <a:r>
              <a:rPr lang="en-US" altLang="ko-KR" dirty="0"/>
              <a:t>18:00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CDBAEF-F80B-4609-BA37-E0F9C17633D6}"/>
              </a:ext>
            </a:extLst>
          </p:cNvPr>
          <p:cNvSpPr txBox="1"/>
          <p:nvPr/>
        </p:nvSpPr>
        <p:spPr>
          <a:xfrm>
            <a:off x="824381" y="480329"/>
            <a:ext cx="3004349" cy="654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/>
              <a:t>현 일시 </a:t>
            </a:r>
            <a:r>
              <a:rPr lang="en-US" altLang="ko-KR" sz="1600" dirty="0"/>
              <a:t>	     : 22/08/20 03:00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/>
              <a:t>희망 예측 </a:t>
            </a:r>
            <a:r>
              <a:rPr lang="en-US" altLang="ko-KR" sz="1600" b="1" dirty="0"/>
              <a:t>   </a:t>
            </a:r>
            <a:r>
              <a:rPr lang="en-US" altLang="ko-KR" sz="1600" dirty="0"/>
              <a:t>: 2</a:t>
            </a:r>
            <a:r>
              <a:rPr lang="ko-KR" altLang="en-US" sz="1600" dirty="0"/>
              <a:t>시간 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479198C-B4FB-4FC6-A7B3-DB131E164CB9}"/>
              </a:ext>
            </a:extLst>
          </p:cNvPr>
          <p:cNvSpPr/>
          <p:nvPr/>
        </p:nvSpPr>
        <p:spPr>
          <a:xfrm>
            <a:off x="589112" y="466299"/>
            <a:ext cx="3474888" cy="668120"/>
          </a:xfrm>
          <a:prstGeom prst="roundRect">
            <a:avLst>
              <a:gd name="adj" fmla="val 29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1CF17CF-F6AB-4097-824F-F0062EAC0400}"/>
              </a:ext>
            </a:extLst>
          </p:cNvPr>
          <p:cNvCxnSpPr/>
          <p:nvPr/>
        </p:nvCxnSpPr>
        <p:spPr>
          <a:xfrm>
            <a:off x="685800" y="2870367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E782F5C-130E-4D7E-AF39-8777D25BE00C}"/>
              </a:ext>
            </a:extLst>
          </p:cNvPr>
          <p:cNvCxnSpPr/>
          <p:nvPr/>
        </p:nvCxnSpPr>
        <p:spPr>
          <a:xfrm>
            <a:off x="10160000" y="2870367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1F9E65E-194D-4D39-9869-B87BDD4B9ED4}"/>
              </a:ext>
            </a:extLst>
          </p:cNvPr>
          <p:cNvCxnSpPr>
            <a:cxnSpLocks/>
          </p:cNvCxnSpPr>
          <p:nvPr/>
        </p:nvCxnSpPr>
        <p:spPr>
          <a:xfrm>
            <a:off x="685800" y="3124367"/>
            <a:ext cx="947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2F60411-E2F1-41D8-AAAE-C233E3BB9404}"/>
              </a:ext>
            </a:extLst>
          </p:cNvPr>
          <p:cNvCxnSpPr/>
          <p:nvPr/>
        </p:nvCxnSpPr>
        <p:spPr>
          <a:xfrm>
            <a:off x="5420360" y="2870367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CFDA0C5-4BAD-45B7-A926-E5151694C106}"/>
              </a:ext>
            </a:extLst>
          </p:cNvPr>
          <p:cNvSpPr txBox="1"/>
          <p:nvPr/>
        </p:nvSpPr>
        <p:spPr>
          <a:xfrm>
            <a:off x="340192" y="356124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2021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18A0B7-D0BC-4C19-A7C6-38878E382AD6}"/>
              </a:ext>
            </a:extLst>
          </p:cNvPr>
          <p:cNvSpPr txBox="1"/>
          <p:nvPr/>
        </p:nvSpPr>
        <p:spPr>
          <a:xfrm>
            <a:off x="5074752" y="356124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2022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37A9D8-6910-4A17-9AFA-3BE535B95410}"/>
              </a:ext>
            </a:extLst>
          </p:cNvPr>
          <p:cNvSpPr txBox="1"/>
          <p:nvPr/>
        </p:nvSpPr>
        <p:spPr>
          <a:xfrm>
            <a:off x="9776168" y="360545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2023</a:t>
            </a:r>
            <a:endParaRPr lang="ko-KR" altLang="en-US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5087610-0DC8-496F-B660-ACE138544B79}"/>
              </a:ext>
            </a:extLst>
          </p:cNvPr>
          <p:cNvSpPr/>
          <p:nvPr/>
        </p:nvSpPr>
        <p:spPr>
          <a:xfrm>
            <a:off x="5811935" y="2890520"/>
            <a:ext cx="1717040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B7828980-A7A4-46FC-A405-77D2DA2990BB}"/>
              </a:ext>
            </a:extLst>
          </p:cNvPr>
          <p:cNvSpPr/>
          <p:nvPr/>
        </p:nvSpPr>
        <p:spPr>
          <a:xfrm>
            <a:off x="7442201" y="3139607"/>
            <a:ext cx="203196" cy="23876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55DC34-E8D5-4414-A269-737DDD67416B}"/>
              </a:ext>
            </a:extLst>
          </p:cNvPr>
          <p:cNvSpPr txBox="1"/>
          <p:nvPr/>
        </p:nvSpPr>
        <p:spPr>
          <a:xfrm>
            <a:off x="6980183" y="3540589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22/08/13</a:t>
            </a:r>
          </a:p>
          <a:p>
            <a:pPr algn="ctr"/>
            <a:r>
              <a:rPr lang="en-US" altLang="ko-KR" dirty="0"/>
              <a:t>16:00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57E713-A7C6-416A-AE68-1ECB9005453D}"/>
              </a:ext>
            </a:extLst>
          </p:cNvPr>
          <p:cNvSpPr/>
          <p:nvPr/>
        </p:nvSpPr>
        <p:spPr>
          <a:xfrm>
            <a:off x="4299269" y="562152"/>
            <a:ext cx="430016" cy="425075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DE4940-835F-48CE-B2BC-CF86D71F8321}"/>
              </a:ext>
            </a:extLst>
          </p:cNvPr>
          <p:cNvSpPr txBox="1"/>
          <p:nvPr/>
        </p:nvSpPr>
        <p:spPr>
          <a:xfrm>
            <a:off x="4706426" y="56215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Input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E80FFC6-3511-42D1-A871-6F943C902359}"/>
              </a:ext>
            </a:extLst>
          </p:cNvPr>
          <p:cNvCxnSpPr/>
          <p:nvPr/>
        </p:nvCxnSpPr>
        <p:spPr>
          <a:xfrm>
            <a:off x="665480" y="4350016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D685D23-8495-4402-A8F7-1436749CD4E0}"/>
              </a:ext>
            </a:extLst>
          </p:cNvPr>
          <p:cNvCxnSpPr/>
          <p:nvPr/>
        </p:nvCxnSpPr>
        <p:spPr>
          <a:xfrm>
            <a:off x="10144760" y="4350016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191ED4D-EBC1-4952-A06F-EA3FB9242A16}"/>
              </a:ext>
            </a:extLst>
          </p:cNvPr>
          <p:cNvCxnSpPr>
            <a:cxnSpLocks/>
          </p:cNvCxnSpPr>
          <p:nvPr/>
        </p:nvCxnSpPr>
        <p:spPr>
          <a:xfrm>
            <a:off x="665480" y="4604016"/>
            <a:ext cx="9479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AA3A8EA-3639-4FC2-865E-5FE450988468}"/>
              </a:ext>
            </a:extLst>
          </p:cNvPr>
          <p:cNvCxnSpPr/>
          <p:nvPr/>
        </p:nvCxnSpPr>
        <p:spPr>
          <a:xfrm>
            <a:off x="5400040" y="4350016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60CDCC0-3DAB-4C18-9387-1506BF1D2B8B}"/>
              </a:ext>
            </a:extLst>
          </p:cNvPr>
          <p:cNvSpPr txBox="1"/>
          <p:nvPr/>
        </p:nvSpPr>
        <p:spPr>
          <a:xfrm>
            <a:off x="319872" y="5040896"/>
            <a:ext cx="777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08.12</a:t>
            </a:r>
          </a:p>
          <a:p>
            <a:pPr algn="ctr"/>
            <a:r>
              <a:rPr lang="en-US" altLang="ko-KR" b="1" dirty="0"/>
              <a:t>00:00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7F74C4-53CC-48D7-8C0F-230DEED4FA4C}"/>
              </a:ext>
            </a:extLst>
          </p:cNvPr>
          <p:cNvSpPr txBox="1"/>
          <p:nvPr/>
        </p:nvSpPr>
        <p:spPr>
          <a:xfrm>
            <a:off x="5023975" y="5040896"/>
            <a:ext cx="777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08.13</a:t>
            </a:r>
          </a:p>
          <a:p>
            <a:pPr algn="ctr"/>
            <a:r>
              <a:rPr lang="en-US" altLang="ko-KR" b="1" dirty="0"/>
              <a:t>00:00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A68D90-D258-4DA1-998C-8AA62E75497A}"/>
              </a:ext>
            </a:extLst>
          </p:cNvPr>
          <p:cNvSpPr txBox="1"/>
          <p:nvPr/>
        </p:nvSpPr>
        <p:spPr>
          <a:xfrm>
            <a:off x="9745710" y="5085108"/>
            <a:ext cx="777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08.14</a:t>
            </a:r>
          </a:p>
          <a:p>
            <a:pPr algn="ctr"/>
            <a:r>
              <a:rPr lang="en-US" altLang="ko-KR" b="1" dirty="0"/>
              <a:t>00:00</a:t>
            </a:r>
            <a:endParaRPr lang="ko-KR" altLang="en-US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3F0223-0E5E-45F6-8662-81ADE2D3FB52}"/>
              </a:ext>
            </a:extLst>
          </p:cNvPr>
          <p:cNvSpPr/>
          <p:nvPr/>
        </p:nvSpPr>
        <p:spPr>
          <a:xfrm>
            <a:off x="8192714" y="4329539"/>
            <a:ext cx="385783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4D99527-E90A-44F3-8E26-42C3D4D5DF33}"/>
              </a:ext>
            </a:extLst>
          </p:cNvPr>
          <p:cNvCxnSpPr>
            <a:cxnSpLocks/>
          </p:cNvCxnSpPr>
          <p:nvPr/>
        </p:nvCxnSpPr>
        <p:spPr>
          <a:xfrm>
            <a:off x="2990215" y="4482096"/>
            <a:ext cx="0" cy="269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867C5EE-2660-4EC0-B0B0-C30D8064865B}"/>
              </a:ext>
            </a:extLst>
          </p:cNvPr>
          <p:cNvCxnSpPr>
            <a:cxnSpLocks/>
          </p:cNvCxnSpPr>
          <p:nvPr/>
        </p:nvCxnSpPr>
        <p:spPr>
          <a:xfrm>
            <a:off x="7765415" y="4469396"/>
            <a:ext cx="0" cy="269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F53917F-BF5A-40FA-A5AE-7553AFFB2D56}"/>
              </a:ext>
            </a:extLst>
          </p:cNvPr>
          <p:cNvCxnSpPr>
            <a:cxnSpLocks/>
          </p:cNvCxnSpPr>
          <p:nvPr/>
        </p:nvCxnSpPr>
        <p:spPr>
          <a:xfrm>
            <a:off x="8959534" y="4469396"/>
            <a:ext cx="0" cy="269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F5CCF13F-012C-4A46-9073-3FE444FC9EA7}"/>
              </a:ext>
            </a:extLst>
          </p:cNvPr>
          <p:cNvCxnSpPr>
            <a:cxnSpLocks/>
          </p:cNvCxnSpPr>
          <p:nvPr/>
        </p:nvCxnSpPr>
        <p:spPr>
          <a:xfrm>
            <a:off x="8192715" y="4469396"/>
            <a:ext cx="0" cy="269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25BC0B4D-B0E3-409F-932D-4C656E36B4AF}"/>
              </a:ext>
            </a:extLst>
          </p:cNvPr>
          <p:cNvCxnSpPr>
            <a:cxnSpLocks/>
          </p:cNvCxnSpPr>
          <p:nvPr/>
        </p:nvCxnSpPr>
        <p:spPr>
          <a:xfrm>
            <a:off x="8582026" y="4469396"/>
            <a:ext cx="0" cy="269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3DEAE1C-0181-4394-ACB2-57F780341E4F}"/>
              </a:ext>
            </a:extLst>
          </p:cNvPr>
          <p:cNvCxnSpPr>
            <a:cxnSpLocks/>
          </p:cNvCxnSpPr>
          <p:nvPr/>
        </p:nvCxnSpPr>
        <p:spPr>
          <a:xfrm>
            <a:off x="9335715" y="4469396"/>
            <a:ext cx="0" cy="2768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B4FAAFA-DD62-4872-BE2A-8B2CE1AF66EA}"/>
              </a:ext>
            </a:extLst>
          </p:cNvPr>
          <p:cNvCxnSpPr>
            <a:cxnSpLocks/>
          </p:cNvCxnSpPr>
          <p:nvPr/>
        </p:nvCxnSpPr>
        <p:spPr>
          <a:xfrm>
            <a:off x="9725026" y="4469396"/>
            <a:ext cx="0" cy="2768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A1A0953-6B58-47BE-A0C7-ED52D6485710}"/>
              </a:ext>
            </a:extLst>
          </p:cNvPr>
          <p:cNvSpPr txBox="1"/>
          <p:nvPr/>
        </p:nvSpPr>
        <p:spPr>
          <a:xfrm>
            <a:off x="7451954" y="4832852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12:00</a:t>
            </a:r>
            <a:endParaRPr lang="ko-KR" altLang="en-US" sz="14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BD86602-2909-499E-82B5-B5FFC92B7726}"/>
              </a:ext>
            </a:extLst>
          </p:cNvPr>
          <p:cNvSpPr txBox="1"/>
          <p:nvPr/>
        </p:nvSpPr>
        <p:spPr>
          <a:xfrm>
            <a:off x="2666248" y="4887007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12:00</a:t>
            </a:r>
            <a:endParaRPr lang="ko-KR" altLang="en-US" sz="14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B4E37C9-4B6F-4F10-B52B-8E4FADB5325E}"/>
              </a:ext>
            </a:extLst>
          </p:cNvPr>
          <p:cNvSpPr txBox="1"/>
          <p:nvPr/>
        </p:nvSpPr>
        <p:spPr>
          <a:xfrm>
            <a:off x="8017774" y="5015181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22/08/13</a:t>
            </a:r>
          </a:p>
          <a:p>
            <a:pPr algn="ctr"/>
            <a:r>
              <a:rPr lang="en-US" altLang="ko-KR" dirty="0"/>
              <a:t>16:00</a:t>
            </a:r>
            <a:endParaRPr lang="ko-KR" altLang="en-US" dirty="0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9F2A91A4-3C5A-4F4D-97F2-EE7875F18CCB}"/>
              </a:ext>
            </a:extLst>
          </p:cNvPr>
          <p:cNvSpPr/>
          <p:nvPr/>
        </p:nvSpPr>
        <p:spPr>
          <a:xfrm>
            <a:off x="8479792" y="4725937"/>
            <a:ext cx="203196" cy="23876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080F7F3-9B99-4EC1-875B-0A521E4B5A9C}"/>
              </a:ext>
            </a:extLst>
          </p:cNvPr>
          <p:cNvSpPr/>
          <p:nvPr/>
        </p:nvSpPr>
        <p:spPr>
          <a:xfrm>
            <a:off x="7339311" y="4338586"/>
            <a:ext cx="403189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8189A4E-BC4A-4F51-81E2-E6F59F9DF8D6}"/>
              </a:ext>
            </a:extLst>
          </p:cNvPr>
          <p:cNvSpPr/>
          <p:nvPr/>
        </p:nvSpPr>
        <p:spPr>
          <a:xfrm>
            <a:off x="6578918" y="4329539"/>
            <a:ext cx="368205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403D064-3BF5-438B-B4CA-77398C8BDD89}"/>
              </a:ext>
            </a:extLst>
          </p:cNvPr>
          <p:cNvSpPr/>
          <p:nvPr/>
        </p:nvSpPr>
        <p:spPr>
          <a:xfrm>
            <a:off x="5817256" y="4329539"/>
            <a:ext cx="382777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207E08D-4710-469F-9E57-A0B85B24D395}"/>
              </a:ext>
            </a:extLst>
          </p:cNvPr>
          <p:cNvSpPr/>
          <p:nvPr/>
        </p:nvSpPr>
        <p:spPr>
          <a:xfrm>
            <a:off x="4959427" y="4348589"/>
            <a:ext cx="397297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4764FBF-A736-4EF4-A225-58B783482F75}"/>
              </a:ext>
            </a:extLst>
          </p:cNvPr>
          <p:cNvSpPr/>
          <p:nvPr/>
        </p:nvSpPr>
        <p:spPr>
          <a:xfrm>
            <a:off x="4186770" y="4357636"/>
            <a:ext cx="377276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CD25C26-64F6-4D77-95FB-B8EC153E29F2}"/>
              </a:ext>
            </a:extLst>
          </p:cNvPr>
          <p:cNvSpPr/>
          <p:nvPr/>
        </p:nvSpPr>
        <p:spPr>
          <a:xfrm>
            <a:off x="3418172" y="4348589"/>
            <a:ext cx="384714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F068AF0-D547-4105-B8FE-C18D2C27E9D7}"/>
              </a:ext>
            </a:extLst>
          </p:cNvPr>
          <p:cNvSpPr/>
          <p:nvPr/>
        </p:nvSpPr>
        <p:spPr>
          <a:xfrm>
            <a:off x="2570645" y="4348589"/>
            <a:ext cx="416504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8CBAA89-95BD-43CD-B2D2-A739FED29F71}"/>
              </a:ext>
            </a:extLst>
          </p:cNvPr>
          <p:cNvSpPr/>
          <p:nvPr/>
        </p:nvSpPr>
        <p:spPr>
          <a:xfrm>
            <a:off x="1807547" y="4338586"/>
            <a:ext cx="366346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ADC5F76-95B2-4C16-8420-9BEED3D9C8CE}"/>
              </a:ext>
            </a:extLst>
          </p:cNvPr>
          <p:cNvSpPr/>
          <p:nvPr/>
        </p:nvSpPr>
        <p:spPr>
          <a:xfrm>
            <a:off x="1035984" y="4349053"/>
            <a:ext cx="387967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41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1C4C08-9BFC-45CD-9A71-85CD369B9295}"/>
              </a:ext>
            </a:extLst>
          </p:cNvPr>
          <p:cNvCxnSpPr/>
          <p:nvPr/>
        </p:nvCxnSpPr>
        <p:spPr>
          <a:xfrm>
            <a:off x="934720" y="3390900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8264E12-C12B-4FD2-9F9C-156F07A60FAD}"/>
              </a:ext>
            </a:extLst>
          </p:cNvPr>
          <p:cNvCxnSpPr/>
          <p:nvPr/>
        </p:nvCxnSpPr>
        <p:spPr>
          <a:xfrm>
            <a:off x="10972800" y="3390900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EC83D52-1F05-468C-8CDD-F4BC972E9281}"/>
              </a:ext>
            </a:extLst>
          </p:cNvPr>
          <p:cNvCxnSpPr/>
          <p:nvPr/>
        </p:nvCxnSpPr>
        <p:spPr>
          <a:xfrm>
            <a:off x="934720" y="3644900"/>
            <a:ext cx="10038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30EFD8C-4AEF-4B52-9E60-BE682450E772}"/>
              </a:ext>
            </a:extLst>
          </p:cNvPr>
          <p:cNvCxnSpPr/>
          <p:nvPr/>
        </p:nvCxnSpPr>
        <p:spPr>
          <a:xfrm>
            <a:off x="5669280" y="3390900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D1E432-4E79-41B0-A4AB-2F5449CE8531}"/>
              </a:ext>
            </a:extLst>
          </p:cNvPr>
          <p:cNvSpPr txBox="1"/>
          <p:nvPr/>
        </p:nvSpPr>
        <p:spPr>
          <a:xfrm>
            <a:off x="589112" y="408178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2021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2B0B0-DC5D-4D11-A385-0BEA69306D94}"/>
              </a:ext>
            </a:extLst>
          </p:cNvPr>
          <p:cNvSpPr txBox="1"/>
          <p:nvPr/>
        </p:nvSpPr>
        <p:spPr>
          <a:xfrm>
            <a:off x="5323672" y="408178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2022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F3671-E754-4D2F-A03E-0F2B7E1B0D84}"/>
              </a:ext>
            </a:extLst>
          </p:cNvPr>
          <p:cNvSpPr txBox="1"/>
          <p:nvPr/>
        </p:nvSpPr>
        <p:spPr>
          <a:xfrm>
            <a:off x="10627192" y="412599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2023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29858C-0DF6-4FA1-90CA-5659D5690C0C}"/>
              </a:ext>
            </a:extLst>
          </p:cNvPr>
          <p:cNvSpPr/>
          <p:nvPr/>
        </p:nvSpPr>
        <p:spPr>
          <a:xfrm>
            <a:off x="1239519" y="3411053"/>
            <a:ext cx="1717040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E7321F6-3230-43B0-B567-8233EFE14EBD}"/>
              </a:ext>
            </a:extLst>
          </p:cNvPr>
          <p:cNvSpPr/>
          <p:nvPr/>
        </p:nvSpPr>
        <p:spPr>
          <a:xfrm>
            <a:off x="7691121" y="3660140"/>
            <a:ext cx="203196" cy="23876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848DF-7E72-4E15-A963-E999EAD908A5}"/>
              </a:ext>
            </a:extLst>
          </p:cNvPr>
          <p:cNvSpPr txBox="1"/>
          <p:nvPr/>
        </p:nvSpPr>
        <p:spPr>
          <a:xfrm>
            <a:off x="7229103" y="4061122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22/05/02</a:t>
            </a:r>
          </a:p>
          <a:p>
            <a:pPr algn="ctr"/>
            <a:r>
              <a:rPr lang="en-US" altLang="ko-KR" dirty="0"/>
              <a:t>03:00</a:t>
            </a:r>
            <a:endParaRPr lang="ko-KR" altLang="en-US" dirty="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2DF93CEE-F579-429F-8480-B16E1126B513}"/>
              </a:ext>
            </a:extLst>
          </p:cNvPr>
          <p:cNvSpPr/>
          <p:nvPr/>
        </p:nvSpPr>
        <p:spPr>
          <a:xfrm>
            <a:off x="2854963" y="3629661"/>
            <a:ext cx="203196" cy="23876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056EC3-A4E1-44FF-80B2-56793C80B854}"/>
              </a:ext>
            </a:extLst>
          </p:cNvPr>
          <p:cNvSpPr txBox="1"/>
          <p:nvPr/>
        </p:nvSpPr>
        <p:spPr>
          <a:xfrm>
            <a:off x="2392945" y="4030643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21/05/02</a:t>
            </a:r>
          </a:p>
          <a:p>
            <a:pPr algn="ctr"/>
            <a:r>
              <a:rPr lang="en-US" altLang="ko-KR" dirty="0"/>
              <a:t>04:00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CDBAEF-F80B-4609-BA37-E0F9C17633D6}"/>
              </a:ext>
            </a:extLst>
          </p:cNvPr>
          <p:cNvSpPr txBox="1"/>
          <p:nvPr/>
        </p:nvSpPr>
        <p:spPr>
          <a:xfrm>
            <a:off x="824381" y="1991629"/>
            <a:ext cx="3004349" cy="949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/>
              <a:t>현 일시 </a:t>
            </a:r>
            <a:r>
              <a:rPr lang="en-US" altLang="ko-KR" sz="1600" dirty="0"/>
              <a:t>	     : 22/05/02 03:00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/>
              <a:t>희망 예측 </a:t>
            </a:r>
            <a:r>
              <a:rPr lang="en-US" altLang="ko-KR" sz="1600" b="1" dirty="0"/>
              <a:t>   </a:t>
            </a:r>
            <a:r>
              <a:rPr lang="en-US" altLang="ko-KR" sz="1600" dirty="0"/>
              <a:t>: 1</a:t>
            </a:r>
            <a:r>
              <a:rPr lang="ko-KR" altLang="en-US" sz="1600" dirty="0"/>
              <a:t>시간 후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ko-KR" altLang="en-US" sz="1600" b="1" dirty="0"/>
              <a:t>인풋 데이터 </a:t>
            </a:r>
            <a:r>
              <a:rPr lang="en-US" altLang="ko-KR" sz="1600" dirty="0"/>
              <a:t>: 21/05/02 04:00</a:t>
            </a:r>
            <a:endParaRPr lang="ko-KR" altLang="en-US" sz="16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479198C-B4FB-4FC6-A7B3-DB131E164CB9}"/>
              </a:ext>
            </a:extLst>
          </p:cNvPr>
          <p:cNvSpPr/>
          <p:nvPr/>
        </p:nvSpPr>
        <p:spPr>
          <a:xfrm>
            <a:off x="589112" y="1977599"/>
            <a:ext cx="3474888" cy="1021690"/>
          </a:xfrm>
          <a:prstGeom prst="roundRect">
            <a:avLst>
              <a:gd name="adj" fmla="val 29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5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1C4C08-9BFC-45CD-9A71-85CD369B9295}"/>
              </a:ext>
            </a:extLst>
          </p:cNvPr>
          <p:cNvCxnSpPr/>
          <p:nvPr/>
        </p:nvCxnSpPr>
        <p:spPr>
          <a:xfrm>
            <a:off x="914400" y="2112447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8264E12-C12B-4FD2-9F9C-156F07A60FAD}"/>
              </a:ext>
            </a:extLst>
          </p:cNvPr>
          <p:cNvCxnSpPr/>
          <p:nvPr/>
        </p:nvCxnSpPr>
        <p:spPr>
          <a:xfrm>
            <a:off x="10952480" y="2112447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EC83D52-1F05-468C-8CDD-F4BC972E9281}"/>
              </a:ext>
            </a:extLst>
          </p:cNvPr>
          <p:cNvCxnSpPr/>
          <p:nvPr/>
        </p:nvCxnSpPr>
        <p:spPr>
          <a:xfrm>
            <a:off x="914400" y="2366447"/>
            <a:ext cx="10038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30EFD8C-4AEF-4B52-9E60-BE682450E772}"/>
              </a:ext>
            </a:extLst>
          </p:cNvPr>
          <p:cNvCxnSpPr/>
          <p:nvPr/>
        </p:nvCxnSpPr>
        <p:spPr>
          <a:xfrm>
            <a:off x="5648960" y="2112447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D1E432-4E79-41B0-A4AB-2F5449CE8531}"/>
              </a:ext>
            </a:extLst>
          </p:cNvPr>
          <p:cNvSpPr txBox="1"/>
          <p:nvPr/>
        </p:nvSpPr>
        <p:spPr>
          <a:xfrm>
            <a:off x="568792" y="280332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2017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2B0B0-DC5D-4D11-A385-0BEA69306D94}"/>
              </a:ext>
            </a:extLst>
          </p:cNvPr>
          <p:cNvSpPr txBox="1"/>
          <p:nvPr/>
        </p:nvSpPr>
        <p:spPr>
          <a:xfrm>
            <a:off x="5303352" y="280332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2018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F3671-E754-4D2F-A03E-0F2B7E1B0D84}"/>
              </a:ext>
            </a:extLst>
          </p:cNvPr>
          <p:cNvSpPr txBox="1"/>
          <p:nvPr/>
        </p:nvSpPr>
        <p:spPr>
          <a:xfrm>
            <a:off x="10606872" y="284753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2019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29858C-0DF6-4FA1-90CA-5659D5690C0C}"/>
              </a:ext>
            </a:extLst>
          </p:cNvPr>
          <p:cNvSpPr/>
          <p:nvPr/>
        </p:nvSpPr>
        <p:spPr>
          <a:xfrm>
            <a:off x="1219199" y="2132600"/>
            <a:ext cx="1717040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848DF-7E72-4E15-A963-E999EAD908A5}"/>
              </a:ext>
            </a:extLst>
          </p:cNvPr>
          <p:cNvSpPr txBox="1"/>
          <p:nvPr/>
        </p:nvSpPr>
        <p:spPr>
          <a:xfrm>
            <a:off x="7208783" y="2782669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18/05/02</a:t>
            </a:r>
          </a:p>
          <a:p>
            <a:pPr algn="ctr"/>
            <a:r>
              <a:rPr lang="en-US" altLang="ko-KR" dirty="0"/>
              <a:t>03:00</a:t>
            </a:r>
            <a:endParaRPr lang="ko-KR" altLang="en-US" dirty="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2DF93CEE-F579-429F-8480-B16E1126B513}"/>
              </a:ext>
            </a:extLst>
          </p:cNvPr>
          <p:cNvSpPr/>
          <p:nvPr/>
        </p:nvSpPr>
        <p:spPr>
          <a:xfrm>
            <a:off x="2834643" y="2351208"/>
            <a:ext cx="203196" cy="23876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056EC3-A4E1-44FF-80B2-56793C80B854}"/>
              </a:ext>
            </a:extLst>
          </p:cNvPr>
          <p:cNvSpPr txBox="1"/>
          <p:nvPr/>
        </p:nvSpPr>
        <p:spPr>
          <a:xfrm>
            <a:off x="2372625" y="2752190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17/05/02</a:t>
            </a:r>
          </a:p>
          <a:p>
            <a:pPr algn="ctr"/>
            <a:r>
              <a:rPr lang="en-US" altLang="ko-KR" dirty="0"/>
              <a:t>04:00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CDBAEF-F80B-4609-BA37-E0F9C17633D6}"/>
              </a:ext>
            </a:extLst>
          </p:cNvPr>
          <p:cNvSpPr txBox="1"/>
          <p:nvPr/>
        </p:nvSpPr>
        <p:spPr>
          <a:xfrm>
            <a:off x="804061" y="529859"/>
            <a:ext cx="10471831" cy="94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/>
              <a:t>현 일시 </a:t>
            </a:r>
            <a:r>
              <a:rPr lang="en-US" altLang="ko-KR" sz="1600" dirty="0"/>
              <a:t>	    : 22/05/02 03:00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/>
              <a:t>희망 예측 </a:t>
            </a:r>
            <a:r>
              <a:rPr lang="en-US" altLang="ko-KR" sz="1600" b="1" dirty="0"/>
              <a:t>   </a:t>
            </a:r>
            <a:r>
              <a:rPr lang="en-US" altLang="ko-KR" sz="1600" dirty="0"/>
              <a:t>: 1</a:t>
            </a:r>
            <a:r>
              <a:rPr lang="ko-KR" altLang="en-US" sz="1600" dirty="0"/>
              <a:t>시간 후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ko-KR" altLang="en-US" sz="1600" b="1" dirty="0"/>
              <a:t>인풋 데이터 </a:t>
            </a:r>
            <a:r>
              <a:rPr lang="en-US" altLang="ko-KR" sz="1600" dirty="0"/>
              <a:t>: 21/05/02 04:00, 20/05/02 04:00, 19/05/02 04:00, 18/05/02 04:00, 17/05/02 04:00</a:t>
            </a:r>
            <a:endParaRPr lang="ko-KR" altLang="en-US" sz="16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479198C-B4FB-4FC6-A7B3-DB131E164CB9}"/>
              </a:ext>
            </a:extLst>
          </p:cNvPr>
          <p:cNvSpPr/>
          <p:nvPr/>
        </p:nvSpPr>
        <p:spPr>
          <a:xfrm>
            <a:off x="568792" y="515829"/>
            <a:ext cx="10950108" cy="1021690"/>
          </a:xfrm>
          <a:prstGeom prst="roundRect">
            <a:avLst>
              <a:gd name="adj" fmla="val 29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B5CEC49-CB0B-4A84-9716-AA33C28F9711}"/>
              </a:ext>
            </a:extLst>
          </p:cNvPr>
          <p:cNvSpPr/>
          <p:nvPr/>
        </p:nvSpPr>
        <p:spPr>
          <a:xfrm>
            <a:off x="6055358" y="2112447"/>
            <a:ext cx="1717040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E7321F6-3230-43B0-B567-8233EFE14EBD}"/>
              </a:ext>
            </a:extLst>
          </p:cNvPr>
          <p:cNvSpPr/>
          <p:nvPr/>
        </p:nvSpPr>
        <p:spPr>
          <a:xfrm>
            <a:off x="7670801" y="2381687"/>
            <a:ext cx="203196" cy="23876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3225C5-C39C-44B8-8349-ABE9173EDF3E}"/>
              </a:ext>
            </a:extLst>
          </p:cNvPr>
          <p:cNvCxnSpPr/>
          <p:nvPr/>
        </p:nvCxnSpPr>
        <p:spPr>
          <a:xfrm>
            <a:off x="914400" y="3560742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5CD489D-C7F7-4FF0-83EC-5A58F2FE0059}"/>
              </a:ext>
            </a:extLst>
          </p:cNvPr>
          <p:cNvCxnSpPr/>
          <p:nvPr/>
        </p:nvCxnSpPr>
        <p:spPr>
          <a:xfrm>
            <a:off x="10952480" y="3560742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B4201B1-0D96-490E-A401-562FA80C8810}"/>
              </a:ext>
            </a:extLst>
          </p:cNvPr>
          <p:cNvCxnSpPr/>
          <p:nvPr/>
        </p:nvCxnSpPr>
        <p:spPr>
          <a:xfrm>
            <a:off x="914400" y="3814742"/>
            <a:ext cx="10038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8851431-293B-4BD3-A352-23A08C1EE2AD}"/>
              </a:ext>
            </a:extLst>
          </p:cNvPr>
          <p:cNvCxnSpPr/>
          <p:nvPr/>
        </p:nvCxnSpPr>
        <p:spPr>
          <a:xfrm>
            <a:off x="5648960" y="3560742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9CE2ADC-E0E1-4F5A-9BA5-549ED46452F5}"/>
              </a:ext>
            </a:extLst>
          </p:cNvPr>
          <p:cNvSpPr txBox="1"/>
          <p:nvPr/>
        </p:nvSpPr>
        <p:spPr>
          <a:xfrm>
            <a:off x="568792" y="425162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2019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24B322-BC7F-4062-A400-BA62551EFCDD}"/>
              </a:ext>
            </a:extLst>
          </p:cNvPr>
          <p:cNvSpPr txBox="1"/>
          <p:nvPr/>
        </p:nvSpPr>
        <p:spPr>
          <a:xfrm>
            <a:off x="5303352" y="425162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2020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484279-0031-4349-B3CC-E331D3246992}"/>
              </a:ext>
            </a:extLst>
          </p:cNvPr>
          <p:cNvSpPr txBox="1"/>
          <p:nvPr/>
        </p:nvSpPr>
        <p:spPr>
          <a:xfrm>
            <a:off x="10606872" y="429583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2021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A45D258-171B-40C9-860B-18CBADF30FCF}"/>
              </a:ext>
            </a:extLst>
          </p:cNvPr>
          <p:cNvSpPr/>
          <p:nvPr/>
        </p:nvSpPr>
        <p:spPr>
          <a:xfrm>
            <a:off x="1219199" y="3580895"/>
            <a:ext cx="1717040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FA89DC-9D73-480E-92DC-0FE3E0A926DF}"/>
              </a:ext>
            </a:extLst>
          </p:cNvPr>
          <p:cNvSpPr txBox="1"/>
          <p:nvPr/>
        </p:nvSpPr>
        <p:spPr>
          <a:xfrm>
            <a:off x="7208783" y="4230964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20/05/02</a:t>
            </a:r>
          </a:p>
          <a:p>
            <a:pPr algn="ctr"/>
            <a:r>
              <a:rPr lang="en-US" altLang="ko-KR" dirty="0"/>
              <a:t>04:00</a:t>
            </a:r>
            <a:endParaRPr lang="ko-KR" altLang="en-US" dirty="0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253DE2C9-CB3F-4E6F-984A-406711D330AE}"/>
              </a:ext>
            </a:extLst>
          </p:cNvPr>
          <p:cNvSpPr/>
          <p:nvPr/>
        </p:nvSpPr>
        <p:spPr>
          <a:xfrm>
            <a:off x="2834643" y="3799503"/>
            <a:ext cx="203196" cy="23876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7C8EDF-6A39-4E05-8483-BFD9E5A8381B}"/>
              </a:ext>
            </a:extLst>
          </p:cNvPr>
          <p:cNvSpPr txBox="1"/>
          <p:nvPr/>
        </p:nvSpPr>
        <p:spPr>
          <a:xfrm>
            <a:off x="2372625" y="4200485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19/05/02</a:t>
            </a:r>
          </a:p>
          <a:p>
            <a:pPr algn="ctr"/>
            <a:r>
              <a:rPr lang="en-US" altLang="ko-KR" dirty="0"/>
              <a:t>04:00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92FEBBC-2D4F-423A-A545-B33F82911137}"/>
              </a:ext>
            </a:extLst>
          </p:cNvPr>
          <p:cNvSpPr/>
          <p:nvPr/>
        </p:nvSpPr>
        <p:spPr>
          <a:xfrm>
            <a:off x="6055358" y="3560742"/>
            <a:ext cx="1717040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BA2F5A4B-8637-43A1-B785-D3C458CE2A46}"/>
              </a:ext>
            </a:extLst>
          </p:cNvPr>
          <p:cNvSpPr/>
          <p:nvPr/>
        </p:nvSpPr>
        <p:spPr>
          <a:xfrm>
            <a:off x="7670801" y="3829982"/>
            <a:ext cx="203196" cy="23876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4DF3912-1D1F-475A-B9EB-4D2A84840618}"/>
              </a:ext>
            </a:extLst>
          </p:cNvPr>
          <p:cNvCxnSpPr/>
          <p:nvPr/>
        </p:nvCxnSpPr>
        <p:spPr>
          <a:xfrm>
            <a:off x="879257" y="4995523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E8D4C77-9B02-4B70-8B01-7C5D42600AAA}"/>
              </a:ext>
            </a:extLst>
          </p:cNvPr>
          <p:cNvCxnSpPr/>
          <p:nvPr/>
        </p:nvCxnSpPr>
        <p:spPr>
          <a:xfrm>
            <a:off x="10917337" y="4995523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27C39AB-7E8E-4521-96BC-D5C06A2BE6B0}"/>
              </a:ext>
            </a:extLst>
          </p:cNvPr>
          <p:cNvCxnSpPr/>
          <p:nvPr/>
        </p:nvCxnSpPr>
        <p:spPr>
          <a:xfrm>
            <a:off x="879257" y="5249523"/>
            <a:ext cx="10038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8FC7341-DAB6-4DB0-9EAF-7C811409506B}"/>
              </a:ext>
            </a:extLst>
          </p:cNvPr>
          <p:cNvCxnSpPr/>
          <p:nvPr/>
        </p:nvCxnSpPr>
        <p:spPr>
          <a:xfrm>
            <a:off x="5613817" y="4995523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91DF7B9-18CD-4E38-83CA-13A61BFDC00D}"/>
              </a:ext>
            </a:extLst>
          </p:cNvPr>
          <p:cNvSpPr txBox="1"/>
          <p:nvPr/>
        </p:nvSpPr>
        <p:spPr>
          <a:xfrm>
            <a:off x="533649" y="568640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2021</a:t>
            </a:r>
            <a:endParaRPr lang="ko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913191-A05F-4E64-8D7A-511F34174CE6}"/>
              </a:ext>
            </a:extLst>
          </p:cNvPr>
          <p:cNvSpPr txBox="1"/>
          <p:nvPr/>
        </p:nvSpPr>
        <p:spPr>
          <a:xfrm>
            <a:off x="10571729" y="573061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2023</a:t>
            </a:r>
            <a:endParaRPr lang="ko-KR" altLang="en-US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D4CDB3-D38F-40D0-BEC3-D079DDA933D8}"/>
              </a:ext>
            </a:extLst>
          </p:cNvPr>
          <p:cNvSpPr/>
          <p:nvPr/>
        </p:nvSpPr>
        <p:spPr>
          <a:xfrm>
            <a:off x="1184056" y="5015676"/>
            <a:ext cx="1717040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8495A4-5818-47B7-A694-5EF11AEF1C11}"/>
              </a:ext>
            </a:extLst>
          </p:cNvPr>
          <p:cNvSpPr txBox="1"/>
          <p:nvPr/>
        </p:nvSpPr>
        <p:spPr>
          <a:xfrm>
            <a:off x="7173640" y="5665745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22/05/02</a:t>
            </a:r>
          </a:p>
          <a:p>
            <a:pPr algn="ctr"/>
            <a:r>
              <a:rPr lang="en-US" altLang="ko-KR" dirty="0"/>
              <a:t>03:00</a:t>
            </a:r>
            <a:endParaRPr lang="ko-KR" altLang="en-US" dirty="0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CEF22C4D-5495-492C-8674-C2536CBDE2D0}"/>
              </a:ext>
            </a:extLst>
          </p:cNvPr>
          <p:cNvSpPr/>
          <p:nvPr/>
        </p:nvSpPr>
        <p:spPr>
          <a:xfrm>
            <a:off x="2799500" y="5234284"/>
            <a:ext cx="203196" cy="23876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3D87FA-A41B-4F23-8C0A-D6230E1B269A}"/>
              </a:ext>
            </a:extLst>
          </p:cNvPr>
          <p:cNvSpPr txBox="1"/>
          <p:nvPr/>
        </p:nvSpPr>
        <p:spPr>
          <a:xfrm>
            <a:off x="2337482" y="5635266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21/05/02</a:t>
            </a:r>
          </a:p>
          <a:p>
            <a:pPr algn="ctr"/>
            <a:r>
              <a:rPr lang="en-US" altLang="ko-KR" dirty="0"/>
              <a:t>04:00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E2EC41-15D7-4BF5-BA98-3BBF00F12B53}"/>
              </a:ext>
            </a:extLst>
          </p:cNvPr>
          <p:cNvSpPr/>
          <p:nvPr/>
        </p:nvSpPr>
        <p:spPr>
          <a:xfrm>
            <a:off x="6020215" y="4995523"/>
            <a:ext cx="1717040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D5BBD48C-B841-4FA5-A1D8-EDF4570E82A8}"/>
              </a:ext>
            </a:extLst>
          </p:cNvPr>
          <p:cNvSpPr/>
          <p:nvPr/>
        </p:nvSpPr>
        <p:spPr>
          <a:xfrm>
            <a:off x="7635658" y="5264763"/>
            <a:ext cx="203196" cy="23876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905FFA-A5F5-4F89-98DE-326EF407756B}"/>
              </a:ext>
            </a:extLst>
          </p:cNvPr>
          <p:cNvSpPr/>
          <p:nvPr/>
        </p:nvSpPr>
        <p:spPr>
          <a:xfrm>
            <a:off x="5654288" y="4893706"/>
            <a:ext cx="5621604" cy="1418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5385E0-7B0D-4993-91BF-29392CEAEEAA}"/>
              </a:ext>
            </a:extLst>
          </p:cNvPr>
          <p:cNvSpPr txBox="1"/>
          <p:nvPr/>
        </p:nvSpPr>
        <p:spPr>
          <a:xfrm>
            <a:off x="5268209" y="568640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6057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1C4C08-9BFC-45CD-9A71-85CD369B9295}"/>
              </a:ext>
            </a:extLst>
          </p:cNvPr>
          <p:cNvCxnSpPr/>
          <p:nvPr/>
        </p:nvCxnSpPr>
        <p:spPr>
          <a:xfrm>
            <a:off x="914400" y="3586480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8264E12-C12B-4FD2-9F9C-156F07A60FAD}"/>
              </a:ext>
            </a:extLst>
          </p:cNvPr>
          <p:cNvCxnSpPr/>
          <p:nvPr/>
        </p:nvCxnSpPr>
        <p:spPr>
          <a:xfrm>
            <a:off x="10952480" y="3586480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EC83D52-1F05-468C-8CDD-F4BC972E9281}"/>
              </a:ext>
            </a:extLst>
          </p:cNvPr>
          <p:cNvCxnSpPr/>
          <p:nvPr/>
        </p:nvCxnSpPr>
        <p:spPr>
          <a:xfrm>
            <a:off x="914400" y="3840480"/>
            <a:ext cx="10038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30EFD8C-4AEF-4B52-9E60-BE682450E772}"/>
              </a:ext>
            </a:extLst>
          </p:cNvPr>
          <p:cNvCxnSpPr/>
          <p:nvPr/>
        </p:nvCxnSpPr>
        <p:spPr>
          <a:xfrm>
            <a:off x="5648960" y="3586480"/>
            <a:ext cx="0" cy="53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D1E432-4E79-41B0-A4AB-2F5449CE8531}"/>
              </a:ext>
            </a:extLst>
          </p:cNvPr>
          <p:cNvSpPr txBox="1"/>
          <p:nvPr/>
        </p:nvSpPr>
        <p:spPr>
          <a:xfrm>
            <a:off x="568792" y="427736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2021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2B0B0-DC5D-4D11-A385-0BEA69306D94}"/>
              </a:ext>
            </a:extLst>
          </p:cNvPr>
          <p:cNvSpPr txBox="1"/>
          <p:nvPr/>
        </p:nvSpPr>
        <p:spPr>
          <a:xfrm>
            <a:off x="5303352" y="427736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2022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F3671-E754-4D2F-A03E-0F2B7E1B0D84}"/>
              </a:ext>
            </a:extLst>
          </p:cNvPr>
          <p:cNvSpPr txBox="1"/>
          <p:nvPr/>
        </p:nvSpPr>
        <p:spPr>
          <a:xfrm>
            <a:off x="10606872" y="432157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2023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29858C-0DF6-4FA1-90CA-5659D5690C0C}"/>
              </a:ext>
            </a:extLst>
          </p:cNvPr>
          <p:cNvSpPr/>
          <p:nvPr/>
        </p:nvSpPr>
        <p:spPr>
          <a:xfrm>
            <a:off x="6020215" y="3606633"/>
            <a:ext cx="1717040" cy="5384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E7321F6-3230-43B0-B567-8233EFE14EBD}"/>
              </a:ext>
            </a:extLst>
          </p:cNvPr>
          <p:cNvSpPr/>
          <p:nvPr/>
        </p:nvSpPr>
        <p:spPr>
          <a:xfrm>
            <a:off x="7670801" y="3855720"/>
            <a:ext cx="203196" cy="23876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848DF-7E72-4E15-A963-E999EAD908A5}"/>
              </a:ext>
            </a:extLst>
          </p:cNvPr>
          <p:cNvSpPr txBox="1"/>
          <p:nvPr/>
        </p:nvSpPr>
        <p:spPr>
          <a:xfrm>
            <a:off x="7208783" y="4256702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22/05/02</a:t>
            </a:r>
          </a:p>
          <a:p>
            <a:pPr algn="ctr"/>
            <a:r>
              <a:rPr lang="en-US" altLang="ko-KR" dirty="0"/>
              <a:t>03:00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CDBAEF-F80B-4609-BA37-E0F9C17633D6}"/>
              </a:ext>
            </a:extLst>
          </p:cNvPr>
          <p:cNvSpPr txBox="1"/>
          <p:nvPr/>
        </p:nvSpPr>
        <p:spPr>
          <a:xfrm>
            <a:off x="804061" y="2187209"/>
            <a:ext cx="3004349" cy="949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/>
              <a:t>현 일시 </a:t>
            </a:r>
            <a:r>
              <a:rPr lang="en-US" altLang="ko-KR" sz="1600" dirty="0"/>
              <a:t>	    : 22/05/02 03:00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/>
              <a:t>희망 예측 </a:t>
            </a:r>
            <a:r>
              <a:rPr lang="en-US" altLang="ko-KR" sz="1600" b="1" dirty="0"/>
              <a:t>   </a:t>
            </a:r>
            <a:r>
              <a:rPr lang="en-US" altLang="ko-KR" sz="1600" dirty="0"/>
              <a:t>: 1</a:t>
            </a:r>
            <a:r>
              <a:rPr lang="ko-KR" altLang="en-US" sz="1600" dirty="0"/>
              <a:t>시간 후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ko-KR" altLang="en-US" sz="1600" b="1" dirty="0"/>
              <a:t>인풋 데이터 </a:t>
            </a:r>
            <a:r>
              <a:rPr lang="en-US" altLang="ko-KR" sz="1600" dirty="0"/>
              <a:t>: 22/05/02 04:00</a:t>
            </a:r>
            <a:endParaRPr lang="ko-KR" altLang="en-US" sz="16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479198C-B4FB-4FC6-A7B3-DB131E164CB9}"/>
              </a:ext>
            </a:extLst>
          </p:cNvPr>
          <p:cNvSpPr/>
          <p:nvPr/>
        </p:nvSpPr>
        <p:spPr>
          <a:xfrm>
            <a:off x="568792" y="2173179"/>
            <a:ext cx="3474888" cy="1021690"/>
          </a:xfrm>
          <a:prstGeom prst="roundRect">
            <a:avLst>
              <a:gd name="adj" fmla="val 29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24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8839C2B-1ACB-438E-8D2F-6F51F8E2C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31309"/>
              </p:ext>
            </p:extLst>
          </p:nvPr>
        </p:nvGraphicFramePr>
        <p:xfrm>
          <a:off x="368301" y="1159932"/>
          <a:ext cx="6629399" cy="53001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0629">
                  <a:extLst>
                    <a:ext uri="{9D8B030D-6E8A-4147-A177-3AD203B41FA5}">
                      <a16:colId xmlns:a16="http://schemas.microsoft.com/office/drawing/2014/main" val="3973134361"/>
                    </a:ext>
                  </a:extLst>
                </a:gridCol>
                <a:gridCol w="1189362">
                  <a:extLst>
                    <a:ext uri="{9D8B030D-6E8A-4147-A177-3AD203B41FA5}">
                      <a16:colId xmlns:a16="http://schemas.microsoft.com/office/drawing/2014/main" val="1031561428"/>
                    </a:ext>
                  </a:extLst>
                </a:gridCol>
                <a:gridCol w="1272100">
                  <a:extLst>
                    <a:ext uri="{9D8B030D-6E8A-4147-A177-3AD203B41FA5}">
                      <a16:colId xmlns:a16="http://schemas.microsoft.com/office/drawing/2014/main" val="604128706"/>
                    </a:ext>
                  </a:extLst>
                </a:gridCol>
                <a:gridCol w="1127308">
                  <a:extLst>
                    <a:ext uri="{9D8B030D-6E8A-4147-A177-3AD203B41FA5}">
                      <a16:colId xmlns:a16="http://schemas.microsoft.com/office/drawing/2014/main" val="3623689964"/>
                    </a:ext>
                  </a:extLst>
                </a:gridCol>
              </a:tblGrid>
              <a:tr h="6625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습도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조도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267205"/>
                  </a:ext>
                </a:extLst>
              </a:tr>
              <a:tr h="6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2022/08/01 00:00:00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1007.5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176055"/>
                  </a:ext>
                </a:extLst>
              </a:tr>
              <a:tr h="6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2022/08/01 01:00:00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1007.5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516340"/>
                  </a:ext>
                </a:extLst>
              </a:tr>
              <a:tr h="6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2022/08/01 02:00:00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1007.4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5950506"/>
                  </a:ext>
                </a:extLst>
              </a:tr>
              <a:tr h="6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2022/08/01 03:00:00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1007.2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005774"/>
                  </a:ext>
                </a:extLst>
              </a:tr>
              <a:tr h="6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2022/08/01 04:00:00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1006.9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605333"/>
                  </a:ext>
                </a:extLst>
              </a:tr>
              <a:tr h="6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2022/08/01 05:00:00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1006.8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834734"/>
                  </a:ext>
                </a:extLst>
              </a:tr>
              <a:tr h="6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5336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6BA67D9-869A-43B2-81CF-A735A55ACB92}"/>
              </a:ext>
            </a:extLst>
          </p:cNvPr>
          <p:cNvSpPr txBox="1"/>
          <p:nvPr/>
        </p:nvSpPr>
        <p:spPr>
          <a:xfrm>
            <a:off x="368301" y="533400"/>
            <a:ext cx="4352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희망 예측 시간 </a:t>
            </a:r>
            <a:r>
              <a:rPr lang="en-US" altLang="ko-KR" sz="2800" b="1" dirty="0"/>
              <a:t>: 1</a:t>
            </a:r>
            <a:r>
              <a:rPr lang="ko-KR" altLang="en-US" sz="2800" b="1" dirty="0"/>
              <a:t>시간 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BC313E9-B77C-456E-A28B-B50FF08D9480}"/>
              </a:ext>
            </a:extLst>
          </p:cNvPr>
          <p:cNvSpPr/>
          <p:nvPr/>
        </p:nvSpPr>
        <p:spPr>
          <a:xfrm>
            <a:off x="368301" y="1802400"/>
            <a:ext cx="6629398" cy="398880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22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8839C2B-1ACB-438E-8D2F-6F51F8E2C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649788"/>
              </p:ext>
            </p:extLst>
          </p:nvPr>
        </p:nvGraphicFramePr>
        <p:xfrm>
          <a:off x="368301" y="1159932"/>
          <a:ext cx="6629399" cy="53001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0629">
                  <a:extLst>
                    <a:ext uri="{9D8B030D-6E8A-4147-A177-3AD203B41FA5}">
                      <a16:colId xmlns:a16="http://schemas.microsoft.com/office/drawing/2014/main" val="3973134361"/>
                    </a:ext>
                  </a:extLst>
                </a:gridCol>
                <a:gridCol w="1189362">
                  <a:extLst>
                    <a:ext uri="{9D8B030D-6E8A-4147-A177-3AD203B41FA5}">
                      <a16:colId xmlns:a16="http://schemas.microsoft.com/office/drawing/2014/main" val="1031561428"/>
                    </a:ext>
                  </a:extLst>
                </a:gridCol>
                <a:gridCol w="1272100">
                  <a:extLst>
                    <a:ext uri="{9D8B030D-6E8A-4147-A177-3AD203B41FA5}">
                      <a16:colId xmlns:a16="http://schemas.microsoft.com/office/drawing/2014/main" val="604128706"/>
                    </a:ext>
                  </a:extLst>
                </a:gridCol>
                <a:gridCol w="1127308">
                  <a:extLst>
                    <a:ext uri="{9D8B030D-6E8A-4147-A177-3AD203B41FA5}">
                      <a16:colId xmlns:a16="http://schemas.microsoft.com/office/drawing/2014/main" val="3623689964"/>
                    </a:ext>
                  </a:extLst>
                </a:gridCol>
              </a:tblGrid>
              <a:tr h="6625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습도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기압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267205"/>
                  </a:ext>
                </a:extLst>
              </a:tr>
              <a:tr h="6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2022/08/01 00:00:00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1007.5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176055"/>
                  </a:ext>
                </a:extLst>
              </a:tr>
              <a:tr h="6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2022/08/01 01:00:00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1007.5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516340"/>
                  </a:ext>
                </a:extLst>
              </a:tr>
              <a:tr h="6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2022/08/01 02:00:00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1007.4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5950506"/>
                  </a:ext>
                </a:extLst>
              </a:tr>
              <a:tr h="6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2022/08/01 03:00:00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1007.2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005774"/>
                  </a:ext>
                </a:extLst>
              </a:tr>
              <a:tr h="6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2022/08/01 04:00:00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1006.9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605333"/>
                  </a:ext>
                </a:extLst>
              </a:tr>
              <a:tr h="6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2022/08/01 05:00:00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1006.8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834734"/>
                  </a:ext>
                </a:extLst>
              </a:tr>
              <a:tr h="6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5336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6BA67D9-869A-43B2-81CF-A735A55ACB92}"/>
              </a:ext>
            </a:extLst>
          </p:cNvPr>
          <p:cNvSpPr txBox="1"/>
          <p:nvPr/>
        </p:nvSpPr>
        <p:spPr>
          <a:xfrm>
            <a:off x="368301" y="533400"/>
            <a:ext cx="4352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희망 예측 시간 </a:t>
            </a:r>
            <a:r>
              <a:rPr lang="en-US" altLang="ko-KR" sz="2800" b="1" dirty="0"/>
              <a:t>: 3</a:t>
            </a:r>
            <a:r>
              <a:rPr lang="ko-KR" altLang="en-US" sz="2800" b="1" dirty="0"/>
              <a:t>시간 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BC313E9-B77C-456E-A28B-B50FF08D9480}"/>
              </a:ext>
            </a:extLst>
          </p:cNvPr>
          <p:cNvSpPr/>
          <p:nvPr/>
        </p:nvSpPr>
        <p:spPr>
          <a:xfrm>
            <a:off x="368301" y="1802400"/>
            <a:ext cx="6629398" cy="69950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6DF816-F33D-4837-99B1-DF71548A514A}"/>
              </a:ext>
            </a:extLst>
          </p:cNvPr>
          <p:cNvSpPr/>
          <p:nvPr/>
        </p:nvSpPr>
        <p:spPr>
          <a:xfrm>
            <a:off x="368301" y="3781484"/>
            <a:ext cx="6629398" cy="69950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63D0A96C-F010-48F3-AF0F-B1694261EC65}"/>
              </a:ext>
            </a:extLst>
          </p:cNvPr>
          <p:cNvCxnSpPr>
            <a:stCxn id="59" idx="3"/>
            <a:endCxn id="5" idx="3"/>
          </p:cNvCxnSpPr>
          <p:nvPr/>
        </p:nvCxnSpPr>
        <p:spPr>
          <a:xfrm>
            <a:off x="6997699" y="2152150"/>
            <a:ext cx="12700" cy="1979084"/>
          </a:xfrm>
          <a:prstGeom prst="bentConnector3">
            <a:avLst>
              <a:gd name="adj1" fmla="val 320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41227F-50A0-4B0A-91FE-AEA7DD9BD703}"/>
              </a:ext>
            </a:extLst>
          </p:cNvPr>
          <p:cNvSpPr txBox="1"/>
          <p:nvPr/>
        </p:nvSpPr>
        <p:spPr>
          <a:xfrm>
            <a:off x="6899387" y="2775612"/>
            <a:ext cx="1302280" cy="830997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3 Hour</a:t>
            </a:r>
          </a:p>
          <a:p>
            <a:pPr algn="ctr"/>
            <a:r>
              <a:rPr lang="en-US" altLang="ko-KR" sz="2400" b="1" dirty="0"/>
              <a:t>Interval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6905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811904D-1882-4AFD-B9F7-B0F088D2A860}"/>
              </a:ext>
            </a:extLst>
          </p:cNvPr>
          <p:cNvSpPr/>
          <p:nvPr/>
        </p:nvSpPr>
        <p:spPr>
          <a:xfrm>
            <a:off x="6057900" y="159569"/>
            <a:ext cx="5259591" cy="6503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972352A-407E-4467-9A17-CA82E0AC4350}"/>
              </a:ext>
            </a:extLst>
          </p:cNvPr>
          <p:cNvSpPr/>
          <p:nvPr/>
        </p:nvSpPr>
        <p:spPr>
          <a:xfrm>
            <a:off x="562642" y="133350"/>
            <a:ext cx="5259591" cy="6503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41227F-50A0-4B0A-91FE-AEA7DD9BD703}"/>
              </a:ext>
            </a:extLst>
          </p:cNvPr>
          <p:cNvSpPr txBox="1"/>
          <p:nvPr/>
        </p:nvSpPr>
        <p:spPr>
          <a:xfrm>
            <a:off x="5984276" y="1177894"/>
            <a:ext cx="836255" cy="52322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3 Hour</a:t>
            </a:r>
          </a:p>
          <a:p>
            <a:pPr algn="ctr"/>
            <a:r>
              <a:rPr lang="en-US" altLang="ko-KR" sz="1400" b="1" dirty="0"/>
              <a:t>Interval</a:t>
            </a:r>
            <a:endParaRPr lang="ko-KR" altLang="en-US" sz="1400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8839C2B-1ACB-438E-8D2F-6F51F8E2C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611205"/>
              </p:ext>
            </p:extLst>
          </p:nvPr>
        </p:nvGraphicFramePr>
        <p:xfrm>
          <a:off x="6976637" y="411667"/>
          <a:ext cx="4243565" cy="30823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46347">
                  <a:extLst>
                    <a:ext uri="{9D8B030D-6E8A-4147-A177-3AD203B41FA5}">
                      <a16:colId xmlns:a16="http://schemas.microsoft.com/office/drawing/2014/main" val="3973134361"/>
                    </a:ext>
                  </a:extLst>
                </a:gridCol>
                <a:gridCol w="761326">
                  <a:extLst>
                    <a:ext uri="{9D8B030D-6E8A-4147-A177-3AD203B41FA5}">
                      <a16:colId xmlns:a16="http://schemas.microsoft.com/office/drawing/2014/main" val="1031561428"/>
                    </a:ext>
                  </a:extLst>
                </a:gridCol>
                <a:gridCol w="814289">
                  <a:extLst>
                    <a:ext uri="{9D8B030D-6E8A-4147-A177-3AD203B41FA5}">
                      <a16:colId xmlns:a16="http://schemas.microsoft.com/office/drawing/2014/main" val="604128706"/>
                    </a:ext>
                  </a:extLst>
                </a:gridCol>
                <a:gridCol w="721603">
                  <a:extLst>
                    <a:ext uri="{9D8B030D-6E8A-4147-A177-3AD203B41FA5}">
                      <a16:colId xmlns:a16="http://schemas.microsoft.com/office/drawing/2014/main" val="3623689964"/>
                    </a:ext>
                  </a:extLst>
                </a:gridCol>
              </a:tblGrid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Temp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Humi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Atmo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267205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2022/08/01 00:00:00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29.5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1007.5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176055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2022/08/01 01:00:00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29.6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1007.5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516340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2022/08/01 02:00:00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29.5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1007.4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950506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2022/08/01 03:00:00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29.6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1007.2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005774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2022/08/01 04:00:00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28.2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1006.9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605333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2022/08/01 05:00:00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28.6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1006.8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34734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2022/08/01 06:00:00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28.0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1006.6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533677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9531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6BA67D9-869A-43B2-81CF-A735A55ACB92}"/>
              </a:ext>
            </a:extLst>
          </p:cNvPr>
          <p:cNvSpPr txBox="1"/>
          <p:nvPr/>
        </p:nvSpPr>
        <p:spPr>
          <a:xfrm>
            <a:off x="6870773" y="114707"/>
            <a:ext cx="2150460" cy="307777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Prediction after 3 hour</a:t>
            </a:r>
            <a:endParaRPr lang="ko-KR" altLang="en-US" sz="1400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BC313E9-B77C-456E-A28B-B50FF08D9480}"/>
              </a:ext>
            </a:extLst>
          </p:cNvPr>
          <p:cNvSpPr/>
          <p:nvPr/>
        </p:nvSpPr>
        <p:spPr>
          <a:xfrm>
            <a:off x="6979612" y="760341"/>
            <a:ext cx="4235449" cy="344958"/>
          </a:xfrm>
          <a:prstGeom prst="rect">
            <a:avLst/>
          </a:prstGeom>
          <a:solidFill>
            <a:srgbClr val="7395D3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6DF816-F33D-4837-99B1-DF71548A514A}"/>
              </a:ext>
            </a:extLst>
          </p:cNvPr>
          <p:cNvSpPr/>
          <p:nvPr/>
        </p:nvSpPr>
        <p:spPr>
          <a:xfrm>
            <a:off x="6979612" y="1780339"/>
            <a:ext cx="4235449" cy="344958"/>
          </a:xfrm>
          <a:prstGeom prst="rect">
            <a:avLst/>
          </a:prstGeom>
          <a:solidFill>
            <a:srgbClr val="7395D3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63D0A96C-F010-48F3-AF0F-B1694261EC65}"/>
              </a:ext>
            </a:extLst>
          </p:cNvPr>
          <p:cNvCxnSpPr>
            <a:cxnSpLocks/>
            <a:stCxn id="59" idx="1"/>
            <a:endCxn id="5" idx="1"/>
          </p:cNvCxnSpPr>
          <p:nvPr/>
        </p:nvCxnSpPr>
        <p:spPr>
          <a:xfrm rot="10800000" flipV="1">
            <a:off x="6979612" y="932820"/>
            <a:ext cx="12700" cy="1019998"/>
          </a:xfrm>
          <a:prstGeom prst="bentConnector3">
            <a:avLst>
              <a:gd name="adj1" fmla="val 180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10B65F-725E-4D41-B478-FBD97BD656B9}"/>
              </a:ext>
            </a:extLst>
          </p:cNvPr>
          <p:cNvSpPr/>
          <p:nvPr/>
        </p:nvSpPr>
        <p:spPr>
          <a:xfrm>
            <a:off x="6976437" y="2820821"/>
            <a:ext cx="4235449" cy="344958"/>
          </a:xfrm>
          <a:prstGeom prst="rect">
            <a:avLst/>
          </a:prstGeom>
          <a:solidFill>
            <a:srgbClr val="7395D3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">
            <a:extLst>
              <a:ext uri="{FF2B5EF4-FFF2-40B4-BE49-F238E27FC236}">
                <a16:creationId xmlns:a16="http://schemas.microsoft.com/office/drawing/2014/main" id="{05DC5C3E-5985-4DFD-A6D0-80CDC43E6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986755"/>
              </p:ext>
            </p:extLst>
          </p:nvPr>
        </p:nvGraphicFramePr>
        <p:xfrm>
          <a:off x="1526249" y="488222"/>
          <a:ext cx="4243564" cy="30823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46347">
                  <a:extLst>
                    <a:ext uri="{9D8B030D-6E8A-4147-A177-3AD203B41FA5}">
                      <a16:colId xmlns:a16="http://schemas.microsoft.com/office/drawing/2014/main" val="3973134361"/>
                    </a:ext>
                  </a:extLst>
                </a:gridCol>
                <a:gridCol w="761326">
                  <a:extLst>
                    <a:ext uri="{9D8B030D-6E8A-4147-A177-3AD203B41FA5}">
                      <a16:colId xmlns:a16="http://schemas.microsoft.com/office/drawing/2014/main" val="1031561428"/>
                    </a:ext>
                  </a:extLst>
                </a:gridCol>
                <a:gridCol w="814288">
                  <a:extLst>
                    <a:ext uri="{9D8B030D-6E8A-4147-A177-3AD203B41FA5}">
                      <a16:colId xmlns:a16="http://schemas.microsoft.com/office/drawing/2014/main" val="604128706"/>
                    </a:ext>
                  </a:extLst>
                </a:gridCol>
                <a:gridCol w="721603">
                  <a:extLst>
                    <a:ext uri="{9D8B030D-6E8A-4147-A177-3AD203B41FA5}">
                      <a16:colId xmlns:a16="http://schemas.microsoft.com/office/drawing/2014/main" val="3623689964"/>
                    </a:ext>
                  </a:extLst>
                </a:gridCol>
              </a:tblGrid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Temp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Humi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Atmo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267205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2022/08/01 00:00:00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29.5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1007.5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176055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2022/08/01 01:00:00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29.6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1007.5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516340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2022/08/01 02:00:00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29.5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1007.4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950506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2022/08/01 03:00:00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29.6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1007.2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005774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2022/08/01 04:00:00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28.2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1006.9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605333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2022/08/01 05:00:00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28.6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1006.8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34734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2022/08/01 06:00:00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28.0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1006.6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533677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953187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E679B78-D899-42D0-B23D-FFCECB1315A0}"/>
              </a:ext>
            </a:extLst>
          </p:cNvPr>
          <p:cNvSpPr txBox="1"/>
          <p:nvPr/>
        </p:nvSpPr>
        <p:spPr>
          <a:xfrm>
            <a:off x="1431895" y="159569"/>
            <a:ext cx="2150460" cy="307777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Prediction after 1 hour</a:t>
            </a:r>
            <a:endParaRPr lang="ko-KR" altLang="en-US" sz="14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5F951E-2E49-4E7C-B75D-2662E5AB302B}"/>
              </a:ext>
            </a:extLst>
          </p:cNvPr>
          <p:cNvSpPr/>
          <p:nvPr/>
        </p:nvSpPr>
        <p:spPr>
          <a:xfrm>
            <a:off x="1528273" y="836896"/>
            <a:ext cx="4235450" cy="2394520"/>
          </a:xfrm>
          <a:prstGeom prst="rect">
            <a:avLst/>
          </a:prstGeom>
          <a:solidFill>
            <a:srgbClr val="7395D3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490CFD-9BD5-4317-8E35-CB8C637FE203}"/>
              </a:ext>
            </a:extLst>
          </p:cNvPr>
          <p:cNvSpPr txBox="1"/>
          <p:nvPr/>
        </p:nvSpPr>
        <p:spPr>
          <a:xfrm>
            <a:off x="524363" y="1218321"/>
            <a:ext cx="836255" cy="52322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1 Hour</a:t>
            </a:r>
          </a:p>
          <a:p>
            <a:pPr algn="ctr"/>
            <a:r>
              <a:rPr lang="en-US" altLang="ko-KR" sz="1400" b="1" dirty="0"/>
              <a:t>Interval</a:t>
            </a:r>
            <a:endParaRPr lang="ko-KR" altLang="en-US" sz="1400" b="1" dirty="0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6F80E0D-93C3-40B7-A826-3181D68D529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19899" y="1325471"/>
            <a:ext cx="12700" cy="334205"/>
          </a:xfrm>
          <a:prstGeom prst="bentConnector3">
            <a:avLst>
              <a:gd name="adj1" fmla="val 180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7121A2-C1DE-4159-92A8-A23BA486F87C}"/>
              </a:ext>
            </a:extLst>
          </p:cNvPr>
          <p:cNvSpPr/>
          <p:nvPr/>
        </p:nvSpPr>
        <p:spPr>
          <a:xfrm>
            <a:off x="1519898" y="3878124"/>
            <a:ext cx="2061883" cy="661158"/>
          </a:xfrm>
          <a:prstGeom prst="rect">
            <a:avLst/>
          </a:prstGeom>
          <a:solidFill>
            <a:srgbClr val="FC9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1Hour Interval Data (All)</a:t>
            </a:r>
            <a:endParaRPr lang="ko-KR" altLang="en-US" sz="1600" b="1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8EA1CB4-F20E-498C-BB1B-EAB2CA2769F4}"/>
              </a:ext>
            </a:extLst>
          </p:cNvPr>
          <p:cNvCxnSpPr>
            <a:cxnSpLocks/>
            <a:stCxn id="30" idx="2"/>
            <a:endCxn id="49" idx="0"/>
          </p:cNvCxnSpPr>
          <p:nvPr/>
        </p:nvCxnSpPr>
        <p:spPr>
          <a:xfrm flipH="1">
            <a:off x="2550840" y="3570524"/>
            <a:ext cx="1097191" cy="307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FB6E48D-6306-4106-84FA-B81353A32726}"/>
              </a:ext>
            </a:extLst>
          </p:cNvPr>
          <p:cNvSpPr/>
          <p:nvPr/>
        </p:nvSpPr>
        <p:spPr>
          <a:xfrm>
            <a:off x="1513808" y="4927579"/>
            <a:ext cx="2067973" cy="10445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LSTM</a:t>
            </a:r>
          </a:p>
          <a:p>
            <a:pPr algn="ctr"/>
            <a:r>
              <a:rPr lang="en-US" altLang="ko-KR" b="1" dirty="0"/>
              <a:t>Training Model</a:t>
            </a:r>
          </a:p>
          <a:p>
            <a:pPr algn="ctr"/>
            <a:r>
              <a:rPr lang="en-US" altLang="ko-KR" b="1" dirty="0"/>
              <a:t>(1hour)</a:t>
            </a:r>
            <a:endParaRPr lang="ko-KR" altLang="en-US" b="1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0141369-69DF-4883-B4A2-C8815052B319}"/>
              </a:ext>
            </a:extLst>
          </p:cNvPr>
          <p:cNvCxnSpPr>
            <a:cxnSpLocks/>
            <a:stCxn id="49" idx="2"/>
            <a:endCxn id="66" idx="0"/>
          </p:cNvCxnSpPr>
          <p:nvPr/>
        </p:nvCxnSpPr>
        <p:spPr>
          <a:xfrm flipH="1">
            <a:off x="2547795" y="4539282"/>
            <a:ext cx="3045" cy="3882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9A5391A-F3C9-4531-B6A1-C666927C7DC4}"/>
              </a:ext>
            </a:extLst>
          </p:cNvPr>
          <p:cNvSpPr txBox="1"/>
          <p:nvPr/>
        </p:nvSpPr>
        <p:spPr>
          <a:xfrm>
            <a:off x="1440812" y="4576851"/>
            <a:ext cx="871970" cy="307777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Training</a:t>
            </a:r>
            <a:endParaRPr lang="ko-KR" altLang="en-US" sz="140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C633CF3-5811-4F47-9FBD-363563698E28}"/>
              </a:ext>
            </a:extLst>
          </p:cNvPr>
          <p:cNvSpPr/>
          <p:nvPr/>
        </p:nvSpPr>
        <p:spPr>
          <a:xfrm>
            <a:off x="3701839" y="4910551"/>
            <a:ext cx="2067973" cy="10445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LSTM</a:t>
            </a:r>
          </a:p>
          <a:p>
            <a:pPr algn="ctr"/>
            <a:r>
              <a:rPr lang="en-US" altLang="ko-KR" b="1" dirty="0"/>
              <a:t>Prediction Model</a:t>
            </a:r>
          </a:p>
          <a:p>
            <a:pPr algn="ctr"/>
            <a:r>
              <a:rPr lang="en-US" altLang="ko-KR" b="1" dirty="0"/>
              <a:t>(1hour)</a:t>
            </a:r>
            <a:endParaRPr lang="ko-KR" altLang="en-US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8600E3-6B9F-4F67-A688-289A50AFFF86}"/>
              </a:ext>
            </a:extLst>
          </p:cNvPr>
          <p:cNvSpPr txBox="1"/>
          <p:nvPr/>
        </p:nvSpPr>
        <p:spPr>
          <a:xfrm>
            <a:off x="4790532" y="4585904"/>
            <a:ext cx="1054199" cy="307777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/>
              <a:t>Prediction</a:t>
            </a:r>
            <a:endParaRPr lang="ko-KR" altLang="en-US" sz="1400" b="1" dirty="0"/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080CB0A4-A845-463F-AC45-292D959FF7D1}"/>
              </a:ext>
            </a:extLst>
          </p:cNvPr>
          <p:cNvCxnSpPr>
            <a:cxnSpLocks/>
            <a:stCxn id="66" idx="2"/>
            <a:endCxn id="78" idx="2"/>
          </p:cNvCxnSpPr>
          <p:nvPr/>
        </p:nvCxnSpPr>
        <p:spPr>
          <a:xfrm rot="5400000" flipH="1" flipV="1">
            <a:off x="3633296" y="4869645"/>
            <a:ext cx="17028" cy="2188031"/>
          </a:xfrm>
          <a:prstGeom prst="bentConnector3">
            <a:avLst>
              <a:gd name="adj1" fmla="val -134249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4CE1117-E4D1-4A45-8E35-408FBE7A42C0}"/>
              </a:ext>
            </a:extLst>
          </p:cNvPr>
          <p:cNvSpPr txBox="1"/>
          <p:nvPr/>
        </p:nvSpPr>
        <p:spPr>
          <a:xfrm>
            <a:off x="2882007" y="6217597"/>
            <a:ext cx="1527983" cy="307777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Model Upgrade</a:t>
            </a:r>
            <a:endParaRPr lang="ko-KR" altLang="en-US" sz="1400" b="1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03BE13A-3F7F-4465-B1F8-9E742EC6478E}"/>
              </a:ext>
            </a:extLst>
          </p:cNvPr>
          <p:cNvSpPr/>
          <p:nvPr/>
        </p:nvSpPr>
        <p:spPr>
          <a:xfrm>
            <a:off x="3701840" y="3906696"/>
            <a:ext cx="2061883" cy="661158"/>
          </a:xfrm>
          <a:prstGeom prst="rect">
            <a:avLst/>
          </a:prstGeom>
          <a:solidFill>
            <a:srgbClr val="FC9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1Hour Interval Data (200)</a:t>
            </a:r>
            <a:endParaRPr lang="ko-KR" altLang="en-US" sz="1600" b="1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CDAF8D9-F356-4CF0-805B-E574353E2825}"/>
              </a:ext>
            </a:extLst>
          </p:cNvPr>
          <p:cNvCxnSpPr>
            <a:cxnSpLocks/>
            <a:stCxn id="108" idx="2"/>
            <a:endCxn id="78" idx="0"/>
          </p:cNvCxnSpPr>
          <p:nvPr/>
        </p:nvCxnSpPr>
        <p:spPr>
          <a:xfrm>
            <a:off x="4732782" y="4567854"/>
            <a:ext cx="3044" cy="3426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95C3CBA-F70C-4B8C-8F6D-92821D3B2BDC}"/>
              </a:ext>
            </a:extLst>
          </p:cNvPr>
          <p:cNvCxnSpPr>
            <a:cxnSpLocks/>
            <a:stCxn id="30" idx="2"/>
            <a:endCxn id="108" idx="0"/>
          </p:cNvCxnSpPr>
          <p:nvPr/>
        </p:nvCxnSpPr>
        <p:spPr>
          <a:xfrm>
            <a:off x="3648031" y="3570524"/>
            <a:ext cx="1084751" cy="33617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3C455915-99D5-46E4-B22B-14BA4D9ADC2E}"/>
              </a:ext>
            </a:extLst>
          </p:cNvPr>
          <p:cNvSpPr/>
          <p:nvPr/>
        </p:nvSpPr>
        <p:spPr>
          <a:xfrm>
            <a:off x="6979323" y="3831846"/>
            <a:ext cx="2061883" cy="661158"/>
          </a:xfrm>
          <a:prstGeom prst="rect">
            <a:avLst/>
          </a:prstGeom>
          <a:solidFill>
            <a:srgbClr val="FC9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3Hour Interval Data (All)</a:t>
            </a:r>
            <a:endParaRPr lang="ko-KR" altLang="en-US" sz="1600" b="1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FCB0018-C0EB-4185-966A-7901621DDFA7}"/>
              </a:ext>
            </a:extLst>
          </p:cNvPr>
          <p:cNvCxnSpPr>
            <a:cxnSpLocks/>
            <a:endCxn id="126" idx="0"/>
          </p:cNvCxnSpPr>
          <p:nvPr/>
        </p:nvCxnSpPr>
        <p:spPr>
          <a:xfrm flipH="1">
            <a:off x="8010265" y="3524246"/>
            <a:ext cx="1097191" cy="307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FBE9470-5E07-4294-923D-EF3C82C00FF5}"/>
              </a:ext>
            </a:extLst>
          </p:cNvPr>
          <p:cNvSpPr/>
          <p:nvPr/>
        </p:nvSpPr>
        <p:spPr>
          <a:xfrm>
            <a:off x="6973233" y="4881301"/>
            <a:ext cx="2067973" cy="10445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LSTM</a:t>
            </a:r>
          </a:p>
          <a:p>
            <a:pPr algn="ctr"/>
            <a:r>
              <a:rPr lang="en-US" altLang="ko-KR" b="1" dirty="0"/>
              <a:t>Training Model</a:t>
            </a:r>
          </a:p>
          <a:p>
            <a:pPr algn="ctr"/>
            <a:r>
              <a:rPr lang="en-US" altLang="ko-KR" b="1" dirty="0"/>
              <a:t>(3hour)</a:t>
            </a:r>
            <a:endParaRPr lang="ko-KR" altLang="en-US" b="1" dirty="0"/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414E9A4-66E6-4B08-9417-ECDB6FAFC6FB}"/>
              </a:ext>
            </a:extLst>
          </p:cNvPr>
          <p:cNvCxnSpPr>
            <a:cxnSpLocks/>
            <a:stCxn id="126" idx="2"/>
            <a:endCxn id="128" idx="0"/>
          </p:cNvCxnSpPr>
          <p:nvPr/>
        </p:nvCxnSpPr>
        <p:spPr>
          <a:xfrm flipH="1">
            <a:off x="8007220" y="4493004"/>
            <a:ext cx="3045" cy="3882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34267426-71DD-4D96-95B3-1DEAC090B44F}"/>
              </a:ext>
            </a:extLst>
          </p:cNvPr>
          <p:cNvSpPr txBox="1"/>
          <p:nvPr/>
        </p:nvSpPr>
        <p:spPr>
          <a:xfrm>
            <a:off x="6900237" y="4530573"/>
            <a:ext cx="871970" cy="307777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Training</a:t>
            </a:r>
            <a:endParaRPr lang="ko-KR" altLang="en-US" sz="1400" b="1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BC7B79D-3251-4B31-8E37-1E368CB3B018}"/>
              </a:ext>
            </a:extLst>
          </p:cNvPr>
          <p:cNvSpPr/>
          <p:nvPr/>
        </p:nvSpPr>
        <p:spPr>
          <a:xfrm>
            <a:off x="9161264" y="4864273"/>
            <a:ext cx="2067973" cy="10445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LSTM</a:t>
            </a:r>
          </a:p>
          <a:p>
            <a:pPr algn="ctr"/>
            <a:r>
              <a:rPr lang="en-US" altLang="ko-KR" b="1" dirty="0"/>
              <a:t>Prediction Model</a:t>
            </a:r>
          </a:p>
          <a:p>
            <a:pPr algn="ctr"/>
            <a:r>
              <a:rPr lang="en-US" altLang="ko-KR" b="1" dirty="0"/>
              <a:t>(3hour)</a:t>
            </a:r>
            <a:endParaRPr lang="ko-KR" altLang="en-US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A92F6A6-A7AB-4369-82A7-C5243C43A3ED}"/>
              </a:ext>
            </a:extLst>
          </p:cNvPr>
          <p:cNvSpPr txBox="1"/>
          <p:nvPr/>
        </p:nvSpPr>
        <p:spPr>
          <a:xfrm>
            <a:off x="10249957" y="4539626"/>
            <a:ext cx="1054199" cy="307777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/>
              <a:t>Prediction</a:t>
            </a:r>
            <a:endParaRPr lang="ko-KR" altLang="en-US" sz="1400" b="1" dirty="0"/>
          </a:p>
        </p:txBody>
      </p: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DE9A2F0C-B263-47EE-B111-18B98A0FDE09}"/>
              </a:ext>
            </a:extLst>
          </p:cNvPr>
          <p:cNvCxnSpPr>
            <a:cxnSpLocks/>
            <a:stCxn id="128" idx="2"/>
            <a:endCxn id="131" idx="2"/>
          </p:cNvCxnSpPr>
          <p:nvPr/>
        </p:nvCxnSpPr>
        <p:spPr>
          <a:xfrm rot="5400000" flipH="1" flipV="1">
            <a:off x="9092721" y="4823367"/>
            <a:ext cx="17028" cy="2188031"/>
          </a:xfrm>
          <a:prstGeom prst="bentConnector3">
            <a:avLst>
              <a:gd name="adj1" fmla="val -134249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454F8BF1-304E-41DC-AC97-FAC9E2E8F720}"/>
              </a:ext>
            </a:extLst>
          </p:cNvPr>
          <p:cNvSpPr txBox="1"/>
          <p:nvPr/>
        </p:nvSpPr>
        <p:spPr>
          <a:xfrm>
            <a:off x="8341432" y="6171319"/>
            <a:ext cx="1527983" cy="307777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Model Upgrade</a:t>
            </a:r>
            <a:endParaRPr lang="ko-KR" altLang="en-US" sz="1400" b="1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1C9322A-77EA-4863-A506-AD771B596343}"/>
              </a:ext>
            </a:extLst>
          </p:cNvPr>
          <p:cNvSpPr/>
          <p:nvPr/>
        </p:nvSpPr>
        <p:spPr>
          <a:xfrm>
            <a:off x="9161265" y="3860418"/>
            <a:ext cx="2061883" cy="661158"/>
          </a:xfrm>
          <a:prstGeom prst="rect">
            <a:avLst/>
          </a:prstGeom>
          <a:solidFill>
            <a:srgbClr val="FC9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3Hour Interval Data (200)</a:t>
            </a:r>
            <a:endParaRPr lang="ko-KR" altLang="en-US" sz="1600" b="1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A97B28B-EDF7-4586-9A58-04EE446DE73E}"/>
              </a:ext>
            </a:extLst>
          </p:cNvPr>
          <p:cNvCxnSpPr>
            <a:cxnSpLocks/>
            <a:stCxn id="135" idx="2"/>
            <a:endCxn id="131" idx="0"/>
          </p:cNvCxnSpPr>
          <p:nvPr/>
        </p:nvCxnSpPr>
        <p:spPr>
          <a:xfrm>
            <a:off x="10192207" y="4521576"/>
            <a:ext cx="3044" cy="3426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B98C70A1-6223-4845-9A0B-091D56CD2BCF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9107456" y="3524246"/>
            <a:ext cx="1084751" cy="33617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690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2681</TotalTime>
  <Words>487</Words>
  <Application>Microsoft Office PowerPoint</Application>
  <PresentationFormat>와이드스크린</PresentationFormat>
  <Paragraphs>298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Arial Rounded MT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etri</dc:creator>
  <cp:lastModifiedBy>etri</cp:lastModifiedBy>
  <cp:revision>26</cp:revision>
  <dcterms:created xsi:type="dcterms:W3CDTF">2022-08-04T07:08:20Z</dcterms:created>
  <dcterms:modified xsi:type="dcterms:W3CDTF">2022-08-30T06:10:12Z</dcterms:modified>
</cp:coreProperties>
</file>