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Brief 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Test statique</a:t>
            </a:r>
          </a:p>
          <a:p>
            <a:r>
              <a:t>Reformulation automatique du problème : Brief statique pour les tests d’intégration.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Brand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State of Play – Tendance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State of Play – Tendance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State of Play – Tendance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