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96" r:id="rId7"/>
    <p:sldId id="262" r:id="rId8"/>
    <p:sldId id="297" r:id="rId9"/>
    <p:sldId id="298" r:id="rId10"/>
    <p:sldId id="315" r:id="rId11"/>
    <p:sldId id="263" r:id="rId12"/>
    <p:sldId id="305" r:id="rId13"/>
    <p:sldId id="307" r:id="rId14"/>
    <p:sldId id="348" r:id="rId15"/>
    <p:sldId id="349" r:id="rId16"/>
    <p:sldId id="341" r:id="rId17"/>
    <p:sldId id="350" r:id="rId18"/>
    <p:sldId id="333" r:id="rId19"/>
    <p:sldId id="346" r:id="rId20"/>
    <p:sldId id="351" r:id="rId21"/>
    <p:sldId id="354" r:id="rId22"/>
    <p:sldId id="352" r:id="rId23"/>
    <p:sldId id="316" r:id="rId24"/>
    <p:sldId id="347" r:id="rId25"/>
    <p:sldId id="321" r:id="rId26"/>
    <p:sldId id="323" r:id="rId27"/>
    <p:sldId id="320" r:id="rId28"/>
    <p:sldId id="324" r:id="rId29"/>
    <p:sldId id="355" r:id="rId30"/>
    <p:sldId id="325" r:id="rId31"/>
    <p:sldId id="275" r:id="rId32"/>
    <p:sldId id="276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7AF"/>
    <a:srgbClr val="E18436"/>
    <a:srgbClr val="FFCCCC"/>
    <a:srgbClr val="5D1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361C04-64EB-40D7-971E-98A5861D3964}">
  <a:tblStyle styleId="{CA361C04-64EB-40D7-971E-98A5861D3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245677-C2D1-4BD4-8BAE-2AF870A945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7" autoAdjust="0"/>
    <p:restoredTop sz="93173" autoAdjust="0"/>
  </p:normalViewPr>
  <p:slideViewPr>
    <p:cSldViewPr snapToGrid="0">
      <p:cViewPr>
        <p:scale>
          <a:sx n="100" d="100"/>
          <a:sy n="100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67f0c64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67f0c64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388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43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66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5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6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74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220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41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276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093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18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663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67f0c64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67f0c64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534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898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856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48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198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35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7f0c649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7f0c649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5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67f0c64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67f0c64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492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67f0c6496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67f0c6496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67f0c6496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267f0c6496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67f0c64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67f0c64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67f0c64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67f0c64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31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67f0c649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67f0c649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67f0c649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67f0c649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010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67f0c649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67f0c649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42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89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91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39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5011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572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211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892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692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6602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956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814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956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1814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956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814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>
            <a:off x="720000" y="2043275"/>
            <a:ext cx="23055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8"/>
          </p:nvPr>
        </p:nvSpPr>
        <p:spPr>
          <a:xfrm>
            <a:off x="3419275" y="2043275"/>
            <a:ext cx="23055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9"/>
          </p:nvPr>
        </p:nvSpPr>
        <p:spPr>
          <a:xfrm>
            <a:off x="6118550" y="2043275"/>
            <a:ext cx="23055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3"/>
          </p:nvPr>
        </p:nvSpPr>
        <p:spPr>
          <a:xfrm>
            <a:off x="720000" y="3629150"/>
            <a:ext cx="23055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4"/>
          </p:nvPr>
        </p:nvSpPr>
        <p:spPr>
          <a:xfrm>
            <a:off x="3419275" y="3629150"/>
            <a:ext cx="23055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5"/>
          </p:nvPr>
        </p:nvSpPr>
        <p:spPr>
          <a:xfrm>
            <a:off x="6118550" y="3629150"/>
            <a:ext cx="23055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123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713225" y="11838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713225" y="1756500"/>
            <a:ext cx="4294800" cy="22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245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7043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flipH="1"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95075" y="17301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62825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713228" y="1625599"/>
            <a:ext cx="4150800" cy="11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713225" y="3211999"/>
            <a:ext cx="4150800" cy="11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713221" y="2758700"/>
            <a:ext cx="41508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713230" y="1172300"/>
            <a:ext cx="41508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525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937625" y="2427425"/>
            <a:ext cx="2175300" cy="1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2"/>
          </p:nvPr>
        </p:nvSpPr>
        <p:spPr>
          <a:xfrm>
            <a:off x="3484347" y="2427425"/>
            <a:ext cx="2175300" cy="1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3"/>
          </p:nvPr>
        </p:nvSpPr>
        <p:spPr>
          <a:xfrm>
            <a:off x="6031075" y="2427425"/>
            <a:ext cx="2175300" cy="1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4"/>
          </p:nvPr>
        </p:nvSpPr>
        <p:spPr>
          <a:xfrm>
            <a:off x="937625" y="2065326"/>
            <a:ext cx="2175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5"/>
          </p:nvPr>
        </p:nvSpPr>
        <p:spPr>
          <a:xfrm>
            <a:off x="3484350" y="2065326"/>
            <a:ext cx="2175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6"/>
          </p:nvPr>
        </p:nvSpPr>
        <p:spPr>
          <a:xfrm>
            <a:off x="6031075" y="2065326"/>
            <a:ext cx="2175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975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1"/>
          </p:nvPr>
        </p:nvSpPr>
        <p:spPr>
          <a:xfrm>
            <a:off x="1253224" y="183441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2"/>
          </p:nvPr>
        </p:nvSpPr>
        <p:spPr>
          <a:xfrm>
            <a:off x="5079776" y="183441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3"/>
          </p:nvPr>
        </p:nvSpPr>
        <p:spPr>
          <a:xfrm>
            <a:off x="1253224" y="31843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4"/>
          </p:nvPr>
        </p:nvSpPr>
        <p:spPr>
          <a:xfrm>
            <a:off x="5079776" y="31843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5"/>
          </p:nvPr>
        </p:nvSpPr>
        <p:spPr>
          <a:xfrm>
            <a:off x="1253225" y="1488913"/>
            <a:ext cx="2811000" cy="4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6"/>
          </p:nvPr>
        </p:nvSpPr>
        <p:spPr>
          <a:xfrm>
            <a:off x="1253225" y="2838700"/>
            <a:ext cx="2811000" cy="4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7"/>
          </p:nvPr>
        </p:nvSpPr>
        <p:spPr>
          <a:xfrm>
            <a:off x="5079750" y="1488913"/>
            <a:ext cx="2811000" cy="4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8"/>
          </p:nvPr>
        </p:nvSpPr>
        <p:spPr>
          <a:xfrm>
            <a:off x="5079750" y="2838700"/>
            <a:ext cx="2811000" cy="4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35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001900" cy="12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ubTitle" idx="1"/>
          </p:nvPr>
        </p:nvSpPr>
        <p:spPr>
          <a:xfrm>
            <a:off x="713225" y="1734575"/>
            <a:ext cx="5001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38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395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301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410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698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9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00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284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3" r:id="rId24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anamby/bank-loan-status-dataset/notebook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Comprehensive Analysis </a:t>
            </a:r>
            <a:br>
              <a:rPr lang="en-US" sz="2800" b="1" dirty="0"/>
            </a:br>
            <a:r>
              <a:rPr lang="en-US" sz="2800" b="1" dirty="0"/>
              <a:t>of </a:t>
            </a:r>
            <a:br>
              <a:rPr lang="en-US" sz="2800" b="1" dirty="0"/>
            </a:br>
            <a:r>
              <a:rPr lang="en-US" sz="2800" b="1" dirty="0"/>
              <a:t>Factors Influencing </a:t>
            </a:r>
            <a:br>
              <a:rPr lang="en-US" sz="2800" b="1" dirty="0"/>
            </a:br>
            <a:r>
              <a:rPr lang="en-US" sz="2800" b="1" dirty="0">
                <a:solidFill>
                  <a:schemeClr val="tx2"/>
                </a:solidFill>
              </a:rPr>
              <a:t>Loan Status</a:t>
            </a:r>
            <a:endParaRPr sz="2800" b="1" dirty="0">
              <a:solidFill>
                <a:schemeClr val="tx2"/>
              </a:solidFill>
            </a:endParaRPr>
          </a:p>
        </p:txBody>
      </p:sp>
      <p:sp>
        <p:nvSpPr>
          <p:cNvPr id="367" name="Google Shape;367;p2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C000"/>
                </a:solidFill>
              </a:rPr>
              <a:t>Tran Quang Nam</a:t>
            </a:r>
            <a:endParaRPr b="1" dirty="0">
              <a:solidFill>
                <a:srgbClr val="FFC000"/>
              </a:solidFill>
            </a:endParaRPr>
          </a:p>
        </p:txBody>
      </p:sp>
      <p:grpSp>
        <p:nvGrpSpPr>
          <p:cNvPr id="368" name="Google Shape;368;p26"/>
          <p:cNvGrpSpPr/>
          <p:nvPr/>
        </p:nvGrpSpPr>
        <p:grpSpPr>
          <a:xfrm>
            <a:off x="-28575" y="2571750"/>
            <a:ext cx="9201150" cy="2605225"/>
            <a:chOff x="-60125" y="2271150"/>
            <a:chExt cx="9201150" cy="2605225"/>
          </a:xfrm>
        </p:grpSpPr>
        <p:sp>
          <p:nvSpPr>
            <p:cNvPr id="369" name="Google Shape;369;p26"/>
            <p:cNvSpPr/>
            <p:nvPr/>
          </p:nvSpPr>
          <p:spPr>
            <a:xfrm>
              <a:off x="-60125" y="2271150"/>
              <a:ext cx="9201150" cy="2538350"/>
            </a:xfrm>
            <a:custGeom>
              <a:avLst/>
              <a:gdLst/>
              <a:ahLst/>
              <a:cxnLst/>
              <a:rect l="l" t="t" r="r" b="b"/>
              <a:pathLst>
                <a:path w="368046" h="101534" extrusionOk="0">
                  <a:moveTo>
                    <a:pt x="0" y="56645"/>
                  </a:moveTo>
                  <a:lnTo>
                    <a:pt x="61039" y="101534"/>
                  </a:lnTo>
                  <a:lnTo>
                    <a:pt x="120089" y="60118"/>
                  </a:lnTo>
                  <a:lnTo>
                    <a:pt x="173796" y="88441"/>
                  </a:lnTo>
                  <a:lnTo>
                    <a:pt x="243533" y="32330"/>
                  </a:lnTo>
                  <a:lnTo>
                    <a:pt x="277734" y="62523"/>
                  </a:lnTo>
                  <a:lnTo>
                    <a:pt x="368046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0" name="Google Shape;370;p26"/>
            <p:cNvSpPr/>
            <p:nvPr/>
          </p:nvSpPr>
          <p:spPr>
            <a:xfrm>
              <a:off x="2879025" y="374742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215000" y="43955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5958425" y="30460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6820150" y="37741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1409450" y="47560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75" name="Google Shape;375;p26"/>
          <p:cNvGrpSpPr/>
          <p:nvPr/>
        </p:nvGrpSpPr>
        <p:grpSpPr>
          <a:xfrm>
            <a:off x="7207456" y="327653"/>
            <a:ext cx="2890178" cy="3193359"/>
            <a:chOff x="2860750" y="760400"/>
            <a:chExt cx="529550" cy="585100"/>
          </a:xfrm>
        </p:grpSpPr>
        <p:sp>
          <p:nvSpPr>
            <p:cNvPr id="376" name="Google Shape;376;p26"/>
            <p:cNvSpPr/>
            <p:nvPr/>
          </p:nvSpPr>
          <p:spPr>
            <a:xfrm>
              <a:off x="3122100" y="1031175"/>
              <a:ext cx="268200" cy="314325"/>
            </a:xfrm>
            <a:custGeom>
              <a:avLst/>
              <a:gdLst/>
              <a:ahLst/>
              <a:cxnLst/>
              <a:rect l="l" t="t" r="r" b="b"/>
              <a:pathLst>
                <a:path w="10728" h="12573" extrusionOk="0">
                  <a:moveTo>
                    <a:pt x="1210" y="1"/>
                  </a:moveTo>
                  <a:lnTo>
                    <a:pt x="0" y="982"/>
                  </a:lnTo>
                  <a:lnTo>
                    <a:pt x="9244" y="12281"/>
                  </a:lnTo>
                  <a:cubicBezTo>
                    <a:pt x="9399" y="12474"/>
                    <a:pt x="9626" y="12573"/>
                    <a:pt x="9853" y="12573"/>
                  </a:cubicBezTo>
                  <a:cubicBezTo>
                    <a:pt x="10027" y="12573"/>
                    <a:pt x="10201" y="12514"/>
                    <a:pt x="10340" y="12395"/>
                  </a:cubicBezTo>
                  <a:cubicBezTo>
                    <a:pt x="10682" y="12121"/>
                    <a:pt x="10728" y="11642"/>
                    <a:pt x="10454" y="11299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3103250" y="1007225"/>
              <a:ext cx="49100" cy="48525"/>
            </a:xfrm>
            <a:custGeom>
              <a:avLst/>
              <a:gdLst/>
              <a:ahLst/>
              <a:cxnLst/>
              <a:rect l="l" t="t" r="r" b="b"/>
              <a:pathLst>
                <a:path w="1964" h="1941" extrusionOk="0">
                  <a:moveTo>
                    <a:pt x="1188" y="0"/>
                  </a:moveTo>
                  <a:lnTo>
                    <a:pt x="1" y="982"/>
                  </a:lnTo>
                  <a:lnTo>
                    <a:pt x="754" y="1940"/>
                  </a:lnTo>
                  <a:lnTo>
                    <a:pt x="1964" y="959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935500" y="786950"/>
              <a:ext cx="229975" cy="191200"/>
            </a:xfrm>
            <a:custGeom>
              <a:avLst/>
              <a:gdLst/>
              <a:ahLst/>
              <a:cxnLst/>
              <a:rect l="l" t="t" r="r" b="b"/>
              <a:pathLst>
                <a:path w="9199" h="7648" extrusionOk="0">
                  <a:moveTo>
                    <a:pt x="1621" y="1"/>
                  </a:moveTo>
                  <a:cubicBezTo>
                    <a:pt x="1530" y="46"/>
                    <a:pt x="1438" y="92"/>
                    <a:pt x="1347" y="137"/>
                  </a:cubicBezTo>
                  <a:cubicBezTo>
                    <a:pt x="845" y="389"/>
                    <a:pt x="388" y="708"/>
                    <a:pt x="0" y="1096"/>
                  </a:cubicBezTo>
                  <a:lnTo>
                    <a:pt x="8331" y="7647"/>
                  </a:lnTo>
                  <a:cubicBezTo>
                    <a:pt x="8514" y="7327"/>
                    <a:pt x="8674" y="6985"/>
                    <a:pt x="8788" y="6620"/>
                  </a:cubicBezTo>
                  <a:cubicBezTo>
                    <a:pt x="9199" y="5387"/>
                    <a:pt x="9153" y="4109"/>
                    <a:pt x="8697" y="2991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2906950" y="828600"/>
              <a:ext cx="223725" cy="211175"/>
            </a:xfrm>
            <a:custGeom>
              <a:avLst/>
              <a:gdLst/>
              <a:ahLst/>
              <a:cxnLst/>
              <a:rect l="l" t="t" r="r" b="b"/>
              <a:pathLst>
                <a:path w="8949" h="8447" extrusionOk="0">
                  <a:moveTo>
                    <a:pt x="617" y="1"/>
                  </a:moveTo>
                  <a:cubicBezTo>
                    <a:pt x="366" y="320"/>
                    <a:pt x="161" y="686"/>
                    <a:pt x="1" y="1074"/>
                  </a:cubicBezTo>
                  <a:lnTo>
                    <a:pt x="6164" y="8446"/>
                  </a:lnTo>
                  <a:cubicBezTo>
                    <a:pt x="6529" y="8355"/>
                    <a:pt x="6894" y="8218"/>
                    <a:pt x="7259" y="8035"/>
                  </a:cubicBezTo>
                  <a:cubicBezTo>
                    <a:pt x="7921" y="7716"/>
                    <a:pt x="8492" y="7259"/>
                    <a:pt x="8948" y="6711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896125" y="874250"/>
              <a:ext cx="146675" cy="169600"/>
            </a:xfrm>
            <a:custGeom>
              <a:avLst/>
              <a:gdLst/>
              <a:ahLst/>
              <a:cxnLst/>
              <a:rect l="l" t="t" r="r" b="b"/>
              <a:pathLst>
                <a:path w="5867" h="6784" extrusionOk="0">
                  <a:moveTo>
                    <a:pt x="160" y="1"/>
                  </a:moveTo>
                  <a:cubicBezTo>
                    <a:pt x="92" y="252"/>
                    <a:pt x="23" y="503"/>
                    <a:pt x="0" y="754"/>
                  </a:cubicBezTo>
                  <a:lnTo>
                    <a:pt x="3972" y="6597"/>
                  </a:lnTo>
                  <a:cubicBezTo>
                    <a:pt x="4427" y="6715"/>
                    <a:pt x="4907" y="6784"/>
                    <a:pt x="5375" y="6784"/>
                  </a:cubicBezTo>
                  <a:cubicBezTo>
                    <a:pt x="5541" y="6784"/>
                    <a:pt x="5705" y="6775"/>
                    <a:pt x="5866" y="6757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860750" y="760400"/>
              <a:ext cx="336125" cy="299050"/>
            </a:xfrm>
            <a:custGeom>
              <a:avLst/>
              <a:gdLst/>
              <a:ahLst/>
              <a:cxnLst/>
              <a:rect l="l" t="t" r="r" b="b"/>
              <a:pathLst>
                <a:path w="13445" h="11962" extrusionOk="0">
                  <a:moveTo>
                    <a:pt x="6692" y="640"/>
                  </a:moveTo>
                  <a:cubicBezTo>
                    <a:pt x="7269" y="640"/>
                    <a:pt x="7852" y="735"/>
                    <a:pt x="8423" y="926"/>
                  </a:cubicBezTo>
                  <a:cubicBezTo>
                    <a:pt x="11207" y="1861"/>
                    <a:pt x="12714" y="4897"/>
                    <a:pt x="11778" y="7682"/>
                  </a:cubicBezTo>
                  <a:cubicBezTo>
                    <a:pt x="11321" y="9029"/>
                    <a:pt x="10386" y="10124"/>
                    <a:pt x="9107" y="10763"/>
                  </a:cubicBezTo>
                  <a:cubicBezTo>
                    <a:pt x="8349" y="11143"/>
                    <a:pt x="7526" y="11337"/>
                    <a:pt x="6701" y="11337"/>
                  </a:cubicBezTo>
                  <a:cubicBezTo>
                    <a:pt x="6136" y="11337"/>
                    <a:pt x="5569" y="11246"/>
                    <a:pt x="5022" y="11060"/>
                  </a:cubicBezTo>
                  <a:cubicBezTo>
                    <a:pt x="2214" y="10124"/>
                    <a:pt x="708" y="7088"/>
                    <a:pt x="1644" y="4281"/>
                  </a:cubicBezTo>
                  <a:cubicBezTo>
                    <a:pt x="2100" y="2934"/>
                    <a:pt x="3059" y="1839"/>
                    <a:pt x="4337" y="1199"/>
                  </a:cubicBezTo>
                  <a:cubicBezTo>
                    <a:pt x="5083" y="827"/>
                    <a:pt x="5883" y="640"/>
                    <a:pt x="6692" y="640"/>
                  </a:cubicBezTo>
                  <a:close/>
                  <a:moveTo>
                    <a:pt x="6719" y="1"/>
                  </a:moveTo>
                  <a:cubicBezTo>
                    <a:pt x="5803" y="1"/>
                    <a:pt x="4897" y="212"/>
                    <a:pt x="4063" y="629"/>
                  </a:cubicBezTo>
                  <a:cubicBezTo>
                    <a:pt x="2625" y="1336"/>
                    <a:pt x="1552" y="2569"/>
                    <a:pt x="1050" y="4075"/>
                  </a:cubicBezTo>
                  <a:cubicBezTo>
                    <a:pt x="0" y="7203"/>
                    <a:pt x="1689" y="10604"/>
                    <a:pt x="4816" y="11653"/>
                  </a:cubicBezTo>
                  <a:cubicBezTo>
                    <a:pt x="5435" y="11860"/>
                    <a:pt x="6072" y="11962"/>
                    <a:pt x="6709" y="11962"/>
                  </a:cubicBezTo>
                  <a:cubicBezTo>
                    <a:pt x="7623" y="11962"/>
                    <a:pt x="8534" y="11751"/>
                    <a:pt x="9381" y="11334"/>
                  </a:cubicBezTo>
                  <a:cubicBezTo>
                    <a:pt x="9838" y="11106"/>
                    <a:pt x="10249" y="10832"/>
                    <a:pt x="10637" y="10512"/>
                  </a:cubicBezTo>
                  <a:cubicBezTo>
                    <a:pt x="11436" y="9827"/>
                    <a:pt x="12029" y="8914"/>
                    <a:pt x="12394" y="7887"/>
                  </a:cubicBezTo>
                  <a:cubicBezTo>
                    <a:pt x="13444" y="4760"/>
                    <a:pt x="11755" y="1359"/>
                    <a:pt x="8628" y="309"/>
                  </a:cubicBezTo>
                  <a:cubicBezTo>
                    <a:pt x="8000" y="103"/>
                    <a:pt x="7357" y="1"/>
                    <a:pt x="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82" name="Google Shape;382;p26"/>
          <p:cNvGrpSpPr/>
          <p:nvPr/>
        </p:nvGrpSpPr>
        <p:grpSpPr>
          <a:xfrm>
            <a:off x="6532785" y="1427564"/>
            <a:ext cx="1689912" cy="3715845"/>
            <a:chOff x="6093875" y="2568250"/>
            <a:chExt cx="560000" cy="1231350"/>
          </a:xfrm>
        </p:grpSpPr>
        <p:sp>
          <p:nvSpPr>
            <p:cNvPr id="383" name="Google Shape;383;p26"/>
            <p:cNvSpPr/>
            <p:nvPr/>
          </p:nvSpPr>
          <p:spPr>
            <a:xfrm>
              <a:off x="6374700" y="3379900"/>
              <a:ext cx="192900" cy="413725"/>
            </a:xfrm>
            <a:custGeom>
              <a:avLst/>
              <a:gdLst/>
              <a:ahLst/>
              <a:cxnLst/>
              <a:rect l="l" t="t" r="r" b="b"/>
              <a:pathLst>
                <a:path w="7716" h="16549" extrusionOk="0">
                  <a:moveTo>
                    <a:pt x="3150" y="1"/>
                  </a:moveTo>
                  <a:lnTo>
                    <a:pt x="3447" y="14974"/>
                  </a:lnTo>
                  <a:cubicBezTo>
                    <a:pt x="3447" y="14974"/>
                    <a:pt x="1947" y="16020"/>
                    <a:pt x="599" y="16020"/>
                  </a:cubicBezTo>
                  <a:cubicBezTo>
                    <a:pt x="497" y="16020"/>
                    <a:pt x="396" y="16014"/>
                    <a:pt x="297" y="16001"/>
                  </a:cubicBezTo>
                  <a:cubicBezTo>
                    <a:pt x="229" y="16001"/>
                    <a:pt x="137" y="16024"/>
                    <a:pt x="92" y="16092"/>
                  </a:cubicBezTo>
                  <a:cubicBezTo>
                    <a:pt x="46" y="16184"/>
                    <a:pt x="0" y="16321"/>
                    <a:pt x="137" y="16480"/>
                  </a:cubicBezTo>
                  <a:cubicBezTo>
                    <a:pt x="160" y="16526"/>
                    <a:pt x="229" y="16549"/>
                    <a:pt x="297" y="16549"/>
                  </a:cubicBezTo>
                  <a:lnTo>
                    <a:pt x="5866" y="16549"/>
                  </a:lnTo>
                  <a:cubicBezTo>
                    <a:pt x="6072" y="16549"/>
                    <a:pt x="6254" y="16412"/>
                    <a:pt x="6277" y="16206"/>
                  </a:cubicBezTo>
                  <a:cubicBezTo>
                    <a:pt x="6323" y="15955"/>
                    <a:pt x="6346" y="15408"/>
                    <a:pt x="6186" y="14883"/>
                  </a:cubicBezTo>
                  <a:cubicBezTo>
                    <a:pt x="6254" y="14312"/>
                    <a:pt x="7122" y="6666"/>
                    <a:pt x="7715" y="252"/>
                  </a:cubicBezTo>
                  <a:lnTo>
                    <a:pt x="7715" y="252"/>
                  </a:lnTo>
                  <a:cubicBezTo>
                    <a:pt x="7382" y="267"/>
                    <a:pt x="7050" y="274"/>
                    <a:pt x="6717" y="274"/>
                  </a:cubicBezTo>
                  <a:cubicBezTo>
                    <a:pt x="5521" y="274"/>
                    <a:pt x="4329" y="179"/>
                    <a:pt x="3150" y="1"/>
                  </a:cubicBezTo>
                  <a:close/>
                </a:path>
              </a:pathLst>
            </a:custGeom>
            <a:solidFill>
              <a:srgbClr val="D9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6453450" y="3383900"/>
              <a:ext cx="113000" cy="35975"/>
            </a:xfrm>
            <a:custGeom>
              <a:avLst/>
              <a:gdLst/>
              <a:ahLst/>
              <a:cxnLst/>
              <a:rect l="l" t="t" r="r" b="b"/>
              <a:pathLst>
                <a:path w="4520" h="1439" extrusionOk="0">
                  <a:moveTo>
                    <a:pt x="0" y="0"/>
                  </a:moveTo>
                  <a:lnTo>
                    <a:pt x="23" y="845"/>
                  </a:lnTo>
                  <a:cubicBezTo>
                    <a:pt x="2260" y="1187"/>
                    <a:pt x="4040" y="1415"/>
                    <a:pt x="4451" y="1438"/>
                  </a:cubicBezTo>
                  <a:cubicBezTo>
                    <a:pt x="4474" y="1187"/>
                    <a:pt x="4497" y="913"/>
                    <a:pt x="4520" y="639"/>
                  </a:cubicBezTo>
                  <a:cubicBezTo>
                    <a:pt x="3972" y="571"/>
                    <a:pt x="2169" y="36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6467150" y="3451800"/>
              <a:ext cx="9150" cy="16575"/>
            </a:xfrm>
            <a:custGeom>
              <a:avLst/>
              <a:gdLst/>
              <a:ahLst/>
              <a:cxnLst/>
              <a:rect l="l" t="t" r="r" b="b"/>
              <a:pathLst>
                <a:path w="366" h="663" extrusionOk="0">
                  <a:moveTo>
                    <a:pt x="23" y="1"/>
                  </a:moveTo>
                  <a:cubicBezTo>
                    <a:pt x="0" y="23"/>
                    <a:pt x="0" y="46"/>
                    <a:pt x="0" y="69"/>
                  </a:cubicBezTo>
                  <a:lnTo>
                    <a:pt x="274" y="640"/>
                  </a:lnTo>
                  <a:cubicBezTo>
                    <a:pt x="297" y="662"/>
                    <a:pt x="297" y="662"/>
                    <a:pt x="320" y="662"/>
                  </a:cubicBezTo>
                  <a:lnTo>
                    <a:pt x="342" y="662"/>
                  </a:lnTo>
                  <a:cubicBezTo>
                    <a:pt x="365" y="640"/>
                    <a:pt x="365" y="617"/>
                    <a:pt x="365" y="594"/>
                  </a:cubicBezTo>
                  <a:lnTo>
                    <a:pt x="91" y="23"/>
                  </a:lnTo>
                  <a:cubicBezTo>
                    <a:pt x="69" y="1"/>
                    <a:pt x="46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6374125" y="3750575"/>
              <a:ext cx="168350" cy="49025"/>
            </a:xfrm>
            <a:custGeom>
              <a:avLst/>
              <a:gdLst/>
              <a:ahLst/>
              <a:cxnLst/>
              <a:rect l="l" t="t" r="r" b="b"/>
              <a:pathLst>
                <a:path w="6734" h="1961" extrusionOk="0">
                  <a:moveTo>
                    <a:pt x="6172" y="0"/>
                  </a:moveTo>
                  <a:cubicBezTo>
                    <a:pt x="6086" y="0"/>
                    <a:pt x="5922" y="82"/>
                    <a:pt x="5616" y="352"/>
                  </a:cubicBezTo>
                  <a:cubicBezTo>
                    <a:pt x="4987" y="926"/>
                    <a:pt x="2949" y="1364"/>
                    <a:pt x="2017" y="1364"/>
                  </a:cubicBezTo>
                  <a:cubicBezTo>
                    <a:pt x="1798" y="1364"/>
                    <a:pt x="1640" y="1340"/>
                    <a:pt x="1575" y="1288"/>
                  </a:cubicBezTo>
                  <a:cubicBezTo>
                    <a:pt x="1393" y="1128"/>
                    <a:pt x="2192" y="832"/>
                    <a:pt x="2192" y="832"/>
                  </a:cubicBezTo>
                  <a:cubicBezTo>
                    <a:pt x="1843" y="796"/>
                    <a:pt x="1621" y="766"/>
                    <a:pt x="1368" y="766"/>
                  </a:cubicBezTo>
                  <a:cubicBezTo>
                    <a:pt x="1142" y="766"/>
                    <a:pt x="891" y="790"/>
                    <a:pt x="503" y="854"/>
                  </a:cubicBezTo>
                  <a:cubicBezTo>
                    <a:pt x="1" y="923"/>
                    <a:pt x="1" y="1265"/>
                    <a:pt x="92" y="1516"/>
                  </a:cubicBezTo>
                  <a:cubicBezTo>
                    <a:pt x="160" y="1676"/>
                    <a:pt x="320" y="1813"/>
                    <a:pt x="503" y="1813"/>
                  </a:cubicBezTo>
                  <a:cubicBezTo>
                    <a:pt x="1127" y="1863"/>
                    <a:pt x="2698" y="1961"/>
                    <a:pt x="4055" y="1961"/>
                  </a:cubicBezTo>
                  <a:cubicBezTo>
                    <a:pt x="5180" y="1961"/>
                    <a:pt x="6158" y="1894"/>
                    <a:pt x="6323" y="1676"/>
                  </a:cubicBezTo>
                  <a:cubicBezTo>
                    <a:pt x="6734" y="1106"/>
                    <a:pt x="6255" y="193"/>
                    <a:pt x="6255" y="193"/>
                  </a:cubicBezTo>
                  <a:cubicBezTo>
                    <a:pt x="6255" y="193"/>
                    <a:pt x="6305" y="0"/>
                    <a:pt x="61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6150425" y="3328550"/>
              <a:ext cx="224875" cy="448300"/>
            </a:xfrm>
            <a:custGeom>
              <a:avLst/>
              <a:gdLst/>
              <a:ahLst/>
              <a:cxnLst/>
              <a:rect l="l" t="t" r="r" b="b"/>
              <a:pathLst>
                <a:path w="8995" h="17932" extrusionOk="0">
                  <a:moveTo>
                    <a:pt x="4543" y="0"/>
                  </a:moveTo>
                  <a:cubicBezTo>
                    <a:pt x="4224" y="1005"/>
                    <a:pt x="3881" y="2100"/>
                    <a:pt x="3539" y="3196"/>
                  </a:cubicBezTo>
                  <a:cubicBezTo>
                    <a:pt x="3493" y="3401"/>
                    <a:pt x="3448" y="3584"/>
                    <a:pt x="3425" y="3789"/>
                  </a:cubicBezTo>
                  <a:cubicBezTo>
                    <a:pt x="3174" y="8103"/>
                    <a:pt x="2968" y="12600"/>
                    <a:pt x="2877" y="14996"/>
                  </a:cubicBezTo>
                  <a:cubicBezTo>
                    <a:pt x="2854" y="15704"/>
                    <a:pt x="2831" y="16206"/>
                    <a:pt x="2831" y="16503"/>
                  </a:cubicBezTo>
                  <a:cubicBezTo>
                    <a:pt x="2575" y="16610"/>
                    <a:pt x="1339" y="17196"/>
                    <a:pt x="228" y="17196"/>
                  </a:cubicBezTo>
                  <a:cubicBezTo>
                    <a:pt x="151" y="17196"/>
                    <a:pt x="76" y="17194"/>
                    <a:pt x="1" y="17188"/>
                  </a:cubicBezTo>
                  <a:lnTo>
                    <a:pt x="1" y="17188"/>
                  </a:lnTo>
                  <a:cubicBezTo>
                    <a:pt x="24" y="17256"/>
                    <a:pt x="24" y="17302"/>
                    <a:pt x="47" y="17370"/>
                  </a:cubicBezTo>
                  <a:cubicBezTo>
                    <a:pt x="572" y="17827"/>
                    <a:pt x="1393" y="17850"/>
                    <a:pt x="2124" y="17895"/>
                  </a:cubicBezTo>
                  <a:cubicBezTo>
                    <a:pt x="2554" y="17909"/>
                    <a:pt x="2992" y="17931"/>
                    <a:pt x="3424" y="17931"/>
                  </a:cubicBezTo>
                  <a:cubicBezTo>
                    <a:pt x="3702" y="17931"/>
                    <a:pt x="3978" y="17922"/>
                    <a:pt x="4247" y="17895"/>
                  </a:cubicBezTo>
                  <a:cubicBezTo>
                    <a:pt x="4726" y="17850"/>
                    <a:pt x="5045" y="17713"/>
                    <a:pt x="5365" y="17484"/>
                  </a:cubicBezTo>
                  <a:cubicBezTo>
                    <a:pt x="5342" y="17188"/>
                    <a:pt x="5296" y="16845"/>
                    <a:pt x="5251" y="16571"/>
                  </a:cubicBezTo>
                  <a:lnTo>
                    <a:pt x="7442" y="4657"/>
                  </a:lnTo>
                  <a:lnTo>
                    <a:pt x="8994" y="1461"/>
                  </a:lnTo>
                  <a:cubicBezTo>
                    <a:pt x="7625" y="1119"/>
                    <a:pt x="6301" y="708"/>
                    <a:pt x="5000" y="183"/>
                  </a:cubicBezTo>
                  <a:cubicBezTo>
                    <a:pt x="4840" y="114"/>
                    <a:pt x="4703" y="46"/>
                    <a:pt x="4543" y="0"/>
                  </a:cubicBezTo>
                  <a:close/>
                </a:path>
              </a:pathLst>
            </a:custGeom>
            <a:solidFill>
              <a:srgbClr val="D9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6254300" y="3340525"/>
              <a:ext cx="118700" cy="47950"/>
            </a:xfrm>
            <a:custGeom>
              <a:avLst/>
              <a:gdLst/>
              <a:ahLst/>
              <a:cxnLst/>
              <a:rect l="l" t="t" r="r" b="b"/>
              <a:pathLst>
                <a:path w="4748" h="1918" extrusionOk="0">
                  <a:moveTo>
                    <a:pt x="228" y="1"/>
                  </a:moveTo>
                  <a:cubicBezTo>
                    <a:pt x="160" y="252"/>
                    <a:pt x="69" y="526"/>
                    <a:pt x="0" y="777"/>
                  </a:cubicBezTo>
                  <a:cubicBezTo>
                    <a:pt x="1278" y="1210"/>
                    <a:pt x="2808" y="1598"/>
                    <a:pt x="4383" y="1918"/>
                  </a:cubicBezTo>
                  <a:lnTo>
                    <a:pt x="4748" y="1165"/>
                  </a:lnTo>
                  <a:cubicBezTo>
                    <a:pt x="3150" y="845"/>
                    <a:pt x="1552" y="457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6254300" y="3419275"/>
              <a:ext cx="2300" cy="12000"/>
            </a:xfrm>
            <a:custGeom>
              <a:avLst/>
              <a:gdLst/>
              <a:ahLst/>
              <a:cxnLst/>
              <a:rect l="l" t="t" r="r" b="b"/>
              <a:pathLst>
                <a:path w="92" h="480" extrusionOk="0">
                  <a:moveTo>
                    <a:pt x="46" y="0"/>
                  </a:moveTo>
                  <a:cubicBezTo>
                    <a:pt x="23" y="0"/>
                    <a:pt x="0" y="23"/>
                    <a:pt x="0" y="46"/>
                  </a:cubicBezTo>
                  <a:lnTo>
                    <a:pt x="0" y="434"/>
                  </a:lnTo>
                  <a:cubicBezTo>
                    <a:pt x="0" y="480"/>
                    <a:pt x="23" y="480"/>
                    <a:pt x="46" y="480"/>
                  </a:cubicBezTo>
                  <a:cubicBezTo>
                    <a:pt x="69" y="480"/>
                    <a:pt x="92" y="480"/>
                    <a:pt x="92" y="434"/>
                  </a:cubicBezTo>
                  <a:lnTo>
                    <a:pt x="92" y="46"/>
                  </a:lnTo>
                  <a:cubicBezTo>
                    <a:pt x="92" y="23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002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6132775" y="3747350"/>
              <a:ext cx="166050" cy="45175"/>
            </a:xfrm>
            <a:custGeom>
              <a:avLst/>
              <a:gdLst/>
              <a:ahLst/>
              <a:cxnLst/>
              <a:rect l="l" t="t" r="r" b="b"/>
              <a:pathLst>
                <a:path w="6642" h="1807" extrusionOk="0">
                  <a:moveTo>
                    <a:pt x="478" y="1"/>
                  </a:moveTo>
                  <a:cubicBezTo>
                    <a:pt x="21" y="1"/>
                    <a:pt x="1" y="330"/>
                    <a:pt x="45" y="595"/>
                  </a:cubicBezTo>
                  <a:cubicBezTo>
                    <a:pt x="68" y="778"/>
                    <a:pt x="205" y="915"/>
                    <a:pt x="387" y="961"/>
                  </a:cubicBezTo>
                  <a:cubicBezTo>
                    <a:pt x="1297" y="1165"/>
                    <a:pt x="4257" y="1806"/>
                    <a:pt x="5566" y="1806"/>
                  </a:cubicBezTo>
                  <a:cubicBezTo>
                    <a:pt x="5867" y="1806"/>
                    <a:pt x="6081" y="1772"/>
                    <a:pt x="6162" y="1691"/>
                  </a:cubicBezTo>
                  <a:cubicBezTo>
                    <a:pt x="6642" y="1212"/>
                    <a:pt x="6322" y="207"/>
                    <a:pt x="6322" y="207"/>
                  </a:cubicBezTo>
                  <a:cubicBezTo>
                    <a:pt x="6322" y="207"/>
                    <a:pt x="6415" y="3"/>
                    <a:pt x="6251" y="3"/>
                  </a:cubicBezTo>
                  <a:cubicBezTo>
                    <a:pt x="6158" y="3"/>
                    <a:pt x="5983" y="69"/>
                    <a:pt x="5660" y="276"/>
                  </a:cubicBezTo>
                  <a:cubicBezTo>
                    <a:pt x="5131" y="624"/>
                    <a:pt x="3827" y="786"/>
                    <a:pt x="2819" y="786"/>
                  </a:cubicBezTo>
                  <a:cubicBezTo>
                    <a:pt x="2176" y="786"/>
                    <a:pt x="1653" y="720"/>
                    <a:pt x="1529" y="595"/>
                  </a:cubicBezTo>
                  <a:cubicBezTo>
                    <a:pt x="1369" y="413"/>
                    <a:pt x="2213" y="253"/>
                    <a:pt x="2213" y="253"/>
                  </a:cubicBezTo>
                  <a:cubicBezTo>
                    <a:pt x="1574" y="70"/>
                    <a:pt x="1369" y="2"/>
                    <a:pt x="524" y="2"/>
                  </a:cubicBezTo>
                  <a:cubicBezTo>
                    <a:pt x="508" y="1"/>
                    <a:pt x="493" y="1"/>
                    <a:pt x="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6256000" y="3031250"/>
              <a:ext cx="336700" cy="369225"/>
            </a:xfrm>
            <a:custGeom>
              <a:avLst/>
              <a:gdLst/>
              <a:ahLst/>
              <a:cxnLst/>
              <a:rect l="l" t="t" r="r" b="b"/>
              <a:pathLst>
                <a:path w="13468" h="14769" extrusionOk="0">
                  <a:moveTo>
                    <a:pt x="5410" y="0"/>
                  </a:moveTo>
                  <a:cubicBezTo>
                    <a:pt x="2557" y="2648"/>
                    <a:pt x="1" y="12326"/>
                    <a:pt x="1" y="12326"/>
                  </a:cubicBezTo>
                  <a:cubicBezTo>
                    <a:pt x="4566" y="13901"/>
                    <a:pt x="12600" y="14768"/>
                    <a:pt x="12600" y="14768"/>
                  </a:cubicBezTo>
                  <a:cubicBezTo>
                    <a:pt x="12600" y="14768"/>
                    <a:pt x="13285" y="8537"/>
                    <a:pt x="13376" y="5775"/>
                  </a:cubicBezTo>
                  <a:cubicBezTo>
                    <a:pt x="13468" y="2990"/>
                    <a:pt x="11254" y="69"/>
                    <a:pt x="11254" y="69"/>
                  </a:cubicBezTo>
                  <a:lnTo>
                    <a:pt x="5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6386675" y="3150650"/>
              <a:ext cx="52525" cy="50100"/>
            </a:xfrm>
            <a:custGeom>
              <a:avLst/>
              <a:gdLst/>
              <a:ahLst/>
              <a:cxnLst/>
              <a:rect l="l" t="t" r="r" b="b"/>
              <a:pathLst>
                <a:path w="2101" h="2004" extrusionOk="0">
                  <a:moveTo>
                    <a:pt x="2046" y="0"/>
                  </a:moveTo>
                  <a:cubicBezTo>
                    <a:pt x="2038" y="0"/>
                    <a:pt x="2032" y="6"/>
                    <a:pt x="2032" y="18"/>
                  </a:cubicBezTo>
                  <a:cubicBezTo>
                    <a:pt x="1439" y="748"/>
                    <a:pt x="777" y="1387"/>
                    <a:pt x="24" y="1912"/>
                  </a:cubicBezTo>
                  <a:cubicBezTo>
                    <a:pt x="1" y="1935"/>
                    <a:pt x="1" y="1958"/>
                    <a:pt x="1" y="1981"/>
                  </a:cubicBezTo>
                  <a:cubicBezTo>
                    <a:pt x="24" y="1981"/>
                    <a:pt x="24" y="2003"/>
                    <a:pt x="46" y="2003"/>
                  </a:cubicBezTo>
                  <a:cubicBezTo>
                    <a:pt x="46" y="2003"/>
                    <a:pt x="69" y="1981"/>
                    <a:pt x="69" y="1981"/>
                  </a:cubicBezTo>
                  <a:cubicBezTo>
                    <a:pt x="822" y="1433"/>
                    <a:pt x="1507" y="794"/>
                    <a:pt x="2101" y="63"/>
                  </a:cubicBezTo>
                  <a:cubicBezTo>
                    <a:pt x="2101" y="63"/>
                    <a:pt x="2101" y="18"/>
                    <a:pt x="2078" y="18"/>
                  </a:cubicBezTo>
                  <a:cubicBezTo>
                    <a:pt x="2066" y="6"/>
                    <a:pt x="2055" y="0"/>
                    <a:pt x="2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6384400" y="3157125"/>
              <a:ext cx="62225" cy="106400"/>
            </a:xfrm>
            <a:custGeom>
              <a:avLst/>
              <a:gdLst/>
              <a:ahLst/>
              <a:cxnLst/>
              <a:rect l="l" t="t" r="r" b="b"/>
              <a:pathLst>
                <a:path w="2489" h="4256" extrusionOk="0">
                  <a:moveTo>
                    <a:pt x="2445" y="0"/>
                  </a:moveTo>
                  <a:cubicBezTo>
                    <a:pt x="2429" y="0"/>
                    <a:pt x="2413" y="16"/>
                    <a:pt x="2397" y="33"/>
                  </a:cubicBezTo>
                  <a:cubicBezTo>
                    <a:pt x="1758" y="1493"/>
                    <a:pt x="959" y="2908"/>
                    <a:pt x="23" y="4187"/>
                  </a:cubicBezTo>
                  <a:cubicBezTo>
                    <a:pt x="0" y="4210"/>
                    <a:pt x="0" y="4232"/>
                    <a:pt x="23" y="4255"/>
                  </a:cubicBezTo>
                  <a:lnTo>
                    <a:pt x="92" y="4255"/>
                  </a:lnTo>
                  <a:cubicBezTo>
                    <a:pt x="1028" y="2954"/>
                    <a:pt x="1849" y="1539"/>
                    <a:pt x="2488" y="55"/>
                  </a:cubicBezTo>
                  <a:cubicBezTo>
                    <a:pt x="2488" y="33"/>
                    <a:pt x="2488" y="10"/>
                    <a:pt x="2466" y="10"/>
                  </a:cubicBezTo>
                  <a:cubicBezTo>
                    <a:pt x="2459" y="3"/>
                    <a:pt x="2452" y="0"/>
                    <a:pt x="2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6550450" y="3085225"/>
              <a:ext cx="24575" cy="306125"/>
            </a:xfrm>
            <a:custGeom>
              <a:avLst/>
              <a:gdLst/>
              <a:ahLst/>
              <a:cxnLst/>
              <a:rect l="l" t="t" r="r" b="b"/>
              <a:pathLst>
                <a:path w="983" h="12245" extrusionOk="0">
                  <a:moveTo>
                    <a:pt x="43" y="0"/>
                  </a:moveTo>
                  <a:cubicBezTo>
                    <a:pt x="37" y="0"/>
                    <a:pt x="30" y="3"/>
                    <a:pt x="23" y="10"/>
                  </a:cubicBezTo>
                  <a:cubicBezTo>
                    <a:pt x="1" y="10"/>
                    <a:pt x="1" y="33"/>
                    <a:pt x="1" y="55"/>
                  </a:cubicBezTo>
                  <a:cubicBezTo>
                    <a:pt x="1" y="78"/>
                    <a:pt x="708" y="1973"/>
                    <a:pt x="799" y="3388"/>
                  </a:cubicBezTo>
                  <a:cubicBezTo>
                    <a:pt x="891" y="4826"/>
                    <a:pt x="115" y="12107"/>
                    <a:pt x="115" y="12198"/>
                  </a:cubicBezTo>
                  <a:cubicBezTo>
                    <a:pt x="115" y="12221"/>
                    <a:pt x="137" y="12244"/>
                    <a:pt x="160" y="12244"/>
                  </a:cubicBezTo>
                  <a:cubicBezTo>
                    <a:pt x="183" y="12244"/>
                    <a:pt x="206" y="12221"/>
                    <a:pt x="206" y="12198"/>
                  </a:cubicBezTo>
                  <a:cubicBezTo>
                    <a:pt x="206" y="12130"/>
                    <a:pt x="982" y="4826"/>
                    <a:pt x="891" y="3388"/>
                  </a:cubicBezTo>
                  <a:cubicBezTo>
                    <a:pt x="799" y="1950"/>
                    <a:pt x="92" y="55"/>
                    <a:pt x="92" y="33"/>
                  </a:cubicBezTo>
                  <a:cubicBezTo>
                    <a:pt x="76" y="16"/>
                    <a:pt x="60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6093875" y="2814900"/>
              <a:ext cx="332200" cy="213250"/>
            </a:xfrm>
            <a:custGeom>
              <a:avLst/>
              <a:gdLst/>
              <a:ahLst/>
              <a:cxnLst/>
              <a:rect l="l" t="t" r="r" b="b"/>
              <a:pathLst>
                <a:path w="13288" h="8530" extrusionOk="0">
                  <a:moveTo>
                    <a:pt x="11989" y="0"/>
                  </a:moveTo>
                  <a:cubicBezTo>
                    <a:pt x="11629" y="0"/>
                    <a:pt x="11255" y="159"/>
                    <a:pt x="10959" y="506"/>
                  </a:cubicBezTo>
                  <a:cubicBezTo>
                    <a:pt x="10731" y="780"/>
                    <a:pt x="10480" y="1145"/>
                    <a:pt x="10206" y="1647"/>
                  </a:cubicBezTo>
                  <a:cubicBezTo>
                    <a:pt x="9795" y="2469"/>
                    <a:pt x="9042" y="3793"/>
                    <a:pt x="8152" y="5299"/>
                  </a:cubicBezTo>
                  <a:cubicBezTo>
                    <a:pt x="5892" y="4089"/>
                    <a:pt x="3861" y="2971"/>
                    <a:pt x="3039" y="2514"/>
                  </a:cubicBezTo>
                  <a:cubicBezTo>
                    <a:pt x="2856" y="1852"/>
                    <a:pt x="2514" y="1419"/>
                    <a:pt x="2331" y="1190"/>
                  </a:cubicBezTo>
                  <a:cubicBezTo>
                    <a:pt x="2248" y="1079"/>
                    <a:pt x="2164" y="1044"/>
                    <a:pt x="2091" y="1044"/>
                  </a:cubicBezTo>
                  <a:cubicBezTo>
                    <a:pt x="2045" y="1044"/>
                    <a:pt x="2002" y="1058"/>
                    <a:pt x="1966" y="1076"/>
                  </a:cubicBezTo>
                  <a:cubicBezTo>
                    <a:pt x="1943" y="1099"/>
                    <a:pt x="1921" y="1145"/>
                    <a:pt x="1943" y="1190"/>
                  </a:cubicBezTo>
                  <a:cubicBezTo>
                    <a:pt x="2080" y="1350"/>
                    <a:pt x="2240" y="1715"/>
                    <a:pt x="2149" y="1852"/>
                  </a:cubicBezTo>
                  <a:cubicBezTo>
                    <a:pt x="2144" y="1860"/>
                    <a:pt x="2134" y="1864"/>
                    <a:pt x="2122" y="1864"/>
                  </a:cubicBezTo>
                  <a:cubicBezTo>
                    <a:pt x="1931" y="1864"/>
                    <a:pt x="947" y="996"/>
                    <a:pt x="684" y="996"/>
                  </a:cubicBezTo>
                  <a:cubicBezTo>
                    <a:pt x="667" y="996"/>
                    <a:pt x="653" y="1000"/>
                    <a:pt x="642" y="1008"/>
                  </a:cubicBezTo>
                  <a:cubicBezTo>
                    <a:pt x="574" y="1076"/>
                    <a:pt x="1418" y="1898"/>
                    <a:pt x="1418" y="1898"/>
                  </a:cubicBezTo>
                  <a:cubicBezTo>
                    <a:pt x="1418" y="1898"/>
                    <a:pt x="552" y="1327"/>
                    <a:pt x="343" y="1327"/>
                  </a:cubicBezTo>
                  <a:cubicBezTo>
                    <a:pt x="320" y="1327"/>
                    <a:pt x="305" y="1334"/>
                    <a:pt x="300" y="1350"/>
                  </a:cubicBezTo>
                  <a:cubicBezTo>
                    <a:pt x="254" y="1510"/>
                    <a:pt x="1122" y="2263"/>
                    <a:pt x="1122" y="2263"/>
                  </a:cubicBezTo>
                  <a:cubicBezTo>
                    <a:pt x="1122" y="2263"/>
                    <a:pt x="265" y="1817"/>
                    <a:pt x="51" y="1817"/>
                  </a:cubicBezTo>
                  <a:cubicBezTo>
                    <a:pt x="18" y="1817"/>
                    <a:pt x="0" y="1828"/>
                    <a:pt x="3" y="1852"/>
                  </a:cubicBezTo>
                  <a:cubicBezTo>
                    <a:pt x="26" y="2035"/>
                    <a:pt x="871" y="2606"/>
                    <a:pt x="871" y="2606"/>
                  </a:cubicBezTo>
                  <a:cubicBezTo>
                    <a:pt x="509" y="2479"/>
                    <a:pt x="305" y="2438"/>
                    <a:pt x="190" y="2438"/>
                  </a:cubicBezTo>
                  <a:cubicBezTo>
                    <a:pt x="160" y="2438"/>
                    <a:pt x="136" y="2441"/>
                    <a:pt x="117" y="2446"/>
                  </a:cubicBezTo>
                  <a:cubicBezTo>
                    <a:pt x="72" y="2469"/>
                    <a:pt x="72" y="2514"/>
                    <a:pt x="95" y="2537"/>
                  </a:cubicBezTo>
                  <a:cubicBezTo>
                    <a:pt x="460" y="2834"/>
                    <a:pt x="1373" y="3131"/>
                    <a:pt x="1966" y="3290"/>
                  </a:cubicBezTo>
                  <a:cubicBezTo>
                    <a:pt x="3313" y="5071"/>
                    <a:pt x="4979" y="6554"/>
                    <a:pt x="6691" y="7764"/>
                  </a:cubicBezTo>
                  <a:cubicBezTo>
                    <a:pt x="6874" y="7878"/>
                    <a:pt x="7033" y="8015"/>
                    <a:pt x="7216" y="8129"/>
                  </a:cubicBezTo>
                  <a:cubicBezTo>
                    <a:pt x="7619" y="8400"/>
                    <a:pt x="8074" y="8530"/>
                    <a:pt x="8526" y="8530"/>
                  </a:cubicBezTo>
                  <a:cubicBezTo>
                    <a:pt x="9329" y="8530"/>
                    <a:pt x="10119" y="8121"/>
                    <a:pt x="10571" y="7376"/>
                  </a:cubicBezTo>
                  <a:cubicBezTo>
                    <a:pt x="10686" y="7171"/>
                    <a:pt x="10822" y="6965"/>
                    <a:pt x="10914" y="6760"/>
                  </a:cubicBezTo>
                  <a:cubicBezTo>
                    <a:pt x="11781" y="5276"/>
                    <a:pt x="12420" y="3952"/>
                    <a:pt x="12808" y="3108"/>
                  </a:cubicBezTo>
                  <a:cubicBezTo>
                    <a:pt x="13173" y="2332"/>
                    <a:pt x="13288" y="1715"/>
                    <a:pt x="13242" y="1236"/>
                  </a:cubicBezTo>
                  <a:cubicBezTo>
                    <a:pt x="13170" y="460"/>
                    <a:pt x="12600" y="0"/>
                    <a:pt x="11989" y="0"/>
                  </a:cubicBezTo>
                  <a:close/>
                </a:path>
              </a:pathLst>
            </a:custGeom>
            <a:solidFill>
              <a:srgbClr val="D9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6299375" y="2796150"/>
              <a:ext cx="121575" cy="200300"/>
            </a:xfrm>
            <a:custGeom>
              <a:avLst/>
              <a:gdLst/>
              <a:ahLst/>
              <a:cxnLst/>
              <a:rect l="l" t="t" r="r" b="b"/>
              <a:pathLst>
                <a:path w="4863" h="8012" extrusionOk="0">
                  <a:moveTo>
                    <a:pt x="4748" y="0"/>
                  </a:moveTo>
                  <a:cubicBezTo>
                    <a:pt x="4748" y="0"/>
                    <a:pt x="3036" y="617"/>
                    <a:pt x="2602" y="1187"/>
                  </a:cubicBezTo>
                  <a:cubicBezTo>
                    <a:pt x="2169" y="1735"/>
                    <a:pt x="0" y="5821"/>
                    <a:pt x="0" y="5821"/>
                  </a:cubicBezTo>
                  <a:lnTo>
                    <a:pt x="2466" y="8012"/>
                  </a:lnTo>
                  <a:cubicBezTo>
                    <a:pt x="2466" y="8012"/>
                    <a:pt x="4748" y="3903"/>
                    <a:pt x="4817" y="3652"/>
                  </a:cubicBezTo>
                  <a:cubicBezTo>
                    <a:pt x="4862" y="3401"/>
                    <a:pt x="4543" y="343"/>
                    <a:pt x="4543" y="343"/>
                  </a:cubicBezTo>
                  <a:lnTo>
                    <a:pt x="47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6407225" y="2696275"/>
              <a:ext cx="163800" cy="168375"/>
            </a:xfrm>
            <a:custGeom>
              <a:avLst/>
              <a:gdLst/>
              <a:ahLst/>
              <a:cxnLst/>
              <a:rect l="l" t="t" r="r" b="b"/>
              <a:pathLst>
                <a:path w="6552" h="6735" extrusionOk="0">
                  <a:moveTo>
                    <a:pt x="3904" y="1"/>
                  </a:moveTo>
                  <a:lnTo>
                    <a:pt x="685" y="1804"/>
                  </a:lnTo>
                  <a:cubicBezTo>
                    <a:pt x="754" y="1895"/>
                    <a:pt x="776" y="2009"/>
                    <a:pt x="799" y="2169"/>
                  </a:cubicBezTo>
                  <a:cubicBezTo>
                    <a:pt x="822" y="2443"/>
                    <a:pt x="776" y="2808"/>
                    <a:pt x="731" y="3151"/>
                  </a:cubicBezTo>
                  <a:cubicBezTo>
                    <a:pt x="662" y="3516"/>
                    <a:pt x="571" y="3836"/>
                    <a:pt x="525" y="3972"/>
                  </a:cubicBezTo>
                  <a:cubicBezTo>
                    <a:pt x="388" y="4155"/>
                    <a:pt x="206" y="4292"/>
                    <a:pt x="0" y="4429"/>
                  </a:cubicBezTo>
                  <a:cubicBezTo>
                    <a:pt x="137" y="4817"/>
                    <a:pt x="183" y="5274"/>
                    <a:pt x="92" y="5798"/>
                  </a:cubicBezTo>
                  <a:cubicBezTo>
                    <a:pt x="1005" y="5958"/>
                    <a:pt x="1895" y="6209"/>
                    <a:pt x="2808" y="6392"/>
                  </a:cubicBezTo>
                  <a:cubicBezTo>
                    <a:pt x="3926" y="6597"/>
                    <a:pt x="4862" y="6689"/>
                    <a:pt x="6026" y="6734"/>
                  </a:cubicBezTo>
                  <a:lnTo>
                    <a:pt x="6391" y="6734"/>
                  </a:lnTo>
                  <a:cubicBezTo>
                    <a:pt x="6551" y="5547"/>
                    <a:pt x="6209" y="4885"/>
                    <a:pt x="5844" y="4543"/>
                  </a:cubicBezTo>
                  <a:cubicBezTo>
                    <a:pt x="5547" y="4269"/>
                    <a:pt x="5159" y="4132"/>
                    <a:pt x="4771" y="4109"/>
                  </a:cubicBezTo>
                  <a:cubicBezTo>
                    <a:pt x="4406" y="4087"/>
                    <a:pt x="4109" y="4018"/>
                    <a:pt x="3858" y="3904"/>
                  </a:cubicBezTo>
                  <a:cubicBezTo>
                    <a:pt x="3470" y="2671"/>
                    <a:pt x="3858" y="320"/>
                    <a:pt x="3904" y="24"/>
                  </a:cubicBezTo>
                  <a:cubicBezTo>
                    <a:pt x="3904" y="24"/>
                    <a:pt x="3904" y="1"/>
                    <a:pt x="3904" y="1"/>
                  </a:cubicBezTo>
                  <a:close/>
                </a:path>
              </a:pathLst>
            </a:custGeom>
            <a:solidFill>
              <a:srgbClr val="D9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6425475" y="2726525"/>
              <a:ext cx="66225" cy="48900"/>
            </a:xfrm>
            <a:custGeom>
              <a:avLst/>
              <a:gdLst/>
              <a:ahLst/>
              <a:cxnLst/>
              <a:rect l="l" t="t" r="r" b="b"/>
              <a:pathLst>
                <a:path w="2649" h="1956" extrusionOk="0">
                  <a:moveTo>
                    <a:pt x="2649" y="1"/>
                  </a:moveTo>
                  <a:lnTo>
                    <a:pt x="2649" y="1"/>
                  </a:lnTo>
                  <a:cubicBezTo>
                    <a:pt x="2329" y="503"/>
                    <a:pt x="1872" y="754"/>
                    <a:pt x="1416" y="891"/>
                  </a:cubicBezTo>
                  <a:cubicBezTo>
                    <a:pt x="1109" y="964"/>
                    <a:pt x="809" y="985"/>
                    <a:pt x="562" y="985"/>
                  </a:cubicBezTo>
                  <a:cubicBezTo>
                    <a:pt x="349" y="985"/>
                    <a:pt x="175" y="970"/>
                    <a:pt x="69" y="959"/>
                  </a:cubicBezTo>
                  <a:lnTo>
                    <a:pt x="69" y="959"/>
                  </a:lnTo>
                  <a:cubicBezTo>
                    <a:pt x="92" y="1233"/>
                    <a:pt x="46" y="1598"/>
                    <a:pt x="1" y="1941"/>
                  </a:cubicBezTo>
                  <a:cubicBezTo>
                    <a:pt x="82" y="1950"/>
                    <a:pt x="162" y="1955"/>
                    <a:pt x="240" y="1955"/>
                  </a:cubicBezTo>
                  <a:cubicBezTo>
                    <a:pt x="1817" y="1955"/>
                    <a:pt x="2627" y="66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6345600" y="2793300"/>
              <a:ext cx="228275" cy="268650"/>
            </a:xfrm>
            <a:custGeom>
              <a:avLst/>
              <a:gdLst/>
              <a:ahLst/>
              <a:cxnLst/>
              <a:rect l="l" t="t" r="r" b="b"/>
              <a:pathLst>
                <a:path w="9131" h="10746" extrusionOk="0">
                  <a:moveTo>
                    <a:pt x="6300" y="0"/>
                  </a:moveTo>
                  <a:cubicBezTo>
                    <a:pt x="6300" y="0"/>
                    <a:pt x="5058" y="1449"/>
                    <a:pt x="3973" y="1449"/>
                  </a:cubicBezTo>
                  <a:cubicBezTo>
                    <a:pt x="3919" y="1449"/>
                    <a:pt x="3865" y="1446"/>
                    <a:pt x="3812" y="1438"/>
                  </a:cubicBezTo>
                  <a:cubicBezTo>
                    <a:pt x="2717" y="1278"/>
                    <a:pt x="2899" y="114"/>
                    <a:pt x="2899" y="114"/>
                  </a:cubicBezTo>
                  <a:lnTo>
                    <a:pt x="2899" y="114"/>
                  </a:lnTo>
                  <a:cubicBezTo>
                    <a:pt x="2899" y="114"/>
                    <a:pt x="2306" y="434"/>
                    <a:pt x="1895" y="708"/>
                  </a:cubicBezTo>
                  <a:cubicBezTo>
                    <a:pt x="1461" y="982"/>
                    <a:pt x="229" y="2716"/>
                    <a:pt x="114" y="3515"/>
                  </a:cubicBezTo>
                  <a:cubicBezTo>
                    <a:pt x="0" y="4314"/>
                    <a:pt x="502" y="5341"/>
                    <a:pt x="845" y="6072"/>
                  </a:cubicBezTo>
                  <a:cubicBezTo>
                    <a:pt x="1164" y="6779"/>
                    <a:pt x="868" y="9724"/>
                    <a:pt x="890" y="10294"/>
                  </a:cubicBezTo>
                  <a:cubicBezTo>
                    <a:pt x="903" y="10618"/>
                    <a:pt x="2997" y="10745"/>
                    <a:pt x="4948" y="10745"/>
                  </a:cubicBezTo>
                  <a:cubicBezTo>
                    <a:pt x="6571" y="10745"/>
                    <a:pt x="8095" y="10657"/>
                    <a:pt x="8240" y="10523"/>
                  </a:cubicBezTo>
                  <a:cubicBezTo>
                    <a:pt x="8560" y="10249"/>
                    <a:pt x="8240" y="9610"/>
                    <a:pt x="7989" y="9267"/>
                  </a:cubicBezTo>
                  <a:cubicBezTo>
                    <a:pt x="7761" y="8902"/>
                    <a:pt x="9039" y="2808"/>
                    <a:pt x="9085" y="2283"/>
                  </a:cubicBezTo>
                  <a:cubicBezTo>
                    <a:pt x="9130" y="1758"/>
                    <a:pt x="8605" y="639"/>
                    <a:pt x="8195" y="388"/>
                  </a:cubicBezTo>
                  <a:cubicBezTo>
                    <a:pt x="7807" y="160"/>
                    <a:pt x="6300" y="0"/>
                    <a:pt x="6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353575" y="2859475"/>
              <a:ext cx="25150" cy="74775"/>
            </a:xfrm>
            <a:custGeom>
              <a:avLst/>
              <a:gdLst/>
              <a:ahLst/>
              <a:cxnLst/>
              <a:rect l="l" t="t" r="r" b="b"/>
              <a:pathLst>
                <a:path w="1006" h="2991" extrusionOk="0">
                  <a:moveTo>
                    <a:pt x="982" y="1"/>
                  </a:moveTo>
                  <a:cubicBezTo>
                    <a:pt x="959" y="1"/>
                    <a:pt x="937" y="24"/>
                    <a:pt x="914" y="47"/>
                  </a:cubicBezTo>
                  <a:cubicBezTo>
                    <a:pt x="845" y="389"/>
                    <a:pt x="663" y="708"/>
                    <a:pt x="526" y="982"/>
                  </a:cubicBezTo>
                  <a:lnTo>
                    <a:pt x="503" y="1005"/>
                  </a:lnTo>
                  <a:cubicBezTo>
                    <a:pt x="343" y="1302"/>
                    <a:pt x="161" y="1599"/>
                    <a:pt x="92" y="1941"/>
                  </a:cubicBezTo>
                  <a:cubicBezTo>
                    <a:pt x="1" y="2329"/>
                    <a:pt x="69" y="2717"/>
                    <a:pt x="275" y="2968"/>
                  </a:cubicBezTo>
                  <a:cubicBezTo>
                    <a:pt x="298" y="2991"/>
                    <a:pt x="298" y="2991"/>
                    <a:pt x="320" y="2991"/>
                  </a:cubicBezTo>
                  <a:cubicBezTo>
                    <a:pt x="320" y="2991"/>
                    <a:pt x="343" y="2991"/>
                    <a:pt x="343" y="2968"/>
                  </a:cubicBezTo>
                  <a:cubicBezTo>
                    <a:pt x="366" y="2968"/>
                    <a:pt x="366" y="2945"/>
                    <a:pt x="343" y="2923"/>
                  </a:cubicBezTo>
                  <a:cubicBezTo>
                    <a:pt x="161" y="2694"/>
                    <a:pt x="92" y="2329"/>
                    <a:pt x="161" y="1964"/>
                  </a:cubicBezTo>
                  <a:cubicBezTo>
                    <a:pt x="252" y="1644"/>
                    <a:pt x="412" y="1348"/>
                    <a:pt x="571" y="1051"/>
                  </a:cubicBezTo>
                  <a:lnTo>
                    <a:pt x="594" y="1028"/>
                  </a:lnTo>
                  <a:cubicBezTo>
                    <a:pt x="754" y="754"/>
                    <a:pt x="937" y="412"/>
                    <a:pt x="1005" y="47"/>
                  </a:cubicBezTo>
                  <a:cubicBezTo>
                    <a:pt x="1005" y="24"/>
                    <a:pt x="1005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6410075" y="2811550"/>
              <a:ext cx="82200" cy="31400"/>
            </a:xfrm>
            <a:custGeom>
              <a:avLst/>
              <a:gdLst/>
              <a:ahLst/>
              <a:cxnLst/>
              <a:rect l="l" t="t" r="r" b="b"/>
              <a:pathLst>
                <a:path w="3288" h="1256" extrusionOk="0">
                  <a:moveTo>
                    <a:pt x="23" y="1"/>
                  </a:moveTo>
                  <a:cubicBezTo>
                    <a:pt x="1" y="1"/>
                    <a:pt x="1" y="23"/>
                    <a:pt x="1" y="46"/>
                  </a:cubicBezTo>
                  <a:cubicBezTo>
                    <a:pt x="1" y="92"/>
                    <a:pt x="274" y="982"/>
                    <a:pt x="1073" y="1187"/>
                  </a:cubicBezTo>
                  <a:cubicBezTo>
                    <a:pt x="1187" y="1233"/>
                    <a:pt x="1302" y="1256"/>
                    <a:pt x="1439" y="1256"/>
                  </a:cubicBezTo>
                  <a:cubicBezTo>
                    <a:pt x="1963" y="1256"/>
                    <a:pt x="2580" y="936"/>
                    <a:pt x="3265" y="343"/>
                  </a:cubicBezTo>
                  <a:cubicBezTo>
                    <a:pt x="3287" y="320"/>
                    <a:pt x="3287" y="297"/>
                    <a:pt x="3265" y="274"/>
                  </a:cubicBezTo>
                  <a:cubicBezTo>
                    <a:pt x="3265" y="263"/>
                    <a:pt x="3259" y="257"/>
                    <a:pt x="3250" y="257"/>
                  </a:cubicBezTo>
                  <a:cubicBezTo>
                    <a:pt x="3242" y="257"/>
                    <a:pt x="3230" y="263"/>
                    <a:pt x="3219" y="274"/>
                  </a:cubicBezTo>
                  <a:cubicBezTo>
                    <a:pt x="2548" y="871"/>
                    <a:pt x="1938" y="1163"/>
                    <a:pt x="1426" y="1163"/>
                  </a:cubicBezTo>
                  <a:cubicBezTo>
                    <a:pt x="1311" y="1163"/>
                    <a:pt x="1201" y="1148"/>
                    <a:pt x="1096" y="1119"/>
                  </a:cubicBezTo>
                  <a:cubicBezTo>
                    <a:pt x="366" y="891"/>
                    <a:pt x="92" y="46"/>
                    <a:pt x="92" y="23"/>
                  </a:cubicBezTo>
                  <a:cubicBezTo>
                    <a:pt x="69" y="1"/>
                    <a:pt x="46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6248575" y="2932525"/>
              <a:ext cx="183200" cy="171225"/>
            </a:xfrm>
            <a:custGeom>
              <a:avLst/>
              <a:gdLst/>
              <a:ahLst/>
              <a:cxnLst/>
              <a:rect l="l" t="t" r="r" b="b"/>
              <a:pathLst>
                <a:path w="7328" h="6849" extrusionOk="0">
                  <a:moveTo>
                    <a:pt x="777" y="1"/>
                  </a:moveTo>
                  <a:cubicBezTo>
                    <a:pt x="321" y="1"/>
                    <a:pt x="1" y="457"/>
                    <a:pt x="138" y="914"/>
                  </a:cubicBezTo>
                  <a:lnTo>
                    <a:pt x="1804" y="6369"/>
                  </a:lnTo>
                  <a:cubicBezTo>
                    <a:pt x="1895" y="6643"/>
                    <a:pt x="2169" y="6848"/>
                    <a:pt x="2466" y="6848"/>
                  </a:cubicBezTo>
                  <a:lnTo>
                    <a:pt x="6529" y="6848"/>
                  </a:lnTo>
                  <a:cubicBezTo>
                    <a:pt x="6985" y="6848"/>
                    <a:pt x="7328" y="6392"/>
                    <a:pt x="7191" y="5958"/>
                  </a:cubicBezTo>
                  <a:lnTo>
                    <a:pt x="5502" y="503"/>
                  </a:lnTo>
                  <a:cubicBezTo>
                    <a:pt x="5411" y="206"/>
                    <a:pt x="5159" y="1"/>
                    <a:pt x="4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6358150" y="2800675"/>
              <a:ext cx="295725" cy="285025"/>
            </a:xfrm>
            <a:custGeom>
              <a:avLst/>
              <a:gdLst/>
              <a:ahLst/>
              <a:cxnLst/>
              <a:rect l="l" t="t" r="r" b="b"/>
              <a:pathLst>
                <a:path w="11829" h="11401" extrusionOk="0">
                  <a:moveTo>
                    <a:pt x="6695" y="1"/>
                  </a:moveTo>
                  <a:cubicBezTo>
                    <a:pt x="5938" y="1"/>
                    <a:pt x="5308" y="675"/>
                    <a:pt x="5478" y="1577"/>
                  </a:cubicBezTo>
                  <a:cubicBezTo>
                    <a:pt x="5547" y="1919"/>
                    <a:pt x="5684" y="2353"/>
                    <a:pt x="5912" y="2878"/>
                  </a:cubicBezTo>
                  <a:cubicBezTo>
                    <a:pt x="6414" y="3996"/>
                    <a:pt x="7282" y="6210"/>
                    <a:pt x="8149" y="8561"/>
                  </a:cubicBezTo>
                  <a:cubicBezTo>
                    <a:pt x="5410" y="8653"/>
                    <a:pt x="3219" y="8698"/>
                    <a:pt x="3082" y="8698"/>
                  </a:cubicBezTo>
                  <a:cubicBezTo>
                    <a:pt x="2602" y="8219"/>
                    <a:pt x="2078" y="8014"/>
                    <a:pt x="1804" y="7899"/>
                  </a:cubicBezTo>
                  <a:cubicBezTo>
                    <a:pt x="1752" y="7882"/>
                    <a:pt x="1707" y="7875"/>
                    <a:pt x="1666" y="7875"/>
                  </a:cubicBezTo>
                  <a:cubicBezTo>
                    <a:pt x="1545" y="7875"/>
                    <a:pt x="1473" y="7939"/>
                    <a:pt x="1438" y="7991"/>
                  </a:cubicBezTo>
                  <a:cubicBezTo>
                    <a:pt x="1416" y="8036"/>
                    <a:pt x="1438" y="8082"/>
                    <a:pt x="1461" y="8082"/>
                  </a:cubicBezTo>
                  <a:cubicBezTo>
                    <a:pt x="1667" y="8173"/>
                    <a:pt x="1986" y="8424"/>
                    <a:pt x="1986" y="8561"/>
                  </a:cubicBezTo>
                  <a:cubicBezTo>
                    <a:pt x="1981" y="8601"/>
                    <a:pt x="1903" y="8615"/>
                    <a:pt x="1782" y="8615"/>
                  </a:cubicBezTo>
                  <a:cubicBezTo>
                    <a:pt x="1482" y="8615"/>
                    <a:pt x="921" y="8529"/>
                    <a:pt x="567" y="8529"/>
                  </a:cubicBezTo>
                  <a:cubicBezTo>
                    <a:pt x="397" y="8529"/>
                    <a:pt x="275" y="8549"/>
                    <a:pt x="251" y="8607"/>
                  </a:cubicBezTo>
                  <a:cubicBezTo>
                    <a:pt x="229" y="8698"/>
                    <a:pt x="1347" y="8972"/>
                    <a:pt x="1347" y="8972"/>
                  </a:cubicBezTo>
                  <a:cubicBezTo>
                    <a:pt x="1347" y="8972"/>
                    <a:pt x="1075" y="8958"/>
                    <a:pt x="788" y="8958"/>
                  </a:cubicBezTo>
                  <a:cubicBezTo>
                    <a:pt x="454" y="8958"/>
                    <a:pt x="100" y="8977"/>
                    <a:pt x="137" y="9064"/>
                  </a:cubicBezTo>
                  <a:cubicBezTo>
                    <a:pt x="183" y="9223"/>
                    <a:pt x="1301" y="9429"/>
                    <a:pt x="1301" y="9429"/>
                  </a:cubicBezTo>
                  <a:cubicBezTo>
                    <a:pt x="1301" y="9429"/>
                    <a:pt x="0" y="9520"/>
                    <a:pt x="115" y="9657"/>
                  </a:cubicBezTo>
                  <a:cubicBezTo>
                    <a:pt x="251" y="9794"/>
                    <a:pt x="1233" y="9862"/>
                    <a:pt x="1233" y="9862"/>
                  </a:cubicBezTo>
                  <a:cubicBezTo>
                    <a:pt x="776" y="9954"/>
                    <a:pt x="594" y="10045"/>
                    <a:pt x="525" y="10113"/>
                  </a:cubicBezTo>
                  <a:cubicBezTo>
                    <a:pt x="503" y="10136"/>
                    <a:pt x="503" y="10182"/>
                    <a:pt x="548" y="10205"/>
                  </a:cubicBezTo>
                  <a:cubicBezTo>
                    <a:pt x="615" y="10216"/>
                    <a:pt x="692" y="10221"/>
                    <a:pt x="775" y="10221"/>
                  </a:cubicBezTo>
                  <a:cubicBezTo>
                    <a:pt x="1381" y="10221"/>
                    <a:pt x="2370" y="9960"/>
                    <a:pt x="2831" y="9840"/>
                  </a:cubicBezTo>
                  <a:cubicBezTo>
                    <a:pt x="4885" y="10730"/>
                    <a:pt x="7076" y="11186"/>
                    <a:pt x="9199" y="11392"/>
                  </a:cubicBezTo>
                  <a:lnTo>
                    <a:pt x="9222" y="11392"/>
                  </a:lnTo>
                  <a:cubicBezTo>
                    <a:pt x="9289" y="11398"/>
                    <a:pt x="9355" y="11401"/>
                    <a:pt x="9421" y="11401"/>
                  </a:cubicBezTo>
                  <a:cubicBezTo>
                    <a:pt x="10805" y="11401"/>
                    <a:pt x="11828" y="10050"/>
                    <a:pt x="11436" y="8698"/>
                  </a:cubicBezTo>
                  <a:cubicBezTo>
                    <a:pt x="11413" y="8607"/>
                    <a:pt x="11390" y="8539"/>
                    <a:pt x="11367" y="8447"/>
                  </a:cubicBezTo>
                  <a:cubicBezTo>
                    <a:pt x="10477" y="5503"/>
                    <a:pt x="9313" y="3083"/>
                    <a:pt x="8674" y="1759"/>
                  </a:cubicBezTo>
                  <a:cubicBezTo>
                    <a:pt x="8309" y="983"/>
                    <a:pt x="7898" y="527"/>
                    <a:pt x="7487" y="253"/>
                  </a:cubicBezTo>
                  <a:cubicBezTo>
                    <a:pt x="7226" y="79"/>
                    <a:pt x="6953" y="1"/>
                    <a:pt x="6695" y="1"/>
                  </a:cubicBezTo>
                  <a:close/>
                </a:path>
              </a:pathLst>
            </a:custGeom>
            <a:solidFill>
              <a:srgbClr val="D9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6434050" y="3014075"/>
              <a:ext cx="170625" cy="5200"/>
            </a:xfrm>
            <a:custGeom>
              <a:avLst/>
              <a:gdLst/>
              <a:ahLst/>
              <a:cxnLst/>
              <a:rect l="l" t="t" r="r" b="b"/>
              <a:pathLst>
                <a:path w="6825" h="208" extrusionOk="0">
                  <a:moveTo>
                    <a:pt x="5109" y="0"/>
                  </a:moveTo>
                  <a:cubicBezTo>
                    <a:pt x="3141" y="0"/>
                    <a:pt x="225" y="117"/>
                    <a:pt x="46" y="117"/>
                  </a:cubicBezTo>
                  <a:cubicBezTo>
                    <a:pt x="23" y="117"/>
                    <a:pt x="0" y="139"/>
                    <a:pt x="0" y="162"/>
                  </a:cubicBezTo>
                  <a:cubicBezTo>
                    <a:pt x="0" y="185"/>
                    <a:pt x="23" y="208"/>
                    <a:pt x="46" y="208"/>
                  </a:cubicBezTo>
                  <a:cubicBezTo>
                    <a:pt x="95" y="208"/>
                    <a:pt x="3067" y="92"/>
                    <a:pt x="5069" y="92"/>
                  </a:cubicBezTo>
                  <a:cubicBezTo>
                    <a:pt x="5870" y="92"/>
                    <a:pt x="6515" y="110"/>
                    <a:pt x="6756" y="162"/>
                  </a:cubicBezTo>
                  <a:cubicBezTo>
                    <a:pt x="6779" y="162"/>
                    <a:pt x="6802" y="162"/>
                    <a:pt x="6825" y="117"/>
                  </a:cubicBezTo>
                  <a:cubicBezTo>
                    <a:pt x="6825" y="94"/>
                    <a:pt x="6802" y="71"/>
                    <a:pt x="6779" y="71"/>
                  </a:cubicBezTo>
                  <a:cubicBezTo>
                    <a:pt x="6531" y="19"/>
                    <a:pt x="5896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6560725" y="3006475"/>
              <a:ext cx="25700" cy="9400"/>
            </a:xfrm>
            <a:custGeom>
              <a:avLst/>
              <a:gdLst/>
              <a:ahLst/>
              <a:cxnLst/>
              <a:rect l="l" t="t" r="r" b="b"/>
              <a:pathLst>
                <a:path w="1028" h="376" extrusionOk="0">
                  <a:moveTo>
                    <a:pt x="979" y="0"/>
                  </a:moveTo>
                  <a:cubicBezTo>
                    <a:pt x="972" y="0"/>
                    <a:pt x="966" y="3"/>
                    <a:pt x="959" y="10"/>
                  </a:cubicBezTo>
                  <a:lnTo>
                    <a:pt x="46" y="284"/>
                  </a:lnTo>
                  <a:cubicBezTo>
                    <a:pt x="0" y="284"/>
                    <a:pt x="0" y="307"/>
                    <a:pt x="0" y="329"/>
                  </a:cubicBezTo>
                  <a:cubicBezTo>
                    <a:pt x="0" y="352"/>
                    <a:pt x="23" y="375"/>
                    <a:pt x="46" y="375"/>
                  </a:cubicBezTo>
                  <a:lnTo>
                    <a:pt x="69" y="375"/>
                  </a:lnTo>
                  <a:lnTo>
                    <a:pt x="982" y="78"/>
                  </a:lnTo>
                  <a:cubicBezTo>
                    <a:pt x="1005" y="78"/>
                    <a:pt x="1028" y="55"/>
                    <a:pt x="1028" y="33"/>
                  </a:cubicBezTo>
                  <a:cubicBezTo>
                    <a:pt x="1011" y="16"/>
                    <a:pt x="995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6489400" y="2797625"/>
              <a:ext cx="144950" cy="203400"/>
            </a:xfrm>
            <a:custGeom>
              <a:avLst/>
              <a:gdLst/>
              <a:ahLst/>
              <a:cxnLst/>
              <a:rect l="l" t="t" r="r" b="b"/>
              <a:pathLst>
                <a:path w="5798" h="8136" extrusionOk="0">
                  <a:moveTo>
                    <a:pt x="1395" y="1"/>
                  </a:moveTo>
                  <a:cubicBezTo>
                    <a:pt x="917" y="1"/>
                    <a:pt x="505" y="174"/>
                    <a:pt x="388" y="443"/>
                  </a:cubicBezTo>
                  <a:cubicBezTo>
                    <a:pt x="137" y="946"/>
                    <a:pt x="0" y="1585"/>
                    <a:pt x="320" y="2384"/>
                  </a:cubicBezTo>
                  <a:lnTo>
                    <a:pt x="2625" y="8136"/>
                  </a:lnTo>
                  <a:cubicBezTo>
                    <a:pt x="2625" y="8136"/>
                    <a:pt x="5341" y="7565"/>
                    <a:pt x="5798" y="7314"/>
                  </a:cubicBezTo>
                  <a:cubicBezTo>
                    <a:pt x="5798" y="7314"/>
                    <a:pt x="3515" y="1288"/>
                    <a:pt x="2739" y="535"/>
                  </a:cubicBezTo>
                  <a:cubicBezTo>
                    <a:pt x="2361" y="157"/>
                    <a:pt x="1848" y="1"/>
                    <a:pt x="1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6512225" y="2893150"/>
              <a:ext cx="35975" cy="111300"/>
            </a:xfrm>
            <a:custGeom>
              <a:avLst/>
              <a:gdLst/>
              <a:ahLst/>
              <a:cxnLst/>
              <a:rect l="l" t="t" r="r" b="b"/>
              <a:pathLst>
                <a:path w="1439" h="4452" extrusionOk="0">
                  <a:moveTo>
                    <a:pt x="0" y="1"/>
                  </a:moveTo>
                  <a:lnTo>
                    <a:pt x="1324" y="4452"/>
                  </a:lnTo>
                  <a:lnTo>
                    <a:pt x="1438" y="36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6383825" y="2582475"/>
              <a:ext cx="144975" cy="169375"/>
            </a:xfrm>
            <a:custGeom>
              <a:avLst/>
              <a:gdLst/>
              <a:ahLst/>
              <a:cxnLst/>
              <a:rect l="l" t="t" r="r" b="b"/>
              <a:pathLst>
                <a:path w="5799" h="6775" extrusionOk="0">
                  <a:moveTo>
                    <a:pt x="2369" y="1"/>
                  </a:moveTo>
                  <a:cubicBezTo>
                    <a:pt x="1503" y="1"/>
                    <a:pt x="740" y="405"/>
                    <a:pt x="503" y="1038"/>
                  </a:cubicBezTo>
                  <a:cubicBezTo>
                    <a:pt x="160" y="1859"/>
                    <a:pt x="46" y="2841"/>
                    <a:pt x="23" y="3777"/>
                  </a:cubicBezTo>
                  <a:cubicBezTo>
                    <a:pt x="1" y="4188"/>
                    <a:pt x="1" y="4599"/>
                    <a:pt x="1" y="4964"/>
                  </a:cubicBezTo>
                  <a:cubicBezTo>
                    <a:pt x="1" y="5009"/>
                    <a:pt x="1" y="5055"/>
                    <a:pt x="1" y="5078"/>
                  </a:cubicBezTo>
                  <a:cubicBezTo>
                    <a:pt x="1" y="5260"/>
                    <a:pt x="23" y="5443"/>
                    <a:pt x="69" y="5603"/>
                  </a:cubicBezTo>
                  <a:cubicBezTo>
                    <a:pt x="297" y="6219"/>
                    <a:pt x="1165" y="6607"/>
                    <a:pt x="1758" y="6721"/>
                  </a:cubicBezTo>
                  <a:cubicBezTo>
                    <a:pt x="1931" y="6757"/>
                    <a:pt x="2105" y="6774"/>
                    <a:pt x="2276" y="6774"/>
                  </a:cubicBezTo>
                  <a:cubicBezTo>
                    <a:pt x="2872" y="6774"/>
                    <a:pt x="3443" y="6563"/>
                    <a:pt x="3904" y="6173"/>
                  </a:cubicBezTo>
                  <a:cubicBezTo>
                    <a:pt x="4383" y="5785"/>
                    <a:pt x="4703" y="5215"/>
                    <a:pt x="4817" y="4621"/>
                  </a:cubicBezTo>
                  <a:cubicBezTo>
                    <a:pt x="4954" y="4621"/>
                    <a:pt x="5159" y="4599"/>
                    <a:pt x="5205" y="4576"/>
                  </a:cubicBezTo>
                  <a:cubicBezTo>
                    <a:pt x="5364" y="4507"/>
                    <a:pt x="5524" y="4370"/>
                    <a:pt x="5638" y="4210"/>
                  </a:cubicBezTo>
                  <a:cubicBezTo>
                    <a:pt x="5753" y="4028"/>
                    <a:pt x="5798" y="3800"/>
                    <a:pt x="5730" y="3594"/>
                  </a:cubicBezTo>
                  <a:cubicBezTo>
                    <a:pt x="5650" y="3356"/>
                    <a:pt x="5433" y="3170"/>
                    <a:pt x="5198" y="3170"/>
                  </a:cubicBezTo>
                  <a:cubicBezTo>
                    <a:pt x="5163" y="3170"/>
                    <a:pt x="5127" y="3174"/>
                    <a:pt x="5091" y="3183"/>
                  </a:cubicBezTo>
                  <a:cubicBezTo>
                    <a:pt x="5068" y="3183"/>
                    <a:pt x="5045" y="3206"/>
                    <a:pt x="4999" y="3206"/>
                  </a:cubicBezTo>
                  <a:cubicBezTo>
                    <a:pt x="5045" y="2293"/>
                    <a:pt x="4908" y="1289"/>
                    <a:pt x="4269" y="718"/>
                  </a:cubicBezTo>
                  <a:cubicBezTo>
                    <a:pt x="3690" y="217"/>
                    <a:pt x="3002" y="1"/>
                    <a:pt x="2369" y="1"/>
                  </a:cubicBezTo>
                  <a:close/>
                </a:path>
              </a:pathLst>
            </a:custGeom>
            <a:solidFill>
              <a:srgbClr val="D9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6383825" y="2676875"/>
              <a:ext cx="19425" cy="30275"/>
            </a:xfrm>
            <a:custGeom>
              <a:avLst/>
              <a:gdLst/>
              <a:ahLst/>
              <a:cxnLst/>
              <a:rect l="l" t="t" r="r" b="b"/>
              <a:pathLst>
                <a:path w="777" h="1211" extrusionOk="0">
                  <a:moveTo>
                    <a:pt x="23" y="1"/>
                  </a:moveTo>
                  <a:cubicBezTo>
                    <a:pt x="1" y="412"/>
                    <a:pt x="1" y="823"/>
                    <a:pt x="1" y="1188"/>
                  </a:cubicBezTo>
                  <a:cubicBezTo>
                    <a:pt x="46" y="1211"/>
                    <a:pt x="115" y="1211"/>
                    <a:pt x="160" y="1211"/>
                  </a:cubicBezTo>
                  <a:cubicBezTo>
                    <a:pt x="503" y="1211"/>
                    <a:pt x="777" y="937"/>
                    <a:pt x="777" y="594"/>
                  </a:cubicBezTo>
                  <a:cubicBezTo>
                    <a:pt x="777" y="275"/>
                    <a:pt x="503" y="1"/>
                    <a:pt x="160" y="1"/>
                  </a:cubicBezTo>
                  <a:close/>
                </a:path>
              </a:pathLst>
            </a:custGeom>
            <a:solidFill>
              <a:srgbClr val="DC6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6448875" y="2676875"/>
              <a:ext cx="30275" cy="30275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7" y="1"/>
                  </a:moveTo>
                  <a:cubicBezTo>
                    <a:pt x="275" y="1"/>
                    <a:pt x="1" y="275"/>
                    <a:pt x="1" y="594"/>
                  </a:cubicBezTo>
                  <a:cubicBezTo>
                    <a:pt x="1" y="937"/>
                    <a:pt x="275" y="1211"/>
                    <a:pt x="617" y="1211"/>
                  </a:cubicBezTo>
                  <a:cubicBezTo>
                    <a:pt x="936" y="1211"/>
                    <a:pt x="1210" y="937"/>
                    <a:pt x="1210" y="594"/>
                  </a:cubicBezTo>
                  <a:cubicBezTo>
                    <a:pt x="1210" y="275"/>
                    <a:pt x="936" y="1"/>
                    <a:pt x="617" y="1"/>
                  </a:cubicBezTo>
                  <a:close/>
                </a:path>
              </a:pathLst>
            </a:custGeom>
            <a:solidFill>
              <a:srgbClr val="DC6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6402650" y="2652925"/>
              <a:ext cx="8600" cy="18275"/>
            </a:xfrm>
            <a:custGeom>
              <a:avLst/>
              <a:gdLst/>
              <a:ahLst/>
              <a:cxnLst/>
              <a:rect l="l" t="t" r="r" b="b"/>
              <a:pathLst>
                <a:path w="344" h="731" extrusionOk="0">
                  <a:moveTo>
                    <a:pt x="161" y="0"/>
                  </a:moveTo>
                  <a:cubicBezTo>
                    <a:pt x="69" y="0"/>
                    <a:pt x="1" y="183"/>
                    <a:pt x="1" y="365"/>
                  </a:cubicBezTo>
                  <a:cubicBezTo>
                    <a:pt x="1" y="571"/>
                    <a:pt x="69" y="731"/>
                    <a:pt x="161" y="731"/>
                  </a:cubicBezTo>
                  <a:cubicBezTo>
                    <a:pt x="275" y="731"/>
                    <a:pt x="343" y="571"/>
                    <a:pt x="343" y="365"/>
                  </a:cubicBezTo>
                  <a:cubicBezTo>
                    <a:pt x="343" y="183"/>
                    <a:pt x="275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397525" y="2649500"/>
              <a:ext cx="10300" cy="7100"/>
            </a:xfrm>
            <a:custGeom>
              <a:avLst/>
              <a:gdLst/>
              <a:ahLst/>
              <a:cxnLst/>
              <a:rect l="l" t="t" r="r" b="b"/>
              <a:pathLst>
                <a:path w="412" h="284" extrusionOk="0">
                  <a:moveTo>
                    <a:pt x="2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46" y="91"/>
                    <a:pt x="92" y="137"/>
                    <a:pt x="137" y="183"/>
                  </a:cubicBezTo>
                  <a:cubicBezTo>
                    <a:pt x="183" y="228"/>
                    <a:pt x="251" y="274"/>
                    <a:pt x="320" y="274"/>
                  </a:cubicBezTo>
                  <a:cubicBezTo>
                    <a:pt x="332" y="280"/>
                    <a:pt x="343" y="283"/>
                    <a:pt x="352" y="283"/>
                  </a:cubicBezTo>
                  <a:cubicBezTo>
                    <a:pt x="376" y="283"/>
                    <a:pt x="388" y="262"/>
                    <a:pt x="388" y="228"/>
                  </a:cubicBezTo>
                  <a:cubicBezTo>
                    <a:pt x="411" y="206"/>
                    <a:pt x="388" y="160"/>
                    <a:pt x="343" y="160"/>
                  </a:cubicBezTo>
                  <a:lnTo>
                    <a:pt x="320" y="160"/>
                  </a:lnTo>
                  <a:cubicBezTo>
                    <a:pt x="229" y="160"/>
                    <a:pt x="114" y="91"/>
                    <a:pt x="46" y="23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6440900" y="2652925"/>
              <a:ext cx="8575" cy="18275"/>
            </a:xfrm>
            <a:custGeom>
              <a:avLst/>
              <a:gdLst/>
              <a:ahLst/>
              <a:cxnLst/>
              <a:rect l="l" t="t" r="r" b="b"/>
              <a:pathLst>
                <a:path w="343" h="731" extrusionOk="0">
                  <a:moveTo>
                    <a:pt x="160" y="0"/>
                  </a:moveTo>
                  <a:cubicBezTo>
                    <a:pt x="69" y="0"/>
                    <a:pt x="0" y="183"/>
                    <a:pt x="0" y="365"/>
                  </a:cubicBezTo>
                  <a:cubicBezTo>
                    <a:pt x="0" y="571"/>
                    <a:pt x="69" y="731"/>
                    <a:pt x="160" y="731"/>
                  </a:cubicBezTo>
                  <a:cubicBezTo>
                    <a:pt x="274" y="731"/>
                    <a:pt x="342" y="571"/>
                    <a:pt x="342" y="365"/>
                  </a:cubicBezTo>
                  <a:cubicBezTo>
                    <a:pt x="342" y="183"/>
                    <a:pt x="274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444325" y="2649500"/>
              <a:ext cx="9725" cy="7425"/>
            </a:xfrm>
            <a:custGeom>
              <a:avLst/>
              <a:gdLst/>
              <a:ahLst/>
              <a:cxnLst/>
              <a:rect l="l" t="t" r="r" b="b"/>
              <a:pathLst>
                <a:path w="389" h="297" extrusionOk="0">
                  <a:moveTo>
                    <a:pt x="365" y="0"/>
                  </a:moveTo>
                  <a:cubicBezTo>
                    <a:pt x="274" y="91"/>
                    <a:pt x="183" y="160"/>
                    <a:pt x="69" y="160"/>
                  </a:cubicBezTo>
                  <a:cubicBezTo>
                    <a:pt x="46" y="160"/>
                    <a:pt x="0" y="183"/>
                    <a:pt x="0" y="228"/>
                  </a:cubicBezTo>
                  <a:cubicBezTo>
                    <a:pt x="0" y="251"/>
                    <a:pt x="23" y="274"/>
                    <a:pt x="69" y="297"/>
                  </a:cubicBezTo>
                  <a:cubicBezTo>
                    <a:pt x="69" y="297"/>
                    <a:pt x="69" y="274"/>
                    <a:pt x="91" y="274"/>
                  </a:cubicBezTo>
                  <a:cubicBezTo>
                    <a:pt x="160" y="274"/>
                    <a:pt x="228" y="228"/>
                    <a:pt x="274" y="183"/>
                  </a:cubicBezTo>
                  <a:cubicBezTo>
                    <a:pt x="320" y="137"/>
                    <a:pt x="365" y="91"/>
                    <a:pt x="388" y="23"/>
                  </a:cubicBezTo>
                  <a:cubicBezTo>
                    <a:pt x="388" y="23"/>
                    <a:pt x="388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409500" y="2689425"/>
              <a:ext cx="33125" cy="10875"/>
            </a:xfrm>
            <a:custGeom>
              <a:avLst/>
              <a:gdLst/>
              <a:ahLst/>
              <a:cxnLst/>
              <a:rect l="l" t="t" r="r" b="b"/>
              <a:pathLst>
                <a:path w="1325" h="435" extrusionOk="0">
                  <a:moveTo>
                    <a:pt x="1" y="1"/>
                  </a:moveTo>
                  <a:lnTo>
                    <a:pt x="1" y="1"/>
                  </a:lnTo>
                  <a:cubicBezTo>
                    <a:pt x="46" y="138"/>
                    <a:pt x="160" y="229"/>
                    <a:pt x="252" y="321"/>
                  </a:cubicBezTo>
                  <a:cubicBezTo>
                    <a:pt x="366" y="389"/>
                    <a:pt x="503" y="435"/>
                    <a:pt x="663" y="435"/>
                  </a:cubicBezTo>
                  <a:cubicBezTo>
                    <a:pt x="800" y="435"/>
                    <a:pt x="937" y="389"/>
                    <a:pt x="1051" y="298"/>
                  </a:cubicBezTo>
                  <a:cubicBezTo>
                    <a:pt x="1119" y="275"/>
                    <a:pt x="1165" y="206"/>
                    <a:pt x="1210" y="161"/>
                  </a:cubicBezTo>
                  <a:cubicBezTo>
                    <a:pt x="1256" y="115"/>
                    <a:pt x="1279" y="69"/>
                    <a:pt x="1325" y="1"/>
                  </a:cubicBezTo>
                  <a:lnTo>
                    <a:pt x="1325" y="1"/>
                  </a:lnTo>
                  <a:cubicBezTo>
                    <a:pt x="1279" y="47"/>
                    <a:pt x="1210" y="92"/>
                    <a:pt x="1165" y="138"/>
                  </a:cubicBezTo>
                  <a:cubicBezTo>
                    <a:pt x="1119" y="161"/>
                    <a:pt x="1073" y="206"/>
                    <a:pt x="1005" y="229"/>
                  </a:cubicBezTo>
                  <a:cubicBezTo>
                    <a:pt x="891" y="298"/>
                    <a:pt x="777" y="343"/>
                    <a:pt x="663" y="343"/>
                  </a:cubicBezTo>
                  <a:cubicBezTo>
                    <a:pt x="526" y="343"/>
                    <a:pt x="412" y="298"/>
                    <a:pt x="297" y="229"/>
                  </a:cubicBezTo>
                  <a:cubicBezTo>
                    <a:pt x="206" y="184"/>
                    <a:pt x="92" y="9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6421500" y="2705425"/>
              <a:ext cx="9150" cy="1725"/>
            </a:xfrm>
            <a:custGeom>
              <a:avLst/>
              <a:gdLst/>
              <a:ahLst/>
              <a:cxnLst/>
              <a:rect l="l" t="t" r="r" b="b"/>
              <a:pathLst>
                <a:path w="366" h="69" extrusionOk="0">
                  <a:moveTo>
                    <a:pt x="0" y="0"/>
                  </a:moveTo>
                  <a:cubicBezTo>
                    <a:pt x="46" y="46"/>
                    <a:pt x="114" y="69"/>
                    <a:pt x="183" y="69"/>
                  </a:cubicBezTo>
                  <a:cubicBezTo>
                    <a:pt x="251" y="69"/>
                    <a:pt x="320" y="46"/>
                    <a:pt x="365" y="0"/>
                  </a:cubicBezTo>
                  <a:lnTo>
                    <a:pt x="365" y="0"/>
                  </a:lnTo>
                  <a:cubicBezTo>
                    <a:pt x="297" y="23"/>
                    <a:pt x="251" y="23"/>
                    <a:pt x="183" y="23"/>
                  </a:cubicBezTo>
                  <a:cubicBezTo>
                    <a:pt x="114" y="23"/>
                    <a:pt x="68" y="2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6436325" y="2628375"/>
              <a:ext cx="26275" cy="13575"/>
            </a:xfrm>
            <a:custGeom>
              <a:avLst/>
              <a:gdLst/>
              <a:ahLst/>
              <a:cxnLst/>
              <a:rect l="l" t="t" r="r" b="b"/>
              <a:pathLst>
                <a:path w="1051" h="543" extrusionOk="0">
                  <a:moveTo>
                    <a:pt x="297" y="1"/>
                  </a:moveTo>
                  <a:cubicBezTo>
                    <a:pt x="206" y="1"/>
                    <a:pt x="115" y="23"/>
                    <a:pt x="23" y="92"/>
                  </a:cubicBezTo>
                  <a:cubicBezTo>
                    <a:pt x="23" y="115"/>
                    <a:pt x="0" y="138"/>
                    <a:pt x="0" y="138"/>
                  </a:cubicBezTo>
                  <a:cubicBezTo>
                    <a:pt x="0" y="183"/>
                    <a:pt x="23" y="229"/>
                    <a:pt x="69" y="252"/>
                  </a:cubicBezTo>
                  <a:lnTo>
                    <a:pt x="92" y="252"/>
                  </a:lnTo>
                  <a:cubicBezTo>
                    <a:pt x="160" y="275"/>
                    <a:pt x="252" y="275"/>
                    <a:pt x="320" y="275"/>
                  </a:cubicBezTo>
                  <a:cubicBezTo>
                    <a:pt x="389" y="275"/>
                    <a:pt x="457" y="275"/>
                    <a:pt x="525" y="297"/>
                  </a:cubicBezTo>
                  <a:cubicBezTo>
                    <a:pt x="594" y="297"/>
                    <a:pt x="662" y="320"/>
                    <a:pt x="708" y="366"/>
                  </a:cubicBezTo>
                  <a:cubicBezTo>
                    <a:pt x="777" y="412"/>
                    <a:pt x="822" y="457"/>
                    <a:pt x="891" y="503"/>
                  </a:cubicBezTo>
                  <a:lnTo>
                    <a:pt x="891" y="526"/>
                  </a:lnTo>
                  <a:cubicBezTo>
                    <a:pt x="902" y="537"/>
                    <a:pt x="919" y="543"/>
                    <a:pt x="936" y="543"/>
                  </a:cubicBezTo>
                  <a:cubicBezTo>
                    <a:pt x="953" y="543"/>
                    <a:pt x="971" y="537"/>
                    <a:pt x="982" y="526"/>
                  </a:cubicBezTo>
                  <a:cubicBezTo>
                    <a:pt x="1028" y="503"/>
                    <a:pt x="1050" y="457"/>
                    <a:pt x="1028" y="412"/>
                  </a:cubicBezTo>
                  <a:cubicBezTo>
                    <a:pt x="982" y="320"/>
                    <a:pt x="936" y="252"/>
                    <a:pt x="845" y="183"/>
                  </a:cubicBezTo>
                  <a:cubicBezTo>
                    <a:pt x="777" y="115"/>
                    <a:pt x="685" y="69"/>
                    <a:pt x="594" y="46"/>
                  </a:cubicBezTo>
                  <a:cubicBezTo>
                    <a:pt x="503" y="1"/>
                    <a:pt x="389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6389525" y="2628375"/>
              <a:ext cx="26275" cy="13575"/>
            </a:xfrm>
            <a:custGeom>
              <a:avLst/>
              <a:gdLst/>
              <a:ahLst/>
              <a:cxnLst/>
              <a:rect l="l" t="t" r="r" b="b"/>
              <a:pathLst>
                <a:path w="1051" h="543" extrusionOk="0">
                  <a:moveTo>
                    <a:pt x="731" y="1"/>
                  </a:moveTo>
                  <a:cubicBezTo>
                    <a:pt x="640" y="1"/>
                    <a:pt x="549" y="1"/>
                    <a:pt x="457" y="46"/>
                  </a:cubicBezTo>
                  <a:cubicBezTo>
                    <a:pt x="366" y="69"/>
                    <a:pt x="275" y="115"/>
                    <a:pt x="183" y="183"/>
                  </a:cubicBezTo>
                  <a:cubicBezTo>
                    <a:pt x="115" y="252"/>
                    <a:pt x="69" y="320"/>
                    <a:pt x="24" y="412"/>
                  </a:cubicBezTo>
                  <a:cubicBezTo>
                    <a:pt x="1" y="457"/>
                    <a:pt x="1" y="503"/>
                    <a:pt x="46" y="526"/>
                  </a:cubicBezTo>
                  <a:cubicBezTo>
                    <a:pt x="69" y="537"/>
                    <a:pt x="86" y="543"/>
                    <a:pt x="104" y="543"/>
                  </a:cubicBezTo>
                  <a:cubicBezTo>
                    <a:pt x="121" y="543"/>
                    <a:pt x="138" y="537"/>
                    <a:pt x="161" y="526"/>
                  </a:cubicBezTo>
                  <a:lnTo>
                    <a:pt x="161" y="503"/>
                  </a:lnTo>
                  <a:cubicBezTo>
                    <a:pt x="206" y="457"/>
                    <a:pt x="275" y="412"/>
                    <a:pt x="320" y="366"/>
                  </a:cubicBezTo>
                  <a:cubicBezTo>
                    <a:pt x="389" y="320"/>
                    <a:pt x="457" y="297"/>
                    <a:pt x="526" y="297"/>
                  </a:cubicBezTo>
                  <a:cubicBezTo>
                    <a:pt x="594" y="275"/>
                    <a:pt x="663" y="275"/>
                    <a:pt x="731" y="275"/>
                  </a:cubicBezTo>
                  <a:cubicBezTo>
                    <a:pt x="800" y="275"/>
                    <a:pt x="868" y="275"/>
                    <a:pt x="959" y="252"/>
                  </a:cubicBezTo>
                  <a:lnTo>
                    <a:pt x="982" y="252"/>
                  </a:lnTo>
                  <a:cubicBezTo>
                    <a:pt x="1028" y="229"/>
                    <a:pt x="1051" y="183"/>
                    <a:pt x="1051" y="138"/>
                  </a:cubicBezTo>
                  <a:cubicBezTo>
                    <a:pt x="1028" y="138"/>
                    <a:pt x="1028" y="115"/>
                    <a:pt x="1005" y="92"/>
                  </a:cubicBezTo>
                  <a:cubicBezTo>
                    <a:pt x="937" y="23"/>
                    <a:pt x="84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419200" y="2648350"/>
              <a:ext cx="13725" cy="31500"/>
            </a:xfrm>
            <a:custGeom>
              <a:avLst/>
              <a:gdLst/>
              <a:ahLst/>
              <a:cxnLst/>
              <a:rect l="l" t="t" r="r" b="b"/>
              <a:pathLst>
                <a:path w="549" h="1260" extrusionOk="0">
                  <a:moveTo>
                    <a:pt x="229" y="1"/>
                  </a:moveTo>
                  <a:cubicBezTo>
                    <a:pt x="206" y="137"/>
                    <a:pt x="183" y="274"/>
                    <a:pt x="160" y="411"/>
                  </a:cubicBezTo>
                  <a:cubicBezTo>
                    <a:pt x="115" y="548"/>
                    <a:pt x="92" y="685"/>
                    <a:pt x="69" y="799"/>
                  </a:cubicBezTo>
                  <a:cubicBezTo>
                    <a:pt x="46" y="845"/>
                    <a:pt x="46" y="868"/>
                    <a:pt x="24" y="891"/>
                  </a:cubicBezTo>
                  <a:cubicBezTo>
                    <a:pt x="24" y="914"/>
                    <a:pt x="1" y="959"/>
                    <a:pt x="1" y="1005"/>
                  </a:cubicBezTo>
                  <a:cubicBezTo>
                    <a:pt x="1" y="1096"/>
                    <a:pt x="46" y="1187"/>
                    <a:pt x="138" y="1233"/>
                  </a:cubicBezTo>
                  <a:cubicBezTo>
                    <a:pt x="167" y="1252"/>
                    <a:pt x="200" y="1259"/>
                    <a:pt x="233" y="1259"/>
                  </a:cubicBezTo>
                  <a:cubicBezTo>
                    <a:pt x="279" y="1259"/>
                    <a:pt x="326" y="1246"/>
                    <a:pt x="366" y="1233"/>
                  </a:cubicBezTo>
                  <a:cubicBezTo>
                    <a:pt x="434" y="1210"/>
                    <a:pt x="480" y="1187"/>
                    <a:pt x="549" y="1142"/>
                  </a:cubicBezTo>
                  <a:lnTo>
                    <a:pt x="549" y="1142"/>
                  </a:lnTo>
                  <a:cubicBezTo>
                    <a:pt x="473" y="1167"/>
                    <a:pt x="398" y="1185"/>
                    <a:pt x="331" y="1185"/>
                  </a:cubicBezTo>
                  <a:cubicBezTo>
                    <a:pt x="275" y="1185"/>
                    <a:pt x="225" y="1173"/>
                    <a:pt x="183" y="1142"/>
                  </a:cubicBezTo>
                  <a:cubicBezTo>
                    <a:pt x="138" y="1119"/>
                    <a:pt x="115" y="1073"/>
                    <a:pt x="115" y="1028"/>
                  </a:cubicBezTo>
                  <a:cubicBezTo>
                    <a:pt x="115" y="1005"/>
                    <a:pt x="115" y="982"/>
                    <a:pt x="138" y="936"/>
                  </a:cubicBezTo>
                  <a:cubicBezTo>
                    <a:pt x="160" y="914"/>
                    <a:pt x="160" y="868"/>
                    <a:pt x="183" y="845"/>
                  </a:cubicBezTo>
                  <a:cubicBezTo>
                    <a:pt x="206" y="708"/>
                    <a:pt x="229" y="548"/>
                    <a:pt x="252" y="411"/>
                  </a:cubicBezTo>
                  <a:cubicBezTo>
                    <a:pt x="252" y="274"/>
                    <a:pt x="252" y="137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6503100" y="2669800"/>
              <a:ext cx="18275" cy="17875"/>
            </a:xfrm>
            <a:custGeom>
              <a:avLst/>
              <a:gdLst/>
              <a:ahLst/>
              <a:cxnLst/>
              <a:rect l="l" t="t" r="r" b="b"/>
              <a:pathLst>
                <a:path w="731" h="715" extrusionOk="0">
                  <a:moveTo>
                    <a:pt x="496" y="1"/>
                  </a:moveTo>
                  <a:cubicBezTo>
                    <a:pt x="452" y="1"/>
                    <a:pt x="406" y="12"/>
                    <a:pt x="365" y="33"/>
                  </a:cubicBezTo>
                  <a:cubicBezTo>
                    <a:pt x="274" y="56"/>
                    <a:pt x="205" y="124"/>
                    <a:pt x="160" y="193"/>
                  </a:cubicBezTo>
                  <a:cubicBezTo>
                    <a:pt x="101" y="252"/>
                    <a:pt x="59" y="311"/>
                    <a:pt x="34" y="384"/>
                  </a:cubicBezTo>
                  <a:lnTo>
                    <a:pt x="34" y="384"/>
                  </a:lnTo>
                  <a:cubicBezTo>
                    <a:pt x="30" y="389"/>
                    <a:pt x="26" y="393"/>
                    <a:pt x="23" y="398"/>
                  </a:cubicBezTo>
                  <a:lnTo>
                    <a:pt x="28" y="401"/>
                  </a:lnTo>
                  <a:lnTo>
                    <a:pt x="28" y="401"/>
                  </a:lnTo>
                  <a:cubicBezTo>
                    <a:pt x="26" y="408"/>
                    <a:pt x="25" y="414"/>
                    <a:pt x="23" y="421"/>
                  </a:cubicBezTo>
                  <a:cubicBezTo>
                    <a:pt x="0" y="444"/>
                    <a:pt x="23" y="489"/>
                    <a:pt x="46" y="489"/>
                  </a:cubicBezTo>
                  <a:cubicBezTo>
                    <a:pt x="53" y="497"/>
                    <a:pt x="61" y="499"/>
                    <a:pt x="69" y="499"/>
                  </a:cubicBezTo>
                  <a:cubicBezTo>
                    <a:pt x="84" y="499"/>
                    <a:pt x="99" y="489"/>
                    <a:pt x="114" y="489"/>
                  </a:cubicBezTo>
                  <a:lnTo>
                    <a:pt x="114" y="466"/>
                  </a:lnTo>
                  <a:cubicBezTo>
                    <a:pt x="118" y="464"/>
                    <a:pt x="121" y="462"/>
                    <a:pt x="125" y="459"/>
                  </a:cubicBezTo>
                  <a:lnTo>
                    <a:pt x="125" y="459"/>
                  </a:lnTo>
                  <a:lnTo>
                    <a:pt x="137" y="466"/>
                  </a:lnTo>
                  <a:cubicBezTo>
                    <a:pt x="139" y="460"/>
                    <a:pt x="141" y="453"/>
                    <a:pt x="143" y="446"/>
                  </a:cubicBezTo>
                  <a:lnTo>
                    <a:pt x="143" y="446"/>
                  </a:lnTo>
                  <a:cubicBezTo>
                    <a:pt x="202" y="402"/>
                    <a:pt x="261" y="349"/>
                    <a:pt x="320" y="329"/>
                  </a:cubicBezTo>
                  <a:cubicBezTo>
                    <a:pt x="365" y="329"/>
                    <a:pt x="388" y="329"/>
                    <a:pt x="411" y="352"/>
                  </a:cubicBezTo>
                  <a:cubicBezTo>
                    <a:pt x="434" y="352"/>
                    <a:pt x="457" y="398"/>
                    <a:pt x="457" y="444"/>
                  </a:cubicBezTo>
                  <a:cubicBezTo>
                    <a:pt x="502" y="512"/>
                    <a:pt x="525" y="603"/>
                    <a:pt x="457" y="649"/>
                  </a:cubicBezTo>
                  <a:cubicBezTo>
                    <a:pt x="422" y="672"/>
                    <a:pt x="377" y="678"/>
                    <a:pt x="328" y="678"/>
                  </a:cubicBezTo>
                  <a:cubicBezTo>
                    <a:pt x="280" y="678"/>
                    <a:pt x="228" y="672"/>
                    <a:pt x="183" y="672"/>
                  </a:cubicBezTo>
                  <a:cubicBezTo>
                    <a:pt x="246" y="688"/>
                    <a:pt x="309" y="714"/>
                    <a:pt x="379" y="714"/>
                  </a:cubicBezTo>
                  <a:cubicBezTo>
                    <a:pt x="411" y="714"/>
                    <a:pt x="444" y="709"/>
                    <a:pt x="479" y="695"/>
                  </a:cubicBezTo>
                  <a:cubicBezTo>
                    <a:pt x="525" y="695"/>
                    <a:pt x="571" y="626"/>
                    <a:pt x="571" y="558"/>
                  </a:cubicBezTo>
                  <a:cubicBezTo>
                    <a:pt x="593" y="512"/>
                    <a:pt x="571" y="444"/>
                    <a:pt x="571" y="398"/>
                  </a:cubicBezTo>
                  <a:cubicBezTo>
                    <a:pt x="548" y="352"/>
                    <a:pt x="525" y="307"/>
                    <a:pt x="479" y="261"/>
                  </a:cubicBezTo>
                  <a:cubicBezTo>
                    <a:pt x="446" y="228"/>
                    <a:pt x="388" y="206"/>
                    <a:pt x="342" y="206"/>
                  </a:cubicBezTo>
                  <a:cubicBezTo>
                    <a:pt x="325" y="206"/>
                    <a:pt x="309" y="209"/>
                    <a:pt x="297" y="215"/>
                  </a:cubicBezTo>
                  <a:cubicBezTo>
                    <a:pt x="281" y="222"/>
                    <a:pt x="266" y="228"/>
                    <a:pt x="251" y="234"/>
                  </a:cubicBezTo>
                  <a:lnTo>
                    <a:pt x="251" y="234"/>
                  </a:lnTo>
                  <a:cubicBezTo>
                    <a:pt x="295" y="178"/>
                    <a:pt x="348" y="133"/>
                    <a:pt x="411" y="101"/>
                  </a:cubicBezTo>
                  <a:cubicBezTo>
                    <a:pt x="450" y="88"/>
                    <a:pt x="490" y="75"/>
                    <a:pt x="529" y="75"/>
                  </a:cubicBezTo>
                  <a:cubicBezTo>
                    <a:pt x="558" y="75"/>
                    <a:pt x="587" y="82"/>
                    <a:pt x="616" y="101"/>
                  </a:cubicBezTo>
                  <a:cubicBezTo>
                    <a:pt x="685" y="124"/>
                    <a:pt x="708" y="215"/>
                    <a:pt x="730" y="284"/>
                  </a:cubicBezTo>
                  <a:cubicBezTo>
                    <a:pt x="730" y="215"/>
                    <a:pt x="708" y="124"/>
                    <a:pt x="639" y="56"/>
                  </a:cubicBezTo>
                  <a:cubicBezTo>
                    <a:pt x="601" y="18"/>
                    <a:pt x="550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362725" y="2568250"/>
              <a:ext cx="265925" cy="226375"/>
            </a:xfrm>
            <a:custGeom>
              <a:avLst/>
              <a:gdLst/>
              <a:ahLst/>
              <a:cxnLst/>
              <a:rect l="l" t="t" r="r" b="b"/>
              <a:pathLst>
                <a:path w="10637" h="9055" extrusionOk="0">
                  <a:moveTo>
                    <a:pt x="4404" y="0"/>
                  </a:moveTo>
                  <a:cubicBezTo>
                    <a:pt x="4178" y="0"/>
                    <a:pt x="3961" y="21"/>
                    <a:pt x="3743" y="55"/>
                  </a:cubicBezTo>
                  <a:cubicBezTo>
                    <a:pt x="3338" y="140"/>
                    <a:pt x="2953" y="285"/>
                    <a:pt x="2550" y="285"/>
                  </a:cubicBezTo>
                  <a:cubicBezTo>
                    <a:pt x="2522" y="285"/>
                    <a:pt x="2494" y="284"/>
                    <a:pt x="2465" y="283"/>
                  </a:cubicBezTo>
                  <a:cubicBezTo>
                    <a:pt x="2046" y="283"/>
                    <a:pt x="1614" y="109"/>
                    <a:pt x="1209" y="109"/>
                  </a:cubicBezTo>
                  <a:cubicBezTo>
                    <a:pt x="1085" y="109"/>
                    <a:pt x="963" y="126"/>
                    <a:pt x="845" y="169"/>
                  </a:cubicBezTo>
                  <a:cubicBezTo>
                    <a:pt x="457" y="306"/>
                    <a:pt x="183" y="671"/>
                    <a:pt x="91" y="1082"/>
                  </a:cubicBezTo>
                  <a:cubicBezTo>
                    <a:pt x="0" y="1470"/>
                    <a:pt x="68" y="1904"/>
                    <a:pt x="183" y="2292"/>
                  </a:cubicBezTo>
                  <a:cubicBezTo>
                    <a:pt x="320" y="2885"/>
                    <a:pt x="571" y="3456"/>
                    <a:pt x="890" y="3958"/>
                  </a:cubicBezTo>
                  <a:cubicBezTo>
                    <a:pt x="913" y="3433"/>
                    <a:pt x="982" y="2885"/>
                    <a:pt x="1096" y="2383"/>
                  </a:cubicBezTo>
                  <a:cubicBezTo>
                    <a:pt x="1204" y="2410"/>
                    <a:pt x="1315" y="2423"/>
                    <a:pt x="1428" y="2423"/>
                  </a:cubicBezTo>
                  <a:cubicBezTo>
                    <a:pt x="1600" y="2423"/>
                    <a:pt x="1774" y="2392"/>
                    <a:pt x="1940" y="2337"/>
                  </a:cubicBezTo>
                  <a:cubicBezTo>
                    <a:pt x="2168" y="2657"/>
                    <a:pt x="2579" y="2817"/>
                    <a:pt x="2967" y="2817"/>
                  </a:cubicBezTo>
                  <a:cubicBezTo>
                    <a:pt x="3355" y="2817"/>
                    <a:pt x="3789" y="2657"/>
                    <a:pt x="4154" y="2520"/>
                  </a:cubicBezTo>
                  <a:cubicBezTo>
                    <a:pt x="4382" y="3159"/>
                    <a:pt x="4656" y="3798"/>
                    <a:pt x="4999" y="4391"/>
                  </a:cubicBezTo>
                  <a:cubicBezTo>
                    <a:pt x="5044" y="4483"/>
                    <a:pt x="5113" y="4574"/>
                    <a:pt x="5227" y="4597"/>
                  </a:cubicBezTo>
                  <a:cubicBezTo>
                    <a:pt x="5318" y="4597"/>
                    <a:pt x="5410" y="4528"/>
                    <a:pt x="5455" y="4460"/>
                  </a:cubicBezTo>
                  <a:cubicBezTo>
                    <a:pt x="5638" y="4255"/>
                    <a:pt x="5775" y="4026"/>
                    <a:pt x="5866" y="3752"/>
                  </a:cubicBezTo>
                  <a:cubicBezTo>
                    <a:pt x="5866" y="3752"/>
                    <a:pt x="5866" y="3775"/>
                    <a:pt x="5866" y="3775"/>
                  </a:cubicBezTo>
                  <a:cubicBezTo>
                    <a:pt x="5889" y="3752"/>
                    <a:pt x="5912" y="3752"/>
                    <a:pt x="5935" y="3752"/>
                  </a:cubicBezTo>
                  <a:cubicBezTo>
                    <a:pt x="5971" y="3743"/>
                    <a:pt x="6007" y="3739"/>
                    <a:pt x="6042" y="3739"/>
                  </a:cubicBezTo>
                  <a:cubicBezTo>
                    <a:pt x="6277" y="3739"/>
                    <a:pt x="6494" y="3925"/>
                    <a:pt x="6574" y="4163"/>
                  </a:cubicBezTo>
                  <a:cubicBezTo>
                    <a:pt x="6642" y="4369"/>
                    <a:pt x="6597" y="4597"/>
                    <a:pt x="6482" y="4779"/>
                  </a:cubicBezTo>
                  <a:cubicBezTo>
                    <a:pt x="6368" y="4939"/>
                    <a:pt x="6208" y="5076"/>
                    <a:pt x="6049" y="5145"/>
                  </a:cubicBezTo>
                  <a:cubicBezTo>
                    <a:pt x="6003" y="5168"/>
                    <a:pt x="5820" y="5190"/>
                    <a:pt x="5684" y="5190"/>
                  </a:cubicBezTo>
                  <a:cubicBezTo>
                    <a:pt x="5638" y="5350"/>
                    <a:pt x="5569" y="5852"/>
                    <a:pt x="5524" y="6469"/>
                  </a:cubicBezTo>
                  <a:cubicBezTo>
                    <a:pt x="6026" y="6058"/>
                    <a:pt x="6460" y="5556"/>
                    <a:pt x="6756" y="4985"/>
                  </a:cubicBezTo>
                  <a:lnTo>
                    <a:pt x="6756" y="4985"/>
                  </a:lnTo>
                  <a:cubicBezTo>
                    <a:pt x="6802" y="5738"/>
                    <a:pt x="6711" y="6514"/>
                    <a:pt x="6460" y="7222"/>
                  </a:cubicBezTo>
                  <a:cubicBezTo>
                    <a:pt x="6277" y="7678"/>
                    <a:pt x="6049" y="8226"/>
                    <a:pt x="6345" y="8637"/>
                  </a:cubicBezTo>
                  <a:cubicBezTo>
                    <a:pt x="6515" y="8898"/>
                    <a:pt x="6818" y="8984"/>
                    <a:pt x="7138" y="8984"/>
                  </a:cubicBezTo>
                  <a:cubicBezTo>
                    <a:pt x="7293" y="8984"/>
                    <a:pt x="7452" y="8964"/>
                    <a:pt x="7601" y="8934"/>
                  </a:cubicBezTo>
                  <a:cubicBezTo>
                    <a:pt x="7923" y="8866"/>
                    <a:pt x="8258" y="8747"/>
                    <a:pt x="8596" y="8747"/>
                  </a:cubicBezTo>
                  <a:cubicBezTo>
                    <a:pt x="8713" y="8747"/>
                    <a:pt x="8830" y="8762"/>
                    <a:pt x="8948" y="8797"/>
                  </a:cubicBezTo>
                  <a:cubicBezTo>
                    <a:pt x="9195" y="8879"/>
                    <a:pt x="9423" y="9054"/>
                    <a:pt x="9667" y="9054"/>
                  </a:cubicBezTo>
                  <a:cubicBezTo>
                    <a:pt x="9693" y="9054"/>
                    <a:pt x="9720" y="9052"/>
                    <a:pt x="9746" y="9048"/>
                  </a:cubicBezTo>
                  <a:cubicBezTo>
                    <a:pt x="9975" y="9025"/>
                    <a:pt x="10157" y="8865"/>
                    <a:pt x="10249" y="8660"/>
                  </a:cubicBezTo>
                  <a:cubicBezTo>
                    <a:pt x="10363" y="8477"/>
                    <a:pt x="10386" y="8249"/>
                    <a:pt x="10431" y="8044"/>
                  </a:cubicBezTo>
                  <a:cubicBezTo>
                    <a:pt x="10545" y="7404"/>
                    <a:pt x="10637" y="6742"/>
                    <a:pt x="10386" y="6172"/>
                  </a:cubicBezTo>
                  <a:cubicBezTo>
                    <a:pt x="10043" y="5373"/>
                    <a:pt x="9153" y="4962"/>
                    <a:pt x="8811" y="4186"/>
                  </a:cubicBezTo>
                  <a:cubicBezTo>
                    <a:pt x="8331" y="3182"/>
                    <a:pt x="8879" y="1949"/>
                    <a:pt x="8377" y="990"/>
                  </a:cubicBezTo>
                  <a:cubicBezTo>
                    <a:pt x="8126" y="511"/>
                    <a:pt x="7646" y="192"/>
                    <a:pt x="7122" y="123"/>
                  </a:cubicBezTo>
                  <a:cubicBezTo>
                    <a:pt x="7065" y="117"/>
                    <a:pt x="7008" y="113"/>
                    <a:pt x="6948" y="113"/>
                  </a:cubicBezTo>
                  <a:cubicBezTo>
                    <a:pt x="6598" y="113"/>
                    <a:pt x="6205" y="228"/>
                    <a:pt x="5912" y="443"/>
                  </a:cubicBezTo>
                  <a:cubicBezTo>
                    <a:pt x="5569" y="146"/>
                    <a:pt x="5113" y="32"/>
                    <a:pt x="4656" y="9"/>
                  </a:cubicBezTo>
                  <a:cubicBezTo>
                    <a:pt x="4571" y="3"/>
                    <a:pt x="4487" y="0"/>
                    <a:pt x="4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0"/>
          <p:cNvGrpSpPr/>
          <p:nvPr/>
        </p:nvGrpSpPr>
        <p:grpSpPr>
          <a:xfrm flipH="1">
            <a:off x="-28575" y="2571750"/>
            <a:ext cx="9201150" cy="2605225"/>
            <a:chOff x="-60125" y="2271150"/>
            <a:chExt cx="9201150" cy="2605225"/>
          </a:xfrm>
        </p:grpSpPr>
        <p:sp>
          <p:nvSpPr>
            <p:cNvPr id="460" name="Google Shape;460;p30"/>
            <p:cNvSpPr/>
            <p:nvPr/>
          </p:nvSpPr>
          <p:spPr>
            <a:xfrm>
              <a:off x="-60125" y="2271150"/>
              <a:ext cx="9201150" cy="2538350"/>
            </a:xfrm>
            <a:custGeom>
              <a:avLst/>
              <a:gdLst/>
              <a:ahLst/>
              <a:cxnLst/>
              <a:rect l="l" t="t" r="r" b="b"/>
              <a:pathLst>
                <a:path w="368046" h="101534" extrusionOk="0">
                  <a:moveTo>
                    <a:pt x="0" y="56645"/>
                  </a:moveTo>
                  <a:lnTo>
                    <a:pt x="61039" y="101534"/>
                  </a:lnTo>
                  <a:lnTo>
                    <a:pt x="120089" y="60118"/>
                  </a:lnTo>
                  <a:lnTo>
                    <a:pt x="173796" y="88441"/>
                  </a:lnTo>
                  <a:lnTo>
                    <a:pt x="243533" y="32330"/>
                  </a:lnTo>
                  <a:lnTo>
                    <a:pt x="277734" y="62523"/>
                  </a:lnTo>
                  <a:lnTo>
                    <a:pt x="368046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30"/>
            <p:cNvSpPr/>
            <p:nvPr/>
          </p:nvSpPr>
          <p:spPr>
            <a:xfrm>
              <a:off x="2879025" y="374742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215000" y="43955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5958425" y="30460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6820150" y="37741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409450" y="47560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66" name="Google Shape;466;p30"/>
          <p:cNvSpPr/>
          <p:nvPr/>
        </p:nvSpPr>
        <p:spPr>
          <a:xfrm flipH="1">
            <a:off x="2172000" y="40747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467" name="Google Shape;467;p30"/>
          <p:cNvGrpSpPr/>
          <p:nvPr/>
        </p:nvGrpSpPr>
        <p:grpSpPr>
          <a:xfrm flipH="1">
            <a:off x="-614669" y="327653"/>
            <a:ext cx="2890178" cy="3193359"/>
            <a:chOff x="2860750" y="760400"/>
            <a:chExt cx="529550" cy="585100"/>
          </a:xfrm>
        </p:grpSpPr>
        <p:sp>
          <p:nvSpPr>
            <p:cNvPr id="468" name="Google Shape;468;p30"/>
            <p:cNvSpPr/>
            <p:nvPr/>
          </p:nvSpPr>
          <p:spPr>
            <a:xfrm>
              <a:off x="3122100" y="1031175"/>
              <a:ext cx="268200" cy="314325"/>
            </a:xfrm>
            <a:custGeom>
              <a:avLst/>
              <a:gdLst/>
              <a:ahLst/>
              <a:cxnLst/>
              <a:rect l="l" t="t" r="r" b="b"/>
              <a:pathLst>
                <a:path w="10728" h="12573" extrusionOk="0">
                  <a:moveTo>
                    <a:pt x="1210" y="1"/>
                  </a:moveTo>
                  <a:lnTo>
                    <a:pt x="0" y="982"/>
                  </a:lnTo>
                  <a:lnTo>
                    <a:pt x="9244" y="12281"/>
                  </a:lnTo>
                  <a:cubicBezTo>
                    <a:pt x="9399" y="12474"/>
                    <a:pt x="9626" y="12573"/>
                    <a:pt x="9853" y="12573"/>
                  </a:cubicBezTo>
                  <a:cubicBezTo>
                    <a:pt x="10027" y="12573"/>
                    <a:pt x="10201" y="12514"/>
                    <a:pt x="10340" y="12395"/>
                  </a:cubicBezTo>
                  <a:cubicBezTo>
                    <a:pt x="10682" y="12121"/>
                    <a:pt x="10728" y="11642"/>
                    <a:pt x="10454" y="11299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103250" y="1007225"/>
              <a:ext cx="49100" cy="48525"/>
            </a:xfrm>
            <a:custGeom>
              <a:avLst/>
              <a:gdLst/>
              <a:ahLst/>
              <a:cxnLst/>
              <a:rect l="l" t="t" r="r" b="b"/>
              <a:pathLst>
                <a:path w="1964" h="1941" extrusionOk="0">
                  <a:moveTo>
                    <a:pt x="1188" y="0"/>
                  </a:moveTo>
                  <a:lnTo>
                    <a:pt x="1" y="982"/>
                  </a:lnTo>
                  <a:lnTo>
                    <a:pt x="754" y="1940"/>
                  </a:lnTo>
                  <a:lnTo>
                    <a:pt x="1964" y="959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2935500" y="786950"/>
              <a:ext cx="229975" cy="191200"/>
            </a:xfrm>
            <a:custGeom>
              <a:avLst/>
              <a:gdLst/>
              <a:ahLst/>
              <a:cxnLst/>
              <a:rect l="l" t="t" r="r" b="b"/>
              <a:pathLst>
                <a:path w="9199" h="7648" extrusionOk="0">
                  <a:moveTo>
                    <a:pt x="1621" y="1"/>
                  </a:moveTo>
                  <a:cubicBezTo>
                    <a:pt x="1530" y="46"/>
                    <a:pt x="1438" y="92"/>
                    <a:pt x="1347" y="137"/>
                  </a:cubicBezTo>
                  <a:cubicBezTo>
                    <a:pt x="845" y="389"/>
                    <a:pt x="388" y="708"/>
                    <a:pt x="0" y="1096"/>
                  </a:cubicBezTo>
                  <a:lnTo>
                    <a:pt x="8331" y="7647"/>
                  </a:lnTo>
                  <a:cubicBezTo>
                    <a:pt x="8514" y="7327"/>
                    <a:pt x="8674" y="6985"/>
                    <a:pt x="8788" y="6620"/>
                  </a:cubicBezTo>
                  <a:cubicBezTo>
                    <a:pt x="9199" y="5387"/>
                    <a:pt x="9153" y="4109"/>
                    <a:pt x="8697" y="2991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906950" y="828600"/>
              <a:ext cx="223725" cy="211175"/>
            </a:xfrm>
            <a:custGeom>
              <a:avLst/>
              <a:gdLst/>
              <a:ahLst/>
              <a:cxnLst/>
              <a:rect l="l" t="t" r="r" b="b"/>
              <a:pathLst>
                <a:path w="8949" h="8447" extrusionOk="0">
                  <a:moveTo>
                    <a:pt x="617" y="1"/>
                  </a:moveTo>
                  <a:cubicBezTo>
                    <a:pt x="366" y="320"/>
                    <a:pt x="161" y="686"/>
                    <a:pt x="1" y="1074"/>
                  </a:cubicBezTo>
                  <a:lnTo>
                    <a:pt x="6164" y="8446"/>
                  </a:lnTo>
                  <a:cubicBezTo>
                    <a:pt x="6529" y="8355"/>
                    <a:pt x="6894" y="8218"/>
                    <a:pt x="7259" y="8035"/>
                  </a:cubicBezTo>
                  <a:cubicBezTo>
                    <a:pt x="7921" y="7716"/>
                    <a:pt x="8492" y="7259"/>
                    <a:pt x="8948" y="6711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2896125" y="874250"/>
              <a:ext cx="146675" cy="169600"/>
            </a:xfrm>
            <a:custGeom>
              <a:avLst/>
              <a:gdLst/>
              <a:ahLst/>
              <a:cxnLst/>
              <a:rect l="l" t="t" r="r" b="b"/>
              <a:pathLst>
                <a:path w="5867" h="6784" extrusionOk="0">
                  <a:moveTo>
                    <a:pt x="160" y="1"/>
                  </a:moveTo>
                  <a:cubicBezTo>
                    <a:pt x="92" y="252"/>
                    <a:pt x="23" y="503"/>
                    <a:pt x="0" y="754"/>
                  </a:cubicBezTo>
                  <a:lnTo>
                    <a:pt x="3972" y="6597"/>
                  </a:lnTo>
                  <a:cubicBezTo>
                    <a:pt x="4427" y="6715"/>
                    <a:pt x="4907" y="6784"/>
                    <a:pt x="5375" y="6784"/>
                  </a:cubicBezTo>
                  <a:cubicBezTo>
                    <a:pt x="5541" y="6784"/>
                    <a:pt x="5705" y="6775"/>
                    <a:pt x="5866" y="6757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60750" y="760400"/>
              <a:ext cx="336125" cy="299050"/>
            </a:xfrm>
            <a:custGeom>
              <a:avLst/>
              <a:gdLst/>
              <a:ahLst/>
              <a:cxnLst/>
              <a:rect l="l" t="t" r="r" b="b"/>
              <a:pathLst>
                <a:path w="13445" h="11962" extrusionOk="0">
                  <a:moveTo>
                    <a:pt x="6692" y="640"/>
                  </a:moveTo>
                  <a:cubicBezTo>
                    <a:pt x="7269" y="640"/>
                    <a:pt x="7852" y="735"/>
                    <a:pt x="8423" y="926"/>
                  </a:cubicBezTo>
                  <a:cubicBezTo>
                    <a:pt x="11207" y="1861"/>
                    <a:pt x="12714" y="4897"/>
                    <a:pt x="11778" y="7682"/>
                  </a:cubicBezTo>
                  <a:cubicBezTo>
                    <a:pt x="11321" y="9029"/>
                    <a:pt x="10386" y="10124"/>
                    <a:pt x="9107" y="10763"/>
                  </a:cubicBezTo>
                  <a:cubicBezTo>
                    <a:pt x="8349" y="11143"/>
                    <a:pt x="7526" y="11337"/>
                    <a:pt x="6701" y="11337"/>
                  </a:cubicBezTo>
                  <a:cubicBezTo>
                    <a:pt x="6136" y="11337"/>
                    <a:pt x="5569" y="11246"/>
                    <a:pt x="5022" y="11060"/>
                  </a:cubicBezTo>
                  <a:cubicBezTo>
                    <a:pt x="2214" y="10124"/>
                    <a:pt x="708" y="7088"/>
                    <a:pt x="1644" y="4281"/>
                  </a:cubicBezTo>
                  <a:cubicBezTo>
                    <a:pt x="2100" y="2934"/>
                    <a:pt x="3059" y="1839"/>
                    <a:pt x="4337" y="1199"/>
                  </a:cubicBezTo>
                  <a:cubicBezTo>
                    <a:pt x="5083" y="827"/>
                    <a:pt x="5883" y="640"/>
                    <a:pt x="6692" y="640"/>
                  </a:cubicBezTo>
                  <a:close/>
                  <a:moveTo>
                    <a:pt x="6719" y="1"/>
                  </a:moveTo>
                  <a:cubicBezTo>
                    <a:pt x="5803" y="1"/>
                    <a:pt x="4897" y="212"/>
                    <a:pt x="4063" y="629"/>
                  </a:cubicBezTo>
                  <a:cubicBezTo>
                    <a:pt x="2625" y="1336"/>
                    <a:pt x="1552" y="2569"/>
                    <a:pt x="1050" y="4075"/>
                  </a:cubicBezTo>
                  <a:cubicBezTo>
                    <a:pt x="0" y="7203"/>
                    <a:pt x="1689" y="10604"/>
                    <a:pt x="4816" y="11653"/>
                  </a:cubicBezTo>
                  <a:cubicBezTo>
                    <a:pt x="5435" y="11860"/>
                    <a:pt x="6072" y="11962"/>
                    <a:pt x="6709" y="11962"/>
                  </a:cubicBezTo>
                  <a:cubicBezTo>
                    <a:pt x="7623" y="11962"/>
                    <a:pt x="8534" y="11751"/>
                    <a:pt x="9381" y="11334"/>
                  </a:cubicBezTo>
                  <a:cubicBezTo>
                    <a:pt x="9838" y="11106"/>
                    <a:pt x="10249" y="10832"/>
                    <a:pt x="10637" y="10512"/>
                  </a:cubicBezTo>
                  <a:cubicBezTo>
                    <a:pt x="11436" y="9827"/>
                    <a:pt x="12029" y="8914"/>
                    <a:pt x="12394" y="7887"/>
                  </a:cubicBezTo>
                  <a:cubicBezTo>
                    <a:pt x="13444" y="4760"/>
                    <a:pt x="11755" y="1359"/>
                    <a:pt x="8628" y="309"/>
                  </a:cubicBezTo>
                  <a:cubicBezTo>
                    <a:pt x="8000" y="103"/>
                    <a:pt x="7357" y="1"/>
                    <a:pt x="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 flipH="1">
            <a:off x="3355019" y="2571974"/>
            <a:ext cx="5075756" cy="144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Exploratory Data Analysis</a:t>
            </a:r>
          </a:p>
        </p:txBody>
      </p:sp>
      <p:sp>
        <p:nvSpPr>
          <p:cNvPr id="475" name="Google Shape;475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grpSp>
        <p:nvGrpSpPr>
          <p:cNvPr id="476" name="Google Shape;476;p30"/>
          <p:cNvGrpSpPr/>
          <p:nvPr/>
        </p:nvGrpSpPr>
        <p:grpSpPr>
          <a:xfrm flipH="1">
            <a:off x="1331218" y="1427598"/>
            <a:ext cx="1501343" cy="3715851"/>
            <a:chOff x="5021150" y="921075"/>
            <a:chExt cx="426300" cy="1055100"/>
          </a:xfrm>
        </p:grpSpPr>
        <p:sp>
          <p:nvSpPr>
            <p:cNvPr id="477" name="Google Shape;477;p30"/>
            <p:cNvSpPr/>
            <p:nvPr/>
          </p:nvSpPr>
          <p:spPr>
            <a:xfrm>
              <a:off x="5161525" y="921075"/>
              <a:ext cx="274500" cy="280175"/>
            </a:xfrm>
            <a:custGeom>
              <a:avLst/>
              <a:gdLst/>
              <a:ahLst/>
              <a:cxnLst/>
              <a:rect l="l" t="t" r="r" b="b"/>
              <a:pathLst>
                <a:path w="10980" h="11207" extrusionOk="0">
                  <a:moveTo>
                    <a:pt x="3113" y="0"/>
                  </a:moveTo>
                  <a:cubicBezTo>
                    <a:pt x="2799" y="0"/>
                    <a:pt x="2504" y="75"/>
                    <a:pt x="2260" y="251"/>
                  </a:cubicBezTo>
                  <a:cubicBezTo>
                    <a:pt x="1" y="1894"/>
                    <a:pt x="2900" y="10294"/>
                    <a:pt x="2922" y="10568"/>
                  </a:cubicBezTo>
                  <a:lnTo>
                    <a:pt x="10592" y="11207"/>
                  </a:lnTo>
                  <a:cubicBezTo>
                    <a:pt x="10980" y="10316"/>
                    <a:pt x="5912" y="1278"/>
                    <a:pt x="4726" y="524"/>
                  </a:cubicBezTo>
                  <a:cubicBezTo>
                    <a:pt x="4249" y="221"/>
                    <a:pt x="3654" y="0"/>
                    <a:pt x="3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5183225" y="989525"/>
              <a:ext cx="37100" cy="53675"/>
            </a:xfrm>
            <a:custGeom>
              <a:avLst/>
              <a:gdLst/>
              <a:ahLst/>
              <a:cxnLst/>
              <a:rect l="l" t="t" r="r" b="b"/>
              <a:pathLst>
                <a:path w="1484" h="2147" extrusionOk="0">
                  <a:moveTo>
                    <a:pt x="1073" y="274"/>
                  </a:moveTo>
                  <a:cubicBezTo>
                    <a:pt x="1164" y="662"/>
                    <a:pt x="1301" y="1393"/>
                    <a:pt x="1233" y="1621"/>
                  </a:cubicBezTo>
                  <a:cubicBezTo>
                    <a:pt x="1187" y="1758"/>
                    <a:pt x="1096" y="1872"/>
                    <a:pt x="982" y="1941"/>
                  </a:cubicBezTo>
                  <a:cubicBezTo>
                    <a:pt x="893" y="1985"/>
                    <a:pt x="805" y="2010"/>
                    <a:pt x="710" y="2010"/>
                  </a:cubicBezTo>
                  <a:cubicBezTo>
                    <a:pt x="658" y="2010"/>
                    <a:pt x="605" y="2002"/>
                    <a:pt x="548" y="1986"/>
                  </a:cubicBezTo>
                  <a:cubicBezTo>
                    <a:pt x="411" y="1941"/>
                    <a:pt x="297" y="1849"/>
                    <a:pt x="228" y="1712"/>
                  </a:cubicBezTo>
                  <a:cubicBezTo>
                    <a:pt x="160" y="1598"/>
                    <a:pt x="137" y="1439"/>
                    <a:pt x="183" y="1302"/>
                  </a:cubicBezTo>
                  <a:cubicBezTo>
                    <a:pt x="251" y="1073"/>
                    <a:pt x="776" y="548"/>
                    <a:pt x="1073" y="274"/>
                  </a:cubicBezTo>
                  <a:close/>
                  <a:moveTo>
                    <a:pt x="1141" y="1"/>
                  </a:moveTo>
                  <a:lnTo>
                    <a:pt x="1050" y="92"/>
                  </a:lnTo>
                  <a:cubicBezTo>
                    <a:pt x="959" y="160"/>
                    <a:pt x="160" y="914"/>
                    <a:pt x="46" y="1256"/>
                  </a:cubicBezTo>
                  <a:cubicBezTo>
                    <a:pt x="0" y="1439"/>
                    <a:pt x="23" y="1621"/>
                    <a:pt x="114" y="1781"/>
                  </a:cubicBezTo>
                  <a:cubicBezTo>
                    <a:pt x="183" y="1941"/>
                    <a:pt x="342" y="2078"/>
                    <a:pt x="525" y="2123"/>
                  </a:cubicBezTo>
                  <a:cubicBezTo>
                    <a:pt x="571" y="2146"/>
                    <a:pt x="639" y="2146"/>
                    <a:pt x="708" y="2146"/>
                  </a:cubicBezTo>
                  <a:cubicBezTo>
                    <a:pt x="822" y="2146"/>
                    <a:pt x="936" y="2123"/>
                    <a:pt x="1050" y="2078"/>
                  </a:cubicBezTo>
                  <a:cubicBezTo>
                    <a:pt x="1210" y="1986"/>
                    <a:pt x="1324" y="1827"/>
                    <a:pt x="1370" y="1667"/>
                  </a:cubicBezTo>
                  <a:cubicBezTo>
                    <a:pt x="1484" y="1324"/>
                    <a:pt x="1210" y="252"/>
                    <a:pt x="1164" y="115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5187200" y="943100"/>
              <a:ext cx="102750" cy="156675"/>
            </a:xfrm>
            <a:custGeom>
              <a:avLst/>
              <a:gdLst/>
              <a:ahLst/>
              <a:cxnLst/>
              <a:rect l="l" t="t" r="r" b="b"/>
              <a:pathLst>
                <a:path w="4110" h="6267" extrusionOk="0">
                  <a:moveTo>
                    <a:pt x="2064" y="0"/>
                  </a:moveTo>
                  <a:cubicBezTo>
                    <a:pt x="1612" y="0"/>
                    <a:pt x="837" y="206"/>
                    <a:pt x="480" y="1401"/>
                  </a:cubicBezTo>
                  <a:cubicBezTo>
                    <a:pt x="1" y="3067"/>
                    <a:pt x="777" y="3159"/>
                    <a:pt x="982" y="3364"/>
                  </a:cubicBezTo>
                  <a:cubicBezTo>
                    <a:pt x="982" y="3364"/>
                    <a:pt x="777" y="5692"/>
                    <a:pt x="777" y="5692"/>
                  </a:cubicBezTo>
                  <a:cubicBezTo>
                    <a:pt x="769" y="6123"/>
                    <a:pt x="1058" y="6266"/>
                    <a:pt x="1443" y="6266"/>
                  </a:cubicBezTo>
                  <a:cubicBezTo>
                    <a:pt x="2201" y="6266"/>
                    <a:pt x="3333" y="5715"/>
                    <a:pt x="3333" y="5715"/>
                  </a:cubicBezTo>
                  <a:cubicBezTo>
                    <a:pt x="3333" y="5715"/>
                    <a:pt x="2557" y="5258"/>
                    <a:pt x="2808" y="4277"/>
                  </a:cubicBezTo>
                  <a:cubicBezTo>
                    <a:pt x="2923" y="3820"/>
                    <a:pt x="2991" y="3478"/>
                    <a:pt x="3151" y="3318"/>
                  </a:cubicBezTo>
                  <a:cubicBezTo>
                    <a:pt x="3196" y="3250"/>
                    <a:pt x="3379" y="3250"/>
                    <a:pt x="3448" y="3227"/>
                  </a:cubicBezTo>
                  <a:cubicBezTo>
                    <a:pt x="3699" y="3227"/>
                    <a:pt x="4109" y="2976"/>
                    <a:pt x="4041" y="2542"/>
                  </a:cubicBezTo>
                  <a:cubicBezTo>
                    <a:pt x="4003" y="2184"/>
                    <a:pt x="3732" y="2153"/>
                    <a:pt x="3549" y="2153"/>
                  </a:cubicBezTo>
                  <a:cubicBezTo>
                    <a:pt x="3510" y="2153"/>
                    <a:pt x="3475" y="2154"/>
                    <a:pt x="3448" y="2154"/>
                  </a:cubicBezTo>
                  <a:cubicBezTo>
                    <a:pt x="3402" y="2154"/>
                    <a:pt x="3379" y="2109"/>
                    <a:pt x="3379" y="2086"/>
                  </a:cubicBezTo>
                  <a:cubicBezTo>
                    <a:pt x="3448" y="123"/>
                    <a:pt x="2603" y="77"/>
                    <a:pt x="2352" y="31"/>
                  </a:cubicBezTo>
                  <a:cubicBezTo>
                    <a:pt x="2292" y="17"/>
                    <a:pt x="2191" y="0"/>
                    <a:pt x="2064" y="0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5188925" y="942200"/>
              <a:ext cx="102725" cy="156850"/>
            </a:xfrm>
            <a:custGeom>
              <a:avLst/>
              <a:gdLst/>
              <a:ahLst/>
              <a:cxnLst/>
              <a:rect l="l" t="t" r="r" b="b"/>
              <a:pathLst>
                <a:path w="4109" h="6274" extrusionOk="0">
                  <a:moveTo>
                    <a:pt x="2085" y="0"/>
                  </a:moveTo>
                  <a:cubicBezTo>
                    <a:pt x="1635" y="0"/>
                    <a:pt x="842" y="182"/>
                    <a:pt x="480" y="1414"/>
                  </a:cubicBezTo>
                  <a:cubicBezTo>
                    <a:pt x="0" y="3080"/>
                    <a:pt x="776" y="3149"/>
                    <a:pt x="982" y="3354"/>
                  </a:cubicBezTo>
                  <a:cubicBezTo>
                    <a:pt x="982" y="3377"/>
                    <a:pt x="776" y="5705"/>
                    <a:pt x="776" y="5705"/>
                  </a:cubicBezTo>
                  <a:cubicBezTo>
                    <a:pt x="769" y="6131"/>
                    <a:pt x="1050" y="6273"/>
                    <a:pt x="1429" y="6273"/>
                  </a:cubicBezTo>
                  <a:cubicBezTo>
                    <a:pt x="2187" y="6273"/>
                    <a:pt x="3333" y="5705"/>
                    <a:pt x="3333" y="5705"/>
                  </a:cubicBezTo>
                  <a:cubicBezTo>
                    <a:pt x="3333" y="5705"/>
                    <a:pt x="2557" y="5272"/>
                    <a:pt x="2808" y="4267"/>
                  </a:cubicBezTo>
                  <a:cubicBezTo>
                    <a:pt x="2922" y="3834"/>
                    <a:pt x="2990" y="3468"/>
                    <a:pt x="3150" y="3309"/>
                  </a:cubicBezTo>
                  <a:cubicBezTo>
                    <a:pt x="3196" y="3263"/>
                    <a:pt x="3356" y="3240"/>
                    <a:pt x="3447" y="3240"/>
                  </a:cubicBezTo>
                  <a:cubicBezTo>
                    <a:pt x="3698" y="3217"/>
                    <a:pt x="4109" y="2989"/>
                    <a:pt x="4040" y="2555"/>
                  </a:cubicBezTo>
                  <a:cubicBezTo>
                    <a:pt x="3999" y="2163"/>
                    <a:pt x="3678" y="2144"/>
                    <a:pt x="3498" y="2144"/>
                  </a:cubicBezTo>
                  <a:cubicBezTo>
                    <a:pt x="3479" y="2144"/>
                    <a:pt x="3462" y="2145"/>
                    <a:pt x="3447" y="2145"/>
                  </a:cubicBezTo>
                  <a:cubicBezTo>
                    <a:pt x="3401" y="2145"/>
                    <a:pt x="3379" y="2122"/>
                    <a:pt x="3379" y="2076"/>
                  </a:cubicBezTo>
                  <a:cubicBezTo>
                    <a:pt x="3447" y="113"/>
                    <a:pt x="2602" y="67"/>
                    <a:pt x="2351" y="22"/>
                  </a:cubicBezTo>
                  <a:cubicBezTo>
                    <a:pt x="2295" y="12"/>
                    <a:pt x="2201" y="0"/>
                    <a:pt x="2085" y="0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5214600" y="924050"/>
              <a:ext cx="82050" cy="72350"/>
            </a:xfrm>
            <a:custGeom>
              <a:avLst/>
              <a:gdLst/>
              <a:ahLst/>
              <a:cxnLst/>
              <a:rect l="l" t="t" r="r" b="b"/>
              <a:pathLst>
                <a:path w="3282" h="2894" extrusionOk="0">
                  <a:moveTo>
                    <a:pt x="1407" y="0"/>
                  </a:moveTo>
                  <a:cubicBezTo>
                    <a:pt x="1048" y="0"/>
                    <a:pt x="588" y="106"/>
                    <a:pt x="0" y="360"/>
                  </a:cubicBezTo>
                  <a:cubicBezTo>
                    <a:pt x="0" y="360"/>
                    <a:pt x="92" y="1524"/>
                    <a:pt x="708" y="1752"/>
                  </a:cubicBezTo>
                  <a:cubicBezTo>
                    <a:pt x="1370" y="2026"/>
                    <a:pt x="2329" y="2186"/>
                    <a:pt x="2397" y="2893"/>
                  </a:cubicBezTo>
                  <a:cubicBezTo>
                    <a:pt x="2397" y="2893"/>
                    <a:pt x="3281" y="0"/>
                    <a:pt x="1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5268800" y="1004925"/>
              <a:ext cx="14875" cy="9725"/>
            </a:xfrm>
            <a:custGeom>
              <a:avLst/>
              <a:gdLst/>
              <a:ahLst/>
              <a:cxnLst/>
              <a:rect l="l" t="t" r="r" b="b"/>
              <a:pathLst>
                <a:path w="595" h="389" extrusionOk="0">
                  <a:moveTo>
                    <a:pt x="365" y="1"/>
                  </a:moveTo>
                  <a:cubicBezTo>
                    <a:pt x="266" y="1"/>
                    <a:pt x="141" y="89"/>
                    <a:pt x="1" y="389"/>
                  </a:cubicBezTo>
                  <a:lnTo>
                    <a:pt x="594" y="183"/>
                  </a:lnTo>
                  <a:cubicBezTo>
                    <a:pt x="594" y="183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5226025" y="995175"/>
              <a:ext cx="19425" cy="19475"/>
            </a:xfrm>
            <a:custGeom>
              <a:avLst/>
              <a:gdLst/>
              <a:ahLst/>
              <a:cxnLst/>
              <a:rect l="l" t="t" r="r" b="b"/>
              <a:pathLst>
                <a:path w="777" h="779" extrusionOk="0">
                  <a:moveTo>
                    <a:pt x="353" y="1"/>
                  </a:moveTo>
                  <a:cubicBezTo>
                    <a:pt x="162" y="1"/>
                    <a:pt x="0" y="174"/>
                    <a:pt x="0" y="368"/>
                  </a:cubicBezTo>
                  <a:cubicBezTo>
                    <a:pt x="0" y="596"/>
                    <a:pt x="160" y="756"/>
                    <a:pt x="388" y="779"/>
                  </a:cubicBezTo>
                  <a:cubicBezTo>
                    <a:pt x="593" y="779"/>
                    <a:pt x="776" y="596"/>
                    <a:pt x="776" y="391"/>
                  </a:cubicBezTo>
                  <a:cubicBezTo>
                    <a:pt x="776" y="185"/>
                    <a:pt x="616" y="3"/>
                    <a:pt x="388" y="3"/>
                  </a:cubicBezTo>
                  <a:cubicBezTo>
                    <a:pt x="376" y="1"/>
                    <a:pt x="365" y="1"/>
                    <a:pt x="353" y="1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5194625" y="980975"/>
              <a:ext cx="9150" cy="17700"/>
            </a:xfrm>
            <a:custGeom>
              <a:avLst/>
              <a:gdLst/>
              <a:ahLst/>
              <a:cxnLst/>
              <a:rect l="l" t="t" r="r" b="b"/>
              <a:pathLst>
                <a:path w="366" h="708" extrusionOk="0">
                  <a:moveTo>
                    <a:pt x="160" y="0"/>
                  </a:moveTo>
                  <a:cubicBezTo>
                    <a:pt x="160" y="0"/>
                    <a:pt x="1" y="411"/>
                    <a:pt x="46" y="708"/>
                  </a:cubicBezTo>
                  <a:cubicBezTo>
                    <a:pt x="229" y="685"/>
                    <a:pt x="366" y="525"/>
                    <a:pt x="366" y="343"/>
                  </a:cubicBezTo>
                  <a:cubicBezTo>
                    <a:pt x="366" y="183"/>
                    <a:pt x="297" y="69"/>
                    <a:pt x="160" y="0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5208325" y="978675"/>
              <a:ext cx="9150" cy="14300"/>
            </a:xfrm>
            <a:custGeom>
              <a:avLst/>
              <a:gdLst/>
              <a:ahLst/>
              <a:cxnLst/>
              <a:rect l="l" t="t" r="r" b="b"/>
              <a:pathLst>
                <a:path w="366" h="572" extrusionOk="0">
                  <a:moveTo>
                    <a:pt x="366" y="1"/>
                  </a:moveTo>
                  <a:lnTo>
                    <a:pt x="0" y="480"/>
                  </a:lnTo>
                  <a:lnTo>
                    <a:pt x="206" y="571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5226575" y="970850"/>
              <a:ext cx="9175" cy="8425"/>
            </a:xfrm>
            <a:custGeom>
              <a:avLst/>
              <a:gdLst/>
              <a:ahLst/>
              <a:cxnLst/>
              <a:rect l="l" t="t" r="r" b="b"/>
              <a:pathLst>
                <a:path w="367" h="337" extrusionOk="0">
                  <a:moveTo>
                    <a:pt x="97" y="0"/>
                  </a:moveTo>
                  <a:cubicBezTo>
                    <a:pt x="54" y="0"/>
                    <a:pt x="15" y="30"/>
                    <a:pt x="1" y="86"/>
                  </a:cubicBezTo>
                  <a:cubicBezTo>
                    <a:pt x="46" y="131"/>
                    <a:pt x="161" y="131"/>
                    <a:pt x="252" y="223"/>
                  </a:cubicBezTo>
                  <a:cubicBezTo>
                    <a:pt x="298" y="245"/>
                    <a:pt x="320" y="314"/>
                    <a:pt x="343" y="337"/>
                  </a:cubicBezTo>
                  <a:cubicBezTo>
                    <a:pt x="343" y="291"/>
                    <a:pt x="366" y="200"/>
                    <a:pt x="343" y="154"/>
                  </a:cubicBezTo>
                  <a:cubicBezTo>
                    <a:pt x="320" y="108"/>
                    <a:pt x="206" y="63"/>
                    <a:pt x="183" y="40"/>
                  </a:cubicBezTo>
                  <a:cubicBezTo>
                    <a:pt x="156" y="13"/>
                    <a:pt x="126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204950" y="964725"/>
              <a:ext cx="12525" cy="4675"/>
            </a:xfrm>
            <a:custGeom>
              <a:avLst/>
              <a:gdLst/>
              <a:ahLst/>
              <a:cxnLst/>
              <a:rect l="l" t="t" r="r" b="b"/>
              <a:pathLst>
                <a:path w="501" h="187" extrusionOk="0">
                  <a:moveTo>
                    <a:pt x="231" y="1"/>
                  </a:moveTo>
                  <a:cubicBezTo>
                    <a:pt x="206" y="1"/>
                    <a:pt x="181" y="3"/>
                    <a:pt x="158" y="11"/>
                  </a:cubicBezTo>
                  <a:cubicBezTo>
                    <a:pt x="97" y="31"/>
                    <a:pt x="0" y="106"/>
                    <a:pt x="12" y="106"/>
                  </a:cubicBezTo>
                  <a:cubicBezTo>
                    <a:pt x="13" y="106"/>
                    <a:pt x="16" y="105"/>
                    <a:pt x="21" y="102"/>
                  </a:cubicBezTo>
                  <a:cubicBezTo>
                    <a:pt x="45" y="97"/>
                    <a:pt x="67" y="95"/>
                    <a:pt x="88" y="95"/>
                  </a:cubicBezTo>
                  <a:cubicBezTo>
                    <a:pt x="222" y="95"/>
                    <a:pt x="311" y="186"/>
                    <a:pt x="372" y="186"/>
                  </a:cubicBezTo>
                  <a:cubicBezTo>
                    <a:pt x="386" y="186"/>
                    <a:pt x="398" y="182"/>
                    <a:pt x="409" y="171"/>
                  </a:cubicBezTo>
                  <a:cubicBezTo>
                    <a:pt x="501" y="102"/>
                    <a:pt x="455" y="34"/>
                    <a:pt x="341" y="11"/>
                  </a:cubicBezTo>
                  <a:cubicBezTo>
                    <a:pt x="326" y="11"/>
                    <a:pt x="280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221450" y="982675"/>
              <a:ext cx="4575" cy="6875"/>
            </a:xfrm>
            <a:custGeom>
              <a:avLst/>
              <a:gdLst/>
              <a:ahLst/>
              <a:cxnLst/>
              <a:rect l="l" t="t" r="r" b="b"/>
              <a:pathLst>
                <a:path w="183" h="275" extrusionOk="0">
                  <a:moveTo>
                    <a:pt x="160" y="1"/>
                  </a:moveTo>
                  <a:cubicBezTo>
                    <a:pt x="115" y="1"/>
                    <a:pt x="69" y="46"/>
                    <a:pt x="46" y="115"/>
                  </a:cubicBezTo>
                  <a:cubicBezTo>
                    <a:pt x="0" y="183"/>
                    <a:pt x="23" y="252"/>
                    <a:pt x="46" y="275"/>
                  </a:cubicBezTo>
                  <a:cubicBezTo>
                    <a:pt x="92" y="275"/>
                    <a:pt x="137" y="229"/>
                    <a:pt x="160" y="160"/>
                  </a:cubicBezTo>
                  <a:cubicBezTo>
                    <a:pt x="183" y="92"/>
                    <a:pt x="183" y="23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5208325" y="976400"/>
              <a:ext cx="4025" cy="6450"/>
            </a:xfrm>
            <a:custGeom>
              <a:avLst/>
              <a:gdLst/>
              <a:ahLst/>
              <a:cxnLst/>
              <a:rect l="l" t="t" r="r" b="b"/>
              <a:pathLst>
                <a:path w="161" h="258" extrusionOk="0">
                  <a:moveTo>
                    <a:pt x="137" y="1"/>
                  </a:moveTo>
                  <a:cubicBezTo>
                    <a:pt x="92" y="1"/>
                    <a:pt x="46" y="46"/>
                    <a:pt x="23" y="115"/>
                  </a:cubicBezTo>
                  <a:cubicBezTo>
                    <a:pt x="0" y="183"/>
                    <a:pt x="0" y="229"/>
                    <a:pt x="23" y="252"/>
                  </a:cubicBezTo>
                  <a:cubicBezTo>
                    <a:pt x="31" y="256"/>
                    <a:pt x="39" y="258"/>
                    <a:pt x="47" y="258"/>
                  </a:cubicBezTo>
                  <a:cubicBezTo>
                    <a:pt x="84" y="258"/>
                    <a:pt x="119" y="217"/>
                    <a:pt x="137" y="160"/>
                  </a:cubicBezTo>
                  <a:cubicBezTo>
                    <a:pt x="160" y="92"/>
                    <a:pt x="160" y="23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5210525" y="1027175"/>
              <a:ext cx="33975" cy="12100"/>
            </a:xfrm>
            <a:custGeom>
              <a:avLst/>
              <a:gdLst/>
              <a:ahLst/>
              <a:cxnLst/>
              <a:rect l="l" t="t" r="r" b="b"/>
              <a:pathLst>
                <a:path w="1359" h="484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367"/>
                    <a:pt x="172" y="483"/>
                    <a:pt x="396" y="483"/>
                  </a:cubicBezTo>
                  <a:cubicBezTo>
                    <a:pt x="793" y="483"/>
                    <a:pt x="1358" y="115"/>
                    <a:pt x="1157" y="115"/>
                  </a:cubicBezTo>
                  <a:cubicBezTo>
                    <a:pt x="1154" y="115"/>
                    <a:pt x="1149" y="115"/>
                    <a:pt x="1145" y="115"/>
                  </a:cubicBezTo>
                  <a:cubicBezTo>
                    <a:pt x="1117" y="117"/>
                    <a:pt x="1087" y="118"/>
                    <a:pt x="1055" y="118"/>
                  </a:cubicBezTo>
                  <a:cubicBezTo>
                    <a:pt x="672" y="118"/>
                    <a:pt x="5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5203200" y="998650"/>
              <a:ext cx="14275" cy="7425"/>
            </a:xfrm>
            <a:custGeom>
              <a:avLst/>
              <a:gdLst/>
              <a:ahLst/>
              <a:cxnLst/>
              <a:rect l="l" t="t" r="r" b="b"/>
              <a:pathLst>
                <a:path w="571" h="297" extrusionOk="0">
                  <a:moveTo>
                    <a:pt x="23" y="1"/>
                  </a:moveTo>
                  <a:cubicBezTo>
                    <a:pt x="23" y="1"/>
                    <a:pt x="0" y="229"/>
                    <a:pt x="114" y="275"/>
                  </a:cubicBezTo>
                  <a:cubicBezTo>
                    <a:pt x="152" y="290"/>
                    <a:pt x="190" y="296"/>
                    <a:pt x="227" y="296"/>
                  </a:cubicBezTo>
                  <a:cubicBezTo>
                    <a:pt x="412" y="296"/>
                    <a:pt x="571" y="138"/>
                    <a:pt x="571" y="138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F7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203750" y="997125"/>
              <a:ext cx="14300" cy="5425"/>
            </a:xfrm>
            <a:custGeom>
              <a:avLst/>
              <a:gdLst/>
              <a:ahLst/>
              <a:cxnLst/>
              <a:rect l="l" t="t" r="r" b="b"/>
              <a:pathLst>
                <a:path w="572" h="217" extrusionOk="0">
                  <a:moveTo>
                    <a:pt x="138" y="1"/>
                  </a:moveTo>
                  <a:cubicBezTo>
                    <a:pt x="67" y="1"/>
                    <a:pt x="1" y="44"/>
                    <a:pt x="1" y="62"/>
                  </a:cubicBezTo>
                  <a:cubicBezTo>
                    <a:pt x="64" y="189"/>
                    <a:pt x="233" y="217"/>
                    <a:pt x="371" y="217"/>
                  </a:cubicBezTo>
                  <a:cubicBezTo>
                    <a:pt x="481" y="217"/>
                    <a:pt x="571" y="199"/>
                    <a:pt x="571" y="199"/>
                  </a:cubicBezTo>
                  <a:cubicBezTo>
                    <a:pt x="571" y="199"/>
                    <a:pt x="298" y="39"/>
                    <a:pt x="206" y="16"/>
                  </a:cubicBezTo>
                  <a:cubicBezTo>
                    <a:pt x="184" y="5"/>
                    <a:pt x="161" y="1"/>
                    <a:pt x="138" y="1"/>
                  </a:cubicBezTo>
                  <a:close/>
                </a:path>
              </a:pathLst>
            </a:custGeom>
            <a:solidFill>
              <a:srgbClr val="FF6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5240850" y="1012925"/>
              <a:ext cx="36550" cy="51950"/>
            </a:xfrm>
            <a:custGeom>
              <a:avLst/>
              <a:gdLst/>
              <a:ahLst/>
              <a:cxnLst/>
              <a:rect l="l" t="t" r="r" b="b"/>
              <a:pathLst>
                <a:path w="1462" h="2078" extrusionOk="0">
                  <a:moveTo>
                    <a:pt x="1005" y="297"/>
                  </a:moveTo>
                  <a:cubicBezTo>
                    <a:pt x="1119" y="685"/>
                    <a:pt x="1279" y="1370"/>
                    <a:pt x="1210" y="1575"/>
                  </a:cubicBezTo>
                  <a:cubicBezTo>
                    <a:pt x="1165" y="1712"/>
                    <a:pt x="1073" y="1826"/>
                    <a:pt x="959" y="1872"/>
                  </a:cubicBezTo>
                  <a:cubicBezTo>
                    <a:pt x="887" y="1915"/>
                    <a:pt x="805" y="1931"/>
                    <a:pt x="720" y="1931"/>
                  </a:cubicBezTo>
                  <a:cubicBezTo>
                    <a:pt x="671" y="1931"/>
                    <a:pt x="621" y="1926"/>
                    <a:pt x="571" y="1918"/>
                  </a:cubicBezTo>
                  <a:cubicBezTo>
                    <a:pt x="320" y="1826"/>
                    <a:pt x="160" y="1530"/>
                    <a:pt x="252" y="1279"/>
                  </a:cubicBezTo>
                  <a:cubicBezTo>
                    <a:pt x="320" y="1073"/>
                    <a:pt x="754" y="571"/>
                    <a:pt x="1005" y="297"/>
                  </a:cubicBezTo>
                  <a:close/>
                  <a:moveTo>
                    <a:pt x="1073" y="0"/>
                  </a:moveTo>
                  <a:lnTo>
                    <a:pt x="982" y="92"/>
                  </a:lnTo>
                  <a:cubicBezTo>
                    <a:pt x="959" y="114"/>
                    <a:pt x="206" y="913"/>
                    <a:pt x="115" y="1233"/>
                  </a:cubicBezTo>
                  <a:cubicBezTo>
                    <a:pt x="0" y="1575"/>
                    <a:pt x="183" y="1940"/>
                    <a:pt x="525" y="2055"/>
                  </a:cubicBezTo>
                  <a:cubicBezTo>
                    <a:pt x="594" y="2077"/>
                    <a:pt x="662" y="2077"/>
                    <a:pt x="731" y="2077"/>
                  </a:cubicBezTo>
                  <a:cubicBezTo>
                    <a:pt x="845" y="2077"/>
                    <a:pt x="936" y="2055"/>
                    <a:pt x="1028" y="2009"/>
                  </a:cubicBezTo>
                  <a:cubicBezTo>
                    <a:pt x="1187" y="1940"/>
                    <a:pt x="1302" y="1804"/>
                    <a:pt x="1370" y="1621"/>
                  </a:cubicBezTo>
                  <a:cubicBezTo>
                    <a:pt x="1461" y="1324"/>
                    <a:pt x="1165" y="251"/>
                    <a:pt x="1119" y="114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5171225" y="1875150"/>
              <a:ext cx="50250" cy="70850"/>
            </a:xfrm>
            <a:custGeom>
              <a:avLst/>
              <a:gdLst/>
              <a:ahLst/>
              <a:cxnLst/>
              <a:rect l="l" t="t" r="r" b="b"/>
              <a:pathLst>
                <a:path w="2010" h="2834" extrusionOk="0">
                  <a:moveTo>
                    <a:pt x="1" y="0"/>
                  </a:moveTo>
                  <a:lnTo>
                    <a:pt x="138" y="1986"/>
                  </a:lnTo>
                  <a:cubicBezTo>
                    <a:pt x="138" y="1986"/>
                    <a:pt x="526" y="2237"/>
                    <a:pt x="914" y="2717"/>
                  </a:cubicBezTo>
                  <a:cubicBezTo>
                    <a:pt x="981" y="2799"/>
                    <a:pt x="1049" y="2833"/>
                    <a:pt x="1116" y="2833"/>
                  </a:cubicBezTo>
                  <a:cubicBezTo>
                    <a:pt x="1455" y="2833"/>
                    <a:pt x="1758" y="1940"/>
                    <a:pt x="1758" y="1940"/>
                  </a:cubicBezTo>
                  <a:lnTo>
                    <a:pt x="2009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5194050" y="1878000"/>
              <a:ext cx="27800" cy="65500"/>
            </a:xfrm>
            <a:custGeom>
              <a:avLst/>
              <a:gdLst/>
              <a:ahLst/>
              <a:cxnLst/>
              <a:rect l="l" t="t" r="r" b="b"/>
              <a:pathLst>
                <a:path w="1112" h="2620" extrusionOk="0">
                  <a:moveTo>
                    <a:pt x="69" y="0"/>
                  </a:moveTo>
                  <a:lnTo>
                    <a:pt x="1" y="2603"/>
                  </a:lnTo>
                  <a:cubicBezTo>
                    <a:pt x="1" y="2603"/>
                    <a:pt x="115" y="2619"/>
                    <a:pt x="262" y="2619"/>
                  </a:cubicBezTo>
                  <a:cubicBezTo>
                    <a:pt x="601" y="2619"/>
                    <a:pt x="1111" y="2530"/>
                    <a:pt x="777" y="1941"/>
                  </a:cubicBezTo>
                  <a:lnTo>
                    <a:pt x="1051" y="13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6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5380075" y="1872875"/>
              <a:ext cx="42825" cy="57075"/>
            </a:xfrm>
            <a:custGeom>
              <a:avLst/>
              <a:gdLst/>
              <a:ahLst/>
              <a:cxnLst/>
              <a:rect l="l" t="t" r="r" b="b"/>
              <a:pathLst>
                <a:path w="1713" h="2283" extrusionOk="0">
                  <a:moveTo>
                    <a:pt x="1" y="0"/>
                  </a:moveTo>
                  <a:lnTo>
                    <a:pt x="594" y="1895"/>
                  </a:lnTo>
                  <a:cubicBezTo>
                    <a:pt x="594" y="1895"/>
                    <a:pt x="1051" y="2283"/>
                    <a:pt x="1211" y="2283"/>
                  </a:cubicBezTo>
                  <a:cubicBezTo>
                    <a:pt x="1507" y="2260"/>
                    <a:pt x="1667" y="1758"/>
                    <a:pt x="1667" y="1758"/>
                  </a:cubicBezTo>
                  <a:lnTo>
                    <a:pt x="1713" y="0"/>
                  </a:lnTo>
                  <a:close/>
                </a:path>
              </a:pathLst>
            </a:custGeom>
            <a:solidFill>
              <a:srgbClr val="FF8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5401775" y="1860300"/>
              <a:ext cx="27200" cy="78925"/>
            </a:xfrm>
            <a:custGeom>
              <a:avLst/>
              <a:gdLst/>
              <a:ahLst/>
              <a:cxnLst/>
              <a:rect l="l" t="t" r="r" b="b"/>
              <a:pathLst>
                <a:path w="1088" h="3157" extrusionOk="0">
                  <a:moveTo>
                    <a:pt x="0" y="1"/>
                  </a:moveTo>
                  <a:lnTo>
                    <a:pt x="411" y="3128"/>
                  </a:lnTo>
                  <a:cubicBezTo>
                    <a:pt x="411" y="3128"/>
                    <a:pt x="515" y="3156"/>
                    <a:pt x="629" y="3156"/>
                  </a:cubicBezTo>
                  <a:cubicBezTo>
                    <a:pt x="841" y="3156"/>
                    <a:pt x="1087" y="3060"/>
                    <a:pt x="776" y="2512"/>
                  </a:cubicBezTo>
                  <a:lnTo>
                    <a:pt x="890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129575" y="1916225"/>
              <a:ext cx="90750" cy="45100"/>
            </a:xfrm>
            <a:custGeom>
              <a:avLst/>
              <a:gdLst/>
              <a:ahLst/>
              <a:cxnLst/>
              <a:rect l="l" t="t" r="r" b="b"/>
              <a:pathLst>
                <a:path w="3630" h="1804" extrusionOk="0">
                  <a:moveTo>
                    <a:pt x="3424" y="1"/>
                  </a:moveTo>
                  <a:cubicBezTo>
                    <a:pt x="3356" y="1"/>
                    <a:pt x="3310" y="24"/>
                    <a:pt x="3287" y="46"/>
                  </a:cubicBezTo>
                  <a:cubicBezTo>
                    <a:pt x="3142" y="192"/>
                    <a:pt x="2713" y="583"/>
                    <a:pt x="2430" y="583"/>
                  </a:cubicBezTo>
                  <a:cubicBezTo>
                    <a:pt x="2402" y="583"/>
                    <a:pt x="2376" y="580"/>
                    <a:pt x="2352" y="571"/>
                  </a:cubicBezTo>
                  <a:cubicBezTo>
                    <a:pt x="2169" y="503"/>
                    <a:pt x="1941" y="389"/>
                    <a:pt x="1849" y="320"/>
                  </a:cubicBezTo>
                  <a:cubicBezTo>
                    <a:pt x="1827" y="297"/>
                    <a:pt x="1792" y="286"/>
                    <a:pt x="1758" y="286"/>
                  </a:cubicBezTo>
                  <a:cubicBezTo>
                    <a:pt x="1724" y="286"/>
                    <a:pt x="1690" y="297"/>
                    <a:pt x="1667" y="320"/>
                  </a:cubicBezTo>
                  <a:lnTo>
                    <a:pt x="69" y="1621"/>
                  </a:lnTo>
                  <a:cubicBezTo>
                    <a:pt x="1" y="1667"/>
                    <a:pt x="46" y="1781"/>
                    <a:pt x="160" y="1781"/>
                  </a:cubicBezTo>
                  <a:lnTo>
                    <a:pt x="2511" y="1804"/>
                  </a:lnTo>
                  <a:cubicBezTo>
                    <a:pt x="2580" y="1804"/>
                    <a:pt x="2625" y="1781"/>
                    <a:pt x="2648" y="1735"/>
                  </a:cubicBezTo>
                  <a:lnTo>
                    <a:pt x="2808" y="1370"/>
                  </a:lnTo>
                  <a:cubicBezTo>
                    <a:pt x="2842" y="1313"/>
                    <a:pt x="2882" y="1285"/>
                    <a:pt x="2914" y="1285"/>
                  </a:cubicBezTo>
                  <a:cubicBezTo>
                    <a:pt x="2945" y="1285"/>
                    <a:pt x="2968" y="1313"/>
                    <a:pt x="2968" y="1370"/>
                  </a:cubicBezTo>
                  <a:lnTo>
                    <a:pt x="3036" y="1713"/>
                  </a:lnTo>
                  <a:cubicBezTo>
                    <a:pt x="3036" y="1744"/>
                    <a:pt x="3153" y="1756"/>
                    <a:pt x="3280" y="1756"/>
                  </a:cubicBezTo>
                  <a:cubicBezTo>
                    <a:pt x="3435" y="1756"/>
                    <a:pt x="3607" y="1738"/>
                    <a:pt x="3607" y="1713"/>
                  </a:cubicBezTo>
                  <a:cubicBezTo>
                    <a:pt x="3630" y="1393"/>
                    <a:pt x="3584" y="366"/>
                    <a:pt x="3516" y="92"/>
                  </a:cubicBezTo>
                  <a:cubicBezTo>
                    <a:pt x="3516" y="46"/>
                    <a:pt x="3470" y="24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5387500" y="1914650"/>
              <a:ext cx="59950" cy="61525"/>
            </a:xfrm>
            <a:custGeom>
              <a:avLst/>
              <a:gdLst/>
              <a:ahLst/>
              <a:cxnLst/>
              <a:rect l="l" t="t" r="r" b="b"/>
              <a:pathLst>
                <a:path w="2398" h="2461" extrusionOk="0">
                  <a:moveTo>
                    <a:pt x="1359" y="1"/>
                  </a:moveTo>
                  <a:cubicBezTo>
                    <a:pt x="1347" y="1"/>
                    <a:pt x="1336" y="7"/>
                    <a:pt x="1324" y="18"/>
                  </a:cubicBezTo>
                  <a:cubicBezTo>
                    <a:pt x="1324" y="18"/>
                    <a:pt x="1210" y="292"/>
                    <a:pt x="1142" y="383"/>
                  </a:cubicBezTo>
                  <a:cubicBezTo>
                    <a:pt x="1104" y="446"/>
                    <a:pt x="998" y="481"/>
                    <a:pt x="890" y="481"/>
                  </a:cubicBezTo>
                  <a:cubicBezTo>
                    <a:pt x="802" y="481"/>
                    <a:pt x="714" y="458"/>
                    <a:pt x="662" y="406"/>
                  </a:cubicBezTo>
                  <a:lnTo>
                    <a:pt x="320" y="109"/>
                  </a:lnTo>
                  <a:cubicBezTo>
                    <a:pt x="309" y="98"/>
                    <a:pt x="292" y="92"/>
                    <a:pt x="277" y="92"/>
                  </a:cubicBezTo>
                  <a:cubicBezTo>
                    <a:pt x="263" y="92"/>
                    <a:pt x="252" y="98"/>
                    <a:pt x="252" y="109"/>
                  </a:cubicBezTo>
                  <a:lnTo>
                    <a:pt x="23" y="1639"/>
                  </a:lnTo>
                  <a:cubicBezTo>
                    <a:pt x="1" y="1798"/>
                    <a:pt x="160" y="1913"/>
                    <a:pt x="366" y="2004"/>
                  </a:cubicBezTo>
                  <a:cubicBezTo>
                    <a:pt x="640" y="2118"/>
                    <a:pt x="1142" y="2460"/>
                    <a:pt x="1461" y="2460"/>
                  </a:cubicBezTo>
                  <a:cubicBezTo>
                    <a:pt x="1644" y="2460"/>
                    <a:pt x="1872" y="2118"/>
                    <a:pt x="2169" y="1958"/>
                  </a:cubicBezTo>
                  <a:cubicBezTo>
                    <a:pt x="2329" y="1844"/>
                    <a:pt x="2397" y="1662"/>
                    <a:pt x="2283" y="1525"/>
                  </a:cubicBezTo>
                  <a:lnTo>
                    <a:pt x="1393" y="18"/>
                  </a:lnTo>
                  <a:cubicBezTo>
                    <a:pt x="1381" y="7"/>
                    <a:pt x="1370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5106750" y="1244425"/>
              <a:ext cx="319575" cy="642675"/>
            </a:xfrm>
            <a:custGeom>
              <a:avLst/>
              <a:gdLst/>
              <a:ahLst/>
              <a:cxnLst/>
              <a:rect l="l" t="t" r="r" b="b"/>
              <a:pathLst>
                <a:path w="12783" h="25707" extrusionOk="0">
                  <a:moveTo>
                    <a:pt x="4362" y="0"/>
                  </a:moveTo>
                  <a:cubicBezTo>
                    <a:pt x="3942" y="0"/>
                    <a:pt x="3534" y="21"/>
                    <a:pt x="3150" y="76"/>
                  </a:cubicBezTo>
                  <a:cubicBezTo>
                    <a:pt x="1" y="5303"/>
                    <a:pt x="2078" y="21418"/>
                    <a:pt x="2488" y="25663"/>
                  </a:cubicBezTo>
                  <a:cubicBezTo>
                    <a:pt x="2661" y="25685"/>
                    <a:pt x="3081" y="25706"/>
                    <a:pt x="3511" y="25706"/>
                  </a:cubicBezTo>
                  <a:cubicBezTo>
                    <a:pt x="3994" y="25706"/>
                    <a:pt x="4488" y="25679"/>
                    <a:pt x="4657" y="25595"/>
                  </a:cubicBezTo>
                  <a:cubicBezTo>
                    <a:pt x="4885" y="21418"/>
                    <a:pt x="5342" y="11329"/>
                    <a:pt x="5068" y="8841"/>
                  </a:cubicBezTo>
                  <a:cubicBezTo>
                    <a:pt x="5042" y="8649"/>
                    <a:pt x="5188" y="8543"/>
                    <a:pt x="5338" y="8543"/>
                  </a:cubicBezTo>
                  <a:cubicBezTo>
                    <a:pt x="5456" y="8543"/>
                    <a:pt x="5575" y="8609"/>
                    <a:pt x="5616" y="8749"/>
                  </a:cubicBezTo>
                  <a:cubicBezTo>
                    <a:pt x="6141" y="10941"/>
                    <a:pt x="9701" y="22079"/>
                    <a:pt x="10911" y="25526"/>
                  </a:cubicBezTo>
                  <a:cubicBezTo>
                    <a:pt x="11106" y="25538"/>
                    <a:pt x="11457" y="25563"/>
                    <a:pt x="11832" y="25563"/>
                  </a:cubicBezTo>
                  <a:cubicBezTo>
                    <a:pt x="12160" y="25563"/>
                    <a:pt x="12506" y="25544"/>
                    <a:pt x="12783" y="25480"/>
                  </a:cubicBezTo>
                  <a:cubicBezTo>
                    <a:pt x="12554" y="22011"/>
                    <a:pt x="9838" y="5965"/>
                    <a:pt x="9359" y="4047"/>
                  </a:cubicBezTo>
                  <a:cubicBezTo>
                    <a:pt x="8948" y="2404"/>
                    <a:pt x="8560" y="1468"/>
                    <a:pt x="7830" y="190"/>
                  </a:cubicBezTo>
                  <a:cubicBezTo>
                    <a:pt x="6759" y="157"/>
                    <a:pt x="5516" y="0"/>
                    <a:pt x="4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5157525" y="1260000"/>
              <a:ext cx="33125" cy="590050"/>
            </a:xfrm>
            <a:custGeom>
              <a:avLst/>
              <a:gdLst/>
              <a:ahLst/>
              <a:cxnLst/>
              <a:rect l="l" t="t" r="r" b="b"/>
              <a:pathLst>
                <a:path w="1325" h="23602" extrusionOk="0">
                  <a:moveTo>
                    <a:pt x="1279" y="1"/>
                  </a:moveTo>
                  <a:cubicBezTo>
                    <a:pt x="1279" y="46"/>
                    <a:pt x="1" y="3242"/>
                    <a:pt x="1" y="7693"/>
                  </a:cubicBezTo>
                  <a:cubicBezTo>
                    <a:pt x="1" y="12144"/>
                    <a:pt x="823" y="23488"/>
                    <a:pt x="823" y="23602"/>
                  </a:cubicBezTo>
                  <a:lnTo>
                    <a:pt x="891" y="23602"/>
                  </a:lnTo>
                  <a:cubicBezTo>
                    <a:pt x="868" y="23488"/>
                    <a:pt x="47" y="12144"/>
                    <a:pt x="47" y="7693"/>
                  </a:cubicBezTo>
                  <a:cubicBezTo>
                    <a:pt x="47" y="3265"/>
                    <a:pt x="1325" y="69"/>
                    <a:pt x="1325" y="24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283650" y="1256575"/>
              <a:ext cx="117000" cy="592350"/>
            </a:xfrm>
            <a:custGeom>
              <a:avLst/>
              <a:gdLst/>
              <a:ahLst/>
              <a:cxnLst/>
              <a:rect l="l" t="t" r="r" b="b"/>
              <a:pathLst>
                <a:path w="4680" h="23694" extrusionOk="0">
                  <a:moveTo>
                    <a:pt x="69" y="1"/>
                  </a:moveTo>
                  <a:lnTo>
                    <a:pt x="0" y="24"/>
                  </a:lnTo>
                  <a:lnTo>
                    <a:pt x="4634" y="23693"/>
                  </a:lnTo>
                  <a:lnTo>
                    <a:pt x="4680" y="2369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5261400" y="1260000"/>
              <a:ext cx="47950" cy="95900"/>
            </a:xfrm>
            <a:custGeom>
              <a:avLst/>
              <a:gdLst/>
              <a:ahLst/>
              <a:cxnLst/>
              <a:rect l="l" t="t" r="r" b="b"/>
              <a:pathLst>
                <a:path w="1918" h="3836" extrusionOk="0">
                  <a:moveTo>
                    <a:pt x="0" y="1"/>
                  </a:moveTo>
                  <a:cubicBezTo>
                    <a:pt x="0" y="115"/>
                    <a:pt x="46" y="2763"/>
                    <a:pt x="1050" y="3584"/>
                  </a:cubicBezTo>
                  <a:cubicBezTo>
                    <a:pt x="1256" y="3767"/>
                    <a:pt x="1461" y="3835"/>
                    <a:pt x="1712" y="3835"/>
                  </a:cubicBezTo>
                  <a:cubicBezTo>
                    <a:pt x="1781" y="3835"/>
                    <a:pt x="1849" y="3835"/>
                    <a:pt x="1917" y="3813"/>
                  </a:cubicBezTo>
                  <a:lnTo>
                    <a:pt x="1917" y="3767"/>
                  </a:lnTo>
                  <a:cubicBezTo>
                    <a:pt x="1855" y="3776"/>
                    <a:pt x="1794" y="3780"/>
                    <a:pt x="1735" y="3780"/>
                  </a:cubicBezTo>
                  <a:cubicBezTo>
                    <a:pt x="1491" y="3780"/>
                    <a:pt x="1275" y="3704"/>
                    <a:pt x="1073" y="3539"/>
                  </a:cubicBezTo>
                  <a:cubicBezTo>
                    <a:pt x="91" y="2717"/>
                    <a:pt x="46" y="24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5186075" y="1262275"/>
              <a:ext cx="155225" cy="112450"/>
            </a:xfrm>
            <a:custGeom>
              <a:avLst/>
              <a:gdLst/>
              <a:ahLst/>
              <a:cxnLst/>
              <a:rect l="l" t="t" r="r" b="b"/>
              <a:pathLst>
                <a:path w="6209" h="4498" extrusionOk="0">
                  <a:moveTo>
                    <a:pt x="0" y="1"/>
                  </a:moveTo>
                  <a:lnTo>
                    <a:pt x="5958" y="4498"/>
                  </a:lnTo>
                  <a:cubicBezTo>
                    <a:pt x="5958" y="4498"/>
                    <a:pt x="6209" y="2078"/>
                    <a:pt x="5136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166100" y="1265150"/>
              <a:ext cx="44525" cy="95300"/>
            </a:xfrm>
            <a:custGeom>
              <a:avLst/>
              <a:gdLst/>
              <a:ahLst/>
              <a:cxnLst/>
              <a:rect l="l" t="t" r="r" b="b"/>
              <a:pathLst>
                <a:path w="1781" h="3812" extrusionOk="0">
                  <a:moveTo>
                    <a:pt x="1530" y="0"/>
                  </a:moveTo>
                  <a:cubicBezTo>
                    <a:pt x="1530" y="23"/>
                    <a:pt x="1712" y="2716"/>
                    <a:pt x="799" y="3538"/>
                  </a:cubicBezTo>
                  <a:cubicBezTo>
                    <a:pt x="640" y="3680"/>
                    <a:pt x="440" y="3766"/>
                    <a:pt x="209" y="3766"/>
                  </a:cubicBezTo>
                  <a:cubicBezTo>
                    <a:pt x="142" y="3766"/>
                    <a:pt x="72" y="3759"/>
                    <a:pt x="0" y="3743"/>
                  </a:cubicBezTo>
                  <a:lnTo>
                    <a:pt x="0" y="3812"/>
                  </a:lnTo>
                  <a:lnTo>
                    <a:pt x="206" y="3812"/>
                  </a:lnTo>
                  <a:cubicBezTo>
                    <a:pt x="457" y="3812"/>
                    <a:pt x="662" y="3743"/>
                    <a:pt x="845" y="3584"/>
                  </a:cubicBezTo>
                  <a:cubicBezTo>
                    <a:pt x="1781" y="2739"/>
                    <a:pt x="1598" y="114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255125" y="1071625"/>
              <a:ext cx="8475" cy="7525"/>
            </a:xfrm>
            <a:custGeom>
              <a:avLst/>
              <a:gdLst/>
              <a:ahLst/>
              <a:cxnLst/>
              <a:rect l="l" t="t" r="r" b="b"/>
              <a:pathLst>
                <a:path w="339" h="301" extrusionOk="0">
                  <a:moveTo>
                    <a:pt x="291" y="1"/>
                  </a:moveTo>
                  <a:cubicBezTo>
                    <a:pt x="205" y="1"/>
                    <a:pt x="0" y="49"/>
                    <a:pt x="0" y="49"/>
                  </a:cubicBezTo>
                  <a:lnTo>
                    <a:pt x="0" y="300"/>
                  </a:lnTo>
                  <a:cubicBezTo>
                    <a:pt x="114" y="209"/>
                    <a:pt x="251" y="117"/>
                    <a:pt x="320" y="26"/>
                  </a:cubicBezTo>
                  <a:cubicBezTo>
                    <a:pt x="338" y="8"/>
                    <a:pt x="323" y="1"/>
                    <a:pt x="291" y="1"/>
                  </a:cubicBezTo>
                  <a:close/>
                </a:path>
              </a:pathLst>
            </a:custGeom>
            <a:solidFill>
              <a:srgbClr val="FF2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164375" y="1849475"/>
              <a:ext cx="60525" cy="2875"/>
            </a:xfrm>
            <a:custGeom>
              <a:avLst/>
              <a:gdLst/>
              <a:ahLst/>
              <a:cxnLst/>
              <a:rect l="l" t="t" r="r" b="b"/>
              <a:pathLst>
                <a:path w="2421" h="115" extrusionOk="0">
                  <a:moveTo>
                    <a:pt x="1" y="0"/>
                  </a:moveTo>
                  <a:lnTo>
                    <a:pt x="1" y="69"/>
                  </a:lnTo>
                  <a:lnTo>
                    <a:pt x="2420" y="114"/>
                  </a:lnTo>
                  <a:lnTo>
                    <a:pt x="2420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369250" y="1849475"/>
              <a:ext cx="54225" cy="2875"/>
            </a:xfrm>
            <a:custGeom>
              <a:avLst/>
              <a:gdLst/>
              <a:ahLst/>
              <a:cxnLst/>
              <a:rect l="l" t="t" r="r" b="b"/>
              <a:pathLst>
                <a:path w="2169" h="115" extrusionOk="0">
                  <a:moveTo>
                    <a:pt x="0" y="0"/>
                  </a:moveTo>
                  <a:lnTo>
                    <a:pt x="0" y="69"/>
                  </a:lnTo>
                  <a:lnTo>
                    <a:pt x="2169" y="114"/>
                  </a:lnTo>
                  <a:lnTo>
                    <a:pt x="2169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343575" y="1432900"/>
              <a:ext cx="4000" cy="12025"/>
            </a:xfrm>
            <a:custGeom>
              <a:avLst/>
              <a:gdLst/>
              <a:ahLst/>
              <a:cxnLst/>
              <a:rect l="l" t="t" r="r" b="b"/>
              <a:pathLst>
                <a:path w="160" h="481" extrusionOk="0">
                  <a:moveTo>
                    <a:pt x="160" y="1"/>
                  </a:moveTo>
                  <a:lnTo>
                    <a:pt x="0" y="480"/>
                  </a:lnTo>
                  <a:lnTo>
                    <a:pt x="114" y="366"/>
                  </a:lnTo>
                  <a:cubicBezTo>
                    <a:pt x="114" y="343"/>
                    <a:pt x="160" y="1"/>
                    <a:pt x="160" y="1"/>
                  </a:cubicBezTo>
                  <a:close/>
                </a:path>
              </a:pathLst>
            </a:custGeom>
            <a:solidFill>
              <a:srgbClr val="FF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320175" y="1454025"/>
              <a:ext cx="4000" cy="6875"/>
            </a:xfrm>
            <a:custGeom>
              <a:avLst/>
              <a:gdLst/>
              <a:ahLst/>
              <a:cxnLst/>
              <a:rect l="l" t="t" r="r" b="b"/>
              <a:pathLst>
                <a:path w="160" h="275" extrusionOk="0">
                  <a:moveTo>
                    <a:pt x="114" y="0"/>
                  </a:moveTo>
                  <a:lnTo>
                    <a:pt x="0" y="92"/>
                  </a:lnTo>
                  <a:cubicBezTo>
                    <a:pt x="0" y="92"/>
                    <a:pt x="114" y="274"/>
                    <a:pt x="160" y="274"/>
                  </a:cubicBezTo>
                  <a:cubicBezTo>
                    <a:pt x="160" y="274"/>
                    <a:pt x="69" y="183"/>
                    <a:pt x="114" y="0"/>
                  </a:cubicBezTo>
                  <a:close/>
                </a:path>
              </a:pathLst>
            </a:custGeom>
            <a:solidFill>
              <a:srgbClr val="FF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5021150" y="1076125"/>
              <a:ext cx="178075" cy="204050"/>
            </a:xfrm>
            <a:custGeom>
              <a:avLst/>
              <a:gdLst/>
              <a:ahLst/>
              <a:cxnLst/>
              <a:rect l="l" t="t" r="r" b="b"/>
              <a:pathLst>
                <a:path w="7123" h="8162" extrusionOk="0">
                  <a:moveTo>
                    <a:pt x="6890" y="1"/>
                  </a:moveTo>
                  <a:cubicBezTo>
                    <a:pt x="5561" y="1"/>
                    <a:pt x="5025" y="3491"/>
                    <a:pt x="4634" y="5142"/>
                  </a:cubicBezTo>
                  <a:cubicBezTo>
                    <a:pt x="4634" y="5142"/>
                    <a:pt x="4633" y="5143"/>
                    <a:pt x="4632" y="5143"/>
                  </a:cubicBezTo>
                  <a:cubicBezTo>
                    <a:pt x="4543" y="5143"/>
                    <a:pt x="1758" y="2425"/>
                    <a:pt x="1758" y="2425"/>
                  </a:cubicBezTo>
                  <a:cubicBezTo>
                    <a:pt x="1758" y="2425"/>
                    <a:pt x="357" y="572"/>
                    <a:pt x="173" y="572"/>
                  </a:cubicBezTo>
                  <a:cubicBezTo>
                    <a:pt x="168" y="572"/>
                    <a:pt x="164" y="573"/>
                    <a:pt x="160" y="577"/>
                  </a:cubicBezTo>
                  <a:cubicBezTo>
                    <a:pt x="24" y="736"/>
                    <a:pt x="594" y="1627"/>
                    <a:pt x="594" y="1627"/>
                  </a:cubicBezTo>
                  <a:cubicBezTo>
                    <a:pt x="594" y="1627"/>
                    <a:pt x="549" y="1718"/>
                    <a:pt x="434" y="1763"/>
                  </a:cubicBezTo>
                  <a:cubicBezTo>
                    <a:pt x="320" y="1809"/>
                    <a:pt x="275" y="1900"/>
                    <a:pt x="229" y="2037"/>
                  </a:cubicBezTo>
                  <a:cubicBezTo>
                    <a:pt x="183" y="2197"/>
                    <a:pt x="46" y="2288"/>
                    <a:pt x="24" y="2380"/>
                  </a:cubicBezTo>
                  <a:cubicBezTo>
                    <a:pt x="1" y="2471"/>
                    <a:pt x="549" y="3133"/>
                    <a:pt x="868" y="3361"/>
                  </a:cubicBezTo>
                  <a:cubicBezTo>
                    <a:pt x="868" y="3361"/>
                    <a:pt x="4346" y="8162"/>
                    <a:pt x="5485" y="8162"/>
                  </a:cubicBezTo>
                  <a:cubicBezTo>
                    <a:pt x="5552" y="8162"/>
                    <a:pt x="5612" y="8145"/>
                    <a:pt x="5661" y="8109"/>
                  </a:cubicBezTo>
                  <a:cubicBezTo>
                    <a:pt x="5661" y="8109"/>
                    <a:pt x="6711" y="7356"/>
                    <a:pt x="6186" y="4343"/>
                  </a:cubicBezTo>
                  <a:cubicBezTo>
                    <a:pt x="6186" y="4069"/>
                    <a:pt x="6186" y="3863"/>
                    <a:pt x="6209" y="3818"/>
                  </a:cubicBezTo>
                  <a:cubicBezTo>
                    <a:pt x="6209" y="3818"/>
                    <a:pt x="6415" y="828"/>
                    <a:pt x="6917" y="211"/>
                  </a:cubicBezTo>
                  <a:cubicBezTo>
                    <a:pt x="6962" y="143"/>
                    <a:pt x="7122" y="29"/>
                    <a:pt x="7099" y="29"/>
                  </a:cubicBezTo>
                  <a:cubicBezTo>
                    <a:pt x="7028" y="10"/>
                    <a:pt x="6958" y="1"/>
                    <a:pt x="6890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5036575" y="1116150"/>
              <a:ext cx="27400" cy="26575"/>
            </a:xfrm>
            <a:custGeom>
              <a:avLst/>
              <a:gdLst/>
              <a:ahLst/>
              <a:cxnLst/>
              <a:rect l="l" t="t" r="r" b="b"/>
              <a:pathLst>
                <a:path w="1096" h="1063" extrusionOk="0">
                  <a:moveTo>
                    <a:pt x="673" y="1"/>
                  </a:moveTo>
                  <a:cubicBezTo>
                    <a:pt x="669" y="1"/>
                    <a:pt x="665" y="2"/>
                    <a:pt x="662" y="3"/>
                  </a:cubicBezTo>
                  <a:cubicBezTo>
                    <a:pt x="548" y="26"/>
                    <a:pt x="0" y="254"/>
                    <a:pt x="0" y="459"/>
                  </a:cubicBezTo>
                  <a:cubicBezTo>
                    <a:pt x="9" y="547"/>
                    <a:pt x="85" y="574"/>
                    <a:pt x="176" y="574"/>
                  </a:cubicBezTo>
                  <a:cubicBezTo>
                    <a:pt x="321" y="574"/>
                    <a:pt x="502" y="505"/>
                    <a:pt x="502" y="505"/>
                  </a:cubicBezTo>
                  <a:lnTo>
                    <a:pt x="502" y="505"/>
                  </a:lnTo>
                  <a:cubicBezTo>
                    <a:pt x="502" y="505"/>
                    <a:pt x="411" y="984"/>
                    <a:pt x="639" y="1053"/>
                  </a:cubicBezTo>
                  <a:cubicBezTo>
                    <a:pt x="665" y="1060"/>
                    <a:pt x="691" y="1063"/>
                    <a:pt x="715" y="1063"/>
                  </a:cubicBezTo>
                  <a:cubicBezTo>
                    <a:pt x="930" y="1063"/>
                    <a:pt x="1096" y="824"/>
                    <a:pt x="1096" y="824"/>
                  </a:cubicBezTo>
                  <a:cubicBezTo>
                    <a:pt x="1096" y="824"/>
                    <a:pt x="814" y="1"/>
                    <a:pt x="673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5032575" y="1127625"/>
              <a:ext cx="13975" cy="18500"/>
            </a:xfrm>
            <a:custGeom>
              <a:avLst/>
              <a:gdLst/>
              <a:ahLst/>
              <a:cxnLst/>
              <a:rect l="l" t="t" r="r" b="b"/>
              <a:pathLst>
                <a:path w="559" h="740" extrusionOk="0">
                  <a:moveTo>
                    <a:pt x="525" y="0"/>
                  </a:moveTo>
                  <a:cubicBezTo>
                    <a:pt x="525" y="1"/>
                    <a:pt x="525" y="228"/>
                    <a:pt x="343" y="251"/>
                  </a:cubicBezTo>
                  <a:cubicBezTo>
                    <a:pt x="343" y="251"/>
                    <a:pt x="324" y="440"/>
                    <a:pt x="149" y="440"/>
                  </a:cubicBezTo>
                  <a:cubicBezTo>
                    <a:pt x="131" y="440"/>
                    <a:pt x="112" y="438"/>
                    <a:pt x="92" y="434"/>
                  </a:cubicBezTo>
                  <a:lnTo>
                    <a:pt x="92" y="434"/>
                  </a:lnTo>
                  <a:cubicBezTo>
                    <a:pt x="92" y="434"/>
                    <a:pt x="160" y="548"/>
                    <a:pt x="0" y="571"/>
                  </a:cubicBezTo>
                  <a:cubicBezTo>
                    <a:pt x="0" y="571"/>
                    <a:pt x="157" y="740"/>
                    <a:pt x="300" y="740"/>
                  </a:cubicBezTo>
                  <a:cubicBezTo>
                    <a:pt x="435" y="740"/>
                    <a:pt x="559" y="588"/>
                    <a:pt x="525" y="0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5033700" y="1117350"/>
              <a:ext cx="14875" cy="20575"/>
            </a:xfrm>
            <a:custGeom>
              <a:avLst/>
              <a:gdLst/>
              <a:ahLst/>
              <a:cxnLst/>
              <a:rect l="l" t="t" r="r" b="b"/>
              <a:pathLst>
                <a:path w="595" h="823" extrusionOk="0">
                  <a:moveTo>
                    <a:pt x="572" y="0"/>
                  </a:moveTo>
                  <a:lnTo>
                    <a:pt x="252" y="183"/>
                  </a:lnTo>
                  <a:cubicBezTo>
                    <a:pt x="183" y="206"/>
                    <a:pt x="138" y="229"/>
                    <a:pt x="69" y="274"/>
                  </a:cubicBezTo>
                  <a:cubicBezTo>
                    <a:pt x="47" y="297"/>
                    <a:pt x="24" y="320"/>
                    <a:pt x="24" y="343"/>
                  </a:cubicBezTo>
                  <a:cubicBezTo>
                    <a:pt x="1" y="366"/>
                    <a:pt x="24" y="411"/>
                    <a:pt x="47" y="434"/>
                  </a:cubicBezTo>
                  <a:cubicBezTo>
                    <a:pt x="138" y="525"/>
                    <a:pt x="275" y="525"/>
                    <a:pt x="412" y="525"/>
                  </a:cubicBezTo>
                  <a:cubicBezTo>
                    <a:pt x="435" y="525"/>
                    <a:pt x="480" y="525"/>
                    <a:pt x="503" y="548"/>
                  </a:cubicBezTo>
                  <a:cubicBezTo>
                    <a:pt x="526" y="548"/>
                    <a:pt x="503" y="594"/>
                    <a:pt x="503" y="617"/>
                  </a:cubicBezTo>
                  <a:lnTo>
                    <a:pt x="457" y="799"/>
                  </a:lnTo>
                  <a:lnTo>
                    <a:pt x="457" y="822"/>
                  </a:lnTo>
                  <a:cubicBezTo>
                    <a:pt x="480" y="754"/>
                    <a:pt x="503" y="685"/>
                    <a:pt x="526" y="639"/>
                  </a:cubicBezTo>
                  <a:lnTo>
                    <a:pt x="549" y="594"/>
                  </a:lnTo>
                  <a:cubicBezTo>
                    <a:pt x="549" y="571"/>
                    <a:pt x="549" y="525"/>
                    <a:pt x="526" y="503"/>
                  </a:cubicBezTo>
                  <a:cubicBezTo>
                    <a:pt x="480" y="480"/>
                    <a:pt x="435" y="480"/>
                    <a:pt x="412" y="480"/>
                  </a:cubicBezTo>
                  <a:cubicBezTo>
                    <a:pt x="343" y="480"/>
                    <a:pt x="275" y="480"/>
                    <a:pt x="229" y="457"/>
                  </a:cubicBezTo>
                  <a:cubicBezTo>
                    <a:pt x="183" y="457"/>
                    <a:pt x="115" y="434"/>
                    <a:pt x="92" y="388"/>
                  </a:cubicBezTo>
                  <a:cubicBezTo>
                    <a:pt x="69" y="388"/>
                    <a:pt x="69" y="366"/>
                    <a:pt x="69" y="366"/>
                  </a:cubicBezTo>
                  <a:cubicBezTo>
                    <a:pt x="69" y="343"/>
                    <a:pt x="92" y="320"/>
                    <a:pt x="115" y="297"/>
                  </a:cubicBezTo>
                  <a:cubicBezTo>
                    <a:pt x="161" y="274"/>
                    <a:pt x="206" y="251"/>
                    <a:pt x="275" y="206"/>
                  </a:cubicBezTo>
                  <a:cubicBezTo>
                    <a:pt x="366" y="160"/>
                    <a:pt x="480" y="92"/>
                    <a:pt x="594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5035425" y="1115625"/>
              <a:ext cx="5150" cy="5175"/>
            </a:xfrm>
            <a:custGeom>
              <a:avLst/>
              <a:gdLst/>
              <a:ahLst/>
              <a:cxnLst/>
              <a:rect l="l" t="t" r="r" b="b"/>
              <a:pathLst>
                <a:path w="206" h="207" extrusionOk="0">
                  <a:moveTo>
                    <a:pt x="23" y="1"/>
                  </a:moveTo>
                  <a:lnTo>
                    <a:pt x="0" y="24"/>
                  </a:lnTo>
                  <a:cubicBezTo>
                    <a:pt x="69" y="92"/>
                    <a:pt x="137" y="138"/>
                    <a:pt x="206" y="206"/>
                  </a:cubicBezTo>
                  <a:cubicBezTo>
                    <a:pt x="206" y="183"/>
                    <a:pt x="206" y="161"/>
                    <a:pt x="183" y="138"/>
                  </a:cubicBezTo>
                  <a:cubicBezTo>
                    <a:pt x="183" y="115"/>
                    <a:pt x="160" y="92"/>
                    <a:pt x="137" y="69"/>
                  </a:cubicBezTo>
                  <a:cubicBezTo>
                    <a:pt x="114" y="69"/>
                    <a:pt x="114" y="47"/>
                    <a:pt x="92" y="24"/>
                  </a:cubicBezTo>
                  <a:cubicBezTo>
                    <a:pt x="69" y="24"/>
                    <a:pt x="46" y="24"/>
                    <a:pt x="23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029150" y="1123625"/>
              <a:ext cx="16000" cy="10575"/>
            </a:xfrm>
            <a:custGeom>
              <a:avLst/>
              <a:gdLst/>
              <a:ahLst/>
              <a:cxnLst/>
              <a:rect l="l" t="t" r="r" b="b"/>
              <a:pathLst>
                <a:path w="640" h="423" extrusionOk="0">
                  <a:moveTo>
                    <a:pt x="0" y="0"/>
                  </a:moveTo>
                  <a:lnTo>
                    <a:pt x="0" y="23"/>
                  </a:lnTo>
                  <a:cubicBezTo>
                    <a:pt x="92" y="115"/>
                    <a:pt x="183" y="206"/>
                    <a:pt x="297" y="297"/>
                  </a:cubicBezTo>
                  <a:cubicBezTo>
                    <a:pt x="343" y="320"/>
                    <a:pt x="388" y="366"/>
                    <a:pt x="457" y="388"/>
                  </a:cubicBezTo>
                  <a:cubicBezTo>
                    <a:pt x="480" y="411"/>
                    <a:pt x="514" y="423"/>
                    <a:pt x="548" y="423"/>
                  </a:cubicBezTo>
                  <a:cubicBezTo>
                    <a:pt x="582" y="423"/>
                    <a:pt x="617" y="411"/>
                    <a:pt x="639" y="389"/>
                  </a:cubicBezTo>
                  <a:lnTo>
                    <a:pt x="639" y="389"/>
                  </a:lnTo>
                  <a:cubicBezTo>
                    <a:pt x="628" y="400"/>
                    <a:pt x="611" y="406"/>
                    <a:pt x="594" y="406"/>
                  </a:cubicBezTo>
                  <a:cubicBezTo>
                    <a:pt x="577" y="406"/>
                    <a:pt x="559" y="400"/>
                    <a:pt x="548" y="388"/>
                  </a:cubicBezTo>
                  <a:cubicBezTo>
                    <a:pt x="525" y="388"/>
                    <a:pt x="502" y="388"/>
                    <a:pt x="480" y="366"/>
                  </a:cubicBezTo>
                  <a:cubicBezTo>
                    <a:pt x="434" y="320"/>
                    <a:pt x="365" y="274"/>
                    <a:pt x="320" y="252"/>
                  </a:cubicBezTo>
                  <a:cubicBezTo>
                    <a:pt x="274" y="206"/>
                    <a:pt x="229" y="160"/>
                    <a:pt x="160" y="115"/>
                  </a:cubicBezTo>
                  <a:cubicBezTo>
                    <a:pt x="114" y="92"/>
                    <a:pt x="69" y="46"/>
                    <a:pt x="0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025725" y="1129900"/>
              <a:ext cx="16000" cy="10875"/>
            </a:xfrm>
            <a:custGeom>
              <a:avLst/>
              <a:gdLst/>
              <a:ahLst/>
              <a:cxnLst/>
              <a:rect l="l" t="t" r="r" b="b"/>
              <a:pathLst>
                <a:path w="640" h="435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69"/>
                    <a:pt x="92" y="137"/>
                    <a:pt x="137" y="206"/>
                  </a:cubicBezTo>
                  <a:cubicBezTo>
                    <a:pt x="183" y="252"/>
                    <a:pt x="229" y="320"/>
                    <a:pt x="297" y="366"/>
                  </a:cubicBezTo>
                  <a:cubicBezTo>
                    <a:pt x="320" y="389"/>
                    <a:pt x="366" y="411"/>
                    <a:pt x="411" y="434"/>
                  </a:cubicBezTo>
                  <a:cubicBezTo>
                    <a:pt x="457" y="434"/>
                    <a:pt x="502" y="434"/>
                    <a:pt x="548" y="411"/>
                  </a:cubicBezTo>
                  <a:cubicBezTo>
                    <a:pt x="639" y="343"/>
                    <a:pt x="639" y="252"/>
                    <a:pt x="639" y="183"/>
                  </a:cubicBezTo>
                  <a:lnTo>
                    <a:pt x="639" y="160"/>
                  </a:lnTo>
                  <a:cubicBezTo>
                    <a:pt x="617" y="252"/>
                    <a:pt x="594" y="320"/>
                    <a:pt x="525" y="366"/>
                  </a:cubicBezTo>
                  <a:cubicBezTo>
                    <a:pt x="505" y="379"/>
                    <a:pt x="485" y="385"/>
                    <a:pt x="465" y="385"/>
                  </a:cubicBezTo>
                  <a:cubicBezTo>
                    <a:pt x="417" y="385"/>
                    <a:pt x="368" y="352"/>
                    <a:pt x="320" y="320"/>
                  </a:cubicBezTo>
                  <a:cubicBezTo>
                    <a:pt x="274" y="274"/>
                    <a:pt x="206" y="229"/>
                    <a:pt x="160" y="160"/>
                  </a:cubicBezTo>
                  <a:cubicBezTo>
                    <a:pt x="114" y="115"/>
                    <a:pt x="69" y="46"/>
                    <a:pt x="0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5025150" y="1137900"/>
              <a:ext cx="10300" cy="6450"/>
            </a:xfrm>
            <a:custGeom>
              <a:avLst/>
              <a:gdLst/>
              <a:ahLst/>
              <a:cxnLst/>
              <a:rect l="l" t="t" r="r" b="b"/>
              <a:pathLst>
                <a:path w="412" h="258" extrusionOk="0">
                  <a:moveTo>
                    <a:pt x="389" y="0"/>
                  </a:moveTo>
                  <a:cubicBezTo>
                    <a:pt x="389" y="46"/>
                    <a:pt x="389" y="91"/>
                    <a:pt x="366" y="114"/>
                  </a:cubicBezTo>
                  <a:cubicBezTo>
                    <a:pt x="343" y="137"/>
                    <a:pt x="343" y="160"/>
                    <a:pt x="320" y="183"/>
                  </a:cubicBezTo>
                  <a:cubicBezTo>
                    <a:pt x="297" y="206"/>
                    <a:pt x="274" y="206"/>
                    <a:pt x="252" y="206"/>
                  </a:cubicBezTo>
                  <a:cubicBezTo>
                    <a:pt x="206" y="206"/>
                    <a:pt x="160" y="183"/>
                    <a:pt x="137" y="183"/>
                  </a:cubicBezTo>
                  <a:cubicBezTo>
                    <a:pt x="69" y="160"/>
                    <a:pt x="46" y="160"/>
                    <a:pt x="0" y="114"/>
                  </a:cubicBezTo>
                  <a:lnTo>
                    <a:pt x="0" y="114"/>
                  </a:lnTo>
                  <a:cubicBezTo>
                    <a:pt x="0" y="137"/>
                    <a:pt x="23" y="160"/>
                    <a:pt x="46" y="183"/>
                  </a:cubicBezTo>
                  <a:cubicBezTo>
                    <a:pt x="69" y="206"/>
                    <a:pt x="92" y="206"/>
                    <a:pt x="115" y="228"/>
                  </a:cubicBezTo>
                  <a:cubicBezTo>
                    <a:pt x="151" y="228"/>
                    <a:pt x="188" y="258"/>
                    <a:pt x="236" y="258"/>
                  </a:cubicBezTo>
                  <a:cubicBezTo>
                    <a:pt x="248" y="258"/>
                    <a:pt x="261" y="256"/>
                    <a:pt x="274" y="251"/>
                  </a:cubicBezTo>
                  <a:lnTo>
                    <a:pt x="297" y="251"/>
                  </a:lnTo>
                  <a:cubicBezTo>
                    <a:pt x="320" y="251"/>
                    <a:pt x="343" y="228"/>
                    <a:pt x="366" y="206"/>
                  </a:cubicBezTo>
                  <a:cubicBezTo>
                    <a:pt x="389" y="183"/>
                    <a:pt x="389" y="160"/>
                    <a:pt x="389" y="137"/>
                  </a:cubicBezTo>
                  <a:cubicBezTo>
                    <a:pt x="411" y="91"/>
                    <a:pt x="411" y="46"/>
                    <a:pt x="389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051400" y="1069425"/>
              <a:ext cx="153525" cy="216075"/>
            </a:xfrm>
            <a:custGeom>
              <a:avLst/>
              <a:gdLst/>
              <a:ahLst/>
              <a:cxnLst/>
              <a:rect l="l" t="t" r="r" b="b"/>
              <a:pathLst>
                <a:path w="6141" h="8643" extrusionOk="0">
                  <a:moveTo>
                    <a:pt x="6118" y="0"/>
                  </a:moveTo>
                  <a:cubicBezTo>
                    <a:pt x="6117" y="0"/>
                    <a:pt x="4931" y="160"/>
                    <a:pt x="4543" y="936"/>
                  </a:cubicBezTo>
                  <a:cubicBezTo>
                    <a:pt x="4155" y="1735"/>
                    <a:pt x="3310" y="5250"/>
                    <a:pt x="3310" y="5250"/>
                  </a:cubicBezTo>
                  <a:lnTo>
                    <a:pt x="913" y="2967"/>
                  </a:lnTo>
                  <a:lnTo>
                    <a:pt x="0" y="4656"/>
                  </a:lnTo>
                  <a:cubicBezTo>
                    <a:pt x="0" y="4656"/>
                    <a:pt x="3155" y="8643"/>
                    <a:pt x="4253" y="8643"/>
                  </a:cubicBezTo>
                  <a:cubicBezTo>
                    <a:pt x="4291" y="8643"/>
                    <a:pt x="4327" y="8638"/>
                    <a:pt x="4360" y="8628"/>
                  </a:cubicBezTo>
                  <a:cubicBezTo>
                    <a:pt x="5342" y="8331"/>
                    <a:pt x="6140" y="1073"/>
                    <a:pt x="6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5164950" y="1066000"/>
              <a:ext cx="151250" cy="204300"/>
            </a:xfrm>
            <a:custGeom>
              <a:avLst/>
              <a:gdLst/>
              <a:ahLst/>
              <a:cxnLst/>
              <a:rect l="l" t="t" r="r" b="b"/>
              <a:pathLst>
                <a:path w="6050" h="8172" extrusionOk="0">
                  <a:moveTo>
                    <a:pt x="1667" y="0"/>
                  </a:moveTo>
                  <a:cubicBezTo>
                    <a:pt x="1690" y="91"/>
                    <a:pt x="1" y="3652"/>
                    <a:pt x="46" y="4656"/>
                  </a:cubicBezTo>
                  <a:cubicBezTo>
                    <a:pt x="92" y="5661"/>
                    <a:pt x="183" y="8035"/>
                    <a:pt x="115" y="8172"/>
                  </a:cubicBezTo>
                  <a:cubicBezTo>
                    <a:pt x="115" y="8172"/>
                    <a:pt x="1530" y="8126"/>
                    <a:pt x="5844" y="7441"/>
                  </a:cubicBezTo>
                  <a:cubicBezTo>
                    <a:pt x="6049" y="5592"/>
                    <a:pt x="6004" y="2351"/>
                    <a:pt x="5547" y="1096"/>
                  </a:cubicBezTo>
                  <a:cubicBezTo>
                    <a:pt x="5547" y="1096"/>
                    <a:pt x="4201" y="708"/>
                    <a:pt x="3698" y="91"/>
                  </a:cubicBezTo>
                  <a:cubicBezTo>
                    <a:pt x="3698" y="91"/>
                    <a:pt x="3158" y="461"/>
                    <a:pt x="2578" y="461"/>
                  </a:cubicBezTo>
                  <a:cubicBezTo>
                    <a:pt x="2258" y="461"/>
                    <a:pt x="1927" y="349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202050" y="1088825"/>
              <a:ext cx="114150" cy="178625"/>
            </a:xfrm>
            <a:custGeom>
              <a:avLst/>
              <a:gdLst/>
              <a:ahLst/>
              <a:cxnLst/>
              <a:rect l="l" t="t" r="r" b="b"/>
              <a:pathLst>
                <a:path w="4566" h="7145" extrusionOk="0">
                  <a:moveTo>
                    <a:pt x="3561" y="0"/>
                  </a:moveTo>
                  <a:cubicBezTo>
                    <a:pt x="2534" y="2465"/>
                    <a:pt x="1187" y="4771"/>
                    <a:pt x="0" y="7144"/>
                  </a:cubicBezTo>
                  <a:cubicBezTo>
                    <a:pt x="891" y="7030"/>
                    <a:pt x="2283" y="6848"/>
                    <a:pt x="4360" y="6528"/>
                  </a:cubicBezTo>
                  <a:cubicBezTo>
                    <a:pt x="4565" y="4679"/>
                    <a:pt x="4520" y="1438"/>
                    <a:pt x="4063" y="183"/>
                  </a:cubicBezTo>
                  <a:cubicBezTo>
                    <a:pt x="4063" y="183"/>
                    <a:pt x="3858" y="114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090775" y="1189825"/>
              <a:ext cx="134700" cy="79900"/>
            </a:xfrm>
            <a:custGeom>
              <a:avLst/>
              <a:gdLst/>
              <a:ahLst/>
              <a:cxnLst/>
              <a:rect l="l" t="t" r="r" b="b"/>
              <a:pathLst>
                <a:path w="5388" h="3196" extrusionOk="0">
                  <a:moveTo>
                    <a:pt x="2785" y="0"/>
                  </a:moveTo>
                  <a:lnTo>
                    <a:pt x="0" y="23"/>
                  </a:lnTo>
                  <a:lnTo>
                    <a:pt x="2146" y="2967"/>
                  </a:lnTo>
                  <a:lnTo>
                    <a:pt x="3401" y="3127"/>
                  </a:lnTo>
                  <a:cubicBezTo>
                    <a:pt x="3470" y="3150"/>
                    <a:pt x="5387" y="3196"/>
                    <a:pt x="5387" y="3196"/>
                  </a:cubicBezTo>
                  <a:lnTo>
                    <a:pt x="2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089625" y="1195525"/>
              <a:ext cx="132550" cy="78975"/>
            </a:xfrm>
            <a:custGeom>
              <a:avLst/>
              <a:gdLst/>
              <a:ahLst/>
              <a:cxnLst/>
              <a:rect l="l" t="t" r="r" b="b"/>
              <a:pathLst>
                <a:path w="5302" h="3159" extrusionOk="0">
                  <a:moveTo>
                    <a:pt x="206" y="0"/>
                  </a:moveTo>
                  <a:cubicBezTo>
                    <a:pt x="46" y="0"/>
                    <a:pt x="1" y="229"/>
                    <a:pt x="92" y="366"/>
                  </a:cubicBezTo>
                  <a:lnTo>
                    <a:pt x="1051" y="1461"/>
                  </a:lnTo>
                  <a:lnTo>
                    <a:pt x="1347" y="1438"/>
                  </a:lnTo>
                  <a:lnTo>
                    <a:pt x="2671" y="3036"/>
                  </a:lnTo>
                  <a:cubicBezTo>
                    <a:pt x="2671" y="3036"/>
                    <a:pt x="4716" y="3159"/>
                    <a:pt x="5197" y="3159"/>
                  </a:cubicBezTo>
                  <a:cubicBezTo>
                    <a:pt x="5265" y="3159"/>
                    <a:pt x="5302" y="3156"/>
                    <a:pt x="5296" y="3150"/>
                  </a:cubicBezTo>
                  <a:lnTo>
                    <a:pt x="2831" y="160"/>
                  </a:lnTo>
                  <a:cubicBezTo>
                    <a:pt x="2763" y="69"/>
                    <a:pt x="2626" y="0"/>
                    <a:pt x="2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188350" y="1223475"/>
              <a:ext cx="15425" cy="17725"/>
            </a:xfrm>
            <a:custGeom>
              <a:avLst/>
              <a:gdLst/>
              <a:ahLst/>
              <a:cxnLst/>
              <a:rect l="l" t="t" r="r" b="b"/>
              <a:pathLst>
                <a:path w="617" h="709" extrusionOk="0">
                  <a:moveTo>
                    <a:pt x="1" y="1"/>
                  </a:moveTo>
                  <a:lnTo>
                    <a:pt x="1" y="480"/>
                  </a:lnTo>
                  <a:lnTo>
                    <a:pt x="617" y="7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142700" y="1223475"/>
              <a:ext cx="113575" cy="62225"/>
            </a:xfrm>
            <a:custGeom>
              <a:avLst/>
              <a:gdLst/>
              <a:ahLst/>
              <a:cxnLst/>
              <a:rect l="l" t="t" r="r" b="b"/>
              <a:pathLst>
                <a:path w="4543" h="2489" extrusionOk="0">
                  <a:moveTo>
                    <a:pt x="1804" y="1"/>
                  </a:moveTo>
                  <a:lnTo>
                    <a:pt x="1804" y="1"/>
                  </a:lnTo>
                  <a:cubicBezTo>
                    <a:pt x="1941" y="115"/>
                    <a:pt x="1986" y="435"/>
                    <a:pt x="1941" y="480"/>
                  </a:cubicBezTo>
                  <a:cubicBezTo>
                    <a:pt x="1915" y="493"/>
                    <a:pt x="1875" y="499"/>
                    <a:pt x="1827" y="499"/>
                  </a:cubicBezTo>
                  <a:cubicBezTo>
                    <a:pt x="1702" y="499"/>
                    <a:pt x="1518" y="461"/>
                    <a:pt x="1370" y="412"/>
                  </a:cubicBezTo>
                  <a:cubicBezTo>
                    <a:pt x="1202" y="349"/>
                    <a:pt x="513" y="16"/>
                    <a:pt x="315" y="16"/>
                  </a:cubicBezTo>
                  <a:cubicBezTo>
                    <a:pt x="297" y="16"/>
                    <a:pt x="284" y="18"/>
                    <a:pt x="274" y="24"/>
                  </a:cubicBezTo>
                  <a:cubicBezTo>
                    <a:pt x="160" y="92"/>
                    <a:pt x="1210" y="731"/>
                    <a:pt x="1187" y="777"/>
                  </a:cubicBezTo>
                  <a:cubicBezTo>
                    <a:pt x="1186" y="778"/>
                    <a:pt x="1182" y="779"/>
                    <a:pt x="1176" y="779"/>
                  </a:cubicBezTo>
                  <a:cubicBezTo>
                    <a:pt x="1097" y="779"/>
                    <a:pt x="640" y="640"/>
                    <a:pt x="640" y="640"/>
                  </a:cubicBezTo>
                  <a:cubicBezTo>
                    <a:pt x="624" y="640"/>
                    <a:pt x="312" y="572"/>
                    <a:pt x="138" y="572"/>
                  </a:cubicBezTo>
                  <a:cubicBezTo>
                    <a:pt x="65" y="572"/>
                    <a:pt x="17" y="584"/>
                    <a:pt x="23" y="617"/>
                  </a:cubicBezTo>
                  <a:cubicBezTo>
                    <a:pt x="36" y="682"/>
                    <a:pt x="477" y="843"/>
                    <a:pt x="805" y="953"/>
                  </a:cubicBezTo>
                  <a:lnTo>
                    <a:pt x="805" y="953"/>
                  </a:lnTo>
                  <a:cubicBezTo>
                    <a:pt x="570" y="881"/>
                    <a:pt x="263" y="797"/>
                    <a:pt x="105" y="797"/>
                  </a:cubicBezTo>
                  <a:cubicBezTo>
                    <a:pt x="40" y="797"/>
                    <a:pt x="1" y="811"/>
                    <a:pt x="1" y="845"/>
                  </a:cubicBezTo>
                  <a:cubicBezTo>
                    <a:pt x="1" y="960"/>
                    <a:pt x="982" y="1279"/>
                    <a:pt x="1028" y="1302"/>
                  </a:cubicBezTo>
                  <a:cubicBezTo>
                    <a:pt x="1029" y="1305"/>
                    <a:pt x="1027" y="1306"/>
                    <a:pt x="1023" y="1306"/>
                  </a:cubicBezTo>
                  <a:cubicBezTo>
                    <a:pt x="967" y="1306"/>
                    <a:pt x="456" y="1088"/>
                    <a:pt x="285" y="1088"/>
                  </a:cubicBezTo>
                  <a:cubicBezTo>
                    <a:pt x="250" y="1088"/>
                    <a:pt x="229" y="1097"/>
                    <a:pt x="229" y="1119"/>
                  </a:cubicBezTo>
                  <a:cubicBezTo>
                    <a:pt x="229" y="1188"/>
                    <a:pt x="617" y="1370"/>
                    <a:pt x="777" y="1416"/>
                  </a:cubicBezTo>
                  <a:cubicBezTo>
                    <a:pt x="1028" y="1507"/>
                    <a:pt x="2352" y="2009"/>
                    <a:pt x="4497" y="2489"/>
                  </a:cubicBezTo>
                  <a:lnTo>
                    <a:pt x="4543" y="1142"/>
                  </a:lnTo>
                  <a:lnTo>
                    <a:pt x="2740" y="800"/>
                  </a:lnTo>
                  <a:cubicBezTo>
                    <a:pt x="2740" y="800"/>
                    <a:pt x="2625" y="594"/>
                    <a:pt x="2511" y="480"/>
                  </a:cubicBezTo>
                  <a:cubicBezTo>
                    <a:pt x="2283" y="229"/>
                    <a:pt x="1804" y="1"/>
                    <a:pt x="1804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208900" y="1086900"/>
              <a:ext cx="164350" cy="213550"/>
            </a:xfrm>
            <a:custGeom>
              <a:avLst/>
              <a:gdLst/>
              <a:ahLst/>
              <a:cxnLst/>
              <a:rect l="l" t="t" r="r" b="b"/>
              <a:pathLst>
                <a:path w="6574" h="8542" extrusionOk="0">
                  <a:moveTo>
                    <a:pt x="3398" y="1"/>
                  </a:moveTo>
                  <a:cubicBezTo>
                    <a:pt x="2667" y="1"/>
                    <a:pt x="2899" y="1538"/>
                    <a:pt x="2899" y="1538"/>
                  </a:cubicBezTo>
                  <a:lnTo>
                    <a:pt x="3356" y="6354"/>
                  </a:lnTo>
                  <a:lnTo>
                    <a:pt x="365" y="5852"/>
                  </a:lnTo>
                  <a:lnTo>
                    <a:pt x="0" y="7929"/>
                  </a:lnTo>
                  <a:cubicBezTo>
                    <a:pt x="0" y="7929"/>
                    <a:pt x="2519" y="8541"/>
                    <a:pt x="4276" y="8541"/>
                  </a:cubicBezTo>
                  <a:cubicBezTo>
                    <a:pt x="5169" y="8541"/>
                    <a:pt x="5866" y="8383"/>
                    <a:pt x="5935" y="7906"/>
                  </a:cubicBezTo>
                  <a:cubicBezTo>
                    <a:pt x="6574" y="3524"/>
                    <a:pt x="4931" y="237"/>
                    <a:pt x="3493" y="9"/>
                  </a:cubicBezTo>
                  <a:cubicBezTo>
                    <a:pt x="3459" y="3"/>
                    <a:pt x="3428" y="1"/>
                    <a:pt x="3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50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3. Exploratory Data Analysis </a:t>
            </a:r>
          </a:p>
        </p:txBody>
      </p:sp>
      <p:sp>
        <p:nvSpPr>
          <p:cNvPr id="608" name="Google Shape;608;p33"/>
          <p:cNvSpPr txBox="1">
            <a:spLocks noGrp="1"/>
          </p:cNvSpPr>
          <p:nvPr>
            <p:ph type="subTitle" idx="1"/>
          </p:nvPr>
        </p:nvSpPr>
        <p:spPr>
          <a:xfrm>
            <a:off x="935950" y="18838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Describe and analyze the target variable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distribution and proportion of the target variable values</a:t>
            </a:r>
            <a:endParaRPr sz="1200" dirty="0"/>
          </a:p>
        </p:txBody>
      </p:sp>
      <p:sp>
        <p:nvSpPr>
          <p:cNvPr id="609" name="Google Shape;609;p33"/>
          <p:cNvSpPr txBox="1">
            <a:spLocks noGrp="1"/>
          </p:cNvSpPr>
          <p:nvPr>
            <p:ph type="subTitle" idx="2"/>
          </p:nvPr>
        </p:nvSpPr>
        <p:spPr>
          <a:xfrm>
            <a:off x="5079776" y="1834413"/>
            <a:ext cx="3100294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Frequency and distribution of numerical values.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Descriptive statistics</a:t>
            </a:r>
            <a:endParaRPr sz="1200" dirty="0"/>
          </a:p>
        </p:txBody>
      </p:sp>
      <p:sp>
        <p:nvSpPr>
          <p:cNvPr id="610" name="Google Shape;610;p33"/>
          <p:cNvSpPr txBox="1">
            <a:spLocks noGrp="1"/>
          </p:cNvSpPr>
          <p:nvPr>
            <p:ph type="subTitle" idx="3"/>
          </p:nvPr>
        </p:nvSpPr>
        <p:spPr>
          <a:xfrm>
            <a:off x="906752" y="3605786"/>
            <a:ext cx="3128276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Frequency and distribution of categorical values.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Descriptive statistics</a:t>
            </a:r>
          </a:p>
        </p:txBody>
      </p:sp>
      <p:sp>
        <p:nvSpPr>
          <p:cNvPr id="611" name="Google Shape;611;p33"/>
          <p:cNvSpPr txBox="1">
            <a:spLocks noGrp="1"/>
          </p:cNvSpPr>
          <p:nvPr>
            <p:ph type="subTitle" idx="4"/>
          </p:nvPr>
        </p:nvSpPr>
        <p:spPr>
          <a:xfrm>
            <a:off x="5083322" y="3598638"/>
            <a:ext cx="2811000" cy="1255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Relationships with the target variable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Predict the important features influencing the target variable.</a:t>
            </a:r>
            <a:endParaRPr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548184-0AAB-71E4-DAA1-80FA7C855E5E}"/>
              </a:ext>
            </a:extLst>
          </p:cNvPr>
          <p:cNvSpPr/>
          <p:nvPr/>
        </p:nvSpPr>
        <p:spPr>
          <a:xfrm>
            <a:off x="963904" y="1380525"/>
            <a:ext cx="2596753" cy="471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+mj-lt"/>
              </a:rPr>
              <a:t>Target feature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FE6657-8DDD-777B-4315-0A4E681895D1}"/>
              </a:ext>
            </a:extLst>
          </p:cNvPr>
          <p:cNvSpPr/>
          <p:nvPr/>
        </p:nvSpPr>
        <p:spPr>
          <a:xfrm>
            <a:off x="963904" y="3044116"/>
            <a:ext cx="2596753" cy="47118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Categorical feature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65FF4B-D824-E9B8-7FFB-A433FA07CB8C}"/>
              </a:ext>
            </a:extLst>
          </p:cNvPr>
          <p:cNvSpPr/>
          <p:nvPr/>
        </p:nvSpPr>
        <p:spPr>
          <a:xfrm>
            <a:off x="5132282" y="1412612"/>
            <a:ext cx="2596753" cy="47118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Numerical feature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9AF6FE-BF90-F12D-AB11-A2742DF394B1}"/>
              </a:ext>
            </a:extLst>
          </p:cNvPr>
          <p:cNvSpPr/>
          <p:nvPr/>
        </p:nvSpPr>
        <p:spPr>
          <a:xfrm>
            <a:off x="5132282" y="3044116"/>
            <a:ext cx="3206351" cy="471188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Insights and Initial Predictions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B683C70-8E97-FA31-1C5A-B73FA905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36320"/>
            <a:ext cx="3341693" cy="3232631"/>
          </a:xfrm>
          <a:prstGeom prst="rect">
            <a:avLst/>
          </a:prstGeom>
        </p:spPr>
      </p:pic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3.1. Target Feature</a:t>
            </a:r>
          </a:p>
        </p:txBody>
      </p:sp>
      <p:sp>
        <p:nvSpPr>
          <p:cNvPr id="17" name="Google Shape;612;p33">
            <a:extLst>
              <a:ext uri="{FF2B5EF4-FFF2-40B4-BE49-F238E27FC236}">
                <a16:creationId xmlns:a16="http://schemas.microsoft.com/office/drawing/2014/main" id="{E97D2396-F320-FD30-449B-553137B0DB61}"/>
              </a:ext>
            </a:extLst>
          </p:cNvPr>
          <p:cNvSpPr txBox="1">
            <a:spLocks/>
          </p:cNvSpPr>
          <p:nvPr/>
        </p:nvSpPr>
        <p:spPr>
          <a:xfrm>
            <a:off x="5814092" y="1171925"/>
            <a:ext cx="3492599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+mj-lt"/>
              </a:rPr>
              <a:t>Conclusion: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A404D2-75CD-1973-5E58-DB36A11C80B4}"/>
              </a:ext>
            </a:extLst>
          </p:cNvPr>
          <p:cNvSpPr txBox="1"/>
          <p:nvPr/>
        </p:nvSpPr>
        <p:spPr>
          <a:xfrm>
            <a:off x="3156966" y="4206107"/>
            <a:ext cx="1226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Fully paid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CACFC-1430-0172-933C-22C93731C381}"/>
              </a:ext>
            </a:extLst>
          </p:cNvPr>
          <p:cNvSpPr txBox="1"/>
          <p:nvPr/>
        </p:nvSpPr>
        <p:spPr>
          <a:xfrm>
            <a:off x="684069" y="1383835"/>
            <a:ext cx="1058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5D1276"/>
                </a:solidFill>
                <a:latin typeface="+mj-lt"/>
              </a:rPr>
              <a:t>Charged off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B48144E-7FB7-2846-79C9-466E21128259}"/>
              </a:ext>
            </a:extLst>
          </p:cNvPr>
          <p:cNvCxnSpPr>
            <a:stCxn id="23" idx="0"/>
          </p:cNvCxnSpPr>
          <p:nvPr/>
        </p:nvCxnSpPr>
        <p:spPr>
          <a:xfrm rot="16200000" flipV="1">
            <a:off x="3505267" y="3940998"/>
            <a:ext cx="280283" cy="249936"/>
          </a:xfrm>
          <a:prstGeom prst="bentConnector3">
            <a:avLst>
              <a:gd name="adj1" fmla="val 98936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nector: Elbow 576">
            <a:extLst>
              <a:ext uri="{FF2B5EF4-FFF2-40B4-BE49-F238E27FC236}">
                <a16:creationId xmlns:a16="http://schemas.microsoft.com/office/drawing/2014/main" id="{928C54CA-5B35-F649-4D03-332440A589E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1286367" y="1572355"/>
            <a:ext cx="221575" cy="36775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Google Shape;608;p33">
            <a:extLst>
              <a:ext uri="{FF2B5EF4-FFF2-40B4-BE49-F238E27FC236}">
                <a16:creationId xmlns:a16="http://schemas.microsoft.com/office/drawing/2014/main" id="{96DEA17C-1F2D-14E9-1986-5896344BD53A}"/>
              </a:ext>
            </a:extLst>
          </p:cNvPr>
          <p:cNvSpPr txBox="1">
            <a:spLocks/>
          </p:cNvSpPr>
          <p:nvPr/>
        </p:nvSpPr>
        <p:spPr>
          <a:xfrm>
            <a:off x="4652616" y="1581391"/>
            <a:ext cx="3836670" cy="187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chart shows that the amount of fully paid accounts for a large proportion, about 75%. The amount of charged off accounts for 25%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+mj-lt"/>
              </a:rPr>
              <a:t>However, this is still a fairly large charged off rate and needs to be resolved.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This is almost an imbalance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117C6-6A74-433D-3922-B989FFD8AC4E}"/>
              </a:ext>
            </a:extLst>
          </p:cNvPr>
          <p:cNvSpPr txBox="1"/>
          <p:nvPr/>
        </p:nvSpPr>
        <p:spPr>
          <a:xfrm>
            <a:off x="1092035" y="4538678"/>
            <a:ext cx="307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>
                <a:latin typeface="+mj-lt"/>
              </a:rPr>
              <a:t>Fig 7. Target feature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8379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3.2. Numerical Feature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ED671-C182-71E3-CFB0-E741AB7D2711}"/>
              </a:ext>
            </a:extLst>
          </p:cNvPr>
          <p:cNvSpPr txBox="1"/>
          <p:nvPr/>
        </p:nvSpPr>
        <p:spPr>
          <a:xfrm>
            <a:off x="1497419" y="4138943"/>
            <a:ext cx="307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>
                <a:latin typeface="+mj-lt"/>
              </a:rPr>
              <a:t>Fig 8.1 Numerical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B5E4A2-ACCD-9FEF-00F0-3D77A195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7" y="1185862"/>
            <a:ext cx="4262383" cy="2953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FF79A7-6448-9296-2551-E6CBC7874430}"/>
              </a:ext>
            </a:extLst>
          </p:cNvPr>
          <p:cNvSpPr txBox="1"/>
          <p:nvPr/>
        </p:nvSpPr>
        <p:spPr>
          <a:xfrm>
            <a:off x="5043371" y="1220277"/>
            <a:ext cx="3882628" cy="364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900" dirty="0"/>
              <a:t>Current loan amount: Focused in the range of $200,000 to $400,000. It can be said that these are loans of quite small value.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900" dirty="0"/>
              <a:t>Credit Score: Focus between 710 and 735.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900" dirty="0"/>
              <a:t>Annual income: ranges from $100,000 to $600,000. There is a small amount of outliers above 1.5M$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900" dirty="0"/>
              <a:t>Years in current job: Number of years focused from 3 to over 10 years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900" dirty="0"/>
              <a:t>Monthly debt: focus on less than $25,000. Outliers are concentrated between 50,000 and 200,000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900" dirty="0"/>
              <a:t>Years in Credit history: Focus on 15 to 22 years. Outliers appeared over 30 years ago. Some outliers are over 60 years old</a:t>
            </a:r>
          </a:p>
        </p:txBody>
      </p:sp>
      <p:sp>
        <p:nvSpPr>
          <p:cNvPr id="4" name="Google Shape;612;p33">
            <a:extLst>
              <a:ext uri="{FF2B5EF4-FFF2-40B4-BE49-F238E27FC236}">
                <a16:creationId xmlns:a16="http://schemas.microsoft.com/office/drawing/2014/main" id="{4A15BFDA-240B-C2C2-8FE0-391772077315}"/>
              </a:ext>
            </a:extLst>
          </p:cNvPr>
          <p:cNvSpPr txBox="1">
            <a:spLocks/>
          </p:cNvSpPr>
          <p:nvPr/>
        </p:nvSpPr>
        <p:spPr>
          <a:xfrm>
            <a:off x="6136825" y="930924"/>
            <a:ext cx="3492599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+mj-lt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403121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3.2. Numerical Feature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ED671-C182-71E3-CFB0-E741AB7D2711}"/>
              </a:ext>
            </a:extLst>
          </p:cNvPr>
          <p:cNvSpPr txBox="1"/>
          <p:nvPr/>
        </p:nvSpPr>
        <p:spPr>
          <a:xfrm>
            <a:off x="1580239" y="4220444"/>
            <a:ext cx="307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>
                <a:latin typeface="+mj-lt"/>
              </a:rPr>
              <a:t>Fig 8.2. Numerical distribution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8AFFA7-7446-265B-D302-4A5B435C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44" y="1223815"/>
            <a:ext cx="4180676" cy="2953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D92C91-72FF-E32F-AEA0-4E5036C6C695}"/>
              </a:ext>
            </a:extLst>
          </p:cNvPr>
          <p:cNvSpPr txBox="1"/>
          <p:nvPr/>
        </p:nvSpPr>
        <p:spPr>
          <a:xfrm>
            <a:off x="5114574" y="1455336"/>
            <a:ext cx="3882628" cy="28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00" dirty="0"/>
              <a:t>Number of Open Account: Concentrate from 8 to 15 accounts.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00" dirty="0"/>
              <a:t>Number of Credit Problem, Bankruptcies, Tax Liens are highly concentrated at 0. It seems that these 3 features are correlated with each other.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00" dirty="0"/>
              <a:t>Current Credit Balance focuses on the range of $200,000 to $400,000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00" dirty="0"/>
              <a:t>Maximum open credit is concentrated in the range of 5M$ to 10M$</a:t>
            </a:r>
          </a:p>
        </p:txBody>
      </p:sp>
      <p:sp>
        <p:nvSpPr>
          <p:cNvPr id="4" name="Google Shape;612;p33">
            <a:extLst>
              <a:ext uri="{FF2B5EF4-FFF2-40B4-BE49-F238E27FC236}">
                <a16:creationId xmlns:a16="http://schemas.microsoft.com/office/drawing/2014/main" id="{5674E75E-52FA-BCA5-213D-DED933BD4A29}"/>
              </a:ext>
            </a:extLst>
          </p:cNvPr>
          <p:cNvSpPr txBox="1">
            <a:spLocks/>
          </p:cNvSpPr>
          <p:nvPr/>
        </p:nvSpPr>
        <p:spPr>
          <a:xfrm>
            <a:off x="6181795" y="1009165"/>
            <a:ext cx="3492599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+mj-lt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239554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91B3C8-65BB-96B7-3AF6-870FA5413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8" t="-85" r="48036" b="49639"/>
          <a:stretch/>
        </p:blipFill>
        <p:spPr>
          <a:xfrm>
            <a:off x="116251" y="1121311"/>
            <a:ext cx="2801972" cy="1642372"/>
          </a:xfrm>
          <a:prstGeom prst="rect">
            <a:avLst/>
          </a:prstGeom>
        </p:spPr>
      </p:pic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3.3. Categorical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664DC-6F01-D021-C8E4-8F5B265AD2B0}"/>
              </a:ext>
            </a:extLst>
          </p:cNvPr>
          <p:cNvSpPr txBox="1"/>
          <p:nvPr/>
        </p:nvSpPr>
        <p:spPr>
          <a:xfrm>
            <a:off x="3261124" y="2931902"/>
            <a:ext cx="307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/>
              <a:t>Fig 16. Categorical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1FC2D0-AEBE-DED9-BB20-83DACAF47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46" r="47281"/>
          <a:stretch/>
        </p:blipFill>
        <p:spPr>
          <a:xfrm>
            <a:off x="116251" y="2911009"/>
            <a:ext cx="2801972" cy="1617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61855-74A5-EB5F-F6B0-38FEA3872D4F}"/>
              </a:ext>
            </a:extLst>
          </p:cNvPr>
          <p:cNvSpPr txBox="1"/>
          <p:nvPr/>
        </p:nvSpPr>
        <p:spPr>
          <a:xfrm>
            <a:off x="5870212" y="1423643"/>
            <a:ext cx="3121819" cy="28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00" dirty="0"/>
              <a:t>Term: Short term has 2.5 times more loans than long term.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00" dirty="0"/>
              <a:t>Home Ownership: Focused on Home Mortgage and Rent. </a:t>
            </a:r>
            <a:r>
              <a:rPr lang="en-US" sz="1000" dirty="0" err="1"/>
              <a:t>HaveMortgage</a:t>
            </a:r>
            <a:r>
              <a:rPr lang="en-US" sz="1000" dirty="0"/>
              <a:t> has the lowest exposure.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00" dirty="0"/>
              <a:t>Purpose: Most loan purposes are Debt Consolidation (nearly 60,000). The remaining is Home improvement, other(&lt;5000)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F42E3-52D9-FB18-8F28-AE66AC331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84" t="-85" r="49" b="51138"/>
          <a:stretch/>
        </p:blipFill>
        <p:spPr>
          <a:xfrm>
            <a:off x="3038613" y="1110573"/>
            <a:ext cx="2662100" cy="1653110"/>
          </a:xfrm>
          <a:prstGeom prst="rect">
            <a:avLst/>
          </a:prstGeom>
        </p:spPr>
      </p:pic>
      <p:sp>
        <p:nvSpPr>
          <p:cNvPr id="6" name="Google Shape;612;p33">
            <a:extLst>
              <a:ext uri="{FF2B5EF4-FFF2-40B4-BE49-F238E27FC236}">
                <a16:creationId xmlns:a16="http://schemas.microsoft.com/office/drawing/2014/main" id="{27485FF0-F29E-0EC8-358D-8743EFFEA9BA}"/>
              </a:ext>
            </a:extLst>
          </p:cNvPr>
          <p:cNvSpPr txBox="1">
            <a:spLocks/>
          </p:cNvSpPr>
          <p:nvPr/>
        </p:nvSpPr>
        <p:spPr>
          <a:xfrm>
            <a:off x="6476504" y="1110573"/>
            <a:ext cx="3492599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+mj-lt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41122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 Insights and Initial Predictions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AB17A-3026-5494-6713-3D4109BB541D}"/>
              </a:ext>
            </a:extLst>
          </p:cNvPr>
          <p:cNvSpPr txBox="1"/>
          <p:nvPr/>
        </p:nvSpPr>
        <p:spPr>
          <a:xfrm>
            <a:off x="720000" y="999130"/>
            <a:ext cx="80086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Insights and Initial Predictions of Loan Status</a:t>
            </a: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6C258-F06E-E4B4-DE9A-1CE8C68A47F1}"/>
              </a:ext>
            </a:extLst>
          </p:cNvPr>
          <p:cNvSpPr txBox="1"/>
          <p:nvPr/>
        </p:nvSpPr>
        <p:spPr>
          <a:xfrm>
            <a:off x="1360927" y="4652051"/>
            <a:ext cx="3709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>
                <a:latin typeface="+mj-lt"/>
              </a:rPr>
              <a:t>Fig 13. Current Loan Amount &amp; Loan status</a:t>
            </a:r>
          </a:p>
        </p:txBody>
      </p:sp>
      <p:sp>
        <p:nvSpPr>
          <p:cNvPr id="19" name="Google Shape;608;p33">
            <a:extLst>
              <a:ext uri="{FF2B5EF4-FFF2-40B4-BE49-F238E27FC236}">
                <a16:creationId xmlns:a16="http://schemas.microsoft.com/office/drawing/2014/main" id="{CF3C51FB-492F-4895-E5E4-08764A040841}"/>
              </a:ext>
            </a:extLst>
          </p:cNvPr>
          <p:cNvSpPr txBox="1">
            <a:spLocks/>
          </p:cNvSpPr>
          <p:nvPr/>
        </p:nvSpPr>
        <p:spPr>
          <a:xfrm>
            <a:off x="5536517" y="1343264"/>
            <a:ext cx="3426328" cy="33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l">
              <a:lnSpc>
                <a:spcPct val="150000"/>
              </a:lnSpc>
            </a:pPr>
            <a:r>
              <a:rPr lang="en-US" sz="1100" b="1" dirty="0">
                <a:solidFill>
                  <a:schemeClr val="accent2"/>
                </a:solidFill>
                <a:latin typeface="+mj-lt"/>
              </a:rPr>
              <a:t>Loan Status: - Current Loan Amount: 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The relationship between the current loan amount and the charged-off rate may be due to:</a:t>
            </a:r>
          </a:p>
          <a:p>
            <a:pPr marL="323850" indent="-171450"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Poor Repayment Ability</a:t>
            </a:r>
          </a:p>
          <a:p>
            <a:pPr marL="323850" indent="-171450"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Higher Debt Load: </a:t>
            </a:r>
          </a:p>
          <a:p>
            <a:pPr marL="323850" indent="-171450"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Stricter Lending Policies</a:t>
            </a:r>
          </a:p>
        </p:txBody>
      </p:sp>
      <p:sp>
        <p:nvSpPr>
          <p:cNvPr id="2" name="Google Shape;612;p33">
            <a:extLst>
              <a:ext uri="{FF2B5EF4-FFF2-40B4-BE49-F238E27FC236}">
                <a16:creationId xmlns:a16="http://schemas.microsoft.com/office/drawing/2014/main" id="{5EC9190B-3613-2565-2C4F-042D495350A5}"/>
              </a:ext>
            </a:extLst>
          </p:cNvPr>
          <p:cNvSpPr txBox="1">
            <a:spLocks/>
          </p:cNvSpPr>
          <p:nvPr/>
        </p:nvSpPr>
        <p:spPr>
          <a:xfrm>
            <a:off x="6552803" y="1085178"/>
            <a:ext cx="3492599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+mj-lt"/>
              </a:rPr>
              <a:t>Conclusion: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3DF7F-73C2-6BFC-99F0-E3E2B9FA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306906"/>
            <a:ext cx="4957184" cy="33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7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 Insights and Initial Predictions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AB17A-3026-5494-6713-3D4109BB541D}"/>
              </a:ext>
            </a:extLst>
          </p:cNvPr>
          <p:cNvSpPr txBox="1"/>
          <p:nvPr/>
        </p:nvSpPr>
        <p:spPr>
          <a:xfrm>
            <a:off x="720000" y="999130"/>
            <a:ext cx="80086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Insights and Initial Predictions of Loan Status</a:t>
            </a: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9" name="Google Shape;608;p33">
            <a:extLst>
              <a:ext uri="{FF2B5EF4-FFF2-40B4-BE49-F238E27FC236}">
                <a16:creationId xmlns:a16="http://schemas.microsoft.com/office/drawing/2014/main" id="{CF3C51FB-492F-4895-E5E4-08764A040841}"/>
              </a:ext>
            </a:extLst>
          </p:cNvPr>
          <p:cNvSpPr txBox="1">
            <a:spLocks/>
          </p:cNvSpPr>
          <p:nvPr/>
        </p:nvSpPr>
        <p:spPr>
          <a:xfrm>
            <a:off x="5659636" y="1396847"/>
            <a:ext cx="3552175" cy="36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</a:pPr>
            <a:r>
              <a:rPr lang="en-US" sz="1100" b="1" dirty="0">
                <a:solidFill>
                  <a:schemeClr val="accent2"/>
                </a:solidFill>
                <a:latin typeface="+mj-lt"/>
              </a:rPr>
              <a:t>Credit Score 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The relationship between the current loan amount and the charged-off rate may be due to: </a:t>
            </a:r>
          </a:p>
          <a:p>
            <a:pPr marL="152400" indent="0"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According to the chart, we see that the higher the credit score, the greater the density of fully paid compared to Charged Off</a:t>
            </a:r>
          </a:p>
          <a:p>
            <a:pPr marL="152400" indent="0"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The reason comes from: </a:t>
            </a:r>
          </a:p>
          <a:p>
            <a:pPr marL="323850" indent="-1714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Good credit history</a:t>
            </a:r>
          </a:p>
          <a:p>
            <a:pPr marL="323850" indent="-1714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Strong financial capacity:</a:t>
            </a:r>
          </a:p>
          <a:p>
            <a:pPr marL="323850" indent="-1714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Preferential interest rate:</a:t>
            </a:r>
          </a:p>
          <a:p>
            <a:pPr marL="323850" indent="-1714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Better loan conditions:</a:t>
            </a:r>
          </a:p>
          <a:p>
            <a:pPr marL="323850" indent="-1714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Responsibility mentality: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191F0-B7DD-D783-659D-D604FD893C62}"/>
              </a:ext>
            </a:extLst>
          </p:cNvPr>
          <p:cNvSpPr txBox="1"/>
          <p:nvPr/>
        </p:nvSpPr>
        <p:spPr>
          <a:xfrm>
            <a:off x="1521427" y="4698475"/>
            <a:ext cx="2761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>
                <a:latin typeface="+mj-lt"/>
              </a:rPr>
              <a:t>Fig 14. Credit Score &amp; Loan status</a:t>
            </a:r>
          </a:p>
        </p:txBody>
      </p:sp>
      <p:sp>
        <p:nvSpPr>
          <p:cNvPr id="3" name="Google Shape;612;p33">
            <a:extLst>
              <a:ext uri="{FF2B5EF4-FFF2-40B4-BE49-F238E27FC236}">
                <a16:creationId xmlns:a16="http://schemas.microsoft.com/office/drawing/2014/main" id="{82EDBD1F-0A2C-742E-4F04-5F19461D90CB}"/>
              </a:ext>
            </a:extLst>
          </p:cNvPr>
          <p:cNvSpPr txBox="1">
            <a:spLocks/>
          </p:cNvSpPr>
          <p:nvPr/>
        </p:nvSpPr>
        <p:spPr>
          <a:xfrm>
            <a:off x="6521035" y="1101554"/>
            <a:ext cx="3492599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+mj-lt"/>
              </a:rPr>
              <a:t>Conclusion: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2E68C-5A42-3011-2DD7-0AB08B3E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8" y="1396847"/>
            <a:ext cx="4660601" cy="31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3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 Insights and Initial Predictions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AB17A-3026-5494-6713-3D4109BB541D}"/>
              </a:ext>
            </a:extLst>
          </p:cNvPr>
          <p:cNvSpPr txBox="1"/>
          <p:nvPr/>
        </p:nvSpPr>
        <p:spPr>
          <a:xfrm>
            <a:off x="720000" y="999130"/>
            <a:ext cx="800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Insights and Initial Predictions of Loan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E3511-1CFE-8873-CC8D-776B9C019096}"/>
              </a:ext>
            </a:extLst>
          </p:cNvPr>
          <p:cNvSpPr txBox="1"/>
          <p:nvPr/>
        </p:nvSpPr>
        <p:spPr>
          <a:xfrm>
            <a:off x="1853318" y="4776248"/>
            <a:ext cx="2761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>
                <a:latin typeface="+mj-lt"/>
              </a:rPr>
              <a:t>Fig 15. Annual Income&amp; Loan status</a:t>
            </a:r>
          </a:p>
        </p:txBody>
      </p:sp>
      <p:sp>
        <p:nvSpPr>
          <p:cNvPr id="17" name="Google Shape;612;p33">
            <a:extLst>
              <a:ext uri="{FF2B5EF4-FFF2-40B4-BE49-F238E27FC236}">
                <a16:creationId xmlns:a16="http://schemas.microsoft.com/office/drawing/2014/main" id="{DD02C04D-6D6D-75EE-F7A0-BD8123369EC2}"/>
              </a:ext>
            </a:extLst>
          </p:cNvPr>
          <p:cNvSpPr txBox="1">
            <a:spLocks/>
          </p:cNvSpPr>
          <p:nvPr/>
        </p:nvSpPr>
        <p:spPr>
          <a:xfrm>
            <a:off x="6247963" y="1368462"/>
            <a:ext cx="3492599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+mj-lt"/>
              </a:rPr>
              <a:t>Conclusion:</a:t>
            </a:r>
          </a:p>
        </p:txBody>
      </p:sp>
      <p:sp>
        <p:nvSpPr>
          <p:cNvPr id="18" name="Google Shape;608;p33">
            <a:extLst>
              <a:ext uri="{FF2B5EF4-FFF2-40B4-BE49-F238E27FC236}">
                <a16:creationId xmlns:a16="http://schemas.microsoft.com/office/drawing/2014/main" id="{60A04B03-C887-C8EE-A22A-18580FE959DB}"/>
              </a:ext>
            </a:extLst>
          </p:cNvPr>
          <p:cNvSpPr txBox="1">
            <a:spLocks/>
          </p:cNvSpPr>
          <p:nvPr/>
        </p:nvSpPr>
        <p:spPr>
          <a:xfrm>
            <a:off x="5311729" y="1665678"/>
            <a:ext cx="3696892" cy="189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l">
              <a:lnSpc>
                <a:spcPct val="150000"/>
              </a:lnSpc>
            </a:pPr>
            <a:r>
              <a:rPr lang="en-US" sz="1100" b="1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Annual Income: </a:t>
            </a:r>
            <a:r>
              <a:rPr lang="en-US" sz="1100" dirty="0">
                <a:solidFill>
                  <a:schemeClr val="tx1"/>
                </a:solidFill>
                <a:latin typeface="Aptos" panose="020B0004020202020204" pitchFamily="34" charset="0"/>
              </a:rPr>
              <a:t>The relationship between annual income and the charged-off rate can be explained by: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Better Financial Stability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Financial Cushion: 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Stability: 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Access to Financial Resources: 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Better Loan Terms: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0351E-1FD0-66CB-50D9-E1133939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66" y="1653277"/>
            <a:ext cx="4545218" cy="30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 Insights and Initial Predictions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AB17A-3026-5494-6713-3D4109BB541D}"/>
              </a:ext>
            </a:extLst>
          </p:cNvPr>
          <p:cNvSpPr txBox="1"/>
          <p:nvPr/>
        </p:nvSpPr>
        <p:spPr>
          <a:xfrm>
            <a:off x="720000" y="999130"/>
            <a:ext cx="80086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Insights and Initial Predictions of Loan Status</a:t>
            </a: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Google Shape;612;p33">
            <a:extLst>
              <a:ext uri="{FF2B5EF4-FFF2-40B4-BE49-F238E27FC236}">
                <a16:creationId xmlns:a16="http://schemas.microsoft.com/office/drawing/2014/main" id="{2F221476-61CE-3288-30C6-B2A24CB7642E}"/>
              </a:ext>
            </a:extLst>
          </p:cNvPr>
          <p:cNvSpPr txBox="1">
            <a:spLocks/>
          </p:cNvSpPr>
          <p:nvPr/>
        </p:nvSpPr>
        <p:spPr>
          <a:xfrm>
            <a:off x="6017611" y="1193011"/>
            <a:ext cx="3492599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+mj-lt"/>
              </a:rPr>
              <a:t>Conclusion:</a:t>
            </a:r>
          </a:p>
        </p:txBody>
      </p:sp>
      <p:sp>
        <p:nvSpPr>
          <p:cNvPr id="7" name="Google Shape;608;p33">
            <a:extLst>
              <a:ext uri="{FF2B5EF4-FFF2-40B4-BE49-F238E27FC236}">
                <a16:creationId xmlns:a16="http://schemas.microsoft.com/office/drawing/2014/main" id="{53346ADD-CB97-E1C1-137B-17C439AAA5FD}"/>
              </a:ext>
            </a:extLst>
          </p:cNvPr>
          <p:cNvSpPr txBox="1">
            <a:spLocks/>
          </p:cNvSpPr>
          <p:nvPr/>
        </p:nvSpPr>
        <p:spPr>
          <a:xfrm>
            <a:off x="5075069" y="1494255"/>
            <a:ext cx="3836670" cy="364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l">
              <a:lnSpc>
                <a:spcPct val="150000"/>
              </a:lnSpc>
            </a:pPr>
            <a:r>
              <a:rPr lang="en-US" sz="1050" b="1" i="0" dirty="0">
                <a:solidFill>
                  <a:schemeClr val="accent2"/>
                </a:solidFill>
                <a:effectLst/>
                <a:latin typeface="+mj-lt"/>
              </a:rPr>
              <a:t>Term </a:t>
            </a:r>
            <a:r>
              <a:rPr lang="en-US" sz="1050" b="1" dirty="0">
                <a:solidFill>
                  <a:schemeClr val="accent2"/>
                </a:solidFill>
                <a:latin typeface="+mj-lt"/>
              </a:rPr>
              <a:t>:</a:t>
            </a:r>
          </a:p>
          <a:p>
            <a:pPr marL="152400" indent="0" algn="l">
              <a:lnSpc>
                <a:spcPct val="150000"/>
              </a:lnSpc>
            </a:pPr>
            <a:r>
              <a:rPr lang="en-US" sz="1050" b="0" i="0" dirty="0">
                <a:solidFill>
                  <a:schemeClr val="tx1"/>
                </a:solidFill>
                <a:effectLst/>
                <a:latin typeface="+mj-lt"/>
              </a:rPr>
              <a:t>Most loans are short-term loans. The number of short-term loans is 2.5 times higher than long-term.</a:t>
            </a:r>
          </a:p>
          <a:p>
            <a:pPr marL="152400" indent="0" algn="l">
              <a:lnSpc>
                <a:spcPct val="150000"/>
              </a:lnSpc>
            </a:pPr>
            <a:r>
              <a:rPr lang="en-US" sz="1050" b="0" i="0" dirty="0">
                <a:solidFill>
                  <a:schemeClr val="tx1"/>
                </a:solidFill>
                <a:effectLst/>
                <a:latin typeface="+mj-lt"/>
              </a:rPr>
              <a:t>The Fully paid rate of short-term loans is 4/5</a:t>
            </a:r>
          </a:p>
          <a:p>
            <a:pPr marL="152400" indent="0" algn="l">
              <a:lnSpc>
                <a:spcPct val="150000"/>
              </a:lnSpc>
            </a:pPr>
            <a:r>
              <a:rPr lang="en-US" sz="1050" b="0" i="0" dirty="0">
                <a:solidFill>
                  <a:schemeClr val="tx1"/>
                </a:solidFill>
                <a:effectLst/>
                <a:latin typeface="+mj-lt"/>
              </a:rPr>
              <a:t>The fully paid rate of long-term loans is 2/3</a:t>
            </a:r>
          </a:p>
          <a:p>
            <a:pPr marL="152400" indent="0" algn="l">
              <a:lnSpc>
                <a:spcPct val="150000"/>
              </a:lnSpc>
            </a:pPr>
            <a:endParaRPr lang="en-US" sz="105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52400" indent="0" algn="l"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  <a:latin typeface="+mj-lt"/>
              </a:rPr>
              <a:t>Short term has lower rate of charged off than Long term</a:t>
            </a:r>
          </a:p>
          <a:p>
            <a:pPr marL="152400" indent="0" algn="l">
              <a:lnSpc>
                <a:spcPct val="150000"/>
              </a:lnSpc>
            </a:pPr>
            <a:endParaRPr lang="en-US" sz="1050" b="1" i="0" dirty="0">
              <a:solidFill>
                <a:schemeClr val="tx1"/>
              </a:solidFill>
              <a:effectLst/>
              <a:latin typeface="+mj-lt"/>
            </a:endParaRP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050" b="0" i="0" dirty="0">
                <a:solidFill>
                  <a:schemeClr val="tx1"/>
                </a:solidFill>
                <a:effectLst/>
                <a:latin typeface="+mj-lt"/>
              </a:rPr>
              <a:t>Lower Risk: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050" b="0" i="0" dirty="0">
                <a:solidFill>
                  <a:schemeClr val="tx1"/>
                </a:solidFill>
                <a:effectLst/>
                <a:latin typeface="+mj-lt"/>
              </a:rPr>
              <a:t>Financial planning made easier: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050" b="0" i="0" dirty="0">
                <a:solidFill>
                  <a:schemeClr val="tx1"/>
                </a:solidFill>
                <a:effectLst/>
                <a:latin typeface="+mj-lt"/>
              </a:rPr>
              <a:t>The loan amount is usually smaller than: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050" b="0" i="0" dirty="0">
                <a:solidFill>
                  <a:schemeClr val="tx1"/>
                </a:solidFill>
                <a:effectLst/>
                <a:latin typeface="+mj-lt"/>
              </a:rPr>
              <a:t>Due diligence of the borrower: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050" b="0" i="0" dirty="0">
                <a:solidFill>
                  <a:schemeClr val="tx1"/>
                </a:solidFill>
                <a:effectLst/>
                <a:latin typeface="+mj-lt"/>
              </a:rPr>
              <a:t>Lower debt risk:</a:t>
            </a:r>
          </a:p>
          <a:p>
            <a:pPr marL="152400" indent="0" algn="l">
              <a:lnSpc>
                <a:spcPct val="150000"/>
              </a:lnSpc>
            </a:pPr>
            <a:endParaRPr lang="en-US" sz="1050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D8F1C-8647-3657-8978-43A5D4D6251A}"/>
              </a:ext>
            </a:extLst>
          </p:cNvPr>
          <p:cNvSpPr txBox="1"/>
          <p:nvPr/>
        </p:nvSpPr>
        <p:spPr>
          <a:xfrm>
            <a:off x="1578283" y="4467023"/>
            <a:ext cx="2761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>
                <a:latin typeface="+mj-lt"/>
              </a:rPr>
              <a:t>Fig 17. Term &amp; Loan status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49CCA-4FF8-C474-C169-949BA229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32517"/>
            <a:ext cx="3722598" cy="28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0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437" name="Google Shape;437;p28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04</a:t>
            </a:r>
            <a:endParaRPr b="1"/>
          </a:p>
        </p:txBody>
      </p:sp>
      <p:sp>
        <p:nvSpPr>
          <p:cNvPr id="438" name="Google Shape;438;p28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439" name="Google Shape;439;p28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05</a:t>
            </a:r>
            <a:endParaRPr b="1"/>
          </a:p>
        </p:txBody>
      </p:sp>
      <p:sp>
        <p:nvSpPr>
          <p:cNvPr id="440" name="Google Shape;440;p28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03</a:t>
            </a:r>
            <a:endParaRPr b="1"/>
          </a:p>
        </p:txBody>
      </p:sp>
      <p:sp>
        <p:nvSpPr>
          <p:cNvPr id="442" name="Google Shape;442;p2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</a:rPr>
              <a:t>Introduction</a:t>
            </a:r>
            <a:endParaRPr b="1">
              <a:latin typeface="+mj-lt"/>
            </a:endParaRPr>
          </a:p>
        </p:txBody>
      </p:sp>
      <p:sp>
        <p:nvSpPr>
          <p:cNvPr id="443" name="Google Shape;443;p28"/>
          <p:cNvSpPr txBox="1">
            <a:spLocks noGrp="1"/>
          </p:cNvSpPr>
          <p:nvPr>
            <p:ph type="subTitle" idx="8"/>
          </p:nvPr>
        </p:nvSpPr>
        <p:spPr>
          <a:xfrm>
            <a:off x="3419274" y="2043274"/>
            <a:ext cx="2481125" cy="660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Data Understanding</a:t>
            </a:r>
          </a:p>
        </p:txBody>
      </p:sp>
      <p:sp>
        <p:nvSpPr>
          <p:cNvPr id="444" name="Google Shape;444;p28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Exploratory Data Analysis </a:t>
            </a:r>
          </a:p>
        </p:txBody>
      </p:sp>
      <p:sp>
        <p:nvSpPr>
          <p:cNvPr id="445" name="Google Shape;445;p28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Feature Selection</a:t>
            </a:r>
          </a:p>
          <a:p>
            <a:pPr marL="0" indent="0"/>
            <a:r>
              <a:rPr lang="en-US" b="1" dirty="0">
                <a:latin typeface="+mj-lt"/>
              </a:rPr>
              <a:t>&amp; Modeling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+mj-lt"/>
            </a:endParaRPr>
          </a:p>
        </p:txBody>
      </p:sp>
      <p:sp>
        <p:nvSpPr>
          <p:cNvPr id="446" name="Google Shape;446;p28"/>
          <p:cNvSpPr txBox="1">
            <a:spLocks noGrp="1"/>
          </p:cNvSpPr>
          <p:nvPr>
            <p:ph type="subTitle" idx="14"/>
          </p:nvPr>
        </p:nvSpPr>
        <p:spPr>
          <a:xfrm>
            <a:off x="3419275" y="3629150"/>
            <a:ext cx="2305500" cy="80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>
                <a:latin typeface="+mj-lt"/>
              </a:rPr>
              <a:t>Conclusion</a:t>
            </a:r>
          </a:p>
          <a:p>
            <a:pPr marL="0" indent="0"/>
            <a:r>
              <a:rPr lang="en-US" b="1" dirty="0">
                <a:latin typeface="+mj-lt"/>
              </a:rPr>
              <a:t>Recommendation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 Insights and Initial Predictions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AB17A-3026-5494-6713-3D4109BB541D}"/>
              </a:ext>
            </a:extLst>
          </p:cNvPr>
          <p:cNvSpPr txBox="1"/>
          <p:nvPr/>
        </p:nvSpPr>
        <p:spPr>
          <a:xfrm>
            <a:off x="720000" y="999130"/>
            <a:ext cx="80086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Insights and Initial Predictions of Loan Status</a:t>
            </a: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Google Shape;608;p33">
            <a:extLst>
              <a:ext uri="{FF2B5EF4-FFF2-40B4-BE49-F238E27FC236}">
                <a16:creationId xmlns:a16="http://schemas.microsoft.com/office/drawing/2014/main" id="{53346ADD-CB97-E1C1-137B-17C439AAA5FD}"/>
              </a:ext>
            </a:extLst>
          </p:cNvPr>
          <p:cNvSpPr txBox="1">
            <a:spLocks/>
          </p:cNvSpPr>
          <p:nvPr/>
        </p:nvSpPr>
        <p:spPr>
          <a:xfrm>
            <a:off x="5139363" y="3182085"/>
            <a:ext cx="3836670" cy="1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l">
              <a:lnSpc>
                <a:spcPct val="150000"/>
              </a:lnSpc>
            </a:pPr>
            <a:r>
              <a:rPr lang="en-US" sz="900" b="1" i="0" dirty="0">
                <a:solidFill>
                  <a:schemeClr val="accent2"/>
                </a:solidFill>
                <a:effectLst/>
                <a:latin typeface="+mj-lt"/>
              </a:rPr>
              <a:t>Home Ownership </a:t>
            </a:r>
            <a:r>
              <a:rPr lang="en-US" sz="900" b="1" dirty="0">
                <a:solidFill>
                  <a:schemeClr val="accent2"/>
                </a:solidFill>
                <a:latin typeface="+mj-lt"/>
              </a:rPr>
              <a:t>:</a:t>
            </a:r>
          </a:p>
          <a:p>
            <a:pPr marL="152400" indent="0" algn="l">
              <a:lnSpc>
                <a:spcPct val="150000"/>
              </a:lnSpc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  <a:latin typeface="+mj-lt"/>
              </a:rPr>
              <a:t>Have Mortgage has lower </a:t>
            </a:r>
            <a:r>
              <a:rPr lang="en-US" sz="900" b="1" dirty="0" err="1">
                <a:solidFill>
                  <a:schemeClr val="tx1"/>
                </a:solidFill>
                <a:latin typeface="+mj-lt"/>
              </a:rPr>
              <a:t>Chargerd</a:t>
            </a:r>
            <a:r>
              <a:rPr lang="en-US" sz="900" b="1" dirty="0">
                <a:solidFill>
                  <a:schemeClr val="tx1"/>
                </a:solidFill>
                <a:latin typeface="+mj-lt"/>
              </a:rPr>
              <a:t> off because off:</a:t>
            </a:r>
          </a:p>
          <a:p>
            <a:pPr marL="152400" indent="0" algn="l">
              <a:lnSpc>
                <a:spcPct val="150000"/>
              </a:lnSpc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  <a:latin typeface="+mj-lt"/>
              </a:rPr>
              <a:t>Have Mortgage only for taking a trip. </a:t>
            </a:r>
          </a:p>
          <a:p>
            <a:pPr marL="152400" indent="0" algn="l">
              <a:lnSpc>
                <a:spcPct val="150000"/>
              </a:lnSpc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  <a:latin typeface="+mj-lt"/>
              </a:rPr>
              <a:t>Other loans are more complex, mainly from multiple loans consolidating debt into 1. In addition, these loans appear for the purpose of car loans, loans for financial purposes.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D8F1C-8647-3657-8978-43A5D4D6251A}"/>
              </a:ext>
            </a:extLst>
          </p:cNvPr>
          <p:cNvSpPr txBox="1"/>
          <p:nvPr/>
        </p:nvSpPr>
        <p:spPr>
          <a:xfrm>
            <a:off x="1578283" y="4716921"/>
            <a:ext cx="2761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>
                <a:latin typeface="+mj-lt"/>
              </a:rPr>
              <a:t>Fig 18. Home ownership &amp; Loan status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CF8CFB-644E-88C5-0A89-F8FDB750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383030"/>
            <a:ext cx="2384733" cy="1549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8AA046-F94A-1129-215D-CACA319DD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368" y="1383030"/>
            <a:ext cx="2390031" cy="1549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343B4-382B-B05A-4EFF-D640EE704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368" y="2976980"/>
            <a:ext cx="2423995" cy="17321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85FC54-FA95-4261-8C17-7FEA345A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18" y="2976980"/>
            <a:ext cx="2402963" cy="17153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C835E9-699C-52B9-9268-7041A4942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798" y="1390835"/>
            <a:ext cx="2415249" cy="15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xfrm>
            <a:off x="146626" y="627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 Insights and Initial Predictions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AB17A-3026-5494-6713-3D4109BB541D}"/>
              </a:ext>
            </a:extLst>
          </p:cNvPr>
          <p:cNvSpPr txBox="1"/>
          <p:nvPr/>
        </p:nvSpPr>
        <p:spPr>
          <a:xfrm>
            <a:off x="176606" y="547543"/>
            <a:ext cx="80086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Insights and Initial Predictions of Loan Status</a:t>
            </a: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D8F1C-8647-3657-8978-43A5D4D6251A}"/>
              </a:ext>
            </a:extLst>
          </p:cNvPr>
          <p:cNvSpPr txBox="1"/>
          <p:nvPr/>
        </p:nvSpPr>
        <p:spPr>
          <a:xfrm>
            <a:off x="1578283" y="4716921"/>
            <a:ext cx="3638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>
                <a:latin typeface="+mj-lt"/>
              </a:rPr>
              <a:t>Fig 18.2 Home ownership &amp; Loan 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ADFD0-3496-F660-27A1-AD7AFE51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31" y="855319"/>
            <a:ext cx="2981861" cy="192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24535-7F1D-4CAE-374E-9B8BB20DE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597" y="855318"/>
            <a:ext cx="2896102" cy="1929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959884-DC61-CD51-FE77-EBC03E73A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831" y="2880683"/>
            <a:ext cx="2981860" cy="1787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D38D29-011C-DC01-727C-B8D019B52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649" y="2864648"/>
            <a:ext cx="2861050" cy="18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3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 Insights and Initial Predictions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AB17A-3026-5494-6713-3D4109BB541D}"/>
              </a:ext>
            </a:extLst>
          </p:cNvPr>
          <p:cNvSpPr txBox="1"/>
          <p:nvPr/>
        </p:nvSpPr>
        <p:spPr>
          <a:xfrm>
            <a:off x="720000" y="990096"/>
            <a:ext cx="80086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Insights and Initial Predictions of Loan Status</a:t>
            </a: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Google Shape;612;p33">
            <a:extLst>
              <a:ext uri="{FF2B5EF4-FFF2-40B4-BE49-F238E27FC236}">
                <a16:creationId xmlns:a16="http://schemas.microsoft.com/office/drawing/2014/main" id="{2F221476-61CE-3288-30C6-B2A24CB7642E}"/>
              </a:ext>
            </a:extLst>
          </p:cNvPr>
          <p:cNvSpPr txBox="1">
            <a:spLocks/>
          </p:cNvSpPr>
          <p:nvPr/>
        </p:nvSpPr>
        <p:spPr>
          <a:xfrm>
            <a:off x="6083598" y="1217144"/>
            <a:ext cx="3492599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+mj-lt"/>
              </a:rPr>
              <a:t>Conclusion:</a:t>
            </a:r>
          </a:p>
        </p:txBody>
      </p:sp>
      <p:sp>
        <p:nvSpPr>
          <p:cNvPr id="7" name="Google Shape;608;p33">
            <a:extLst>
              <a:ext uri="{FF2B5EF4-FFF2-40B4-BE49-F238E27FC236}">
                <a16:creationId xmlns:a16="http://schemas.microsoft.com/office/drawing/2014/main" id="{53346ADD-CB97-E1C1-137B-17C439AAA5FD}"/>
              </a:ext>
            </a:extLst>
          </p:cNvPr>
          <p:cNvSpPr txBox="1">
            <a:spLocks/>
          </p:cNvSpPr>
          <p:nvPr/>
        </p:nvSpPr>
        <p:spPr>
          <a:xfrm>
            <a:off x="5082213" y="1378601"/>
            <a:ext cx="3836670" cy="364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l">
              <a:lnSpc>
                <a:spcPct val="150000"/>
              </a:lnSpc>
            </a:pPr>
            <a:r>
              <a:rPr lang="en-US" sz="800" b="1" i="0" dirty="0">
                <a:solidFill>
                  <a:schemeClr val="accent2"/>
                </a:solidFill>
                <a:effectLst/>
                <a:latin typeface="+mj-lt"/>
              </a:rPr>
              <a:t>Purpose</a:t>
            </a:r>
          </a:p>
          <a:p>
            <a:pPr marL="152400" indent="0" algn="l">
              <a:lnSpc>
                <a:spcPct val="150000"/>
              </a:lnSpc>
            </a:pP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</a:rPr>
              <a:t>Small Business and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+mj-lt"/>
              </a:rPr>
              <a:t>newable_energy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</a:rPr>
              <a:t> are having very high charged off rates. Meanwhile, purposes with a large number such as Debt Consolidation and Other have a much lower rate.</a:t>
            </a:r>
          </a:p>
          <a:p>
            <a:pPr marL="152400" indent="0" algn="l">
              <a:lnSpc>
                <a:spcPct val="150000"/>
              </a:lnSpc>
            </a:pPr>
            <a:endParaRPr lang="en-US" sz="8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152400" indent="0" algn="l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  <a:latin typeface="+mj-lt"/>
              </a:rPr>
              <a:t>Debt consolidation and other have lower  rate of fully paid because of: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Interest rates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Payment is easier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Clear capital use plan:</a:t>
            </a:r>
          </a:p>
          <a:p>
            <a:pPr marL="323850" indent="-17145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Less pressure from other debts:</a:t>
            </a:r>
          </a:p>
          <a:p>
            <a:pPr marL="152400" indent="0" algn="l">
              <a:lnSpc>
                <a:spcPct val="150000"/>
              </a:lnSpc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 marL="152400" indent="0">
              <a:lnSpc>
                <a:spcPct val="150000"/>
              </a:lnSpc>
              <a:buClr>
                <a:schemeClr val="tx1"/>
              </a:buClr>
            </a:pPr>
            <a:r>
              <a:rPr lang="en-US" sz="800" b="1" dirty="0">
                <a:solidFill>
                  <a:schemeClr val="tx1"/>
                </a:solidFill>
                <a:latin typeface="+mj-lt"/>
              </a:rPr>
              <a:t>Small Business and </a:t>
            </a:r>
            <a:r>
              <a:rPr lang="en-US" sz="800" b="1" dirty="0" err="1">
                <a:solidFill>
                  <a:schemeClr val="tx1"/>
                </a:solidFill>
                <a:latin typeface="+mj-lt"/>
              </a:rPr>
              <a:t>newable_energy</a:t>
            </a:r>
            <a:r>
              <a:rPr lang="en-US" sz="800" b="1" dirty="0">
                <a:solidFill>
                  <a:schemeClr val="tx1"/>
                </a:solidFill>
                <a:latin typeface="+mj-lt"/>
              </a:rPr>
              <a:t> have higher rate of fully paid because of:</a:t>
            </a:r>
          </a:p>
          <a:p>
            <a:pPr marL="323850" indent="-1714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Business risks: (financial, market)</a:t>
            </a:r>
          </a:p>
          <a:p>
            <a:pPr marL="323850" indent="-1714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Lack of financial and management resources:</a:t>
            </a:r>
          </a:p>
          <a:p>
            <a:pPr marL="323850" indent="-1714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Unstable revenue leads to low liquidity</a:t>
            </a:r>
          </a:p>
          <a:p>
            <a:pPr marL="323850" indent="-1714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Limited financial support:</a:t>
            </a:r>
          </a:p>
          <a:p>
            <a:pPr marL="323850" indent="-1714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Project risks:</a:t>
            </a:r>
          </a:p>
          <a:p>
            <a:pPr marL="323850" indent="-1714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Policy risks:</a:t>
            </a:r>
          </a:p>
          <a:p>
            <a:pPr marL="323850" indent="-1714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Fluctuations in raw material and labor prices, market...</a:t>
            </a:r>
          </a:p>
          <a:p>
            <a:pPr marL="152400" indent="0">
              <a:lnSpc>
                <a:spcPct val="150000"/>
              </a:lnSpc>
              <a:buClr>
                <a:schemeClr val="tx1"/>
              </a:buClr>
            </a:pPr>
            <a:endParaRPr lang="en-US" sz="800" b="1" dirty="0">
              <a:solidFill>
                <a:schemeClr val="tx1"/>
              </a:solidFill>
              <a:latin typeface="+mj-lt"/>
            </a:endParaRPr>
          </a:p>
          <a:p>
            <a:pPr marL="152400" indent="0" algn="l">
              <a:lnSpc>
                <a:spcPct val="150000"/>
              </a:lnSpc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D8F1C-8647-3657-8978-43A5D4D6251A}"/>
              </a:ext>
            </a:extLst>
          </p:cNvPr>
          <p:cNvSpPr txBox="1"/>
          <p:nvPr/>
        </p:nvSpPr>
        <p:spPr>
          <a:xfrm>
            <a:off x="1721158" y="4765543"/>
            <a:ext cx="2761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>
                <a:latin typeface="+mj-lt"/>
              </a:rPr>
              <a:t>Fig 19. Purpose &amp; Loan status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531FF2-9EB7-65DA-213D-C958F487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28" y="1494783"/>
            <a:ext cx="3836670" cy="32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0"/>
          <p:cNvGrpSpPr/>
          <p:nvPr/>
        </p:nvGrpSpPr>
        <p:grpSpPr>
          <a:xfrm flipH="1">
            <a:off x="-28575" y="2571750"/>
            <a:ext cx="9201150" cy="2605225"/>
            <a:chOff x="-60125" y="2271150"/>
            <a:chExt cx="9201150" cy="2605225"/>
          </a:xfrm>
        </p:grpSpPr>
        <p:sp>
          <p:nvSpPr>
            <p:cNvPr id="460" name="Google Shape;460;p30"/>
            <p:cNvSpPr/>
            <p:nvPr/>
          </p:nvSpPr>
          <p:spPr>
            <a:xfrm>
              <a:off x="-60125" y="2271150"/>
              <a:ext cx="9201150" cy="2538350"/>
            </a:xfrm>
            <a:custGeom>
              <a:avLst/>
              <a:gdLst/>
              <a:ahLst/>
              <a:cxnLst/>
              <a:rect l="l" t="t" r="r" b="b"/>
              <a:pathLst>
                <a:path w="368046" h="101534" extrusionOk="0">
                  <a:moveTo>
                    <a:pt x="0" y="56645"/>
                  </a:moveTo>
                  <a:lnTo>
                    <a:pt x="61039" y="101534"/>
                  </a:lnTo>
                  <a:lnTo>
                    <a:pt x="120089" y="60118"/>
                  </a:lnTo>
                  <a:lnTo>
                    <a:pt x="173796" y="88441"/>
                  </a:lnTo>
                  <a:lnTo>
                    <a:pt x="243533" y="32330"/>
                  </a:lnTo>
                  <a:lnTo>
                    <a:pt x="277734" y="62523"/>
                  </a:lnTo>
                  <a:lnTo>
                    <a:pt x="368046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30"/>
            <p:cNvSpPr/>
            <p:nvPr/>
          </p:nvSpPr>
          <p:spPr>
            <a:xfrm>
              <a:off x="2879025" y="374742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215000" y="43955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5958425" y="30460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6820150" y="37741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409450" y="47560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0"/>
          <p:cNvSpPr/>
          <p:nvPr/>
        </p:nvSpPr>
        <p:spPr>
          <a:xfrm flipH="1">
            <a:off x="2172000" y="40747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30"/>
          <p:cNvGrpSpPr/>
          <p:nvPr/>
        </p:nvGrpSpPr>
        <p:grpSpPr>
          <a:xfrm flipH="1">
            <a:off x="-614669" y="327653"/>
            <a:ext cx="2890178" cy="3193359"/>
            <a:chOff x="2860750" y="760400"/>
            <a:chExt cx="529550" cy="585100"/>
          </a:xfrm>
        </p:grpSpPr>
        <p:sp>
          <p:nvSpPr>
            <p:cNvPr id="468" name="Google Shape;468;p30"/>
            <p:cNvSpPr/>
            <p:nvPr/>
          </p:nvSpPr>
          <p:spPr>
            <a:xfrm>
              <a:off x="3122100" y="1031175"/>
              <a:ext cx="268200" cy="314325"/>
            </a:xfrm>
            <a:custGeom>
              <a:avLst/>
              <a:gdLst/>
              <a:ahLst/>
              <a:cxnLst/>
              <a:rect l="l" t="t" r="r" b="b"/>
              <a:pathLst>
                <a:path w="10728" h="12573" extrusionOk="0">
                  <a:moveTo>
                    <a:pt x="1210" y="1"/>
                  </a:moveTo>
                  <a:lnTo>
                    <a:pt x="0" y="982"/>
                  </a:lnTo>
                  <a:lnTo>
                    <a:pt x="9244" y="12281"/>
                  </a:lnTo>
                  <a:cubicBezTo>
                    <a:pt x="9399" y="12474"/>
                    <a:pt x="9626" y="12573"/>
                    <a:pt x="9853" y="12573"/>
                  </a:cubicBezTo>
                  <a:cubicBezTo>
                    <a:pt x="10027" y="12573"/>
                    <a:pt x="10201" y="12514"/>
                    <a:pt x="10340" y="12395"/>
                  </a:cubicBezTo>
                  <a:cubicBezTo>
                    <a:pt x="10682" y="12121"/>
                    <a:pt x="10728" y="11642"/>
                    <a:pt x="10454" y="11299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103250" y="1007225"/>
              <a:ext cx="49100" cy="48525"/>
            </a:xfrm>
            <a:custGeom>
              <a:avLst/>
              <a:gdLst/>
              <a:ahLst/>
              <a:cxnLst/>
              <a:rect l="l" t="t" r="r" b="b"/>
              <a:pathLst>
                <a:path w="1964" h="1941" extrusionOk="0">
                  <a:moveTo>
                    <a:pt x="1188" y="0"/>
                  </a:moveTo>
                  <a:lnTo>
                    <a:pt x="1" y="982"/>
                  </a:lnTo>
                  <a:lnTo>
                    <a:pt x="754" y="1940"/>
                  </a:lnTo>
                  <a:lnTo>
                    <a:pt x="1964" y="959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2935500" y="786950"/>
              <a:ext cx="229975" cy="191200"/>
            </a:xfrm>
            <a:custGeom>
              <a:avLst/>
              <a:gdLst/>
              <a:ahLst/>
              <a:cxnLst/>
              <a:rect l="l" t="t" r="r" b="b"/>
              <a:pathLst>
                <a:path w="9199" h="7648" extrusionOk="0">
                  <a:moveTo>
                    <a:pt x="1621" y="1"/>
                  </a:moveTo>
                  <a:cubicBezTo>
                    <a:pt x="1530" y="46"/>
                    <a:pt x="1438" y="92"/>
                    <a:pt x="1347" y="137"/>
                  </a:cubicBezTo>
                  <a:cubicBezTo>
                    <a:pt x="845" y="389"/>
                    <a:pt x="388" y="708"/>
                    <a:pt x="0" y="1096"/>
                  </a:cubicBezTo>
                  <a:lnTo>
                    <a:pt x="8331" y="7647"/>
                  </a:lnTo>
                  <a:cubicBezTo>
                    <a:pt x="8514" y="7327"/>
                    <a:pt x="8674" y="6985"/>
                    <a:pt x="8788" y="6620"/>
                  </a:cubicBezTo>
                  <a:cubicBezTo>
                    <a:pt x="9199" y="5387"/>
                    <a:pt x="9153" y="4109"/>
                    <a:pt x="8697" y="2991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906950" y="828600"/>
              <a:ext cx="223725" cy="211175"/>
            </a:xfrm>
            <a:custGeom>
              <a:avLst/>
              <a:gdLst/>
              <a:ahLst/>
              <a:cxnLst/>
              <a:rect l="l" t="t" r="r" b="b"/>
              <a:pathLst>
                <a:path w="8949" h="8447" extrusionOk="0">
                  <a:moveTo>
                    <a:pt x="617" y="1"/>
                  </a:moveTo>
                  <a:cubicBezTo>
                    <a:pt x="366" y="320"/>
                    <a:pt x="161" y="686"/>
                    <a:pt x="1" y="1074"/>
                  </a:cubicBezTo>
                  <a:lnTo>
                    <a:pt x="6164" y="8446"/>
                  </a:lnTo>
                  <a:cubicBezTo>
                    <a:pt x="6529" y="8355"/>
                    <a:pt x="6894" y="8218"/>
                    <a:pt x="7259" y="8035"/>
                  </a:cubicBezTo>
                  <a:cubicBezTo>
                    <a:pt x="7921" y="7716"/>
                    <a:pt x="8492" y="7259"/>
                    <a:pt x="8948" y="6711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2896125" y="874250"/>
              <a:ext cx="146675" cy="169600"/>
            </a:xfrm>
            <a:custGeom>
              <a:avLst/>
              <a:gdLst/>
              <a:ahLst/>
              <a:cxnLst/>
              <a:rect l="l" t="t" r="r" b="b"/>
              <a:pathLst>
                <a:path w="5867" h="6784" extrusionOk="0">
                  <a:moveTo>
                    <a:pt x="160" y="1"/>
                  </a:moveTo>
                  <a:cubicBezTo>
                    <a:pt x="92" y="252"/>
                    <a:pt x="23" y="503"/>
                    <a:pt x="0" y="754"/>
                  </a:cubicBezTo>
                  <a:lnTo>
                    <a:pt x="3972" y="6597"/>
                  </a:lnTo>
                  <a:cubicBezTo>
                    <a:pt x="4427" y="6715"/>
                    <a:pt x="4907" y="6784"/>
                    <a:pt x="5375" y="6784"/>
                  </a:cubicBezTo>
                  <a:cubicBezTo>
                    <a:pt x="5541" y="6784"/>
                    <a:pt x="5705" y="6775"/>
                    <a:pt x="5866" y="6757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60750" y="760400"/>
              <a:ext cx="336125" cy="299050"/>
            </a:xfrm>
            <a:custGeom>
              <a:avLst/>
              <a:gdLst/>
              <a:ahLst/>
              <a:cxnLst/>
              <a:rect l="l" t="t" r="r" b="b"/>
              <a:pathLst>
                <a:path w="13445" h="11962" extrusionOk="0">
                  <a:moveTo>
                    <a:pt x="6692" y="640"/>
                  </a:moveTo>
                  <a:cubicBezTo>
                    <a:pt x="7269" y="640"/>
                    <a:pt x="7852" y="735"/>
                    <a:pt x="8423" y="926"/>
                  </a:cubicBezTo>
                  <a:cubicBezTo>
                    <a:pt x="11207" y="1861"/>
                    <a:pt x="12714" y="4897"/>
                    <a:pt x="11778" y="7682"/>
                  </a:cubicBezTo>
                  <a:cubicBezTo>
                    <a:pt x="11321" y="9029"/>
                    <a:pt x="10386" y="10124"/>
                    <a:pt x="9107" y="10763"/>
                  </a:cubicBezTo>
                  <a:cubicBezTo>
                    <a:pt x="8349" y="11143"/>
                    <a:pt x="7526" y="11337"/>
                    <a:pt x="6701" y="11337"/>
                  </a:cubicBezTo>
                  <a:cubicBezTo>
                    <a:pt x="6136" y="11337"/>
                    <a:pt x="5569" y="11246"/>
                    <a:pt x="5022" y="11060"/>
                  </a:cubicBezTo>
                  <a:cubicBezTo>
                    <a:pt x="2214" y="10124"/>
                    <a:pt x="708" y="7088"/>
                    <a:pt x="1644" y="4281"/>
                  </a:cubicBezTo>
                  <a:cubicBezTo>
                    <a:pt x="2100" y="2934"/>
                    <a:pt x="3059" y="1839"/>
                    <a:pt x="4337" y="1199"/>
                  </a:cubicBezTo>
                  <a:cubicBezTo>
                    <a:pt x="5083" y="827"/>
                    <a:pt x="5883" y="640"/>
                    <a:pt x="6692" y="640"/>
                  </a:cubicBezTo>
                  <a:close/>
                  <a:moveTo>
                    <a:pt x="6719" y="1"/>
                  </a:moveTo>
                  <a:cubicBezTo>
                    <a:pt x="5803" y="1"/>
                    <a:pt x="4897" y="212"/>
                    <a:pt x="4063" y="629"/>
                  </a:cubicBezTo>
                  <a:cubicBezTo>
                    <a:pt x="2625" y="1336"/>
                    <a:pt x="1552" y="2569"/>
                    <a:pt x="1050" y="4075"/>
                  </a:cubicBezTo>
                  <a:cubicBezTo>
                    <a:pt x="0" y="7203"/>
                    <a:pt x="1689" y="10604"/>
                    <a:pt x="4816" y="11653"/>
                  </a:cubicBezTo>
                  <a:cubicBezTo>
                    <a:pt x="5435" y="11860"/>
                    <a:pt x="6072" y="11962"/>
                    <a:pt x="6709" y="11962"/>
                  </a:cubicBezTo>
                  <a:cubicBezTo>
                    <a:pt x="7623" y="11962"/>
                    <a:pt x="8534" y="11751"/>
                    <a:pt x="9381" y="11334"/>
                  </a:cubicBezTo>
                  <a:cubicBezTo>
                    <a:pt x="9838" y="11106"/>
                    <a:pt x="10249" y="10832"/>
                    <a:pt x="10637" y="10512"/>
                  </a:cubicBezTo>
                  <a:cubicBezTo>
                    <a:pt x="11436" y="9827"/>
                    <a:pt x="12029" y="8914"/>
                    <a:pt x="12394" y="7887"/>
                  </a:cubicBezTo>
                  <a:cubicBezTo>
                    <a:pt x="13444" y="4760"/>
                    <a:pt x="11755" y="1359"/>
                    <a:pt x="8628" y="309"/>
                  </a:cubicBezTo>
                  <a:cubicBezTo>
                    <a:pt x="8000" y="103"/>
                    <a:pt x="7357" y="1"/>
                    <a:pt x="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 flipH="1">
            <a:off x="3355019" y="2571974"/>
            <a:ext cx="5075756" cy="144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Feature Selection</a:t>
            </a:r>
            <a:br>
              <a:rPr lang="en-US" sz="3600" b="1" dirty="0"/>
            </a:br>
            <a:r>
              <a:rPr lang="en-US" sz="3600" b="1" dirty="0"/>
              <a:t>&amp; Modeling</a:t>
            </a:r>
          </a:p>
        </p:txBody>
      </p:sp>
      <p:sp>
        <p:nvSpPr>
          <p:cNvPr id="475" name="Google Shape;475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04</a:t>
            </a:r>
            <a:endParaRPr b="1" dirty="0"/>
          </a:p>
        </p:txBody>
      </p:sp>
      <p:grpSp>
        <p:nvGrpSpPr>
          <p:cNvPr id="476" name="Google Shape;476;p30"/>
          <p:cNvGrpSpPr/>
          <p:nvPr/>
        </p:nvGrpSpPr>
        <p:grpSpPr>
          <a:xfrm flipH="1">
            <a:off x="1331218" y="1427598"/>
            <a:ext cx="1501343" cy="3715851"/>
            <a:chOff x="5021150" y="921075"/>
            <a:chExt cx="426300" cy="1055100"/>
          </a:xfrm>
        </p:grpSpPr>
        <p:sp>
          <p:nvSpPr>
            <p:cNvPr id="477" name="Google Shape;477;p30"/>
            <p:cNvSpPr/>
            <p:nvPr/>
          </p:nvSpPr>
          <p:spPr>
            <a:xfrm>
              <a:off x="5161525" y="921075"/>
              <a:ext cx="274500" cy="280175"/>
            </a:xfrm>
            <a:custGeom>
              <a:avLst/>
              <a:gdLst/>
              <a:ahLst/>
              <a:cxnLst/>
              <a:rect l="l" t="t" r="r" b="b"/>
              <a:pathLst>
                <a:path w="10980" h="11207" extrusionOk="0">
                  <a:moveTo>
                    <a:pt x="3113" y="0"/>
                  </a:moveTo>
                  <a:cubicBezTo>
                    <a:pt x="2799" y="0"/>
                    <a:pt x="2504" y="75"/>
                    <a:pt x="2260" y="251"/>
                  </a:cubicBezTo>
                  <a:cubicBezTo>
                    <a:pt x="1" y="1894"/>
                    <a:pt x="2900" y="10294"/>
                    <a:pt x="2922" y="10568"/>
                  </a:cubicBezTo>
                  <a:lnTo>
                    <a:pt x="10592" y="11207"/>
                  </a:lnTo>
                  <a:cubicBezTo>
                    <a:pt x="10980" y="10316"/>
                    <a:pt x="5912" y="1278"/>
                    <a:pt x="4726" y="524"/>
                  </a:cubicBezTo>
                  <a:cubicBezTo>
                    <a:pt x="4249" y="221"/>
                    <a:pt x="3654" y="0"/>
                    <a:pt x="3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5183225" y="989525"/>
              <a:ext cx="37100" cy="53675"/>
            </a:xfrm>
            <a:custGeom>
              <a:avLst/>
              <a:gdLst/>
              <a:ahLst/>
              <a:cxnLst/>
              <a:rect l="l" t="t" r="r" b="b"/>
              <a:pathLst>
                <a:path w="1484" h="2147" extrusionOk="0">
                  <a:moveTo>
                    <a:pt x="1073" y="274"/>
                  </a:moveTo>
                  <a:cubicBezTo>
                    <a:pt x="1164" y="662"/>
                    <a:pt x="1301" y="1393"/>
                    <a:pt x="1233" y="1621"/>
                  </a:cubicBezTo>
                  <a:cubicBezTo>
                    <a:pt x="1187" y="1758"/>
                    <a:pt x="1096" y="1872"/>
                    <a:pt x="982" y="1941"/>
                  </a:cubicBezTo>
                  <a:cubicBezTo>
                    <a:pt x="893" y="1985"/>
                    <a:pt x="805" y="2010"/>
                    <a:pt x="710" y="2010"/>
                  </a:cubicBezTo>
                  <a:cubicBezTo>
                    <a:pt x="658" y="2010"/>
                    <a:pt x="605" y="2002"/>
                    <a:pt x="548" y="1986"/>
                  </a:cubicBezTo>
                  <a:cubicBezTo>
                    <a:pt x="411" y="1941"/>
                    <a:pt x="297" y="1849"/>
                    <a:pt x="228" y="1712"/>
                  </a:cubicBezTo>
                  <a:cubicBezTo>
                    <a:pt x="160" y="1598"/>
                    <a:pt x="137" y="1439"/>
                    <a:pt x="183" y="1302"/>
                  </a:cubicBezTo>
                  <a:cubicBezTo>
                    <a:pt x="251" y="1073"/>
                    <a:pt x="776" y="548"/>
                    <a:pt x="1073" y="274"/>
                  </a:cubicBezTo>
                  <a:close/>
                  <a:moveTo>
                    <a:pt x="1141" y="1"/>
                  </a:moveTo>
                  <a:lnTo>
                    <a:pt x="1050" y="92"/>
                  </a:lnTo>
                  <a:cubicBezTo>
                    <a:pt x="959" y="160"/>
                    <a:pt x="160" y="914"/>
                    <a:pt x="46" y="1256"/>
                  </a:cubicBezTo>
                  <a:cubicBezTo>
                    <a:pt x="0" y="1439"/>
                    <a:pt x="23" y="1621"/>
                    <a:pt x="114" y="1781"/>
                  </a:cubicBezTo>
                  <a:cubicBezTo>
                    <a:pt x="183" y="1941"/>
                    <a:pt x="342" y="2078"/>
                    <a:pt x="525" y="2123"/>
                  </a:cubicBezTo>
                  <a:cubicBezTo>
                    <a:pt x="571" y="2146"/>
                    <a:pt x="639" y="2146"/>
                    <a:pt x="708" y="2146"/>
                  </a:cubicBezTo>
                  <a:cubicBezTo>
                    <a:pt x="822" y="2146"/>
                    <a:pt x="936" y="2123"/>
                    <a:pt x="1050" y="2078"/>
                  </a:cubicBezTo>
                  <a:cubicBezTo>
                    <a:pt x="1210" y="1986"/>
                    <a:pt x="1324" y="1827"/>
                    <a:pt x="1370" y="1667"/>
                  </a:cubicBezTo>
                  <a:cubicBezTo>
                    <a:pt x="1484" y="1324"/>
                    <a:pt x="1210" y="252"/>
                    <a:pt x="1164" y="115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5187200" y="943100"/>
              <a:ext cx="102750" cy="156675"/>
            </a:xfrm>
            <a:custGeom>
              <a:avLst/>
              <a:gdLst/>
              <a:ahLst/>
              <a:cxnLst/>
              <a:rect l="l" t="t" r="r" b="b"/>
              <a:pathLst>
                <a:path w="4110" h="6267" extrusionOk="0">
                  <a:moveTo>
                    <a:pt x="2064" y="0"/>
                  </a:moveTo>
                  <a:cubicBezTo>
                    <a:pt x="1612" y="0"/>
                    <a:pt x="837" y="206"/>
                    <a:pt x="480" y="1401"/>
                  </a:cubicBezTo>
                  <a:cubicBezTo>
                    <a:pt x="1" y="3067"/>
                    <a:pt x="777" y="3159"/>
                    <a:pt x="982" y="3364"/>
                  </a:cubicBezTo>
                  <a:cubicBezTo>
                    <a:pt x="982" y="3364"/>
                    <a:pt x="777" y="5692"/>
                    <a:pt x="777" y="5692"/>
                  </a:cubicBezTo>
                  <a:cubicBezTo>
                    <a:pt x="769" y="6123"/>
                    <a:pt x="1058" y="6266"/>
                    <a:pt x="1443" y="6266"/>
                  </a:cubicBezTo>
                  <a:cubicBezTo>
                    <a:pt x="2201" y="6266"/>
                    <a:pt x="3333" y="5715"/>
                    <a:pt x="3333" y="5715"/>
                  </a:cubicBezTo>
                  <a:cubicBezTo>
                    <a:pt x="3333" y="5715"/>
                    <a:pt x="2557" y="5258"/>
                    <a:pt x="2808" y="4277"/>
                  </a:cubicBezTo>
                  <a:cubicBezTo>
                    <a:pt x="2923" y="3820"/>
                    <a:pt x="2991" y="3478"/>
                    <a:pt x="3151" y="3318"/>
                  </a:cubicBezTo>
                  <a:cubicBezTo>
                    <a:pt x="3196" y="3250"/>
                    <a:pt x="3379" y="3250"/>
                    <a:pt x="3448" y="3227"/>
                  </a:cubicBezTo>
                  <a:cubicBezTo>
                    <a:pt x="3699" y="3227"/>
                    <a:pt x="4109" y="2976"/>
                    <a:pt x="4041" y="2542"/>
                  </a:cubicBezTo>
                  <a:cubicBezTo>
                    <a:pt x="4003" y="2184"/>
                    <a:pt x="3732" y="2153"/>
                    <a:pt x="3549" y="2153"/>
                  </a:cubicBezTo>
                  <a:cubicBezTo>
                    <a:pt x="3510" y="2153"/>
                    <a:pt x="3475" y="2154"/>
                    <a:pt x="3448" y="2154"/>
                  </a:cubicBezTo>
                  <a:cubicBezTo>
                    <a:pt x="3402" y="2154"/>
                    <a:pt x="3379" y="2109"/>
                    <a:pt x="3379" y="2086"/>
                  </a:cubicBezTo>
                  <a:cubicBezTo>
                    <a:pt x="3448" y="123"/>
                    <a:pt x="2603" y="77"/>
                    <a:pt x="2352" y="31"/>
                  </a:cubicBezTo>
                  <a:cubicBezTo>
                    <a:pt x="2292" y="17"/>
                    <a:pt x="2191" y="0"/>
                    <a:pt x="2064" y="0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5188925" y="942200"/>
              <a:ext cx="102725" cy="156850"/>
            </a:xfrm>
            <a:custGeom>
              <a:avLst/>
              <a:gdLst/>
              <a:ahLst/>
              <a:cxnLst/>
              <a:rect l="l" t="t" r="r" b="b"/>
              <a:pathLst>
                <a:path w="4109" h="6274" extrusionOk="0">
                  <a:moveTo>
                    <a:pt x="2085" y="0"/>
                  </a:moveTo>
                  <a:cubicBezTo>
                    <a:pt x="1635" y="0"/>
                    <a:pt x="842" y="182"/>
                    <a:pt x="480" y="1414"/>
                  </a:cubicBezTo>
                  <a:cubicBezTo>
                    <a:pt x="0" y="3080"/>
                    <a:pt x="776" y="3149"/>
                    <a:pt x="982" y="3354"/>
                  </a:cubicBezTo>
                  <a:cubicBezTo>
                    <a:pt x="982" y="3377"/>
                    <a:pt x="776" y="5705"/>
                    <a:pt x="776" y="5705"/>
                  </a:cubicBezTo>
                  <a:cubicBezTo>
                    <a:pt x="769" y="6131"/>
                    <a:pt x="1050" y="6273"/>
                    <a:pt x="1429" y="6273"/>
                  </a:cubicBezTo>
                  <a:cubicBezTo>
                    <a:pt x="2187" y="6273"/>
                    <a:pt x="3333" y="5705"/>
                    <a:pt x="3333" y="5705"/>
                  </a:cubicBezTo>
                  <a:cubicBezTo>
                    <a:pt x="3333" y="5705"/>
                    <a:pt x="2557" y="5272"/>
                    <a:pt x="2808" y="4267"/>
                  </a:cubicBezTo>
                  <a:cubicBezTo>
                    <a:pt x="2922" y="3834"/>
                    <a:pt x="2990" y="3468"/>
                    <a:pt x="3150" y="3309"/>
                  </a:cubicBezTo>
                  <a:cubicBezTo>
                    <a:pt x="3196" y="3263"/>
                    <a:pt x="3356" y="3240"/>
                    <a:pt x="3447" y="3240"/>
                  </a:cubicBezTo>
                  <a:cubicBezTo>
                    <a:pt x="3698" y="3217"/>
                    <a:pt x="4109" y="2989"/>
                    <a:pt x="4040" y="2555"/>
                  </a:cubicBezTo>
                  <a:cubicBezTo>
                    <a:pt x="3999" y="2163"/>
                    <a:pt x="3678" y="2144"/>
                    <a:pt x="3498" y="2144"/>
                  </a:cubicBezTo>
                  <a:cubicBezTo>
                    <a:pt x="3479" y="2144"/>
                    <a:pt x="3462" y="2145"/>
                    <a:pt x="3447" y="2145"/>
                  </a:cubicBezTo>
                  <a:cubicBezTo>
                    <a:pt x="3401" y="2145"/>
                    <a:pt x="3379" y="2122"/>
                    <a:pt x="3379" y="2076"/>
                  </a:cubicBezTo>
                  <a:cubicBezTo>
                    <a:pt x="3447" y="113"/>
                    <a:pt x="2602" y="67"/>
                    <a:pt x="2351" y="22"/>
                  </a:cubicBezTo>
                  <a:cubicBezTo>
                    <a:pt x="2295" y="12"/>
                    <a:pt x="2201" y="0"/>
                    <a:pt x="2085" y="0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5214600" y="924050"/>
              <a:ext cx="82050" cy="72350"/>
            </a:xfrm>
            <a:custGeom>
              <a:avLst/>
              <a:gdLst/>
              <a:ahLst/>
              <a:cxnLst/>
              <a:rect l="l" t="t" r="r" b="b"/>
              <a:pathLst>
                <a:path w="3282" h="2894" extrusionOk="0">
                  <a:moveTo>
                    <a:pt x="1407" y="0"/>
                  </a:moveTo>
                  <a:cubicBezTo>
                    <a:pt x="1048" y="0"/>
                    <a:pt x="588" y="106"/>
                    <a:pt x="0" y="360"/>
                  </a:cubicBezTo>
                  <a:cubicBezTo>
                    <a:pt x="0" y="360"/>
                    <a:pt x="92" y="1524"/>
                    <a:pt x="708" y="1752"/>
                  </a:cubicBezTo>
                  <a:cubicBezTo>
                    <a:pt x="1370" y="2026"/>
                    <a:pt x="2329" y="2186"/>
                    <a:pt x="2397" y="2893"/>
                  </a:cubicBezTo>
                  <a:cubicBezTo>
                    <a:pt x="2397" y="2893"/>
                    <a:pt x="3281" y="0"/>
                    <a:pt x="1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5268800" y="1004925"/>
              <a:ext cx="14875" cy="9725"/>
            </a:xfrm>
            <a:custGeom>
              <a:avLst/>
              <a:gdLst/>
              <a:ahLst/>
              <a:cxnLst/>
              <a:rect l="l" t="t" r="r" b="b"/>
              <a:pathLst>
                <a:path w="595" h="389" extrusionOk="0">
                  <a:moveTo>
                    <a:pt x="365" y="1"/>
                  </a:moveTo>
                  <a:cubicBezTo>
                    <a:pt x="266" y="1"/>
                    <a:pt x="141" y="89"/>
                    <a:pt x="1" y="389"/>
                  </a:cubicBezTo>
                  <a:lnTo>
                    <a:pt x="594" y="183"/>
                  </a:lnTo>
                  <a:cubicBezTo>
                    <a:pt x="594" y="183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5226025" y="995175"/>
              <a:ext cx="19425" cy="19475"/>
            </a:xfrm>
            <a:custGeom>
              <a:avLst/>
              <a:gdLst/>
              <a:ahLst/>
              <a:cxnLst/>
              <a:rect l="l" t="t" r="r" b="b"/>
              <a:pathLst>
                <a:path w="777" h="779" extrusionOk="0">
                  <a:moveTo>
                    <a:pt x="353" y="1"/>
                  </a:moveTo>
                  <a:cubicBezTo>
                    <a:pt x="162" y="1"/>
                    <a:pt x="0" y="174"/>
                    <a:pt x="0" y="368"/>
                  </a:cubicBezTo>
                  <a:cubicBezTo>
                    <a:pt x="0" y="596"/>
                    <a:pt x="160" y="756"/>
                    <a:pt x="388" y="779"/>
                  </a:cubicBezTo>
                  <a:cubicBezTo>
                    <a:pt x="593" y="779"/>
                    <a:pt x="776" y="596"/>
                    <a:pt x="776" y="391"/>
                  </a:cubicBezTo>
                  <a:cubicBezTo>
                    <a:pt x="776" y="185"/>
                    <a:pt x="616" y="3"/>
                    <a:pt x="388" y="3"/>
                  </a:cubicBezTo>
                  <a:cubicBezTo>
                    <a:pt x="376" y="1"/>
                    <a:pt x="365" y="1"/>
                    <a:pt x="353" y="1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5194625" y="980975"/>
              <a:ext cx="9150" cy="17700"/>
            </a:xfrm>
            <a:custGeom>
              <a:avLst/>
              <a:gdLst/>
              <a:ahLst/>
              <a:cxnLst/>
              <a:rect l="l" t="t" r="r" b="b"/>
              <a:pathLst>
                <a:path w="366" h="708" extrusionOk="0">
                  <a:moveTo>
                    <a:pt x="160" y="0"/>
                  </a:moveTo>
                  <a:cubicBezTo>
                    <a:pt x="160" y="0"/>
                    <a:pt x="1" y="411"/>
                    <a:pt x="46" y="708"/>
                  </a:cubicBezTo>
                  <a:cubicBezTo>
                    <a:pt x="229" y="685"/>
                    <a:pt x="366" y="525"/>
                    <a:pt x="366" y="343"/>
                  </a:cubicBezTo>
                  <a:cubicBezTo>
                    <a:pt x="366" y="183"/>
                    <a:pt x="297" y="69"/>
                    <a:pt x="160" y="0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5208325" y="978675"/>
              <a:ext cx="9150" cy="14300"/>
            </a:xfrm>
            <a:custGeom>
              <a:avLst/>
              <a:gdLst/>
              <a:ahLst/>
              <a:cxnLst/>
              <a:rect l="l" t="t" r="r" b="b"/>
              <a:pathLst>
                <a:path w="366" h="572" extrusionOk="0">
                  <a:moveTo>
                    <a:pt x="366" y="1"/>
                  </a:moveTo>
                  <a:lnTo>
                    <a:pt x="0" y="480"/>
                  </a:lnTo>
                  <a:lnTo>
                    <a:pt x="206" y="571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5226575" y="970850"/>
              <a:ext cx="9175" cy="8425"/>
            </a:xfrm>
            <a:custGeom>
              <a:avLst/>
              <a:gdLst/>
              <a:ahLst/>
              <a:cxnLst/>
              <a:rect l="l" t="t" r="r" b="b"/>
              <a:pathLst>
                <a:path w="367" h="337" extrusionOk="0">
                  <a:moveTo>
                    <a:pt x="97" y="0"/>
                  </a:moveTo>
                  <a:cubicBezTo>
                    <a:pt x="54" y="0"/>
                    <a:pt x="15" y="30"/>
                    <a:pt x="1" y="86"/>
                  </a:cubicBezTo>
                  <a:cubicBezTo>
                    <a:pt x="46" y="131"/>
                    <a:pt x="161" y="131"/>
                    <a:pt x="252" y="223"/>
                  </a:cubicBezTo>
                  <a:cubicBezTo>
                    <a:pt x="298" y="245"/>
                    <a:pt x="320" y="314"/>
                    <a:pt x="343" y="337"/>
                  </a:cubicBezTo>
                  <a:cubicBezTo>
                    <a:pt x="343" y="291"/>
                    <a:pt x="366" y="200"/>
                    <a:pt x="343" y="154"/>
                  </a:cubicBezTo>
                  <a:cubicBezTo>
                    <a:pt x="320" y="108"/>
                    <a:pt x="206" y="63"/>
                    <a:pt x="183" y="40"/>
                  </a:cubicBezTo>
                  <a:cubicBezTo>
                    <a:pt x="156" y="13"/>
                    <a:pt x="126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204950" y="964725"/>
              <a:ext cx="12525" cy="4675"/>
            </a:xfrm>
            <a:custGeom>
              <a:avLst/>
              <a:gdLst/>
              <a:ahLst/>
              <a:cxnLst/>
              <a:rect l="l" t="t" r="r" b="b"/>
              <a:pathLst>
                <a:path w="501" h="187" extrusionOk="0">
                  <a:moveTo>
                    <a:pt x="231" y="1"/>
                  </a:moveTo>
                  <a:cubicBezTo>
                    <a:pt x="206" y="1"/>
                    <a:pt x="181" y="3"/>
                    <a:pt x="158" y="11"/>
                  </a:cubicBezTo>
                  <a:cubicBezTo>
                    <a:pt x="97" y="31"/>
                    <a:pt x="0" y="106"/>
                    <a:pt x="12" y="106"/>
                  </a:cubicBezTo>
                  <a:cubicBezTo>
                    <a:pt x="13" y="106"/>
                    <a:pt x="16" y="105"/>
                    <a:pt x="21" y="102"/>
                  </a:cubicBezTo>
                  <a:cubicBezTo>
                    <a:pt x="45" y="97"/>
                    <a:pt x="67" y="95"/>
                    <a:pt x="88" y="95"/>
                  </a:cubicBezTo>
                  <a:cubicBezTo>
                    <a:pt x="222" y="95"/>
                    <a:pt x="311" y="186"/>
                    <a:pt x="372" y="186"/>
                  </a:cubicBezTo>
                  <a:cubicBezTo>
                    <a:pt x="386" y="186"/>
                    <a:pt x="398" y="182"/>
                    <a:pt x="409" y="171"/>
                  </a:cubicBezTo>
                  <a:cubicBezTo>
                    <a:pt x="501" y="102"/>
                    <a:pt x="455" y="34"/>
                    <a:pt x="341" y="11"/>
                  </a:cubicBezTo>
                  <a:cubicBezTo>
                    <a:pt x="326" y="11"/>
                    <a:pt x="280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221450" y="982675"/>
              <a:ext cx="4575" cy="6875"/>
            </a:xfrm>
            <a:custGeom>
              <a:avLst/>
              <a:gdLst/>
              <a:ahLst/>
              <a:cxnLst/>
              <a:rect l="l" t="t" r="r" b="b"/>
              <a:pathLst>
                <a:path w="183" h="275" extrusionOk="0">
                  <a:moveTo>
                    <a:pt x="160" y="1"/>
                  </a:moveTo>
                  <a:cubicBezTo>
                    <a:pt x="115" y="1"/>
                    <a:pt x="69" y="46"/>
                    <a:pt x="46" y="115"/>
                  </a:cubicBezTo>
                  <a:cubicBezTo>
                    <a:pt x="0" y="183"/>
                    <a:pt x="23" y="252"/>
                    <a:pt x="46" y="275"/>
                  </a:cubicBezTo>
                  <a:cubicBezTo>
                    <a:pt x="92" y="275"/>
                    <a:pt x="137" y="229"/>
                    <a:pt x="160" y="160"/>
                  </a:cubicBezTo>
                  <a:cubicBezTo>
                    <a:pt x="183" y="92"/>
                    <a:pt x="183" y="23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5208325" y="976400"/>
              <a:ext cx="4025" cy="6450"/>
            </a:xfrm>
            <a:custGeom>
              <a:avLst/>
              <a:gdLst/>
              <a:ahLst/>
              <a:cxnLst/>
              <a:rect l="l" t="t" r="r" b="b"/>
              <a:pathLst>
                <a:path w="161" h="258" extrusionOk="0">
                  <a:moveTo>
                    <a:pt x="137" y="1"/>
                  </a:moveTo>
                  <a:cubicBezTo>
                    <a:pt x="92" y="1"/>
                    <a:pt x="46" y="46"/>
                    <a:pt x="23" y="115"/>
                  </a:cubicBezTo>
                  <a:cubicBezTo>
                    <a:pt x="0" y="183"/>
                    <a:pt x="0" y="229"/>
                    <a:pt x="23" y="252"/>
                  </a:cubicBezTo>
                  <a:cubicBezTo>
                    <a:pt x="31" y="256"/>
                    <a:pt x="39" y="258"/>
                    <a:pt x="47" y="258"/>
                  </a:cubicBezTo>
                  <a:cubicBezTo>
                    <a:pt x="84" y="258"/>
                    <a:pt x="119" y="217"/>
                    <a:pt x="137" y="160"/>
                  </a:cubicBezTo>
                  <a:cubicBezTo>
                    <a:pt x="160" y="92"/>
                    <a:pt x="160" y="23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5210525" y="1027175"/>
              <a:ext cx="33975" cy="12100"/>
            </a:xfrm>
            <a:custGeom>
              <a:avLst/>
              <a:gdLst/>
              <a:ahLst/>
              <a:cxnLst/>
              <a:rect l="l" t="t" r="r" b="b"/>
              <a:pathLst>
                <a:path w="1359" h="484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367"/>
                    <a:pt x="172" y="483"/>
                    <a:pt x="396" y="483"/>
                  </a:cubicBezTo>
                  <a:cubicBezTo>
                    <a:pt x="793" y="483"/>
                    <a:pt x="1358" y="115"/>
                    <a:pt x="1157" y="115"/>
                  </a:cubicBezTo>
                  <a:cubicBezTo>
                    <a:pt x="1154" y="115"/>
                    <a:pt x="1149" y="115"/>
                    <a:pt x="1145" y="115"/>
                  </a:cubicBezTo>
                  <a:cubicBezTo>
                    <a:pt x="1117" y="117"/>
                    <a:pt x="1087" y="118"/>
                    <a:pt x="1055" y="118"/>
                  </a:cubicBezTo>
                  <a:cubicBezTo>
                    <a:pt x="672" y="118"/>
                    <a:pt x="5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5203200" y="998650"/>
              <a:ext cx="14275" cy="7425"/>
            </a:xfrm>
            <a:custGeom>
              <a:avLst/>
              <a:gdLst/>
              <a:ahLst/>
              <a:cxnLst/>
              <a:rect l="l" t="t" r="r" b="b"/>
              <a:pathLst>
                <a:path w="571" h="297" extrusionOk="0">
                  <a:moveTo>
                    <a:pt x="23" y="1"/>
                  </a:moveTo>
                  <a:cubicBezTo>
                    <a:pt x="23" y="1"/>
                    <a:pt x="0" y="229"/>
                    <a:pt x="114" y="275"/>
                  </a:cubicBezTo>
                  <a:cubicBezTo>
                    <a:pt x="152" y="290"/>
                    <a:pt x="190" y="296"/>
                    <a:pt x="227" y="296"/>
                  </a:cubicBezTo>
                  <a:cubicBezTo>
                    <a:pt x="412" y="296"/>
                    <a:pt x="571" y="138"/>
                    <a:pt x="571" y="138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F7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203750" y="997125"/>
              <a:ext cx="14300" cy="5425"/>
            </a:xfrm>
            <a:custGeom>
              <a:avLst/>
              <a:gdLst/>
              <a:ahLst/>
              <a:cxnLst/>
              <a:rect l="l" t="t" r="r" b="b"/>
              <a:pathLst>
                <a:path w="572" h="217" extrusionOk="0">
                  <a:moveTo>
                    <a:pt x="138" y="1"/>
                  </a:moveTo>
                  <a:cubicBezTo>
                    <a:pt x="67" y="1"/>
                    <a:pt x="1" y="44"/>
                    <a:pt x="1" y="62"/>
                  </a:cubicBezTo>
                  <a:cubicBezTo>
                    <a:pt x="64" y="189"/>
                    <a:pt x="233" y="217"/>
                    <a:pt x="371" y="217"/>
                  </a:cubicBezTo>
                  <a:cubicBezTo>
                    <a:pt x="481" y="217"/>
                    <a:pt x="571" y="199"/>
                    <a:pt x="571" y="199"/>
                  </a:cubicBezTo>
                  <a:cubicBezTo>
                    <a:pt x="571" y="199"/>
                    <a:pt x="298" y="39"/>
                    <a:pt x="206" y="16"/>
                  </a:cubicBezTo>
                  <a:cubicBezTo>
                    <a:pt x="184" y="5"/>
                    <a:pt x="161" y="1"/>
                    <a:pt x="138" y="1"/>
                  </a:cubicBezTo>
                  <a:close/>
                </a:path>
              </a:pathLst>
            </a:custGeom>
            <a:solidFill>
              <a:srgbClr val="FF6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5240850" y="1012925"/>
              <a:ext cx="36550" cy="51950"/>
            </a:xfrm>
            <a:custGeom>
              <a:avLst/>
              <a:gdLst/>
              <a:ahLst/>
              <a:cxnLst/>
              <a:rect l="l" t="t" r="r" b="b"/>
              <a:pathLst>
                <a:path w="1462" h="2078" extrusionOk="0">
                  <a:moveTo>
                    <a:pt x="1005" y="297"/>
                  </a:moveTo>
                  <a:cubicBezTo>
                    <a:pt x="1119" y="685"/>
                    <a:pt x="1279" y="1370"/>
                    <a:pt x="1210" y="1575"/>
                  </a:cubicBezTo>
                  <a:cubicBezTo>
                    <a:pt x="1165" y="1712"/>
                    <a:pt x="1073" y="1826"/>
                    <a:pt x="959" y="1872"/>
                  </a:cubicBezTo>
                  <a:cubicBezTo>
                    <a:pt x="887" y="1915"/>
                    <a:pt x="805" y="1931"/>
                    <a:pt x="720" y="1931"/>
                  </a:cubicBezTo>
                  <a:cubicBezTo>
                    <a:pt x="671" y="1931"/>
                    <a:pt x="621" y="1926"/>
                    <a:pt x="571" y="1918"/>
                  </a:cubicBezTo>
                  <a:cubicBezTo>
                    <a:pt x="320" y="1826"/>
                    <a:pt x="160" y="1530"/>
                    <a:pt x="252" y="1279"/>
                  </a:cubicBezTo>
                  <a:cubicBezTo>
                    <a:pt x="320" y="1073"/>
                    <a:pt x="754" y="571"/>
                    <a:pt x="1005" y="297"/>
                  </a:cubicBezTo>
                  <a:close/>
                  <a:moveTo>
                    <a:pt x="1073" y="0"/>
                  </a:moveTo>
                  <a:lnTo>
                    <a:pt x="982" y="92"/>
                  </a:lnTo>
                  <a:cubicBezTo>
                    <a:pt x="959" y="114"/>
                    <a:pt x="206" y="913"/>
                    <a:pt x="115" y="1233"/>
                  </a:cubicBezTo>
                  <a:cubicBezTo>
                    <a:pt x="0" y="1575"/>
                    <a:pt x="183" y="1940"/>
                    <a:pt x="525" y="2055"/>
                  </a:cubicBezTo>
                  <a:cubicBezTo>
                    <a:pt x="594" y="2077"/>
                    <a:pt x="662" y="2077"/>
                    <a:pt x="731" y="2077"/>
                  </a:cubicBezTo>
                  <a:cubicBezTo>
                    <a:pt x="845" y="2077"/>
                    <a:pt x="936" y="2055"/>
                    <a:pt x="1028" y="2009"/>
                  </a:cubicBezTo>
                  <a:cubicBezTo>
                    <a:pt x="1187" y="1940"/>
                    <a:pt x="1302" y="1804"/>
                    <a:pt x="1370" y="1621"/>
                  </a:cubicBezTo>
                  <a:cubicBezTo>
                    <a:pt x="1461" y="1324"/>
                    <a:pt x="1165" y="251"/>
                    <a:pt x="1119" y="114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5171225" y="1875150"/>
              <a:ext cx="50250" cy="70850"/>
            </a:xfrm>
            <a:custGeom>
              <a:avLst/>
              <a:gdLst/>
              <a:ahLst/>
              <a:cxnLst/>
              <a:rect l="l" t="t" r="r" b="b"/>
              <a:pathLst>
                <a:path w="2010" h="2834" extrusionOk="0">
                  <a:moveTo>
                    <a:pt x="1" y="0"/>
                  </a:moveTo>
                  <a:lnTo>
                    <a:pt x="138" y="1986"/>
                  </a:lnTo>
                  <a:cubicBezTo>
                    <a:pt x="138" y="1986"/>
                    <a:pt x="526" y="2237"/>
                    <a:pt x="914" y="2717"/>
                  </a:cubicBezTo>
                  <a:cubicBezTo>
                    <a:pt x="981" y="2799"/>
                    <a:pt x="1049" y="2833"/>
                    <a:pt x="1116" y="2833"/>
                  </a:cubicBezTo>
                  <a:cubicBezTo>
                    <a:pt x="1455" y="2833"/>
                    <a:pt x="1758" y="1940"/>
                    <a:pt x="1758" y="1940"/>
                  </a:cubicBezTo>
                  <a:lnTo>
                    <a:pt x="2009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5194050" y="1878000"/>
              <a:ext cx="27800" cy="65500"/>
            </a:xfrm>
            <a:custGeom>
              <a:avLst/>
              <a:gdLst/>
              <a:ahLst/>
              <a:cxnLst/>
              <a:rect l="l" t="t" r="r" b="b"/>
              <a:pathLst>
                <a:path w="1112" h="2620" extrusionOk="0">
                  <a:moveTo>
                    <a:pt x="69" y="0"/>
                  </a:moveTo>
                  <a:lnTo>
                    <a:pt x="1" y="2603"/>
                  </a:lnTo>
                  <a:cubicBezTo>
                    <a:pt x="1" y="2603"/>
                    <a:pt x="115" y="2619"/>
                    <a:pt x="262" y="2619"/>
                  </a:cubicBezTo>
                  <a:cubicBezTo>
                    <a:pt x="601" y="2619"/>
                    <a:pt x="1111" y="2530"/>
                    <a:pt x="777" y="1941"/>
                  </a:cubicBezTo>
                  <a:lnTo>
                    <a:pt x="1051" y="13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6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5380075" y="1872875"/>
              <a:ext cx="42825" cy="57075"/>
            </a:xfrm>
            <a:custGeom>
              <a:avLst/>
              <a:gdLst/>
              <a:ahLst/>
              <a:cxnLst/>
              <a:rect l="l" t="t" r="r" b="b"/>
              <a:pathLst>
                <a:path w="1713" h="2283" extrusionOk="0">
                  <a:moveTo>
                    <a:pt x="1" y="0"/>
                  </a:moveTo>
                  <a:lnTo>
                    <a:pt x="594" y="1895"/>
                  </a:lnTo>
                  <a:cubicBezTo>
                    <a:pt x="594" y="1895"/>
                    <a:pt x="1051" y="2283"/>
                    <a:pt x="1211" y="2283"/>
                  </a:cubicBezTo>
                  <a:cubicBezTo>
                    <a:pt x="1507" y="2260"/>
                    <a:pt x="1667" y="1758"/>
                    <a:pt x="1667" y="1758"/>
                  </a:cubicBezTo>
                  <a:lnTo>
                    <a:pt x="1713" y="0"/>
                  </a:lnTo>
                  <a:close/>
                </a:path>
              </a:pathLst>
            </a:custGeom>
            <a:solidFill>
              <a:srgbClr val="FF8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5401775" y="1860300"/>
              <a:ext cx="27200" cy="78925"/>
            </a:xfrm>
            <a:custGeom>
              <a:avLst/>
              <a:gdLst/>
              <a:ahLst/>
              <a:cxnLst/>
              <a:rect l="l" t="t" r="r" b="b"/>
              <a:pathLst>
                <a:path w="1088" h="3157" extrusionOk="0">
                  <a:moveTo>
                    <a:pt x="0" y="1"/>
                  </a:moveTo>
                  <a:lnTo>
                    <a:pt x="411" y="3128"/>
                  </a:lnTo>
                  <a:cubicBezTo>
                    <a:pt x="411" y="3128"/>
                    <a:pt x="515" y="3156"/>
                    <a:pt x="629" y="3156"/>
                  </a:cubicBezTo>
                  <a:cubicBezTo>
                    <a:pt x="841" y="3156"/>
                    <a:pt x="1087" y="3060"/>
                    <a:pt x="776" y="2512"/>
                  </a:cubicBezTo>
                  <a:lnTo>
                    <a:pt x="890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129575" y="1916225"/>
              <a:ext cx="90750" cy="45100"/>
            </a:xfrm>
            <a:custGeom>
              <a:avLst/>
              <a:gdLst/>
              <a:ahLst/>
              <a:cxnLst/>
              <a:rect l="l" t="t" r="r" b="b"/>
              <a:pathLst>
                <a:path w="3630" h="1804" extrusionOk="0">
                  <a:moveTo>
                    <a:pt x="3424" y="1"/>
                  </a:moveTo>
                  <a:cubicBezTo>
                    <a:pt x="3356" y="1"/>
                    <a:pt x="3310" y="24"/>
                    <a:pt x="3287" y="46"/>
                  </a:cubicBezTo>
                  <a:cubicBezTo>
                    <a:pt x="3142" y="192"/>
                    <a:pt x="2713" y="583"/>
                    <a:pt x="2430" y="583"/>
                  </a:cubicBezTo>
                  <a:cubicBezTo>
                    <a:pt x="2402" y="583"/>
                    <a:pt x="2376" y="580"/>
                    <a:pt x="2352" y="571"/>
                  </a:cubicBezTo>
                  <a:cubicBezTo>
                    <a:pt x="2169" y="503"/>
                    <a:pt x="1941" y="389"/>
                    <a:pt x="1849" y="320"/>
                  </a:cubicBezTo>
                  <a:cubicBezTo>
                    <a:pt x="1827" y="297"/>
                    <a:pt x="1792" y="286"/>
                    <a:pt x="1758" y="286"/>
                  </a:cubicBezTo>
                  <a:cubicBezTo>
                    <a:pt x="1724" y="286"/>
                    <a:pt x="1690" y="297"/>
                    <a:pt x="1667" y="320"/>
                  </a:cubicBezTo>
                  <a:lnTo>
                    <a:pt x="69" y="1621"/>
                  </a:lnTo>
                  <a:cubicBezTo>
                    <a:pt x="1" y="1667"/>
                    <a:pt x="46" y="1781"/>
                    <a:pt x="160" y="1781"/>
                  </a:cubicBezTo>
                  <a:lnTo>
                    <a:pt x="2511" y="1804"/>
                  </a:lnTo>
                  <a:cubicBezTo>
                    <a:pt x="2580" y="1804"/>
                    <a:pt x="2625" y="1781"/>
                    <a:pt x="2648" y="1735"/>
                  </a:cubicBezTo>
                  <a:lnTo>
                    <a:pt x="2808" y="1370"/>
                  </a:lnTo>
                  <a:cubicBezTo>
                    <a:pt x="2842" y="1313"/>
                    <a:pt x="2882" y="1285"/>
                    <a:pt x="2914" y="1285"/>
                  </a:cubicBezTo>
                  <a:cubicBezTo>
                    <a:pt x="2945" y="1285"/>
                    <a:pt x="2968" y="1313"/>
                    <a:pt x="2968" y="1370"/>
                  </a:cubicBezTo>
                  <a:lnTo>
                    <a:pt x="3036" y="1713"/>
                  </a:lnTo>
                  <a:cubicBezTo>
                    <a:pt x="3036" y="1744"/>
                    <a:pt x="3153" y="1756"/>
                    <a:pt x="3280" y="1756"/>
                  </a:cubicBezTo>
                  <a:cubicBezTo>
                    <a:pt x="3435" y="1756"/>
                    <a:pt x="3607" y="1738"/>
                    <a:pt x="3607" y="1713"/>
                  </a:cubicBezTo>
                  <a:cubicBezTo>
                    <a:pt x="3630" y="1393"/>
                    <a:pt x="3584" y="366"/>
                    <a:pt x="3516" y="92"/>
                  </a:cubicBezTo>
                  <a:cubicBezTo>
                    <a:pt x="3516" y="46"/>
                    <a:pt x="3470" y="24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5387500" y="1914650"/>
              <a:ext cx="59950" cy="61525"/>
            </a:xfrm>
            <a:custGeom>
              <a:avLst/>
              <a:gdLst/>
              <a:ahLst/>
              <a:cxnLst/>
              <a:rect l="l" t="t" r="r" b="b"/>
              <a:pathLst>
                <a:path w="2398" h="2461" extrusionOk="0">
                  <a:moveTo>
                    <a:pt x="1359" y="1"/>
                  </a:moveTo>
                  <a:cubicBezTo>
                    <a:pt x="1347" y="1"/>
                    <a:pt x="1336" y="7"/>
                    <a:pt x="1324" y="18"/>
                  </a:cubicBezTo>
                  <a:cubicBezTo>
                    <a:pt x="1324" y="18"/>
                    <a:pt x="1210" y="292"/>
                    <a:pt x="1142" y="383"/>
                  </a:cubicBezTo>
                  <a:cubicBezTo>
                    <a:pt x="1104" y="446"/>
                    <a:pt x="998" y="481"/>
                    <a:pt x="890" y="481"/>
                  </a:cubicBezTo>
                  <a:cubicBezTo>
                    <a:pt x="802" y="481"/>
                    <a:pt x="714" y="458"/>
                    <a:pt x="662" y="406"/>
                  </a:cubicBezTo>
                  <a:lnTo>
                    <a:pt x="320" y="109"/>
                  </a:lnTo>
                  <a:cubicBezTo>
                    <a:pt x="309" y="98"/>
                    <a:pt x="292" y="92"/>
                    <a:pt x="277" y="92"/>
                  </a:cubicBezTo>
                  <a:cubicBezTo>
                    <a:pt x="263" y="92"/>
                    <a:pt x="252" y="98"/>
                    <a:pt x="252" y="109"/>
                  </a:cubicBezTo>
                  <a:lnTo>
                    <a:pt x="23" y="1639"/>
                  </a:lnTo>
                  <a:cubicBezTo>
                    <a:pt x="1" y="1798"/>
                    <a:pt x="160" y="1913"/>
                    <a:pt x="366" y="2004"/>
                  </a:cubicBezTo>
                  <a:cubicBezTo>
                    <a:pt x="640" y="2118"/>
                    <a:pt x="1142" y="2460"/>
                    <a:pt x="1461" y="2460"/>
                  </a:cubicBezTo>
                  <a:cubicBezTo>
                    <a:pt x="1644" y="2460"/>
                    <a:pt x="1872" y="2118"/>
                    <a:pt x="2169" y="1958"/>
                  </a:cubicBezTo>
                  <a:cubicBezTo>
                    <a:pt x="2329" y="1844"/>
                    <a:pt x="2397" y="1662"/>
                    <a:pt x="2283" y="1525"/>
                  </a:cubicBezTo>
                  <a:lnTo>
                    <a:pt x="1393" y="18"/>
                  </a:lnTo>
                  <a:cubicBezTo>
                    <a:pt x="1381" y="7"/>
                    <a:pt x="1370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5106750" y="1244425"/>
              <a:ext cx="319575" cy="642675"/>
            </a:xfrm>
            <a:custGeom>
              <a:avLst/>
              <a:gdLst/>
              <a:ahLst/>
              <a:cxnLst/>
              <a:rect l="l" t="t" r="r" b="b"/>
              <a:pathLst>
                <a:path w="12783" h="25707" extrusionOk="0">
                  <a:moveTo>
                    <a:pt x="4362" y="0"/>
                  </a:moveTo>
                  <a:cubicBezTo>
                    <a:pt x="3942" y="0"/>
                    <a:pt x="3534" y="21"/>
                    <a:pt x="3150" y="76"/>
                  </a:cubicBezTo>
                  <a:cubicBezTo>
                    <a:pt x="1" y="5303"/>
                    <a:pt x="2078" y="21418"/>
                    <a:pt x="2488" y="25663"/>
                  </a:cubicBezTo>
                  <a:cubicBezTo>
                    <a:pt x="2661" y="25685"/>
                    <a:pt x="3081" y="25706"/>
                    <a:pt x="3511" y="25706"/>
                  </a:cubicBezTo>
                  <a:cubicBezTo>
                    <a:pt x="3994" y="25706"/>
                    <a:pt x="4488" y="25679"/>
                    <a:pt x="4657" y="25595"/>
                  </a:cubicBezTo>
                  <a:cubicBezTo>
                    <a:pt x="4885" y="21418"/>
                    <a:pt x="5342" y="11329"/>
                    <a:pt x="5068" y="8841"/>
                  </a:cubicBezTo>
                  <a:cubicBezTo>
                    <a:pt x="5042" y="8649"/>
                    <a:pt x="5188" y="8543"/>
                    <a:pt x="5338" y="8543"/>
                  </a:cubicBezTo>
                  <a:cubicBezTo>
                    <a:pt x="5456" y="8543"/>
                    <a:pt x="5575" y="8609"/>
                    <a:pt x="5616" y="8749"/>
                  </a:cubicBezTo>
                  <a:cubicBezTo>
                    <a:pt x="6141" y="10941"/>
                    <a:pt x="9701" y="22079"/>
                    <a:pt x="10911" y="25526"/>
                  </a:cubicBezTo>
                  <a:cubicBezTo>
                    <a:pt x="11106" y="25538"/>
                    <a:pt x="11457" y="25563"/>
                    <a:pt x="11832" y="25563"/>
                  </a:cubicBezTo>
                  <a:cubicBezTo>
                    <a:pt x="12160" y="25563"/>
                    <a:pt x="12506" y="25544"/>
                    <a:pt x="12783" y="25480"/>
                  </a:cubicBezTo>
                  <a:cubicBezTo>
                    <a:pt x="12554" y="22011"/>
                    <a:pt x="9838" y="5965"/>
                    <a:pt x="9359" y="4047"/>
                  </a:cubicBezTo>
                  <a:cubicBezTo>
                    <a:pt x="8948" y="2404"/>
                    <a:pt x="8560" y="1468"/>
                    <a:pt x="7830" y="190"/>
                  </a:cubicBezTo>
                  <a:cubicBezTo>
                    <a:pt x="6759" y="157"/>
                    <a:pt x="5516" y="0"/>
                    <a:pt x="4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5157525" y="1260000"/>
              <a:ext cx="33125" cy="590050"/>
            </a:xfrm>
            <a:custGeom>
              <a:avLst/>
              <a:gdLst/>
              <a:ahLst/>
              <a:cxnLst/>
              <a:rect l="l" t="t" r="r" b="b"/>
              <a:pathLst>
                <a:path w="1325" h="23602" extrusionOk="0">
                  <a:moveTo>
                    <a:pt x="1279" y="1"/>
                  </a:moveTo>
                  <a:cubicBezTo>
                    <a:pt x="1279" y="46"/>
                    <a:pt x="1" y="3242"/>
                    <a:pt x="1" y="7693"/>
                  </a:cubicBezTo>
                  <a:cubicBezTo>
                    <a:pt x="1" y="12144"/>
                    <a:pt x="823" y="23488"/>
                    <a:pt x="823" y="23602"/>
                  </a:cubicBezTo>
                  <a:lnTo>
                    <a:pt x="891" y="23602"/>
                  </a:lnTo>
                  <a:cubicBezTo>
                    <a:pt x="868" y="23488"/>
                    <a:pt x="47" y="12144"/>
                    <a:pt x="47" y="7693"/>
                  </a:cubicBezTo>
                  <a:cubicBezTo>
                    <a:pt x="47" y="3265"/>
                    <a:pt x="1325" y="69"/>
                    <a:pt x="1325" y="24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283650" y="1256575"/>
              <a:ext cx="117000" cy="592350"/>
            </a:xfrm>
            <a:custGeom>
              <a:avLst/>
              <a:gdLst/>
              <a:ahLst/>
              <a:cxnLst/>
              <a:rect l="l" t="t" r="r" b="b"/>
              <a:pathLst>
                <a:path w="4680" h="23694" extrusionOk="0">
                  <a:moveTo>
                    <a:pt x="69" y="1"/>
                  </a:moveTo>
                  <a:lnTo>
                    <a:pt x="0" y="24"/>
                  </a:lnTo>
                  <a:lnTo>
                    <a:pt x="4634" y="23693"/>
                  </a:lnTo>
                  <a:lnTo>
                    <a:pt x="4680" y="2369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5261400" y="1260000"/>
              <a:ext cx="47950" cy="95900"/>
            </a:xfrm>
            <a:custGeom>
              <a:avLst/>
              <a:gdLst/>
              <a:ahLst/>
              <a:cxnLst/>
              <a:rect l="l" t="t" r="r" b="b"/>
              <a:pathLst>
                <a:path w="1918" h="3836" extrusionOk="0">
                  <a:moveTo>
                    <a:pt x="0" y="1"/>
                  </a:moveTo>
                  <a:cubicBezTo>
                    <a:pt x="0" y="115"/>
                    <a:pt x="46" y="2763"/>
                    <a:pt x="1050" y="3584"/>
                  </a:cubicBezTo>
                  <a:cubicBezTo>
                    <a:pt x="1256" y="3767"/>
                    <a:pt x="1461" y="3835"/>
                    <a:pt x="1712" y="3835"/>
                  </a:cubicBezTo>
                  <a:cubicBezTo>
                    <a:pt x="1781" y="3835"/>
                    <a:pt x="1849" y="3835"/>
                    <a:pt x="1917" y="3813"/>
                  </a:cubicBezTo>
                  <a:lnTo>
                    <a:pt x="1917" y="3767"/>
                  </a:lnTo>
                  <a:cubicBezTo>
                    <a:pt x="1855" y="3776"/>
                    <a:pt x="1794" y="3780"/>
                    <a:pt x="1735" y="3780"/>
                  </a:cubicBezTo>
                  <a:cubicBezTo>
                    <a:pt x="1491" y="3780"/>
                    <a:pt x="1275" y="3704"/>
                    <a:pt x="1073" y="3539"/>
                  </a:cubicBezTo>
                  <a:cubicBezTo>
                    <a:pt x="91" y="2717"/>
                    <a:pt x="46" y="24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5186075" y="1262275"/>
              <a:ext cx="155225" cy="112450"/>
            </a:xfrm>
            <a:custGeom>
              <a:avLst/>
              <a:gdLst/>
              <a:ahLst/>
              <a:cxnLst/>
              <a:rect l="l" t="t" r="r" b="b"/>
              <a:pathLst>
                <a:path w="6209" h="4498" extrusionOk="0">
                  <a:moveTo>
                    <a:pt x="0" y="1"/>
                  </a:moveTo>
                  <a:lnTo>
                    <a:pt x="5958" y="4498"/>
                  </a:lnTo>
                  <a:cubicBezTo>
                    <a:pt x="5958" y="4498"/>
                    <a:pt x="6209" y="2078"/>
                    <a:pt x="5136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166100" y="1265150"/>
              <a:ext cx="44525" cy="95300"/>
            </a:xfrm>
            <a:custGeom>
              <a:avLst/>
              <a:gdLst/>
              <a:ahLst/>
              <a:cxnLst/>
              <a:rect l="l" t="t" r="r" b="b"/>
              <a:pathLst>
                <a:path w="1781" h="3812" extrusionOk="0">
                  <a:moveTo>
                    <a:pt x="1530" y="0"/>
                  </a:moveTo>
                  <a:cubicBezTo>
                    <a:pt x="1530" y="23"/>
                    <a:pt x="1712" y="2716"/>
                    <a:pt x="799" y="3538"/>
                  </a:cubicBezTo>
                  <a:cubicBezTo>
                    <a:pt x="640" y="3680"/>
                    <a:pt x="440" y="3766"/>
                    <a:pt x="209" y="3766"/>
                  </a:cubicBezTo>
                  <a:cubicBezTo>
                    <a:pt x="142" y="3766"/>
                    <a:pt x="72" y="3759"/>
                    <a:pt x="0" y="3743"/>
                  </a:cubicBezTo>
                  <a:lnTo>
                    <a:pt x="0" y="3812"/>
                  </a:lnTo>
                  <a:lnTo>
                    <a:pt x="206" y="3812"/>
                  </a:lnTo>
                  <a:cubicBezTo>
                    <a:pt x="457" y="3812"/>
                    <a:pt x="662" y="3743"/>
                    <a:pt x="845" y="3584"/>
                  </a:cubicBezTo>
                  <a:cubicBezTo>
                    <a:pt x="1781" y="2739"/>
                    <a:pt x="1598" y="114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255125" y="1071625"/>
              <a:ext cx="8475" cy="7525"/>
            </a:xfrm>
            <a:custGeom>
              <a:avLst/>
              <a:gdLst/>
              <a:ahLst/>
              <a:cxnLst/>
              <a:rect l="l" t="t" r="r" b="b"/>
              <a:pathLst>
                <a:path w="339" h="301" extrusionOk="0">
                  <a:moveTo>
                    <a:pt x="291" y="1"/>
                  </a:moveTo>
                  <a:cubicBezTo>
                    <a:pt x="205" y="1"/>
                    <a:pt x="0" y="49"/>
                    <a:pt x="0" y="49"/>
                  </a:cubicBezTo>
                  <a:lnTo>
                    <a:pt x="0" y="300"/>
                  </a:lnTo>
                  <a:cubicBezTo>
                    <a:pt x="114" y="209"/>
                    <a:pt x="251" y="117"/>
                    <a:pt x="320" y="26"/>
                  </a:cubicBezTo>
                  <a:cubicBezTo>
                    <a:pt x="338" y="8"/>
                    <a:pt x="323" y="1"/>
                    <a:pt x="291" y="1"/>
                  </a:cubicBezTo>
                  <a:close/>
                </a:path>
              </a:pathLst>
            </a:custGeom>
            <a:solidFill>
              <a:srgbClr val="FF2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164375" y="1849475"/>
              <a:ext cx="60525" cy="2875"/>
            </a:xfrm>
            <a:custGeom>
              <a:avLst/>
              <a:gdLst/>
              <a:ahLst/>
              <a:cxnLst/>
              <a:rect l="l" t="t" r="r" b="b"/>
              <a:pathLst>
                <a:path w="2421" h="115" extrusionOk="0">
                  <a:moveTo>
                    <a:pt x="1" y="0"/>
                  </a:moveTo>
                  <a:lnTo>
                    <a:pt x="1" y="69"/>
                  </a:lnTo>
                  <a:lnTo>
                    <a:pt x="2420" y="114"/>
                  </a:lnTo>
                  <a:lnTo>
                    <a:pt x="2420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369250" y="1849475"/>
              <a:ext cx="54225" cy="2875"/>
            </a:xfrm>
            <a:custGeom>
              <a:avLst/>
              <a:gdLst/>
              <a:ahLst/>
              <a:cxnLst/>
              <a:rect l="l" t="t" r="r" b="b"/>
              <a:pathLst>
                <a:path w="2169" h="115" extrusionOk="0">
                  <a:moveTo>
                    <a:pt x="0" y="0"/>
                  </a:moveTo>
                  <a:lnTo>
                    <a:pt x="0" y="69"/>
                  </a:lnTo>
                  <a:lnTo>
                    <a:pt x="2169" y="114"/>
                  </a:lnTo>
                  <a:lnTo>
                    <a:pt x="2169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343575" y="1432900"/>
              <a:ext cx="4000" cy="12025"/>
            </a:xfrm>
            <a:custGeom>
              <a:avLst/>
              <a:gdLst/>
              <a:ahLst/>
              <a:cxnLst/>
              <a:rect l="l" t="t" r="r" b="b"/>
              <a:pathLst>
                <a:path w="160" h="481" extrusionOk="0">
                  <a:moveTo>
                    <a:pt x="160" y="1"/>
                  </a:moveTo>
                  <a:lnTo>
                    <a:pt x="0" y="480"/>
                  </a:lnTo>
                  <a:lnTo>
                    <a:pt x="114" y="366"/>
                  </a:lnTo>
                  <a:cubicBezTo>
                    <a:pt x="114" y="343"/>
                    <a:pt x="160" y="1"/>
                    <a:pt x="160" y="1"/>
                  </a:cubicBezTo>
                  <a:close/>
                </a:path>
              </a:pathLst>
            </a:custGeom>
            <a:solidFill>
              <a:srgbClr val="FF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320175" y="1454025"/>
              <a:ext cx="4000" cy="6875"/>
            </a:xfrm>
            <a:custGeom>
              <a:avLst/>
              <a:gdLst/>
              <a:ahLst/>
              <a:cxnLst/>
              <a:rect l="l" t="t" r="r" b="b"/>
              <a:pathLst>
                <a:path w="160" h="275" extrusionOk="0">
                  <a:moveTo>
                    <a:pt x="114" y="0"/>
                  </a:moveTo>
                  <a:lnTo>
                    <a:pt x="0" y="92"/>
                  </a:lnTo>
                  <a:cubicBezTo>
                    <a:pt x="0" y="92"/>
                    <a:pt x="114" y="274"/>
                    <a:pt x="160" y="274"/>
                  </a:cubicBezTo>
                  <a:cubicBezTo>
                    <a:pt x="160" y="274"/>
                    <a:pt x="69" y="183"/>
                    <a:pt x="114" y="0"/>
                  </a:cubicBezTo>
                  <a:close/>
                </a:path>
              </a:pathLst>
            </a:custGeom>
            <a:solidFill>
              <a:srgbClr val="FF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5021150" y="1076125"/>
              <a:ext cx="178075" cy="204050"/>
            </a:xfrm>
            <a:custGeom>
              <a:avLst/>
              <a:gdLst/>
              <a:ahLst/>
              <a:cxnLst/>
              <a:rect l="l" t="t" r="r" b="b"/>
              <a:pathLst>
                <a:path w="7123" h="8162" extrusionOk="0">
                  <a:moveTo>
                    <a:pt x="6890" y="1"/>
                  </a:moveTo>
                  <a:cubicBezTo>
                    <a:pt x="5561" y="1"/>
                    <a:pt x="5025" y="3491"/>
                    <a:pt x="4634" y="5142"/>
                  </a:cubicBezTo>
                  <a:cubicBezTo>
                    <a:pt x="4634" y="5142"/>
                    <a:pt x="4633" y="5143"/>
                    <a:pt x="4632" y="5143"/>
                  </a:cubicBezTo>
                  <a:cubicBezTo>
                    <a:pt x="4543" y="5143"/>
                    <a:pt x="1758" y="2425"/>
                    <a:pt x="1758" y="2425"/>
                  </a:cubicBezTo>
                  <a:cubicBezTo>
                    <a:pt x="1758" y="2425"/>
                    <a:pt x="357" y="572"/>
                    <a:pt x="173" y="572"/>
                  </a:cubicBezTo>
                  <a:cubicBezTo>
                    <a:pt x="168" y="572"/>
                    <a:pt x="164" y="573"/>
                    <a:pt x="160" y="577"/>
                  </a:cubicBezTo>
                  <a:cubicBezTo>
                    <a:pt x="24" y="736"/>
                    <a:pt x="594" y="1627"/>
                    <a:pt x="594" y="1627"/>
                  </a:cubicBezTo>
                  <a:cubicBezTo>
                    <a:pt x="594" y="1627"/>
                    <a:pt x="549" y="1718"/>
                    <a:pt x="434" y="1763"/>
                  </a:cubicBezTo>
                  <a:cubicBezTo>
                    <a:pt x="320" y="1809"/>
                    <a:pt x="275" y="1900"/>
                    <a:pt x="229" y="2037"/>
                  </a:cubicBezTo>
                  <a:cubicBezTo>
                    <a:pt x="183" y="2197"/>
                    <a:pt x="46" y="2288"/>
                    <a:pt x="24" y="2380"/>
                  </a:cubicBezTo>
                  <a:cubicBezTo>
                    <a:pt x="1" y="2471"/>
                    <a:pt x="549" y="3133"/>
                    <a:pt x="868" y="3361"/>
                  </a:cubicBezTo>
                  <a:cubicBezTo>
                    <a:pt x="868" y="3361"/>
                    <a:pt x="4346" y="8162"/>
                    <a:pt x="5485" y="8162"/>
                  </a:cubicBezTo>
                  <a:cubicBezTo>
                    <a:pt x="5552" y="8162"/>
                    <a:pt x="5612" y="8145"/>
                    <a:pt x="5661" y="8109"/>
                  </a:cubicBezTo>
                  <a:cubicBezTo>
                    <a:pt x="5661" y="8109"/>
                    <a:pt x="6711" y="7356"/>
                    <a:pt x="6186" y="4343"/>
                  </a:cubicBezTo>
                  <a:cubicBezTo>
                    <a:pt x="6186" y="4069"/>
                    <a:pt x="6186" y="3863"/>
                    <a:pt x="6209" y="3818"/>
                  </a:cubicBezTo>
                  <a:cubicBezTo>
                    <a:pt x="6209" y="3818"/>
                    <a:pt x="6415" y="828"/>
                    <a:pt x="6917" y="211"/>
                  </a:cubicBezTo>
                  <a:cubicBezTo>
                    <a:pt x="6962" y="143"/>
                    <a:pt x="7122" y="29"/>
                    <a:pt x="7099" y="29"/>
                  </a:cubicBezTo>
                  <a:cubicBezTo>
                    <a:pt x="7028" y="10"/>
                    <a:pt x="6958" y="1"/>
                    <a:pt x="6890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5036575" y="1116150"/>
              <a:ext cx="27400" cy="26575"/>
            </a:xfrm>
            <a:custGeom>
              <a:avLst/>
              <a:gdLst/>
              <a:ahLst/>
              <a:cxnLst/>
              <a:rect l="l" t="t" r="r" b="b"/>
              <a:pathLst>
                <a:path w="1096" h="1063" extrusionOk="0">
                  <a:moveTo>
                    <a:pt x="673" y="1"/>
                  </a:moveTo>
                  <a:cubicBezTo>
                    <a:pt x="669" y="1"/>
                    <a:pt x="665" y="2"/>
                    <a:pt x="662" y="3"/>
                  </a:cubicBezTo>
                  <a:cubicBezTo>
                    <a:pt x="548" y="26"/>
                    <a:pt x="0" y="254"/>
                    <a:pt x="0" y="459"/>
                  </a:cubicBezTo>
                  <a:cubicBezTo>
                    <a:pt x="9" y="547"/>
                    <a:pt x="85" y="574"/>
                    <a:pt x="176" y="574"/>
                  </a:cubicBezTo>
                  <a:cubicBezTo>
                    <a:pt x="321" y="574"/>
                    <a:pt x="502" y="505"/>
                    <a:pt x="502" y="505"/>
                  </a:cubicBezTo>
                  <a:lnTo>
                    <a:pt x="502" y="505"/>
                  </a:lnTo>
                  <a:cubicBezTo>
                    <a:pt x="502" y="505"/>
                    <a:pt x="411" y="984"/>
                    <a:pt x="639" y="1053"/>
                  </a:cubicBezTo>
                  <a:cubicBezTo>
                    <a:pt x="665" y="1060"/>
                    <a:pt x="691" y="1063"/>
                    <a:pt x="715" y="1063"/>
                  </a:cubicBezTo>
                  <a:cubicBezTo>
                    <a:pt x="930" y="1063"/>
                    <a:pt x="1096" y="824"/>
                    <a:pt x="1096" y="824"/>
                  </a:cubicBezTo>
                  <a:cubicBezTo>
                    <a:pt x="1096" y="824"/>
                    <a:pt x="814" y="1"/>
                    <a:pt x="673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5032575" y="1127625"/>
              <a:ext cx="13975" cy="18500"/>
            </a:xfrm>
            <a:custGeom>
              <a:avLst/>
              <a:gdLst/>
              <a:ahLst/>
              <a:cxnLst/>
              <a:rect l="l" t="t" r="r" b="b"/>
              <a:pathLst>
                <a:path w="559" h="740" extrusionOk="0">
                  <a:moveTo>
                    <a:pt x="525" y="0"/>
                  </a:moveTo>
                  <a:cubicBezTo>
                    <a:pt x="525" y="1"/>
                    <a:pt x="525" y="228"/>
                    <a:pt x="343" y="251"/>
                  </a:cubicBezTo>
                  <a:cubicBezTo>
                    <a:pt x="343" y="251"/>
                    <a:pt x="324" y="440"/>
                    <a:pt x="149" y="440"/>
                  </a:cubicBezTo>
                  <a:cubicBezTo>
                    <a:pt x="131" y="440"/>
                    <a:pt x="112" y="438"/>
                    <a:pt x="92" y="434"/>
                  </a:cubicBezTo>
                  <a:lnTo>
                    <a:pt x="92" y="434"/>
                  </a:lnTo>
                  <a:cubicBezTo>
                    <a:pt x="92" y="434"/>
                    <a:pt x="160" y="548"/>
                    <a:pt x="0" y="571"/>
                  </a:cubicBezTo>
                  <a:cubicBezTo>
                    <a:pt x="0" y="571"/>
                    <a:pt x="157" y="740"/>
                    <a:pt x="300" y="740"/>
                  </a:cubicBezTo>
                  <a:cubicBezTo>
                    <a:pt x="435" y="740"/>
                    <a:pt x="559" y="588"/>
                    <a:pt x="525" y="0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5033700" y="1117350"/>
              <a:ext cx="14875" cy="20575"/>
            </a:xfrm>
            <a:custGeom>
              <a:avLst/>
              <a:gdLst/>
              <a:ahLst/>
              <a:cxnLst/>
              <a:rect l="l" t="t" r="r" b="b"/>
              <a:pathLst>
                <a:path w="595" h="823" extrusionOk="0">
                  <a:moveTo>
                    <a:pt x="572" y="0"/>
                  </a:moveTo>
                  <a:lnTo>
                    <a:pt x="252" y="183"/>
                  </a:lnTo>
                  <a:cubicBezTo>
                    <a:pt x="183" y="206"/>
                    <a:pt x="138" y="229"/>
                    <a:pt x="69" y="274"/>
                  </a:cubicBezTo>
                  <a:cubicBezTo>
                    <a:pt x="47" y="297"/>
                    <a:pt x="24" y="320"/>
                    <a:pt x="24" y="343"/>
                  </a:cubicBezTo>
                  <a:cubicBezTo>
                    <a:pt x="1" y="366"/>
                    <a:pt x="24" y="411"/>
                    <a:pt x="47" y="434"/>
                  </a:cubicBezTo>
                  <a:cubicBezTo>
                    <a:pt x="138" y="525"/>
                    <a:pt x="275" y="525"/>
                    <a:pt x="412" y="525"/>
                  </a:cubicBezTo>
                  <a:cubicBezTo>
                    <a:pt x="435" y="525"/>
                    <a:pt x="480" y="525"/>
                    <a:pt x="503" y="548"/>
                  </a:cubicBezTo>
                  <a:cubicBezTo>
                    <a:pt x="526" y="548"/>
                    <a:pt x="503" y="594"/>
                    <a:pt x="503" y="617"/>
                  </a:cubicBezTo>
                  <a:lnTo>
                    <a:pt x="457" y="799"/>
                  </a:lnTo>
                  <a:lnTo>
                    <a:pt x="457" y="822"/>
                  </a:lnTo>
                  <a:cubicBezTo>
                    <a:pt x="480" y="754"/>
                    <a:pt x="503" y="685"/>
                    <a:pt x="526" y="639"/>
                  </a:cubicBezTo>
                  <a:lnTo>
                    <a:pt x="549" y="594"/>
                  </a:lnTo>
                  <a:cubicBezTo>
                    <a:pt x="549" y="571"/>
                    <a:pt x="549" y="525"/>
                    <a:pt x="526" y="503"/>
                  </a:cubicBezTo>
                  <a:cubicBezTo>
                    <a:pt x="480" y="480"/>
                    <a:pt x="435" y="480"/>
                    <a:pt x="412" y="480"/>
                  </a:cubicBezTo>
                  <a:cubicBezTo>
                    <a:pt x="343" y="480"/>
                    <a:pt x="275" y="480"/>
                    <a:pt x="229" y="457"/>
                  </a:cubicBezTo>
                  <a:cubicBezTo>
                    <a:pt x="183" y="457"/>
                    <a:pt x="115" y="434"/>
                    <a:pt x="92" y="388"/>
                  </a:cubicBezTo>
                  <a:cubicBezTo>
                    <a:pt x="69" y="388"/>
                    <a:pt x="69" y="366"/>
                    <a:pt x="69" y="366"/>
                  </a:cubicBezTo>
                  <a:cubicBezTo>
                    <a:pt x="69" y="343"/>
                    <a:pt x="92" y="320"/>
                    <a:pt x="115" y="297"/>
                  </a:cubicBezTo>
                  <a:cubicBezTo>
                    <a:pt x="161" y="274"/>
                    <a:pt x="206" y="251"/>
                    <a:pt x="275" y="206"/>
                  </a:cubicBezTo>
                  <a:cubicBezTo>
                    <a:pt x="366" y="160"/>
                    <a:pt x="480" y="92"/>
                    <a:pt x="594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5035425" y="1115625"/>
              <a:ext cx="5150" cy="5175"/>
            </a:xfrm>
            <a:custGeom>
              <a:avLst/>
              <a:gdLst/>
              <a:ahLst/>
              <a:cxnLst/>
              <a:rect l="l" t="t" r="r" b="b"/>
              <a:pathLst>
                <a:path w="206" h="207" extrusionOk="0">
                  <a:moveTo>
                    <a:pt x="23" y="1"/>
                  </a:moveTo>
                  <a:lnTo>
                    <a:pt x="0" y="24"/>
                  </a:lnTo>
                  <a:cubicBezTo>
                    <a:pt x="69" y="92"/>
                    <a:pt x="137" y="138"/>
                    <a:pt x="206" y="206"/>
                  </a:cubicBezTo>
                  <a:cubicBezTo>
                    <a:pt x="206" y="183"/>
                    <a:pt x="206" y="161"/>
                    <a:pt x="183" y="138"/>
                  </a:cubicBezTo>
                  <a:cubicBezTo>
                    <a:pt x="183" y="115"/>
                    <a:pt x="160" y="92"/>
                    <a:pt x="137" y="69"/>
                  </a:cubicBezTo>
                  <a:cubicBezTo>
                    <a:pt x="114" y="69"/>
                    <a:pt x="114" y="47"/>
                    <a:pt x="92" y="24"/>
                  </a:cubicBezTo>
                  <a:cubicBezTo>
                    <a:pt x="69" y="24"/>
                    <a:pt x="46" y="24"/>
                    <a:pt x="23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029150" y="1123625"/>
              <a:ext cx="16000" cy="10575"/>
            </a:xfrm>
            <a:custGeom>
              <a:avLst/>
              <a:gdLst/>
              <a:ahLst/>
              <a:cxnLst/>
              <a:rect l="l" t="t" r="r" b="b"/>
              <a:pathLst>
                <a:path w="640" h="423" extrusionOk="0">
                  <a:moveTo>
                    <a:pt x="0" y="0"/>
                  </a:moveTo>
                  <a:lnTo>
                    <a:pt x="0" y="23"/>
                  </a:lnTo>
                  <a:cubicBezTo>
                    <a:pt x="92" y="115"/>
                    <a:pt x="183" y="206"/>
                    <a:pt x="297" y="297"/>
                  </a:cubicBezTo>
                  <a:cubicBezTo>
                    <a:pt x="343" y="320"/>
                    <a:pt x="388" y="366"/>
                    <a:pt x="457" y="388"/>
                  </a:cubicBezTo>
                  <a:cubicBezTo>
                    <a:pt x="480" y="411"/>
                    <a:pt x="514" y="423"/>
                    <a:pt x="548" y="423"/>
                  </a:cubicBezTo>
                  <a:cubicBezTo>
                    <a:pt x="582" y="423"/>
                    <a:pt x="617" y="411"/>
                    <a:pt x="639" y="389"/>
                  </a:cubicBezTo>
                  <a:lnTo>
                    <a:pt x="639" y="389"/>
                  </a:lnTo>
                  <a:cubicBezTo>
                    <a:pt x="628" y="400"/>
                    <a:pt x="611" y="406"/>
                    <a:pt x="594" y="406"/>
                  </a:cubicBezTo>
                  <a:cubicBezTo>
                    <a:pt x="577" y="406"/>
                    <a:pt x="559" y="400"/>
                    <a:pt x="548" y="388"/>
                  </a:cubicBezTo>
                  <a:cubicBezTo>
                    <a:pt x="525" y="388"/>
                    <a:pt x="502" y="388"/>
                    <a:pt x="480" y="366"/>
                  </a:cubicBezTo>
                  <a:cubicBezTo>
                    <a:pt x="434" y="320"/>
                    <a:pt x="365" y="274"/>
                    <a:pt x="320" y="252"/>
                  </a:cubicBezTo>
                  <a:cubicBezTo>
                    <a:pt x="274" y="206"/>
                    <a:pt x="229" y="160"/>
                    <a:pt x="160" y="115"/>
                  </a:cubicBezTo>
                  <a:cubicBezTo>
                    <a:pt x="114" y="92"/>
                    <a:pt x="69" y="46"/>
                    <a:pt x="0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025725" y="1129900"/>
              <a:ext cx="16000" cy="10875"/>
            </a:xfrm>
            <a:custGeom>
              <a:avLst/>
              <a:gdLst/>
              <a:ahLst/>
              <a:cxnLst/>
              <a:rect l="l" t="t" r="r" b="b"/>
              <a:pathLst>
                <a:path w="640" h="435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69"/>
                    <a:pt x="92" y="137"/>
                    <a:pt x="137" y="206"/>
                  </a:cubicBezTo>
                  <a:cubicBezTo>
                    <a:pt x="183" y="252"/>
                    <a:pt x="229" y="320"/>
                    <a:pt x="297" y="366"/>
                  </a:cubicBezTo>
                  <a:cubicBezTo>
                    <a:pt x="320" y="389"/>
                    <a:pt x="366" y="411"/>
                    <a:pt x="411" y="434"/>
                  </a:cubicBezTo>
                  <a:cubicBezTo>
                    <a:pt x="457" y="434"/>
                    <a:pt x="502" y="434"/>
                    <a:pt x="548" y="411"/>
                  </a:cubicBezTo>
                  <a:cubicBezTo>
                    <a:pt x="639" y="343"/>
                    <a:pt x="639" y="252"/>
                    <a:pt x="639" y="183"/>
                  </a:cubicBezTo>
                  <a:lnTo>
                    <a:pt x="639" y="160"/>
                  </a:lnTo>
                  <a:cubicBezTo>
                    <a:pt x="617" y="252"/>
                    <a:pt x="594" y="320"/>
                    <a:pt x="525" y="366"/>
                  </a:cubicBezTo>
                  <a:cubicBezTo>
                    <a:pt x="505" y="379"/>
                    <a:pt x="485" y="385"/>
                    <a:pt x="465" y="385"/>
                  </a:cubicBezTo>
                  <a:cubicBezTo>
                    <a:pt x="417" y="385"/>
                    <a:pt x="368" y="352"/>
                    <a:pt x="320" y="320"/>
                  </a:cubicBezTo>
                  <a:cubicBezTo>
                    <a:pt x="274" y="274"/>
                    <a:pt x="206" y="229"/>
                    <a:pt x="160" y="160"/>
                  </a:cubicBezTo>
                  <a:cubicBezTo>
                    <a:pt x="114" y="115"/>
                    <a:pt x="69" y="46"/>
                    <a:pt x="0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5025150" y="1137900"/>
              <a:ext cx="10300" cy="6450"/>
            </a:xfrm>
            <a:custGeom>
              <a:avLst/>
              <a:gdLst/>
              <a:ahLst/>
              <a:cxnLst/>
              <a:rect l="l" t="t" r="r" b="b"/>
              <a:pathLst>
                <a:path w="412" h="258" extrusionOk="0">
                  <a:moveTo>
                    <a:pt x="389" y="0"/>
                  </a:moveTo>
                  <a:cubicBezTo>
                    <a:pt x="389" y="46"/>
                    <a:pt x="389" y="91"/>
                    <a:pt x="366" y="114"/>
                  </a:cubicBezTo>
                  <a:cubicBezTo>
                    <a:pt x="343" y="137"/>
                    <a:pt x="343" y="160"/>
                    <a:pt x="320" y="183"/>
                  </a:cubicBezTo>
                  <a:cubicBezTo>
                    <a:pt x="297" y="206"/>
                    <a:pt x="274" y="206"/>
                    <a:pt x="252" y="206"/>
                  </a:cubicBezTo>
                  <a:cubicBezTo>
                    <a:pt x="206" y="206"/>
                    <a:pt x="160" y="183"/>
                    <a:pt x="137" y="183"/>
                  </a:cubicBezTo>
                  <a:cubicBezTo>
                    <a:pt x="69" y="160"/>
                    <a:pt x="46" y="160"/>
                    <a:pt x="0" y="114"/>
                  </a:cubicBezTo>
                  <a:lnTo>
                    <a:pt x="0" y="114"/>
                  </a:lnTo>
                  <a:cubicBezTo>
                    <a:pt x="0" y="137"/>
                    <a:pt x="23" y="160"/>
                    <a:pt x="46" y="183"/>
                  </a:cubicBezTo>
                  <a:cubicBezTo>
                    <a:pt x="69" y="206"/>
                    <a:pt x="92" y="206"/>
                    <a:pt x="115" y="228"/>
                  </a:cubicBezTo>
                  <a:cubicBezTo>
                    <a:pt x="151" y="228"/>
                    <a:pt x="188" y="258"/>
                    <a:pt x="236" y="258"/>
                  </a:cubicBezTo>
                  <a:cubicBezTo>
                    <a:pt x="248" y="258"/>
                    <a:pt x="261" y="256"/>
                    <a:pt x="274" y="251"/>
                  </a:cubicBezTo>
                  <a:lnTo>
                    <a:pt x="297" y="251"/>
                  </a:lnTo>
                  <a:cubicBezTo>
                    <a:pt x="320" y="251"/>
                    <a:pt x="343" y="228"/>
                    <a:pt x="366" y="206"/>
                  </a:cubicBezTo>
                  <a:cubicBezTo>
                    <a:pt x="389" y="183"/>
                    <a:pt x="389" y="160"/>
                    <a:pt x="389" y="137"/>
                  </a:cubicBezTo>
                  <a:cubicBezTo>
                    <a:pt x="411" y="91"/>
                    <a:pt x="411" y="46"/>
                    <a:pt x="389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051400" y="1069425"/>
              <a:ext cx="153525" cy="216075"/>
            </a:xfrm>
            <a:custGeom>
              <a:avLst/>
              <a:gdLst/>
              <a:ahLst/>
              <a:cxnLst/>
              <a:rect l="l" t="t" r="r" b="b"/>
              <a:pathLst>
                <a:path w="6141" h="8643" extrusionOk="0">
                  <a:moveTo>
                    <a:pt x="6118" y="0"/>
                  </a:moveTo>
                  <a:cubicBezTo>
                    <a:pt x="6117" y="0"/>
                    <a:pt x="4931" y="160"/>
                    <a:pt x="4543" y="936"/>
                  </a:cubicBezTo>
                  <a:cubicBezTo>
                    <a:pt x="4155" y="1735"/>
                    <a:pt x="3310" y="5250"/>
                    <a:pt x="3310" y="5250"/>
                  </a:cubicBezTo>
                  <a:lnTo>
                    <a:pt x="913" y="2967"/>
                  </a:lnTo>
                  <a:lnTo>
                    <a:pt x="0" y="4656"/>
                  </a:lnTo>
                  <a:cubicBezTo>
                    <a:pt x="0" y="4656"/>
                    <a:pt x="3155" y="8643"/>
                    <a:pt x="4253" y="8643"/>
                  </a:cubicBezTo>
                  <a:cubicBezTo>
                    <a:pt x="4291" y="8643"/>
                    <a:pt x="4327" y="8638"/>
                    <a:pt x="4360" y="8628"/>
                  </a:cubicBezTo>
                  <a:cubicBezTo>
                    <a:pt x="5342" y="8331"/>
                    <a:pt x="6140" y="1073"/>
                    <a:pt x="6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5164950" y="1066000"/>
              <a:ext cx="151250" cy="204300"/>
            </a:xfrm>
            <a:custGeom>
              <a:avLst/>
              <a:gdLst/>
              <a:ahLst/>
              <a:cxnLst/>
              <a:rect l="l" t="t" r="r" b="b"/>
              <a:pathLst>
                <a:path w="6050" h="8172" extrusionOk="0">
                  <a:moveTo>
                    <a:pt x="1667" y="0"/>
                  </a:moveTo>
                  <a:cubicBezTo>
                    <a:pt x="1690" y="91"/>
                    <a:pt x="1" y="3652"/>
                    <a:pt x="46" y="4656"/>
                  </a:cubicBezTo>
                  <a:cubicBezTo>
                    <a:pt x="92" y="5661"/>
                    <a:pt x="183" y="8035"/>
                    <a:pt x="115" y="8172"/>
                  </a:cubicBezTo>
                  <a:cubicBezTo>
                    <a:pt x="115" y="8172"/>
                    <a:pt x="1530" y="8126"/>
                    <a:pt x="5844" y="7441"/>
                  </a:cubicBezTo>
                  <a:cubicBezTo>
                    <a:pt x="6049" y="5592"/>
                    <a:pt x="6004" y="2351"/>
                    <a:pt x="5547" y="1096"/>
                  </a:cubicBezTo>
                  <a:cubicBezTo>
                    <a:pt x="5547" y="1096"/>
                    <a:pt x="4201" y="708"/>
                    <a:pt x="3698" y="91"/>
                  </a:cubicBezTo>
                  <a:cubicBezTo>
                    <a:pt x="3698" y="91"/>
                    <a:pt x="3158" y="461"/>
                    <a:pt x="2578" y="461"/>
                  </a:cubicBezTo>
                  <a:cubicBezTo>
                    <a:pt x="2258" y="461"/>
                    <a:pt x="1927" y="349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202050" y="1088825"/>
              <a:ext cx="114150" cy="178625"/>
            </a:xfrm>
            <a:custGeom>
              <a:avLst/>
              <a:gdLst/>
              <a:ahLst/>
              <a:cxnLst/>
              <a:rect l="l" t="t" r="r" b="b"/>
              <a:pathLst>
                <a:path w="4566" h="7145" extrusionOk="0">
                  <a:moveTo>
                    <a:pt x="3561" y="0"/>
                  </a:moveTo>
                  <a:cubicBezTo>
                    <a:pt x="2534" y="2465"/>
                    <a:pt x="1187" y="4771"/>
                    <a:pt x="0" y="7144"/>
                  </a:cubicBezTo>
                  <a:cubicBezTo>
                    <a:pt x="891" y="7030"/>
                    <a:pt x="2283" y="6848"/>
                    <a:pt x="4360" y="6528"/>
                  </a:cubicBezTo>
                  <a:cubicBezTo>
                    <a:pt x="4565" y="4679"/>
                    <a:pt x="4520" y="1438"/>
                    <a:pt x="4063" y="183"/>
                  </a:cubicBezTo>
                  <a:cubicBezTo>
                    <a:pt x="4063" y="183"/>
                    <a:pt x="3858" y="114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090775" y="1189825"/>
              <a:ext cx="134700" cy="79900"/>
            </a:xfrm>
            <a:custGeom>
              <a:avLst/>
              <a:gdLst/>
              <a:ahLst/>
              <a:cxnLst/>
              <a:rect l="l" t="t" r="r" b="b"/>
              <a:pathLst>
                <a:path w="5388" h="3196" extrusionOk="0">
                  <a:moveTo>
                    <a:pt x="2785" y="0"/>
                  </a:moveTo>
                  <a:lnTo>
                    <a:pt x="0" y="23"/>
                  </a:lnTo>
                  <a:lnTo>
                    <a:pt x="2146" y="2967"/>
                  </a:lnTo>
                  <a:lnTo>
                    <a:pt x="3401" y="3127"/>
                  </a:lnTo>
                  <a:cubicBezTo>
                    <a:pt x="3470" y="3150"/>
                    <a:pt x="5387" y="3196"/>
                    <a:pt x="5387" y="3196"/>
                  </a:cubicBezTo>
                  <a:lnTo>
                    <a:pt x="2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089625" y="1195525"/>
              <a:ext cx="132550" cy="78975"/>
            </a:xfrm>
            <a:custGeom>
              <a:avLst/>
              <a:gdLst/>
              <a:ahLst/>
              <a:cxnLst/>
              <a:rect l="l" t="t" r="r" b="b"/>
              <a:pathLst>
                <a:path w="5302" h="3159" extrusionOk="0">
                  <a:moveTo>
                    <a:pt x="206" y="0"/>
                  </a:moveTo>
                  <a:cubicBezTo>
                    <a:pt x="46" y="0"/>
                    <a:pt x="1" y="229"/>
                    <a:pt x="92" y="366"/>
                  </a:cubicBezTo>
                  <a:lnTo>
                    <a:pt x="1051" y="1461"/>
                  </a:lnTo>
                  <a:lnTo>
                    <a:pt x="1347" y="1438"/>
                  </a:lnTo>
                  <a:lnTo>
                    <a:pt x="2671" y="3036"/>
                  </a:lnTo>
                  <a:cubicBezTo>
                    <a:pt x="2671" y="3036"/>
                    <a:pt x="4716" y="3159"/>
                    <a:pt x="5197" y="3159"/>
                  </a:cubicBezTo>
                  <a:cubicBezTo>
                    <a:pt x="5265" y="3159"/>
                    <a:pt x="5302" y="3156"/>
                    <a:pt x="5296" y="3150"/>
                  </a:cubicBezTo>
                  <a:lnTo>
                    <a:pt x="2831" y="160"/>
                  </a:lnTo>
                  <a:cubicBezTo>
                    <a:pt x="2763" y="69"/>
                    <a:pt x="2626" y="0"/>
                    <a:pt x="2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188350" y="1223475"/>
              <a:ext cx="15425" cy="17725"/>
            </a:xfrm>
            <a:custGeom>
              <a:avLst/>
              <a:gdLst/>
              <a:ahLst/>
              <a:cxnLst/>
              <a:rect l="l" t="t" r="r" b="b"/>
              <a:pathLst>
                <a:path w="617" h="709" extrusionOk="0">
                  <a:moveTo>
                    <a:pt x="1" y="1"/>
                  </a:moveTo>
                  <a:lnTo>
                    <a:pt x="1" y="480"/>
                  </a:lnTo>
                  <a:lnTo>
                    <a:pt x="617" y="7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142700" y="1223475"/>
              <a:ext cx="113575" cy="62225"/>
            </a:xfrm>
            <a:custGeom>
              <a:avLst/>
              <a:gdLst/>
              <a:ahLst/>
              <a:cxnLst/>
              <a:rect l="l" t="t" r="r" b="b"/>
              <a:pathLst>
                <a:path w="4543" h="2489" extrusionOk="0">
                  <a:moveTo>
                    <a:pt x="1804" y="1"/>
                  </a:moveTo>
                  <a:lnTo>
                    <a:pt x="1804" y="1"/>
                  </a:lnTo>
                  <a:cubicBezTo>
                    <a:pt x="1941" y="115"/>
                    <a:pt x="1986" y="435"/>
                    <a:pt x="1941" y="480"/>
                  </a:cubicBezTo>
                  <a:cubicBezTo>
                    <a:pt x="1915" y="493"/>
                    <a:pt x="1875" y="499"/>
                    <a:pt x="1827" y="499"/>
                  </a:cubicBezTo>
                  <a:cubicBezTo>
                    <a:pt x="1702" y="499"/>
                    <a:pt x="1518" y="461"/>
                    <a:pt x="1370" y="412"/>
                  </a:cubicBezTo>
                  <a:cubicBezTo>
                    <a:pt x="1202" y="349"/>
                    <a:pt x="513" y="16"/>
                    <a:pt x="315" y="16"/>
                  </a:cubicBezTo>
                  <a:cubicBezTo>
                    <a:pt x="297" y="16"/>
                    <a:pt x="284" y="18"/>
                    <a:pt x="274" y="24"/>
                  </a:cubicBezTo>
                  <a:cubicBezTo>
                    <a:pt x="160" y="92"/>
                    <a:pt x="1210" y="731"/>
                    <a:pt x="1187" y="777"/>
                  </a:cubicBezTo>
                  <a:cubicBezTo>
                    <a:pt x="1186" y="778"/>
                    <a:pt x="1182" y="779"/>
                    <a:pt x="1176" y="779"/>
                  </a:cubicBezTo>
                  <a:cubicBezTo>
                    <a:pt x="1097" y="779"/>
                    <a:pt x="640" y="640"/>
                    <a:pt x="640" y="640"/>
                  </a:cubicBezTo>
                  <a:cubicBezTo>
                    <a:pt x="624" y="640"/>
                    <a:pt x="312" y="572"/>
                    <a:pt x="138" y="572"/>
                  </a:cubicBezTo>
                  <a:cubicBezTo>
                    <a:pt x="65" y="572"/>
                    <a:pt x="17" y="584"/>
                    <a:pt x="23" y="617"/>
                  </a:cubicBezTo>
                  <a:cubicBezTo>
                    <a:pt x="36" y="682"/>
                    <a:pt x="477" y="843"/>
                    <a:pt x="805" y="953"/>
                  </a:cubicBezTo>
                  <a:lnTo>
                    <a:pt x="805" y="953"/>
                  </a:lnTo>
                  <a:cubicBezTo>
                    <a:pt x="570" y="881"/>
                    <a:pt x="263" y="797"/>
                    <a:pt x="105" y="797"/>
                  </a:cubicBezTo>
                  <a:cubicBezTo>
                    <a:pt x="40" y="797"/>
                    <a:pt x="1" y="811"/>
                    <a:pt x="1" y="845"/>
                  </a:cubicBezTo>
                  <a:cubicBezTo>
                    <a:pt x="1" y="960"/>
                    <a:pt x="982" y="1279"/>
                    <a:pt x="1028" y="1302"/>
                  </a:cubicBezTo>
                  <a:cubicBezTo>
                    <a:pt x="1029" y="1305"/>
                    <a:pt x="1027" y="1306"/>
                    <a:pt x="1023" y="1306"/>
                  </a:cubicBezTo>
                  <a:cubicBezTo>
                    <a:pt x="967" y="1306"/>
                    <a:pt x="456" y="1088"/>
                    <a:pt x="285" y="1088"/>
                  </a:cubicBezTo>
                  <a:cubicBezTo>
                    <a:pt x="250" y="1088"/>
                    <a:pt x="229" y="1097"/>
                    <a:pt x="229" y="1119"/>
                  </a:cubicBezTo>
                  <a:cubicBezTo>
                    <a:pt x="229" y="1188"/>
                    <a:pt x="617" y="1370"/>
                    <a:pt x="777" y="1416"/>
                  </a:cubicBezTo>
                  <a:cubicBezTo>
                    <a:pt x="1028" y="1507"/>
                    <a:pt x="2352" y="2009"/>
                    <a:pt x="4497" y="2489"/>
                  </a:cubicBezTo>
                  <a:lnTo>
                    <a:pt x="4543" y="1142"/>
                  </a:lnTo>
                  <a:lnTo>
                    <a:pt x="2740" y="800"/>
                  </a:lnTo>
                  <a:cubicBezTo>
                    <a:pt x="2740" y="800"/>
                    <a:pt x="2625" y="594"/>
                    <a:pt x="2511" y="480"/>
                  </a:cubicBezTo>
                  <a:cubicBezTo>
                    <a:pt x="2283" y="229"/>
                    <a:pt x="1804" y="1"/>
                    <a:pt x="1804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208900" y="1086900"/>
              <a:ext cx="164350" cy="213550"/>
            </a:xfrm>
            <a:custGeom>
              <a:avLst/>
              <a:gdLst/>
              <a:ahLst/>
              <a:cxnLst/>
              <a:rect l="l" t="t" r="r" b="b"/>
              <a:pathLst>
                <a:path w="6574" h="8542" extrusionOk="0">
                  <a:moveTo>
                    <a:pt x="3398" y="1"/>
                  </a:moveTo>
                  <a:cubicBezTo>
                    <a:pt x="2667" y="1"/>
                    <a:pt x="2899" y="1538"/>
                    <a:pt x="2899" y="1538"/>
                  </a:cubicBezTo>
                  <a:lnTo>
                    <a:pt x="3356" y="6354"/>
                  </a:lnTo>
                  <a:lnTo>
                    <a:pt x="365" y="5852"/>
                  </a:lnTo>
                  <a:lnTo>
                    <a:pt x="0" y="7929"/>
                  </a:lnTo>
                  <a:cubicBezTo>
                    <a:pt x="0" y="7929"/>
                    <a:pt x="2519" y="8541"/>
                    <a:pt x="4276" y="8541"/>
                  </a:cubicBezTo>
                  <a:cubicBezTo>
                    <a:pt x="5169" y="8541"/>
                    <a:pt x="5866" y="8383"/>
                    <a:pt x="5935" y="7906"/>
                  </a:cubicBezTo>
                  <a:cubicBezTo>
                    <a:pt x="6574" y="3524"/>
                    <a:pt x="4931" y="237"/>
                    <a:pt x="3493" y="9"/>
                  </a:cubicBezTo>
                  <a:cubicBezTo>
                    <a:pt x="3459" y="3"/>
                    <a:pt x="3428" y="1"/>
                    <a:pt x="3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438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4</a:t>
            </a:r>
            <a:r>
              <a:rPr lang="en-US" b="1" dirty="0"/>
              <a:t>. </a:t>
            </a:r>
            <a:r>
              <a:rPr lang="en-US" sz="2800" b="1" dirty="0"/>
              <a:t>Feature Selection &amp; Modeling</a:t>
            </a:r>
            <a:endParaRPr lang="en-US" b="1" dirty="0"/>
          </a:p>
        </p:txBody>
      </p:sp>
      <p:sp>
        <p:nvSpPr>
          <p:cNvPr id="608" name="Google Shape;608;p33"/>
          <p:cNvSpPr txBox="1">
            <a:spLocks noGrp="1"/>
          </p:cNvSpPr>
          <p:nvPr>
            <p:ph type="subTitle" idx="1"/>
          </p:nvPr>
        </p:nvSpPr>
        <p:spPr>
          <a:xfrm>
            <a:off x="935950" y="18838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Select the type of model.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Calculating Performance Metrics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Visualize and select model</a:t>
            </a:r>
          </a:p>
        </p:txBody>
      </p:sp>
      <p:sp>
        <p:nvSpPr>
          <p:cNvPr id="609" name="Google Shape;609;p33"/>
          <p:cNvSpPr txBox="1">
            <a:spLocks noGrp="1"/>
          </p:cNvSpPr>
          <p:nvPr>
            <p:ph type="subTitle" idx="2"/>
          </p:nvPr>
        </p:nvSpPr>
        <p:spPr>
          <a:xfrm>
            <a:off x="5079776" y="1834413"/>
            <a:ext cx="3100294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Calculate and visualize the feature importance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610" name="Google Shape;610;p33"/>
          <p:cNvSpPr txBox="1">
            <a:spLocks noGrp="1"/>
          </p:cNvSpPr>
          <p:nvPr>
            <p:ph type="subTitle" idx="3"/>
          </p:nvPr>
        </p:nvSpPr>
        <p:spPr>
          <a:xfrm>
            <a:off x="906752" y="3605786"/>
            <a:ext cx="3128276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LIME and explanation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548184-0AAB-71E4-DAA1-80FA7C855E5E}"/>
              </a:ext>
            </a:extLst>
          </p:cNvPr>
          <p:cNvSpPr/>
          <p:nvPr/>
        </p:nvSpPr>
        <p:spPr>
          <a:xfrm>
            <a:off x="963904" y="1380525"/>
            <a:ext cx="2596753" cy="471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+mj-lt"/>
              </a:rPr>
              <a:t>Model 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FE6657-8DDD-777B-4315-0A4E681895D1}"/>
              </a:ext>
            </a:extLst>
          </p:cNvPr>
          <p:cNvSpPr/>
          <p:nvPr/>
        </p:nvSpPr>
        <p:spPr>
          <a:xfrm>
            <a:off x="963904" y="3044116"/>
            <a:ext cx="2596753" cy="47118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 Interpretability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65FF4B-D824-E9B8-7FFB-A433FA07CB8C}"/>
              </a:ext>
            </a:extLst>
          </p:cNvPr>
          <p:cNvSpPr/>
          <p:nvPr/>
        </p:nvSpPr>
        <p:spPr>
          <a:xfrm>
            <a:off x="5132282" y="1412612"/>
            <a:ext cx="2596753" cy="47118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169990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4.1. Model Selection</a:t>
            </a:r>
          </a:p>
        </p:txBody>
      </p:sp>
      <p:sp>
        <p:nvSpPr>
          <p:cNvPr id="27" name="Google Shape;608;p33">
            <a:extLst>
              <a:ext uri="{FF2B5EF4-FFF2-40B4-BE49-F238E27FC236}">
                <a16:creationId xmlns:a16="http://schemas.microsoft.com/office/drawing/2014/main" id="{BC7AAEEB-1A1A-8837-0255-5CDE49FDE1FD}"/>
              </a:ext>
            </a:extLst>
          </p:cNvPr>
          <p:cNvSpPr txBox="1">
            <a:spLocks/>
          </p:cNvSpPr>
          <p:nvPr/>
        </p:nvSpPr>
        <p:spPr>
          <a:xfrm>
            <a:off x="119689" y="4186899"/>
            <a:ext cx="8985019" cy="75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n-US" b="1" dirty="0">
                <a:solidFill>
                  <a:schemeClr val="tx1"/>
                </a:solidFill>
              </a:rPr>
              <a:t>It can be seen that the three methods </a:t>
            </a:r>
            <a:r>
              <a:rPr lang="en-US" b="1" dirty="0">
                <a:solidFill>
                  <a:srgbClr val="00B050"/>
                </a:solidFill>
              </a:rPr>
              <a:t>Gradient Boosting, Logistic Regression, Random Forest </a:t>
            </a:r>
            <a:r>
              <a:rPr lang="en-US" b="1" dirty="0">
                <a:solidFill>
                  <a:schemeClr val="tx1"/>
                </a:solidFill>
              </a:rPr>
              <a:t>all have the same and highest results.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20BEF-A30B-AF18-BECD-2B8D79BE6759}"/>
              </a:ext>
            </a:extLst>
          </p:cNvPr>
          <p:cNvSpPr txBox="1"/>
          <p:nvPr/>
        </p:nvSpPr>
        <p:spPr>
          <a:xfrm>
            <a:off x="3321721" y="4029407"/>
            <a:ext cx="2323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/>
              <a:t>Fig 20. Model selection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717ED-945D-F527-6506-94FA79DF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" y="1139429"/>
            <a:ext cx="9084161" cy="25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4.3. Feature importance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69BBD6F0-67D0-BF37-960E-E47028F6A2B6}"/>
              </a:ext>
            </a:extLst>
          </p:cNvPr>
          <p:cNvSpPr txBox="1"/>
          <p:nvPr/>
        </p:nvSpPr>
        <p:spPr>
          <a:xfrm>
            <a:off x="5851988" y="3768174"/>
            <a:ext cx="2323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sz="1000" dirty="0"/>
              <a:t>Fig 22. Importance feature of Random Forest Classifier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613F3-E121-3A4C-2463-97D67D4D517E}"/>
              </a:ext>
            </a:extLst>
          </p:cNvPr>
          <p:cNvSpPr txBox="1"/>
          <p:nvPr/>
        </p:nvSpPr>
        <p:spPr>
          <a:xfrm>
            <a:off x="1349931" y="3737546"/>
            <a:ext cx="2323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sz="1000" dirty="0"/>
              <a:t>Fig 21. Importance feature of Gradient boosting classifier </a:t>
            </a:r>
            <a:r>
              <a:rPr lang="en-US" sz="900" dirty="0"/>
              <a:t>plot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E88F5-8DF8-1686-72DA-8171F2F42B39}"/>
              </a:ext>
            </a:extLst>
          </p:cNvPr>
          <p:cNvSpPr txBox="1"/>
          <p:nvPr/>
        </p:nvSpPr>
        <p:spPr>
          <a:xfrm>
            <a:off x="367276" y="4267588"/>
            <a:ext cx="831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r>
              <a:rPr lang="en-US" dirty="0"/>
              <a:t>According to the three plots, we can see that </a:t>
            </a:r>
            <a:r>
              <a:rPr lang="en-US" dirty="0">
                <a:solidFill>
                  <a:srgbClr val="00B050"/>
                </a:solidFill>
              </a:rPr>
              <a:t>Current Loan Amount, Credit Score, Monthly debt, Maximum open credit, Term, Annual income </a:t>
            </a:r>
            <a:r>
              <a:rPr lang="en-US" dirty="0"/>
              <a:t>are the 6</a:t>
            </a:r>
            <a:r>
              <a:rPr lang="en-US" baseline="30000" dirty="0"/>
              <a:t>th</a:t>
            </a:r>
            <a:r>
              <a:rPr lang="en-US" dirty="0"/>
              <a:t>  features that have the greatest influence on the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9CD94-08E8-D594-EC89-4C7509D3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3" y="1031537"/>
            <a:ext cx="4071760" cy="2692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EF44D-7420-D057-BB5D-6BFD1B356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902" y="1031537"/>
            <a:ext cx="4266215" cy="269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7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4.3. Feature importance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69BBD6F0-67D0-BF37-960E-E47028F6A2B6}"/>
              </a:ext>
            </a:extLst>
          </p:cNvPr>
          <p:cNvSpPr txBox="1"/>
          <p:nvPr/>
        </p:nvSpPr>
        <p:spPr>
          <a:xfrm>
            <a:off x="1547530" y="4267588"/>
            <a:ext cx="2323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pPr algn="ctr"/>
            <a:r>
              <a:rPr lang="en-US" dirty="0"/>
              <a:t>Fig 23. Weight of feature in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0DB4E-FD03-F004-E2A3-7F454EC6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5" y="1448197"/>
            <a:ext cx="4711303" cy="2785844"/>
          </a:xfrm>
          <a:prstGeom prst="rect">
            <a:avLst/>
          </a:prstGeom>
        </p:spPr>
      </p:pic>
      <p:sp>
        <p:nvSpPr>
          <p:cNvPr id="2" name="Google Shape;612;p33">
            <a:extLst>
              <a:ext uri="{FF2B5EF4-FFF2-40B4-BE49-F238E27FC236}">
                <a16:creationId xmlns:a16="http://schemas.microsoft.com/office/drawing/2014/main" id="{0C12E62F-00BD-0818-F1FD-1F610061BD42}"/>
              </a:ext>
            </a:extLst>
          </p:cNvPr>
          <p:cNvSpPr txBox="1">
            <a:spLocks/>
          </p:cNvSpPr>
          <p:nvPr/>
        </p:nvSpPr>
        <p:spPr>
          <a:xfrm>
            <a:off x="6012725" y="1018897"/>
            <a:ext cx="3492599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+mj-lt"/>
              </a:rPr>
              <a:t>Conclusion:</a:t>
            </a:r>
          </a:p>
        </p:txBody>
      </p:sp>
      <p:sp>
        <p:nvSpPr>
          <p:cNvPr id="4" name="Google Shape;608;p33">
            <a:extLst>
              <a:ext uri="{FF2B5EF4-FFF2-40B4-BE49-F238E27FC236}">
                <a16:creationId xmlns:a16="http://schemas.microsoft.com/office/drawing/2014/main" id="{36B80CB7-C76F-D255-6FA9-6FA11BB9AA80}"/>
              </a:ext>
            </a:extLst>
          </p:cNvPr>
          <p:cNvSpPr txBox="1">
            <a:spLocks/>
          </p:cNvSpPr>
          <p:nvPr/>
        </p:nvSpPr>
        <p:spPr>
          <a:xfrm>
            <a:off x="5068728" y="1318499"/>
            <a:ext cx="3836670" cy="364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l">
              <a:lnSpc>
                <a:spcPct val="200000"/>
              </a:lnSpc>
              <a:buClr>
                <a:schemeClr val="tx1"/>
              </a:buClr>
            </a:pPr>
            <a:r>
              <a:rPr lang="en-US" sz="105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Through Logistic Regression, we can see:</a:t>
            </a:r>
          </a:p>
          <a:p>
            <a:pPr marL="323850" indent="-171450"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05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Annual Income: The customer's annual income is the most important factor. A large positive value shows that high income has a positive impact on the ability to repay the loan (less likely to be "charged off").</a:t>
            </a:r>
          </a:p>
          <a:p>
            <a:pPr marL="323850" indent="-171450"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05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Followed by Current credit balance, credit score, bankruptcies, term…</a:t>
            </a:r>
          </a:p>
          <a:p>
            <a:pPr marL="323850" indent="-171450"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05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On the contrary, monthly debt has a negative value, it can be seen that the larger the value, the higher the rate of charged off.</a:t>
            </a:r>
          </a:p>
          <a:p>
            <a:pPr marL="323850" indent="-171450"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05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Followed by Number of credit problem, tax liens…</a:t>
            </a:r>
            <a:endParaRPr lang="en-US" sz="105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62650-C9DB-FA8A-EDF4-A92EDE944383}"/>
              </a:ext>
            </a:extLst>
          </p:cNvPr>
          <p:cNvSpPr/>
          <p:nvPr/>
        </p:nvSpPr>
        <p:spPr>
          <a:xfrm>
            <a:off x="3070860" y="4053840"/>
            <a:ext cx="716280" cy="180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bg1"/>
                </a:solidFill>
              </a:rPr>
              <a:t>effection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0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4.4. Model Interpretability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205C6-867E-9A73-8008-7F686A43F697}"/>
              </a:ext>
            </a:extLst>
          </p:cNvPr>
          <p:cNvSpPr txBox="1"/>
          <p:nvPr/>
        </p:nvSpPr>
        <p:spPr>
          <a:xfrm>
            <a:off x="775812" y="4335923"/>
            <a:ext cx="7538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 i="1"/>
            </a:lvl1pPr>
          </a:lstStyle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Annual income greater than $153,257 contributes 0.09 to the fully paid prediction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Term is short loan term contributes 0.08 to the fully paid prediction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Maximum open credit equal 0 contributes 0.05 to the charged off prediction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Credit score greater than 735 contributes 0.05 to the fully paid prediction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Current Loan greater than $174,276 contributes 0.03 to the fully paid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49AE5-6970-AEEE-AC9F-45184DE2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44" y="1039105"/>
            <a:ext cx="7022892" cy="3296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EA886-A500-1AAB-73CD-C4932A05F5BA}"/>
              </a:ext>
            </a:extLst>
          </p:cNvPr>
          <p:cNvSpPr txBox="1"/>
          <p:nvPr/>
        </p:nvSpPr>
        <p:spPr>
          <a:xfrm>
            <a:off x="6880860" y="1374373"/>
            <a:ext cx="489585" cy="169277"/>
          </a:xfrm>
          <a:prstGeom prst="rect">
            <a:avLst/>
          </a:prstGeom>
          <a:solidFill>
            <a:srgbClr val="E18436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500" b="1" dirty="0"/>
              <a:t>1532579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A9439-A027-B890-9D5E-79AD174981CA}"/>
              </a:ext>
            </a:extLst>
          </p:cNvPr>
          <p:cNvSpPr txBox="1"/>
          <p:nvPr/>
        </p:nvSpPr>
        <p:spPr>
          <a:xfrm>
            <a:off x="6935477" y="1774408"/>
            <a:ext cx="432753" cy="169277"/>
          </a:xfrm>
          <a:prstGeom prst="rect">
            <a:avLst/>
          </a:prstGeom>
          <a:solidFill>
            <a:srgbClr val="E18436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" b="1"/>
            </a:lvl1pPr>
          </a:lstStyle>
          <a:p>
            <a:pPr algn="r"/>
            <a:r>
              <a:rPr lang="en-US" sz="500" dirty="0"/>
              <a:t>735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5C046-879A-7DC0-BAFD-3A25829B93AD}"/>
              </a:ext>
            </a:extLst>
          </p:cNvPr>
          <p:cNvSpPr txBox="1"/>
          <p:nvPr/>
        </p:nvSpPr>
        <p:spPr>
          <a:xfrm>
            <a:off x="6965950" y="2173998"/>
            <a:ext cx="404495" cy="169277"/>
          </a:xfrm>
          <a:prstGeom prst="rect">
            <a:avLst/>
          </a:prstGeom>
          <a:solidFill>
            <a:srgbClr val="E18436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 b="1"/>
            </a:lvl1pPr>
          </a:lstStyle>
          <a:p>
            <a:pPr algn="r"/>
            <a:r>
              <a:rPr lang="en-US" dirty="0"/>
              <a:t>174276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8DEF06-B321-7A2E-D5CA-6EBF54641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40" y="2533650"/>
            <a:ext cx="1879489" cy="10026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717913-E514-1490-3B78-1176E9C1431A}"/>
              </a:ext>
            </a:extLst>
          </p:cNvPr>
          <p:cNvSpPr txBox="1"/>
          <p:nvPr/>
        </p:nvSpPr>
        <p:spPr>
          <a:xfrm>
            <a:off x="6944362" y="2347825"/>
            <a:ext cx="423552" cy="169277"/>
          </a:xfrm>
          <a:prstGeom prst="rect">
            <a:avLst/>
          </a:prstGeom>
          <a:solidFill>
            <a:srgbClr val="E18436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500" b="1"/>
            </a:lvl1pPr>
          </a:lstStyle>
          <a:p>
            <a:r>
              <a:rPr lang="en-US" dirty="0"/>
              <a:t>129869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B8B66-1C25-6146-4145-E6474FB50033}"/>
              </a:ext>
            </a:extLst>
          </p:cNvPr>
          <p:cNvSpPr txBox="1"/>
          <p:nvPr/>
        </p:nvSpPr>
        <p:spPr>
          <a:xfrm>
            <a:off x="6863556" y="1565030"/>
            <a:ext cx="506889" cy="169277"/>
          </a:xfrm>
          <a:prstGeom prst="rect">
            <a:avLst/>
          </a:prstGeom>
          <a:solidFill>
            <a:srgbClr val="E18436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" b="1"/>
            </a:lvl1pPr>
          </a:lstStyle>
          <a:p>
            <a:pPr algn="r"/>
            <a:r>
              <a:rPr lang="en-US" sz="500" dirty="0"/>
              <a:t>Short term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5626E-015C-B992-89DA-D360F5F35D35}"/>
              </a:ext>
            </a:extLst>
          </p:cNvPr>
          <p:cNvSpPr txBox="1"/>
          <p:nvPr/>
        </p:nvSpPr>
        <p:spPr>
          <a:xfrm>
            <a:off x="6938645" y="1957444"/>
            <a:ext cx="432753" cy="169277"/>
          </a:xfrm>
          <a:prstGeom prst="rect">
            <a:avLst/>
          </a:prstGeom>
          <a:solidFill>
            <a:srgbClr val="4D77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" b="1"/>
            </a:lvl1pPr>
          </a:lstStyle>
          <a:p>
            <a:pPr algn="r"/>
            <a:r>
              <a:rPr lang="en-US" sz="5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EDF85-B9E1-F186-812F-760DBF2932DD}"/>
              </a:ext>
            </a:extLst>
          </p:cNvPr>
          <p:cNvSpPr txBox="1"/>
          <p:nvPr/>
        </p:nvSpPr>
        <p:spPr>
          <a:xfrm>
            <a:off x="6581775" y="2552316"/>
            <a:ext cx="786139" cy="169277"/>
          </a:xfrm>
          <a:prstGeom prst="rect">
            <a:avLst/>
          </a:prstGeom>
          <a:solidFill>
            <a:srgbClr val="4D77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500" b="1"/>
            </a:lvl1pPr>
          </a:lstStyle>
          <a:p>
            <a:r>
              <a:rPr lang="en-US" b="0" i="0" dirty="0">
                <a:effectLst/>
                <a:latin typeface="system-ui"/>
              </a:rPr>
              <a:t>Debt Consolidation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F4BF8-3698-E895-63CF-41D5A563A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215" y="2552316"/>
            <a:ext cx="350285" cy="145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468A8B-9699-377D-177A-EA49A3A34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295" y="2732813"/>
            <a:ext cx="1879489" cy="4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49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xfrm>
            <a:off x="371476" y="1789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4.5. Customer portrait charged off</a:t>
            </a:r>
          </a:p>
        </p:txBody>
      </p:sp>
      <p:pic>
        <p:nvPicPr>
          <p:cNvPr id="1028" name="Picture 4" descr="Teenager Question Mark Royalty-Free Images, Stock Photos &amp; Pictures |  Shutterstock">
            <a:extLst>
              <a:ext uri="{FF2B5EF4-FFF2-40B4-BE49-F238E27FC236}">
                <a16:creationId xmlns:a16="http://schemas.microsoft.com/office/drawing/2014/main" id="{6ED1A6C9-63C5-392D-C7BF-17D6C83AB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1" b="7459"/>
          <a:stretch/>
        </p:blipFill>
        <p:spPr bwMode="auto">
          <a:xfrm>
            <a:off x="282420" y="1064482"/>
            <a:ext cx="3074189" cy="283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0F0F15-4503-8617-5710-64AC328527C6}"/>
              </a:ext>
            </a:extLst>
          </p:cNvPr>
          <p:cNvSpPr/>
          <p:nvPr/>
        </p:nvSpPr>
        <p:spPr>
          <a:xfrm>
            <a:off x="5145374" y="1056807"/>
            <a:ext cx="2259767" cy="697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Customers with high charged off rates will have the following factors: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5D5683-ADB2-AADB-58E7-741758D61C5B}"/>
              </a:ext>
            </a:extLst>
          </p:cNvPr>
          <p:cNvSpPr/>
          <p:nvPr/>
        </p:nvSpPr>
        <p:spPr>
          <a:xfrm>
            <a:off x="3901649" y="2012425"/>
            <a:ext cx="1337872" cy="4710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Highly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DDD79A-0B53-D0CF-0835-DDBC4DA37C82}"/>
              </a:ext>
            </a:extLst>
          </p:cNvPr>
          <p:cNvSpPr/>
          <p:nvPr/>
        </p:nvSpPr>
        <p:spPr>
          <a:xfrm>
            <a:off x="7161551" y="2012424"/>
            <a:ext cx="1337872" cy="471097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Slightly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B04322B-0505-5B03-3150-BE53AB6DC5BC}"/>
              </a:ext>
            </a:extLst>
          </p:cNvPr>
          <p:cNvSpPr/>
          <p:nvPr/>
        </p:nvSpPr>
        <p:spPr>
          <a:xfrm>
            <a:off x="3503951" y="2881858"/>
            <a:ext cx="2136098" cy="2147341"/>
          </a:xfrm>
          <a:prstGeom prst="roundRect">
            <a:avLst>
              <a:gd name="adj" fmla="val 403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/>
              <a:t>Monthly debt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/>
              <a:t>Number of credit problem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/>
              <a:t>Tax Liens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/>
              <a:t>Number of open account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/>
              <a:t>Term : Long Term</a:t>
            </a:r>
          </a:p>
          <a:p>
            <a:pPr algn="ctr">
              <a:lnSpc>
                <a:spcPct val="150000"/>
              </a:lnSpc>
            </a:pPr>
            <a:endParaRPr lang="en-US" sz="12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DEB6B5-432A-F64C-66A1-5911FE40AF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8845" y="1385545"/>
            <a:ext cx="526529" cy="60709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nector: Elbow 576">
            <a:extLst>
              <a:ext uri="{FF2B5EF4-FFF2-40B4-BE49-F238E27FC236}">
                <a16:creationId xmlns:a16="http://schemas.microsoft.com/office/drawing/2014/main" id="{CD0B69C1-0692-F68B-D8D6-FFDFD4F2874D}"/>
              </a:ext>
            </a:extLst>
          </p:cNvPr>
          <p:cNvCxnSpPr>
            <a:cxnSpLocks/>
            <a:stCxn id="22" idx="3"/>
            <a:endCxn id="26" idx="0"/>
          </p:cNvCxnSpPr>
          <p:nvPr/>
        </p:nvCxnSpPr>
        <p:spPr>
          <a:xfrm>
            <a:off x="7405141" y="1405328"/>
            <a:ext cx="425346" cy="60709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Rectangle: Rounded Corners 578">
            <a:extLst>
              <a:ext uri="{FF2B5EF4-FFF2-40B4-BE49-F238E27FC236}">
                <a16:creationId xmlns:a16="http://schemas.microsoft.com/office/drawing/2014/main" id="{64ACBC85-1F9C-0657-4627-4EAB509223A2}"/>
              </a:ext>
            </a:extLst>
          </p:cNvPr>
          <p:cNvSpPr/>
          <p:nvPr/>
        </p:nvSpPr>
        <p:spPr>
          <a:xfrm>
            <a:off x="6761859" y="2838534"/>
            <a:ext cx="2136098" cy="2147341"/>
          </a:xfrm>
          <a:prstGeom prst="roundRect">
            <a:avLst>
              <a:gd name="adj" fmla="val 4035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/>
              <a:t>Annual Income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/>
              <a:t>Current Credit Balance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/>
              <a:t>Credit score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/>
              <a:t>Term : Short Term</a:t>
            </a:r>
          </a:p>
        </p:txBody>
      </p:sp>
      <p:cxnSp>
        <p:nvCxnSpPr>
          <p:cNvPr id="580" name="Connector: Elbow 579">
            <a:extLst>
              <a:ext uri="{FF2B5EF4-FFF2-40B4-BE49-F238E27FC236}">
                <a16:creationId xmlns:a16="http://schemas.microsoft.com/office/drawing/2014/main" id="{37A44AB7-C699-0974-1D27-75FC9B49CA99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16200000" flipH="1">
            <a:off x="4372124" y="2681982"/>
            <a:ext cx="398336" cy="141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Connector: Elbow 581">
            <a:extLst>
              <a:ext uri="{FF2B5EF4-FFF2-40B4-BE49-F238E27FC236}">
                <a16:creationId xmlns:a16="http://schemas.microsoft.com/office/drawing/2014/main" id="{65094F4B-15CD-88A7-6C6A-4B038A36CB94}"/>
              </a:ext>
            </a:extLst>
          </p:cNvPr>
          <p:cNvCxnSpPr>
            <a:cxnSpLocks/>
            <a:stCxn id="26" idx="2"/>
            <a:endCxn id="579" idx="0"/>
          </p:cNvCxnSpPr>
          <p:nvPr/>
        </p:nvCxnSpPr>
        <p:spPr>
          <a:xfrm rot="5400000">
            <a:off x="7652692" y="2660738"/>
            <a:ext cx="355013" cy="57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2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Purpose of the Analysis</a:t>
            </a:r>
            <a:endParaRPr dirty="0"/>
          </a:p>
        </p:txBody>
      </p:sp>
      <p:sp>
        <p:nvSpPr>
          <p:cNvPr id="453" name="Google Shape;453;p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b="1" dirty="0"/>
              <a:t>Analyze and visualize factors affecting banks' Fully Paid and Charged off rates</a:t>
            </a:r>
          </a:p>
          <a:p>
            <a:pPr marL="15240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b="1" dirty="0"/>
              <a:t>Understanding and finding the cause of the charge will help banks avoid difficulties in terms of financial balance</a:t>
            </a:r>
          </a:p>
        </p:txBody>
      </p:sp>
      <p:pic>
        <p:nvPicPr>
          <p:cNvPr id="454" name="Google Shape;454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45" b="1345"/>
          <a:stretch/>
        </p:blipFill>
        <p:spPr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0"/>
          <p:cNvGrpSpPr/>
          <p:nvPr/>
        </p:nvGrpSpPr>
        <p:grpSpPr>
          <a:xfrm flipH="1">
            <a:off x="-28575" y="2571750"/>
            <a:ext cx="9201150" cy="2605225"/>
            <a:chOff x="-60125" y="2271150"/>
            <a:chExt cx="9201150" cy="2605225"/>
          </a:xfrm>
        </p:grpSpPr>
        <p:sp>
          <p:nvSpPr>
            <p:cNvPr id="460" name="Google Shape;460;p30"/>
            <p:cNvSpPr/>
            <p:nvPr/>
          </p:nvSpPr>
          <p:spPr>
            <a:xfrm>
              <a:off x="-60125" y="2271150"/>
              <a:ext cx="9201150" cy="2538350"/>
            </a:xfrm>
            <a:custGeom>
              <a:avLst/>
              <a:gdLst/>
              <a:ahLst/>
              <a:cxnLst/>
              <a:rect l="l" t="t" r="r" b="b"/>
              <a:pathLst>
                <a:path w="368046" h="101534" extrusionOk="0">
                  <a:moveTo>
                    <a:pt x="0" y="56645"/>
                  </a:moveTo>
                  <a:lnTo>
                    <a:pt x="61039" y="101534"/>
                  </a:lnTo>
                  <a:lnTo>
                    <a:pt x="120089" y="60118"/>
                  </a:lnTo>
                  <a:lnTo>
                    <a:pt x="173796" y="88441"/>
                  </a:lnTo>
                  <a:lnTo>
                    <a:pt x="243533" y="32330"/>
                  </a:lnTo>
                  <a:lnTo>
                    <a:pt x="277734" y="62523"/>
                  </a:lnTo>
                  <a:lnTo>
                    <a:pt x="368046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30"/>
            <p:cNvSpPr/>
            <p:nvPr/>
          </p:nvSpPr>
          <p:spPr>
            <a:xfrm>
              <a:off x="2879025" y="374742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215000" y="43955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5958425" y="30460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6820150" y="37741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409450" y="47560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0"/>
          <p:cNvSpPr/>
          <p:nvPr/>
        </p:nvSpPr>
        <p:spPr>
          <a:xfrm flipH="1">
            <a:off x="2172000" y="40747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30"/>
          <p:cNvGrpSpPr/>
          <p:nvPr/>
        </p:nvGrpSpPr>
        <p:grpSpPr>
          <a:xfrm flipH="1">
            <a:off x="-614669" y="327653"/>
            <a:ext cx="2890178" cy="3193359"/>
            <a:chOff x="2860750" y="760400"/>
            <a:chExt cx="529550" cy="585100"/>
          </a:xfrm>
        </p:grpSpPr>
        <p:sp>
          <p:nvSpPr>
            <p:cNvPr id="468" name="Google Shape;468;p30"/>
            <p:cNvSpPr/>
            <p:nvPr/>
          </p:nvSpPr>
          <p:spPr>
            <a:xfrm>
              <a:off x="3122100" y="1031175"/>
              <a:ext cx="268200" cy="314325"/>
            </a:xfrm>
            <a:custGeom>
              <a:avLst/>
              <a:gdLst/>
              <a:ahLst/>
              <a:cxnLst/>
              <a:rect l="l" t="t" r="r" b="b"/>
              <a:pathLst>
                <a:path w="10728" h="12573" extrusionOk="0">
                  <a:moveTo>
                    <a:pt x="1210" y="1"/>
                  </a:moveTo>
                  <a:lnTo>
                    <a:pt x="0" y="982"/>
                  </a:lnTo>
                  <a:lnTo>
                    <a:pt x="9244" y="12281"/>
                  </a:lnTo>
                  <a:cubicBezTo>
                    <a:pt x="9399" y="12474"/>
                    <a:pt x="9626" y="12573"/>
                    <a:pt x="9853" y="12573"/>
                  </a:cubicBezTo>
                  <a:cubicBezTo>
                    <a:pt x="10027" y="12573"/>
                    <a:pt x="10201" y="12514"/>
                    <a:pt x="10340" y="12395"/>
                  </a:cubicBezTo>
                  <a:cubicBezTo>
                    <a:pt x="10682" y="12121"/>
                    <a:pt x="10728" y="11642"/>
                    <a:pt x="10454" y="11299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103250" y="1007225"/>
              <a:ext cx="49100" cy="48525"/>
            </a:xfrm>
            <a:custGeom>
              <a:avLst/>
              <a:gdLst/>
              <a:ahLst/>
              <a:cxnLst/>
              <a:rect l="l" t="t" r="r" b="b"/>
              <a:pathLst>
                <a:path w="1964" h="1941" extrusionOk="0">
                  <a:moveTo>
                    <a:pt x="1188" y="0"/>
                  </a:moveTo>
                  <a:lnTo>
                    <a:pt x="1" y="982"/>
                  </a:lnTo>
                  <a:lnTo>
                    <a:pt x="754" y="1940"/>
                  </a:lnTo>
                  <a:lnTo>
                    <a:pt x="1964" y="959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2935500" y="786950"/>
              <a:ext cx="229975" cy="191200"/>
            </a:xfrm>
            <a:custGeom>
              <a:avLst/>
              <a:gdLst/>
              <a:ahLst/>
              <a:cxnLst/>
              <a:rect l="l" t="t" r="r" b="b"/>
              <a:pathLst>
                <a:path w="9199" h="7648" extrusionOk="0">
                  <a:moveTo>
                    <a:pt x="1621" y="1"/>
                  </a:moveTo>
                  <a:cubicBezTo>
                    <a:pt x="1530" y="46"/>
                    <a:pt x="1438" y="92"/>
                    <a:pt x="1347" y="137"/>
                  </a:cubicBezTo>
                  <a:cubicBezTo>
                    <a:pt x="845" y="389"/>
                    <a:pt x="388" y="708"/>
                    <a:pt x="0" y="1096"/>
                  </a:cubicBezTo>
                  <a:lnTo>
                    <a:pt x="8331" y="7647"/>
                  </a:lnTo>
                  <a:cubicBezTo>
                    <a:pt x="8514" y="7327"/>
                    <a:pt x="8674" y="6985"/>
                    <a:pt x="8788" y="6620"/>
                  </a:cubicBezTo>
                  <a:cubicBezTo>
                    <a:pt x="9199" y="5387"/>
                    <a:pt x="9153" y="4109"/>
                    <a:pt x="8697" y="2991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906950" y="828600"/>
              <a:ext cx="223725" cy="211175"/>
            </a:xfrm>
            <a:custGeom>
              <a:avLst/>
              <a:gdLst/>
              <a:ahLst/>
              <a:cxnLst/>
              <a:rect l="l" t="t" r="r" b="b"/>
              <a:pathLst>
                <a:path w="8949" h="8447" extrusionOk="0">
                  <a:moveTo>
                    <a:pt x="617" y="1"/>
                  </a:moveTo>
                  <a:cubicBezTo>
                    <a:pt x="366" y="320"/>
                    <a:pt x="161" y="686"/>
                    <a:pt x="1" y="1074"/>
                  </a:cubicBezTo>
                  <a:lnTo>
                    <a:pt x="6164" y="8446"/>
                  </a:lnTo>
                  <a:cubicBezTo>
                    <a:pt x="6529" y="8355"/>
                    <a:pt x="6894" y="8218"/>
                    <a:pt x="7259" y="8035"/>
                  </a:cubicBezTo>
                  <a:cubicBezTo>
                    <a:pt x="7921" y="7716"/>
                    <a:pt x="8492" y="7259"/>
                    <a:pt x="8948" y="6711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2896125" y="874250"/>
              <a:ext cx="146675" cy="169600"/>
            </a:xfrm>
            <a:custGeom>
              <a:avLst/>
              <a:gdLst/>
              <a:ahLst/>
              <a:cxnLst/>
              <a:rect l="l" t="t" r="r" b="b"/>
              <a:pathLst>
                <a:path w="5867" h="6784" extrusionOk="0">
                  <a:moveTo>
                    <a:pt x="160" y="1"/>
                  </a:moveTo>
                  <a:cubicBezTo>
                    <a:pt x="92" y="252"/>
                    <a:pt x="23" y="503"/>
                    <a:pt x="0" y="754"/>
                  </a:cubicBezTo>
                  <a:lnTo>
                    <a:pt x="3972" y="6597"/>
                  </a:lnTo>
                  <a:cubicBezTo>
                    <a:pt x="4427" y="6715"/>
                    <a:pt x="4907" y="6784"/>
                    <a:pt x="5375" y="6784"/>
                  </a:cubicBezTo>
                  <a:cubicBezTo>
                    <a:pt x="5541" y="6784"/>
                    <a:pt x="5705" y="6775"/>
                    <a:pt x="5866" y="6757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60750" y="760400"/>
              <a:ext cx="336125" cy="299050"/>
            </a:xfrm>
            <a:custGeom>
              <a:avLst/>
              <a:gdLst/>
              <a:ahLst/>
              <a:cxnLst/>
              <a:rect l="l" t="t" r="r" b="b"/>
              <a:pathLst>
                <a:path w="13445" h="11962" extrusionOk="0">
                  <a:moveTo>
                    <a:pt x="6692" y="640"/>
                  </a:moveTo>
                  <a:cubicBezTo>
                    <a:pt x="7269" y="640"/>
                    <a:pt x="7852" y="735"/>
                    <a:pt x="8423" y="926"/>
                  </a:cubicBezTo>
                  <a:cubicBezTo>
                    <a:pt x="11207" y="1861"/>
                    <a:pt x="12714" y="4897"/>
                    <a:pt x="11778" y="7682"/>
                  </a:cubicBezTo>
                  <a:cubicBezTo>
                    <a:pt x="11321" y="9029"/>
                    <a:pt x="10386" y="10124"/>
                    <a:pt x="9107" y="10763"/>
                  </a:cubicBezTo>
                  <a:cubicBezTo>
                    <a:pt x="8349" y="11143"/>
                    <a:pt x="7526" y="11337"/>
                    <a:pt x="6701" y="11337"/>
                  </a:cubicBezTo>
                  <a:cubicBezTo>
                    <a:pt x="6136" y="11337"/>
                    <a:pt x="5569" y="11246"/>
                    <a:pt x="5022" y="11060"/>
                  </a:cubicBezTo>
                  <a:cubicBezTo>
                    <a:pt x="2214" y="10124"/>
                    <a:pt x="708" y="7088"/>
                    <a:pt x="1644" y="4281"/>
                  </a:cubicBezTo>
                  <a:cubicBezTo>
                    <a:pt x="2100" y="2934"/>
                    <a:pt x="3059" y="1839"/>
                    <a:pt x="4337" y="1199"/>
                  </a:cubicBezTo>
                  <a:cubicBezTo>
                    <a:pt x="5083" y="827"/>
                    <a:pt x="5883" y="640"/>
                    <a:pt x="6692" y="640"/>
                  </a:cubicBezTo>
                  <a:close/>
                  <a:moveTo>
                    <a:pt x="6719" y="1"/>
                  </a:moveTo>
                  <a:cubicBezTo>
                    <a:pt x="5803" y="1"/>
                    <a:pt x="4897" y="212"/>
                    <a:pt x="4063" y="629"/>
                  </a:cubicBezTo>
                  <a:cubicBezTo>
                    <a:pt x="2625" y="1336"/>
                    <a:pt x="1552" y="2569"/>
                    <a:pt x="1050" y="4075"/>
                  </a:cubicBezTo>
                  <a:cubicBezTo>
                    <a:pt x="0" y="7203"/>
                    <a:pt x="1689" y="10604"/>
                    <a:pt x="4816" y="11653"/>
                  </a:cubicBezTo>
                  <a:cubicBezTo>
                    <a:pt x="5435" y="11860"/>
                    <a:pt x="6072" y="11962"/>
                    <a:pt x="6709" y="11962"/>
                  </a:cubicBezTo>
                  <a:cubicBezTo>
                    <a:pt x="7623" y="11962"/>
                    <a:pt x="8534" y="11751"/>
                    <a:pt x="9381" y="11334"/>
                  </a:cubicBezTo>
                  <a:cubicBezTo>
                    <a:pt x="9838" y="11106"/>
                    <a:pt x="10249" y="10832"/>
                    <a:pt x="10637" y="10512"/>
                  </a:cubicBezTo>
                  <a:cubicBezTo>
                    <a:pt x="11436" y="9827"/>
                    <a:pt x="12029" y="8914"/>
                    <a:pt x="12394" y="7887"/>
                  </a:cubicBezTo>
                  <a:cubicBezTo>
                    <a:pt x="13444" y="4760"/>
                    <a:pt x="11755" y="1359"/>
                    <a:pt x="8628" y="309"/>
                  </a:cubicBezTo>
                  <a:cubicBezTo>
                    <a:pt x="8000" y="103"/>
                    <a:pt x="7357" y="1"/>
                    <a:pt x="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 flipH="1">
            <a:off x="2735976" y="2571975"/>
            <a:ext cx="569479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475" name="Google Shape;475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76" name="Google Shape;476;p30"/>
          <p:cNvGrpSpPr/>
          <p:nvPr/>
        </p:nvGrpSpPr>
        <p:grpSpPr>
          <a:xfrm flipH="1">
            <a:off x="1331218" y="1427598"/>
            <a:ext cx="1501343" cy="3715851"/>
            <a:chOff x="5021150" y="921075"/>
            <a:chExt cx="426300" cy="1055100"/>
          </a:xfrm>
        </p:grpSpPr>
        <p:sp>
          <p:nvSpPr>
            <p:cNvPr id="477" name="Google Shape;477;p30"/>
            <p:cNvSpPr/>
            <p:nvPr/>
          </p:nvSpPr>
          <p:spPr>
            <a:xfrm>
              <a:off x="5161525" y="921075"/>
              <a:ext cx="274500" cy="280175"/>
            </a:xfrm>
            <a:custGeom>
              <a:avLst/>
              <a:gdLst/>
              <a:ahLst/>
              <a:cxnLst/>
              <a:rect l="l" t="t" r="r" b="b"/>
              <a:pathLst>
                <a:path w="10980" h="11207" extrusionOk="0">
                  <a:moveTo>
                    <a:pt x="3113" y="0"/>
                  </a:moveTo>
                  <a:cubicBezTo>
                    <a:pt x="2799" y="0"/>
                    <a:pt x="2504" y="75"/>
                    <a:pt x="2260" y="251"/>
                  </a:cubicBezTo>
                  <a:cubicBezTo>
                    <a:pt x="1" y="1894"/>
                    <a:pt x="2900" y="10294"/>
                    <a:pt x="2922" y="10568"/>
                  </a:cubicBezTo>
                  <a:lnTo>
                    <a:pt x="10592" y="11207"/>
                  </a:lnTo>
                  <a:cubicBezTo>
                    <a:pt x="10980" y="10316"/>
                    <a:pt x="5912" y="1278"/>
                    <a:pt x="4726" y="524"/>
                  </a:cubicBezTo>
                  <a:cubicBezTo>
                    <a:pt x="4249" y="221"/>
                    <a:pt x="3654" y="0"/>
                    <a:pt x="3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5183225" y="989525"/>
              <a:ext cx="37100" cy="53675"/>
            </a:xfrm>
            <a:custGeom>
              <a:avLst/>
              <a:gdLst/>
              <a:ahLst/>
              <a:cxnLst/>
              <a:rect l="l" t="t" r="r" b="b"/>
              <a:pathLst>
                <a:path w="1484" h="2147" extrusionOk="0">
                  <a:moveTo>
                    <a:pt x="1073" y="274"/>
                  </a:moveTo>
                  <a:cubicBezTo>
                    <a:pt x="1164" y="662"/>
                    <a:pt x="1301" y="1393"/>
                    <a:pt x="1233" y="1621"/>
                  </a:cubicBezTo>
                  <a:cubicBezTo>
                    <a:pt x="1187" y="1758"/>
                    <a:pt x="1096" y="1872"/>
                    <a:pt x="982" y="1941"/>
                  </a:cubicBezTo>
                  <a:cubicBezTo>
                    <a:pt x="893" y="1985"/>
                    <a:pt x="805" y="2010"/>
                    <a:pt x="710" y="2010"/>
                  </a:cubicBezTo>
                  <a:cubicBezTo>
                    <a:pt x="658" y="2010"/>
                    <a:pt x="605" y="2002"/>
                    <a:pt x="548" y="1986"/>
                  </a:cubicBezTo>
                  <a:cubicBezTo>
                    <a:pt x="411" y="1941"/>
                    <a:pt x="297" y="1849"/>
                    <a:pt x="228" y="1712"/>
                  </a:cubicBezTo>
                  <a:cubicBezTo>
                    <a:pt x="160" y="1598"/>
                    <a:pt x="137" y="1439"/>
                    <a:pt x="183" y="1302"/>
                  </a:cubicBezTo>
                  <a:cubicBezTo>
                    <a:pt x="251" y="1073"/>
                    <a:pt x="776" y="548"/>
                    <a:pt x="1073" y="274"/>
                  </a:cubicBezTo>
                  <a:close/>
                  <a:moveTo>
                    <a:pt x="1141" y="1"/>
                  </a:moveTo>
                  <a:lnTo>
                    <a:pt x="1050" y="92"/>
                  </a:lnTo>
                  <a:cubicBezTo>
                    <a:pt x="959" y="160"/>
                    <a:pt x="160" y="914"/>
                    <a:pt x="46" y="1256"/>
                  </a:cubicBezTo>
                  <a:cubicBezTo>
                    <a:pt x="0" y="1439"/>
                    <a:pt x="23" y="1621"/>
                    <a:pt x="114" y="1781"/>
                  </a:cubicBezTo>
                  <a:cubicBezTo>
                    <a:pt x="183" y="1941"/>
                    <a:pt x="342" y="2078"/>
                    <a:pt x="525" y="2123"/>
                  </a:cubicBezTo>
                  <a:cubicBezTo>
                    <a:pt x="571" y="2146"/>
                    <a:pt x="639" y="2146"/>
                    <a:pt x="708" y="2146"/>
                  </a:cubicBezTo>
                  <a:cubicBezTo>
                    <a:pt x="822" y="2146"/>
                    <a:pt x="936" y="2123"/>
                    <a:pt x="1050" y="2078"/>
                  </a:cubicBezTo>
                  <a:cubicBezTo>
                    <a:pt x="1210" y="1986"/>
                    <a:pt x="1324" y="1827"/>
                    <a:pt x="1370" y="1667"/>
                  </a:cubicBezTo>
                  <a:cubicBezTo>
                    <a:pt x="1484" y="1324"/>
                    <a:pt x="1210" y="252"/>
                    <a:pt x="1164" y="115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5187200" y="943100"/>
              <a:ext cx="102750" cy="156675"/>
            </a:xfrm>
            <a:custGeom>
              <a:avLst/>
              <a:gdLst/>
              <a:ahLst/>
              <a:cxnLst/>
              <a:rect l="l" t="t" r="r" b="b"/>
              <a:pathLst>
                <a:path w="4110" h="6267" extrusionOk="0">
                  <a:moveTo>
                    <a:pt x="2064" y="0"/>
                  </a:moveTo>
                  <a:cubicBezTo>
                    <a:pt x="1612" y="0"/>
                    <a:pt x="837" y="206"/>
                    <a:pt x="480" y="1401"/>
                  </a:cubicBezTo>
                  <a:cubicBezTo>
                    <a:pt x="1" y="3067"/>
                    <a:pt x="777" y="3159"/>
                    <a:pt x="982" y="3364"/>
                  </a:cubicBezTo>
                  <a:cubicBezTo>
                    <a:pt x="982" y="3364"/>
                    <a:pt x="777" y="5692"/>
                    <a:pt x="777" y="5692"/>
                  </a:cubicBezTo>
                  <a:cubicBezTo>
                    <a:pt x="769" y="6123"/>
                    <a:pt x="1058" y="6266"/>
                    <a:pt x="1443" y="6266"/>
                  </a:cubicBezTo>
                  <a:cubicBezTo>
                    <a:pt x="2201" y="6266"/>
                    <a:pt x="3333" y="5715"/>
                    <a:pt x="3333" y="5715"/>
                  </a:cubicBezTo>
                  <a:cubicBezTo>
                    <a:pt x="3333" y="5715"/>
                    <a:pt x="2557" y="5258"/>
                    <a:pt x="2808" y="4277"/>
                  </a:cubicBezTo>
                  <a:cubicBezTo>
                    <a:pt x="2923" y="3820"/>
                    <a:pt x="2991" y="3478"/>
                    <a:pt x="3151" y="3318"/>
                  </a:cubicBezTo>
                  <a:cubicBezTo>
                    <a:pt x="3196" y="3250"/>
                    <a:pt x="3379" y="3250"/>
                    <a:pt x="3448" y="3227"/>
                  </a:cubicBezTo>
                  <a:cubicBezTo>
                    <a:pt x="3699" y="3227"/>
                    <a:pt x="4109" y="2976"/>
                    <a:pt x="4041" y="2542"/>
                  </a:cubicBezTo>
                  <a:cubicBezTo>
                    <a:pt x="4003" y="2184"/>
                    <a:pt x="3732" y="2153"/>
                    <a:pt x="3549" y="2153"/>
                  </a:cubicBezTo>
                  <a:cubicBezTo>
                    <a:pt x="3510" y="2153"/>
                    <a:pt x="3475" y="2154"/>
                    <a:pt x="3448" y="2154"/>
                  </a:cubicBezTo>
                  <a:cubicBezTo>
                    <a:pt x="3402" y="2154"/>
                    <a:pt x="3379" y="2109"/>
                    <a:pt x="3379" y="2086"/>
                  </a:cubicBezTo>
                  <a:cubicBezTo>
                    <a:pt x="3448" y="123"/>
                    <a:pt x="2603" y="77"/>
                    <a:pt x="2352" y="31"/>
                  </a:cubicBezTo>
                  <a:cubicBezTo>
                    <a:pt x="2292" y="17"/>
                    <a:pt x="2191" y="0"/>
                    <a:pt x="2064" y="0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5188925" y="942200"/>
              <a:ext cx="102725" cy="156850"/>
            </a:xfrm>
            <a:custGeom>
              <a:avLst/>
              <a:gdLst/>
              <a:ahLst/>
              <a:cxnLst/>
              <a:rect l="l" t="t" r="r" b="b"/>
              <a:pathLst>
                <a:path w="4109" h="6274" extrusionOk="0">
                  <a:moveTo>
                    <a:pt x="2085" y="0"/>
                  </a:moveTo>
                  <a:cubicBezTo>
                    <a:pt x="1635" y="0"/>
                    <a:pt x="842" y="182"/>
                    <a:pt x="480" y="1414"/>
                  </a:cubicBezTo>
                  <a:cubicBezTo>
                    <a:pt x="0" y="3080"/>
                    <a:pt x="776" y="3149"/>
                    <a:pt x="982" y="3354"/>
                  </a:cubicBezTo>
                  <a:cubicBezTo>
                    <a:pt x="982" y="3377"/>
                    <a:pt x="776" y="5705"/>
                    <a:pt x="776" y="5705"/>
                  </a:cubicBezTo>
                  <a:cubicBezTo>
                    <a:pt x="769" y="6131"/>
                    <a:pt x="1050" y="6273"/>
                    <a:pt x="1429" y="6273"/>
                  </a:cubicBezTo>
                  <a:cubicBezTo>
                    <a:pt x="2187" y="6273"/>
                    <a:pt x="3333" y="5705"/>
                    <a:pt x="3333" y="5705"/>
                  </a:cubicBezTo>
                  <a:cubicBezTo>
                    <a:pt x="3333" y="5705"/>
                    <a:pt x="2557" y="5272"/>
                    <a:pt x="2808" y="4267"/>
                  </a:cubicBezTo>
                  <a:cubicBezTo>
                    <a:pt x="2922" y="3834"/>
                    <a:pt x="2990" y="3468"/>
                    <a:pt x="3150" y="3309"/>
                  </a:cubicBezTo>
                  <a:cubicBezTo>
                    <a:pt x="3196" y="3263"/>
                    <a:pt x="3356" y="3240"/>
                    <a:pt x="3447" y="3240"/>
                  </a:cubicBezTo>
                  <a:cubicBezTo>
                    <a:pt x="3698" y="3217"/>
                    <a:pt x="4109" y="2989"/>
                    <a:pt x="4040" y="2555"/>
                  </a:cubicBezTo>
                  <a:cubicBezTo>
                    <a:pt x="3999" y="2163"/>
                    <a:pt x="3678" y="2144"/>
                    <a:pt x="3498" y="2144"/>
                  </a:cubicBezTo>
                  <a:cubicBezTo>
                    <a:pt x="3479" y="2144"/>
                    <a:pt x="3462" y="2145"/>
                    <a:pt x="3447" y="2145"/>
                  </a:cubicBezTo>
                  <a:cubicBezTo>
                    <a:pt x="3401" y="2145"/>
                    <a:pt x="3379" y="2122"/>
                    <a:pt x="3379" y="2076"/>
                  </a:cubicBezTo>
                  <a:cubicBezTo>
                    <a:pt x="3447" y="113"/>
                    <a:pt x="2602" y="67"/>
                    <a:pt x="2351" y="22"/>
                  </a:cubicBezTo>
                  <a:cubicBezTo>
                    <a:pt x="2295" y="12"/>
                    <a:pt x="2201" y="0"/>
                    <a:pt x="2085" y="0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5214600" y="924050"/>
              <a:ext cx="82050" cy="72350"/>
            </a:xfrm>
            <a:custGeom>
              <a:avLst/>
              <a:gdLst/>
              <a:ahLst/>
              <a:cxnLst/>
              <a:rect l="l" t="t" r="r" b="b"/>
              <a:pathLst>
                <a:path w="3282" h="2894" extrusionOk="0">
                  <a:moveTo>
                    <a:pt x="1407" y="0"/>
                  </a:moveTo>
                  <a:cubicBezTo>
                    <a:pt x="1048" y="0"/>
                    <a:pt x="588" y="106"/>
                    <a:pt x="0" y="360"/>
                  </a:cubicBezTo>
                  <a:cubicBezTo>
                    <a:pt x="0" y="360"/>
                    <a:pt x="92" y="1524"/>
                    <a:pt x="708" y="1752"/>
                  </a:cubicBezTo>
                  <a:cubicBezTo>
                    <a:pt x="1370" y="2026"/>
                    <a:pt x="2329" y="2186"/>
                    <a:pt x="2397" y="2893"/>
                  </a:cubicBezTo>
                  <a:cubicBezTo>
                    <a:pt x="2397" y="2893"/>
                    <a:pt x="3281" y="0"/>
                    <a:pt x="1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5268800" y="1004925"/>
              <a:ext cx="14875" cy="9725"/>
            </a:xfrm>
            <a:custGeom>
              <a:avLst/>
              <a:gdLst/>
              <a:ahLst/>
              <a:cxnLst/>
              <a:rect l="l" t="t" r="r" b="b"/>
              <a:pathLst>
                <a:path w="595" h="389" extrusionOk="0">
                  <a:moveTo>
                    <a:pt x="365" y="1"/>
                  </a:moveTo>
                  <a:cubicBezTo>
                    <a:pt x="266" y="1"/>
                    <a:pt x="141" y="89"/>
                    <a:pt x="1" y="389"/>
                  </a:cubicBezTo>
                  <a:lnTo>
                    <a:pt x="594" y="183"/>
                  </a:lnTo>
                  <a:cubicBezTo>
                    <a:pt x="594" y="183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5226025" y="995175"/>
              <a:ext cx="19425" cy="19475"/>
            </a:xfrm>
            <a:custGeom>
              <a:avLst/>
              <a:gdLst/>
              <a:ahLst/>
              <a:cxnLst/>
              <a:rect l="l" t="t" r="r" b="b"/>
              <a:pathLst>
                <a:path w="777" h="779" extrusionOk="0">
                  <a:moveTo>
                    <a:pt x="353" y="1"/>
                  </a:moveTo>
                  <a:cubicBezTo>
                    <a:pt x="162" y="1"/>
                    <a:pt x="0" y="174"/>
                    <a:pt x="0" y="368"/>
                  </a:cubicBezTo>
                  <a:cubicBezTo>
                    <a:pt x="0" y="596"/>
                    <a:pt x="160" y="756"/>
                    <a:pt x="388" y="779"/>
                  </a:cubicBezTo>
                  <a:cubicBezTo>
                    <a:pt x="593" y="779"/>
                    <a:pt x="776" y="596"/>
                    <a:pt x="776" y="391"/>
                  </a:cubicBezTo>
                  <a:cubicBezTo>
                    <a:pt x="776" y="185"/>
                    <a:pt x="616" y="3"/>
                    <a:pt x="388" y="3"/>
                  </a:cubicBezTo>
                  <a:cubicBezTo>
                    <a:pt x="376" y="1"/>
                    <a:pt x="365" y="1"/>
                    <a:pt x="353" y="1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5194625" y="980975"/>
              <a:ext cx="9150" cy="17700"/>
            </a:xfrm>
            <a:custGeom>
              <a:avLst/>
              <a:gdLst/>
              <a:ahLst/>
              <a:cxnLst/>
              <a:rect l="l" t="t" r="r" b="b"/>
              <a:pathLst>
                <a:path w="366" h="708" extrusionOk="0">
                  <a:moveTo>
                    <a:pt x="160" y="0"/>
                  </a:moveTo>
                  <a:cubicBezTo>
                    <a:pt x="160" y="0"/>
                    <a:pt x="1" y="411"/>
                    <a:pt x="46" y="708"/>
                  </a:cubicBezTo>
                  <a:cubicBezTo>
                    <a:pt x="229" y="685"/>
                    <a:pt x="366" y="525"/>
                    <a:pt x="366" y="343"/>
                  </a:cubicBezTo>
                  <a:cubicBezTo>
                    <a:pt x="366" y="183"/>
                    <a:pt x="297" y="69"/>
                    <a:pt x="160" y="0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5208325" y="978675"/>
              <a:ext cx="9150" cy="14300"/>
            </a:xfrm>
            <a:custGeom>
              <a:avLst/>
              <a:gdLst/>
              <a:ahLst/>
              <a:cxnLst/>
              <a:rect l="l" t="t" r="r" b="b"/>
              <a:pathLst>
                <a:path w="366" h="572" extrusionOk="0">
                  <a:moveTo>
                    <a:pt x="366" y="1"/>
                  </a:moveTo>
                  <a:lnTo>
                    <a:pt x="0" y="480"/>
                  </a:lnTo>
                  <a:lnTo>
                    <a:pt x="206" y="571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5226575" y="970850"/>
              <a:ext cx="9175" cy="8425"/>
            </a:xfrm>
            <a:custGeom>
              <a:avLst/>
              <a:gdLst/>
              <a:ahLst/>
              <a:cxnLst/>
              <a:rect l="l" t="t" r="r" b="b"/>
              <a:pathLst>
                <a:path w="367" h="337" extrusionOk="0">
                  <a:moveTo>
                    <a:pt x="97" y="0"/>
                  </a:moveTo>
                  <a:cubicBezTo>
                    <a:pt x="54" y="0"/>
                    <a:pt x="15" y="30"/>
                    <a:pt x="1" y="86"/>
                  </a:cubicBezTo>
                  <a:cubicBezTo>
                    <a:pt x="46" y="131"/>
                    <a:pt x="161" y="131"/>
                    <a:pt x="252" y="223"/>
                  </a:cubicBezTo>
                  <a:cubicBezTo>
                    <a:pt x="298" y="245"/>
                    <a:pt x="320" y="314"/>
                    <a:pt x="343" y="337"/>
                  </a:cubicBezTo>
                  <a:cubicBezTo>
                    <a:pt x="343" y="291"/>
                    <a:pt x="366" y="200"/>
                    <a:pt x="343" y="154"/>
                  </a:cubicBezTo>
                  <a:cubicBezTo>
                    <a:pt x="320" y="108"/>
                    <a:pt x="206" y="63"/>
                    <a:pt x="183" y="40"/>
                  </a:cubicBezTo>
                  <a:cubicBezTo>
                    <a:pt x="156" y="13"/>
                    <a:pt x="126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204950" y="964725"/>
              <a:ext cx="12525" cy="4675"/>
            </a:xfrm>
            <a:custGeom>
              <a:avLst/>
              <a:gdLst/>
              <a:ahLst/>
              <a:cxnLst/>
              <a:rect l="l" t="t" r="r" b="b"/>
              <a:pathLst>
                <a:path w="501" h="187" extrusionOk="0">
                  <a:moveTo>
                    <a:pt x="231" y="1"/>
                  </a:moveTo>
                  <a:cubicBezTo>
                    <a:pt x="206" y="1"/>
                    <a:pt x="181" y="3"/>
                    <a:pt x="158" y="11"/>
                  </a:cubicBezTo>
                  <a:cubicBezTo>
                    <a:pt x="97" y="31"/>
                    <a:pt x="0" y="106"/>
                    <a:pt x="12" y="106"/>
                  </a:cubicBezTo>
                  <a:cubicBezTo>
                    <a:pt x="13" y="106"/>
                    <a:pt x="16" y="105"/>
                    <a:pt x="21" y="102"/>
                  </a:cubicBezTo>
                  <a:cubicBezTo>
                    <a:pt x="45" y="97"/>
                    <a:pt x="67" y="95"/>
                    <a:pt x="88" y="95"/>
                  </a:cubicBezTo>
                  <a:cubicBezTo>
                    <a:pt x="222" y="95"/>
                    <a:pt x="311" y="186"/>
                    <a:pt x="372" y="186"/>
                  </a:cubicBezTo>
                  <a:cubicBezTo>
                    <a:pt x="386" y="186"/>
                    <a:pt x="398" y="182"/>
                    <a:pt x="409" y="171"/>
                  </a:cubicBezTo>
                  <a:cubicBezTo>
                    <a:pt x="501" y="102"/>
                    <a:pt x="455" y="34"/>
                    <a:pt x="341" y="11"/>
                  </a:cubicBezTo>
                  <a:cubicBezTo>
                    <a:pt x="326" y="11"/>
                    <a:pt x="280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221450" y="982675"/>
              <a:ext cx="4575" cy="6875"/>
            </a:xfrm>
            <a:custGeom>
              <a:avLst/>
              <a:gdLst/>
              <a:ahLst/>
              <a:cxnLst/>
              <a:rect l="l" t="t" r="r" b="b"/>
              <a:pathLst>
                <a:path w="183" h="275" extrusionOk="0">
                  <a:moveTo>
                    <a:pt x="160" y="1"/>
                  </a:moveTo>
                  <a:cubicBezTo>
                    <a:pt x="115" y="1"/>
                    <a:pt x="69" y="46"/>
                    <a:pt x="46" y="115"/>
                  </a:cubicBezTo>
                  <a:cubicBezTo>
                    <a:pt x="0" y="183"/>
                    <a:pt x="23" y="252"/>
                    <a:pt x="46" y="275"/>
                  </a:cubicBezTo>
                  <a:cubicBezTo>
                    <a:pt x="92" y="275"/>
                    <a:pt x="137" y="229"/>
                    <a:pt x="160" y="160"/>
                  </a:cubicBezTo>
                  <a:cubicBezTo>
                    <a:pt x="183" y="92"/>
                    <a:pt x="183" y="23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5208325" y="976400"/>
              <a:ext cx="4025" cy="6450"/>
            </a:xfrm>
            <a:custGeom>
              <a:avLst/>
              <a:gdLst/>
              <a:ahLst/>
              <a:cxnLst/>
              <a:rect l="l" t="t" r="r" b="b"/>
              <a:pathLst>
                <a:path w="161" h="258" extrusionOk="0">
                  <a:moveTo>
                    <a:pt x="137" y="1"/>
                  </a:moveTo>
                  <a:cubicBezTo>
                    <a:pt x="92" y="1"/>
                    <a:pt x="46" y="46"/>
                    <a:pt x="23" y="115"/>
                  </a:cubicBezTo>
                  <a:cubicBezTo>
                    <a:pt x="0" y="183"/>
                    <a:pt x="0" y="229"/>
                    <a:pt x="23" y="252"/>
                  </a:cubicBezTo>
                  <a:cubicBezTo>
                    <a:pt x="31" y="256"/>
                    <a:pt x="39" y="258"/>
                    <a:pt x="47" y="258"/>
                  </a:cubicBezTo>
                  <a:cubicBezTo>
                    <a:pt x="84" y="258"/>
                    <a:pt x="119" y="217"/>
                    <a:pt x="137" y="160"/>
                  </a:cubicBezTo>
                  <a:cubicBezTo>
                    <a:pt x="160" y="92"/>
                    <a:pt x="160" y="23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5210525" y="1027175"/>
              <a:ext cx="33975" cy="12100"/>
            </a:xfrm>
            <a:custGeom>
              <a:avLst/>
              <a:gdLst/>
              <a:ahLst/>
              <a:cxnLst/>
              <a:rect l="l" t="t" r="r" b="b"/>
              <a:pathLst>
                <a:path w="1359" h="484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367"/>
                    <a:pt x="172" y="483"/>
                    <a:pt x="396" y="483"/>
                  </a:cubicBezTo>
                  <a:cubicBezTo>
                    <a:pt x="793" y="483"/>
                    <a:pt x="1358" y="115"/>
                    <a:pt x="1157" y="115"/>
                  </a:cubicBezTo>
                  <a:cubicBezTo>
                    <a:pt x="1154" y="115"/>
                    <a:pt x="1149" y="115"/>
                    <a:pt x="1145" y="115"/>
                  </a:cubicBezTo>
                  <a:cubicBezTo>
                    <a:pt x="1117" y="117"/>
                    <a:pt x="1087" y="118"/>
                    <a:pt x="1055" y="118"/>
                  </a:cubicBezTo>
                  <a:cubicBezTo>
                    <a:pt x="672" y="118"/>
                    <a:pt x="5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5203200" y="998650"/>
              <a:ext cx="14275" cy="7425"/>
            </a:xfrm>
            <a:custGeom>
              <a:avLst/>
              <a:gdLst/>
              <a:ahLst/>
              <a:cxnLst/>
              <a:rect l="l" t="t" r="r" b="b"/>
              <a:pathLst>
                <a:path w="571" h="297" extrusionOk="0">
                  <a:moveTo>
                    <a:pt x="23" y="1"/>
                  </a:moveTo>
                  <a:cubicBezTo>
                    <a:pt x="23" y="1"/>
                    <a:pt x="0" y="229"/>
                    <a:pt x="114" y="275"/>
                  </a:cubicBezTo>
                  <a:cubicBezTo>
                    <a:pt x="152" y="290"/>
                    <a:pt x="190" y="296"/>
                    <a:pt x="227" y="296"/>
                  </a:cubicBezTo>
                  <a:cubicBezTo>
                    <a:pt x="412" y="296"/>
                    <a:pt x="571" y="138"/>
                    <a:pt x="571" y="138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F7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203750" y="997125"/>
              <a:ext cx="14300" cy="5425"/>
            </a:xfrm>
            <a:custGeom>
              <a:avLst/>
              <a:gdLst/>
              <a:ahLst/>
              <a:cxnLst/>
              <a:rect l="l" t="t" r="r" b="b"/>
              <a:pathLst>
                <a:path w="572" h="217" extrusionOk="0">
                  <a:moveTo>
                    <a:pt x="138" y="1"/>
                  </a:moveTo>
                  <a:cubicBezTo>
                    <a:pt x="67" y="1"/>
                    <a:pt x="1" y="44"/>
                    <a:pt x="1" y="62"/>
                  </a:cubicBezTo>
                  <a:cubicBezTo>
                    <a:pt x="64" y="189"/>
                    <a:pt x="233" y="217"/>
                    <a:pt x="371" y="217"/>
                  </a:cubicBezTo>
                  <a:cubicBezTo>
                    <a:pt x="481" y="217"/>
                    <a:pt x="571" y="199"/>
                    <a:pt x="571" y="199"/>
                  </a:cubicBezTo>
                  <a:cubicBezTo>
                    <a:pt x="571" y="199"/>
                    <a:pt x="298" y="39"/>
                    <a:pt x="206" y="16"/>
                  </a:cubicBezTo>
                  <a:cubicBezTo>
                    <a:pt x="184" y="5"/>
                    <a:pt x="161" y="1"/>
                    <a:pt x="138" y="1"/>
                  </a:cubicBezTo>
                  <a:close/>
                </a:path>
              </a:pathLst>
            </a:custGeom>
            <a:solidFill>
              <a:srgbClr val="FF6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5240850" y="1012925"/>
              <a:ext cx="36550" cy="51950"/>
            </a:xfrm>
            <a:custGeom>
              <a:avLst/>
              <a:gdLst/>
              <a:ahLst/>
              <a:cxnLst/>
              <a:rect l="l" t="t" r="r" b="b"/>
              <a:pathLst>
                <a:path w="1462" h="2078" extrusionOk="0">
                  <a:moveTo>
                    <a:pt x="1005" y="297"/>
                  </a:moveTo>
                  <a:cubicBezTo>
                    <a:pt x="1119" y="685"/>
                    <a:pt x="1279" y="1370"/>
                    <a:pt x="1210" y="1575"/>
                  </a:cubicBezTo>
                  <a:cubicBezTo>
                    <a:pt x="1165" y="1712"/>
                    <a:pt x="1073" y="1826"/>
                    <a:pt x="959" y="1872"/>
                  </a:cubicBezTo>
                  <a:cubicBezTo>
                    <a:pt x="887" y="1915"/>
                    <a:pt x="805" y="1931"/>
                    <a:pt x="720" y="1931"/>
                  </a:cubicBezTo>
                  <a:cubicBezTo>
                    <a:pt x="671" y="1931"/>
                    <a:pt x="621" y="1926"/>
                    <a:pt x="571" y="1918"/>
                  </a:cubicBezTo>
                  <a:cubicBezTo>
                    <a:pt x="320" y="1826"/>
                    <a:pt x="160" y="1530"/>
                    <a:pt x="252" y="1279"/>
                  </a:cubicBezTo>
                  <a:cubicBezTo>
                    <a:pt x="320" y="1073"/>
                    <a:pt x="754" y="571"/>
                    <a:pt x="1005" y="297"/>
                  </a:cubicBezTo>
                  <a:close/>
                  <a:moveTo>
                    <a:pt x="1073" y="0"/>
                  </a:moveTo>
                  <a:lnTo>
                    <a:pt x="982" y="92"/>
                  </a:lnTo>
                  <a:cubicBezTo>
                    <a:pt x="959" y="114"/>
                    <a:pt x="206" y="913"/>
                    <a:pt x="115" y="1233"/>
                  </a:cubicBezTo>
                  <a:cubicBezTo>
                    <a:pt x="0" y="1575"/>
                    <a:pt x="183" y="1940"/>
                    <a:pt x="525" y="2055"/>
                  </a:cubicBezTo>
                  <a:cubicBezTo>
                    <a:pt x="594" y="2077"/>
                    <a:pt x="662" y="2077"/>
                    <a:pt x="731" y="2077"/>
                  </a:cubicBezTo>
                  <a:cubicBezTo>
                    <a:pt x="845" y="2077"/>
                    <a:pt x="936" y="2055"/>
                    <a:pt x="1028" y="2009"/>
                  </a:cubicBezTo>
                  <a:cubicBezTo>
                    <a:pt x="1187" y="1940"/>
                    <a:pt x="1302" y="1804"/>
                    <a:pt x="1370" y="1621"/>
                  </a:cubicBezTo>
                  <a:cubicBezTo>
                    <a:pt x="1461" y="1324"/>
                    <a:pt x="1165" y="251"/>
                    <a:pt x="1119" y="114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5171225" y="1875150"/>
              <a:ext cx="50250" cy="70850"/>
            </a:xfrm>
            <a:custGeom>
              <a:avLst/>
              <a:gdLst/>
              <a:ahLst/>
              <a:cxnLst/>
              <a:rect l="l" t="t" r="r" b="b"/>
              <a:pathLst>
                <a:path w="2010" h="2834" extrusionOk="0">
                  <a:moveTo>
                    <a:pt x="1" y="0"/>
                  </a:moveTo>
                  <a:lnTo>
                    <a:pt x="138" y="1986"/>
                  </a:lnTo>
                  <a:cubicBezTo>
                    <a:pt x="138" y="1986"/>
                    <a:pt x="526" y="2237"/>
                    <a:pt x="914" y="2717"/>
                  </a:cubicBezTo>
                  <a:cubicBezTo>
                    <a:pt x="981" y="2799"/>
                    <a:pt x="1049" y="2833"/>
                    <a:pt x="1116" y="2833"/>
                  </a:cubicBezTo>
                  <a:cubicBezTo>
                    <a:pt x="1455" y="2833"/>
                    <a:pt x="1758" y="1940"/>
                    <a:pt x="1758" y="1940"/>
                  </a:cubicBezTo>
                  <a:lnTo>
                    <a:pt x="2009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5194050" y="1878000"/>
              <a:ext cx="27800" cy="65500"/>
            </a:xfrm>
            <a:custGeom>
              <a:avLst/>
              <a:gdLst/>
              <a:ahLst/>
              <a:cxnLst/>
              <a:rect l="l" t="t" r="r" b="b"/>
              <a:pathLst>
                <a:path w="1112" h="2620" extrusionOk="0">
                  <a:moveTo>
                    <a:pt x="69" y="0"/>
                  </a:moveTo>
                  <a:lnTo>
                    <a:pt x="1" y="2603"/>
                  </a:lnTo>
                  <a:cubicBezTo>
                    <a:pt x="1" y="2603"/>
                    <a:pt x="115" y="2619"/>
                    <a:pt x="262" y="2619"/>
                  </a:cubicBezTo>
                  <a:cubicBezTo>
                    <a:pt x="601" y="2619"/>
                    <a:pt x="1111" y="2530"/>
                    <a:pt x="777" y="1941"/>
                  </a:cubicBezTo>
                  <a:lnTo>
                    <a:pt x="1051" y="13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6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5380075" y="1872875"/>
              <a:ext cx="42825" cy="57075"/>
            </a:xfrm>
            <a:custGeom>
              <a:avLst/>
              <a:gdLst/>
              <a:ahLst/>
              <a:cxnLst/>
              <a:rect l="l" t="t" r="r" b="b"/>
              <a:pathLst>
                <a:path w="1713" h="2283" extrusionOk="0">
                  <a:moveTo>
                    <a:pt x="1" y="0"/>
                  </a:moveTo>
                  <a:lnTo>
                    <a:pt x="594" y="1895"/>
                  </a:lnTo>
                  <a:cubicBezTo>
                    <a:pt x="594" y="1895"/>
                    <a:pt x="1051" y="2283"/>
                    <a:pt x="1211" y="2283"/>
                  </a:cubicBezTo>
                  <a:cubicBezTo>
                    <a:pt x="1507" y="2260"/>
                    <a:pt x="1667" y="1758"/>
                    <a:pt x="1667" y="1758"/>
                  </a:cubicBezTo>
                  <a:lnTo>
                    <a:pt x="1713" y="0"/>
                  </a:lnTo>
                  <a:close/>
                </a:path>
              </a:pathLst>
            </a:custGeom>
            <a:solidFill>
              <a:srgbClr val="FF8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5401775" y="1860300"/>
              <a:ext cx="27200" cy="78925"/>
            </a:xfrm>
            <a:custGeom>
              <a:avLst/>
              <a:gdLst/>
              <a:ahLst/>
              <a:cxnLst/>
              <a:rect l="l" t="t" r="r" b="b"/>
              <a:pathLst>
                <a:path w="1088" h="3157" extrusionOk="0">
                  <a:moveTo>
                    <a:pt x="0" y="1"/>
                  </a:moveTo>
                  <a:lnTo>
                    <a:pt x="411" y="3128"/>
                  </a:lnTo>
                  <a:cubicBezTo>
                    <a:pt x="411" y="3128"/>
                    <a:pt x="515" y="3156"/>
                    <a:pt x="629" y="3156"/>
                  </a:cubicBezTo>
                  <a:cubicBezTo>
                    <a:pt x="841" y="3156"/>
                    <a:pt x="1087" y="3060"/>
                    <a:pt x="776" y="2512"/>
                  </a:cubicBezTo>
                  <a:lnTo>
                    <a:pt x="890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129575" y="1916225"/>
              <a:ext cx="90750" cy="45100"/>
            </a:xfrm>
            <a:custGeom>
              <a:avLst/>
              <a:gdLst/>
              <a:ahLst/>
              <a:cxnLst/>
              <a:rect l="l" t="t" r="r" b="b"/>
              <a:pathLst>
                <a:path w="3630" h="1804" extrusionOk="0">
                  <a:moveTo>
                    <a:pt x="3424" y="1"/>
                  </a:moveTo>
                  <a:cubicBezTo>
                    <a:pt x="3356" y="1"/>
                    <a:pt x="3310" y="24"/>
                    <a:pt x="3287" y="46"/>
                  </a:cubicBezTo>
                  <a:cubicBezTo>
                    <a:pt x="3142" y="192"/>
                    <a:pt x="2713" y="583"/>
                    <a:pt x="2430" y="583"/>
                  </a:cubicBezTo>
                  <a:cubicBezTo>
                    <a:pt x="2402" y="583"/>
                    <a:pt x="2376" y="580"/>
                    <a:pt x="2352" y="571"/>
                  </a:cubicBezTo>
                  <a:cubicBezTo>
                    <a:pt x="2169" y="503"/>
                    <a:pt x="1941" y="389"/>
                    <a:pt x="1849" y="320"/>
                  </a:cubicBezTo>
                  <a:cubicBezTo>
                    <a:pt x="1827" y="297"/>
                    <a:pt x="1792" y="286"/>
                    <a:pt x="1758" y="286"/>
                  </a:cubicBezTo>
                  <a:cubicBezTo>
                    <a:pt x="1724" y="286"/>
                    <a:pt x="1690" y="297"/>
                    <a:pt x="1667" y="320"/>
                  </a:cubicBezTo>
                  <a:lnTo>
                    <a:pt x="69" y="1621"/>
                  </a:lnTo>
                  <a:cubicBezTo>
                    <a:pt x="1" y="1667"/>
                    <a:pt x="46" y="1781"/>
                    <a:pt x="160" y="1781"/>
                  </a:cubicBezTo>
                  <a:lnTo>
                    <a:pt x="2511" y="1804"/>
                  </a:lnTo>
                  <a:cubicBezTo>
                    <a:pt x="2580" y="1804"/>
                    <a:pt x="2625" y="1781"/>
                    <a:pt x="2648" y="1735"/>
                  </a:cubicBezTo>
                  <a:lnTo>
                    <a:pt x="2808" y="1370"/>
                  </a:lnTo>
                  <a:cubicBezTo>
                    <a:pt x="2842" y="1313"/>
                    <a:pt x="2882" y="1285"/>
                    <a:pt x="2914" y="1285"/>
                  </a:cubicBezTo>
                  <a:cubicBezTo>
                    <a:pt x="2945" y="1285"/>
                    <a:pt x="2968" y="1313"/>
                    <a:pt x="2968" y="1370"/>
                  </a:cubicBezTo>
                  <a:lnTo>
                    <a:pt x="3036" y="1713"/>
                  </a:lnTo>
                  <a:cubicBezTo>
                    <a:pt x="3036" y="1744"/>
                    <a:pt x="3153" y="1756"/>
                    <a:pt x="3280" y="1756"/>
                  </a:cubicBezTo>
                  <a:cubicBezTo>
                    <a:pt x="3435" y="1756"/>
                    <a:pt x="3607" y="1738"/>
                    <a:pt x="3607" y="1713"/>
                  </a:cubicBezTo>
                  <a:cubicBezTo>
                    <a:pt x="3630" y="1393"/>
                    <a:pt x="3584" y="366"/>
                    <a:pt x="3516" y="92"/>
                  </a:cubicBezTo>
                  <a:cubicBezTo>
                    <a:pt x="3516" y="46"/>
                    <a:pt x="3470" y="24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5387500" y="1914650"/>
              <a:ext cx="59950" cy="61525"/>
            </a:xfrm>
            <a:custGeom>
              <a:avLst/>
              <a:gdLst/>
              <a:ahLst/>
              <a:cxnLst/>
              <a:rect l="l" t="t" r="r" b="b"/>
              <a:pathLst>
                <a:path w="2398" h="2461" extrusionOk="0">
                  <a:moveTo>
                    <a:pt x="1359" y="1"/>
                  </a:moveTo>
                  <a:cubicBezTo>
                    <a:pt x="1347" y="1"/>
                    <a:pt x="1336" y="7"/>
                    <a:pt x="1324" y="18"/>
                  </a:cubicBezTo>
                  <a:cubicBezTo>
                    <a:pt x="1324" y="18"/>
                    <a:pt x="1210" y="292"/>
                    <a:pt x="1142" y="383"/>
                  </a:cubicBezTo>
                  <a:cubicBezTo>
                    <a:pt x="1104" y="446"/>
                    <a:pt x="998" y="481"/>
                    <a:pt x="890" y="481"/>
                  </a:cubicBezTo>
                  <a:cubicBezTo>
                    <a:pt x="802" y="481"/>
                    <a:pt x="714" y="458"/>
                    <a:pt x="662" y="406"/>
                  </a:cubicBezTo>
                  <a:lnTo>
                    <a:pt x="320" y="109"/>
                  </a:lnTo>
                  <a:cubicBezTo>
                    <a:pt x="309" y="98"/>
                    <a:pt x="292" y="92"/>
                    <a:pt x="277" y="92"/>
                  </a:cubicBezTo>
                  <a:cubicBezTo>
                    <a:pt x="263" y="92"/>
                    <a:pt x="252" y="98"/>
                    <a:pt x="252" y="109"/>
                  </a:cubicBezTo>
                  <a:lnTo>
                    <a:pt x="23" y="1639"/>
                  </a:lnTo>
                  <a:cubicBezTo>
                    <a:pt x="1" y="1798"/>
                    <a:pt x="160" y="1913"/>
                    <a:pt x="366" y="2004"/>
                  </a:cubicBezTo>
                  <a:cubicBezTo>
                    <a:pt x="640" y="2118"/>
                    <a:pt x="1142" y="2460"/>
                    <a:pt x="1461" y="2460"/>
                  </a:cubicBezTo>
                  <a:cubicBezTo>
                    <a:pt x="1644" y="2460"/>
                    <a:pt x="1872" y="2118"/>
                    <a:pt x="2169" y="1958"/>
                  </a:cubicBezTo>
                  <a:cubicBezTo>
                    <a:pt x="2329" y="1844"/>
                    <a:pt x="2397" y="1662"/>
                    <a:pt x="2283" y="1525"/>
                  </a:cubicBezTo>
                  <a:lnTo>
                    <a:pt x="1393" y="18"/>
                  </a:lnTo>
                  <a:cubicBezTo>
                    <a:pt x="1381" y="7"/>
                    <a:pt x="1370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5106750" y="1244425"/>
              <a:ext cx="319575" cy="642675"/>
            </a:xfrm>
            <a:custGeom>
              <a:avLst/>
              <a:gdLst/>
              <a:ahLst/>
              <a:cxnLst/>
              <a:rect l="l" t="t" r="r" b="b"/>
              <a:pathLst>
                <a:path w="12783" h="25707" extrusionOk="0">
                  <a:moveTo>
                    <a:pt x="4362" y="0"/>
                  </a:moveTo>
                  <a:cubicBezTo>
                    <a:pt x="3942" y="0"/>
                    <a:pt x="3534" y="21"/>
                    <a:pt x="3150" y="76"/>
                  </a:cubicBezTo>
                  <a:cubicBezTo>
                    <a:pt x="1" y="5303"/>
                    <a:pt x="2078" y="21418"/>
                    <a:pt x="2488" y="25663"/>
                  </a:cubicBezTo>
                  <a:cubicBezTo>
                    <a:pt x="2661" y="25685"/>
                    <a:pt x="3081" y="25706"/>
                    <a:pt x="3511" y="25706"/>
                  </a:cubicBezTo>
                  <a:cubicBezTo>
                    <a:pt x="3994" y="25706"/>
                    <a:pt x="4488" y="25679"/>
                    <a:pt x="4657" y="25595"/>
                  </a:cubicBezTo>
                  <a:cubicBezTo>
                    <a:pt x="4885" y="21418"/>
                    <a:pt x="5342" y="11329"/>
                    <a:pt x="5068" y="8841"/>
                  </a:cubicBezTo>
                  <a:cubicBezTo>
                    <a:pt x="5042" y="8649"/>
                    <a:pt x="5188" y="8543"/>
                    <a:pt x="5338" y="8543"/>
                  </a:cubicBezTo>
                  <a:cubicBezTo>
                    <a:pt x="5456" y="8543"/>
                    <a:pt x="5575" y="8609"/>
                    <a:pt x="5616" y="8749"/>
                  </a:cubicBezTo>
                  <a:cubicBezTo>
                    <a:pt x="6141" y="10941"/>
                    <a:pt x="9701" y="22079"/>
                    <a:pt x="10911" y="25526"/>
                  </a:cubicBezTo>
                  <a:cubicBezTo>
                    <a:pt x="11106" y="25538"/>
                    <a:pt x="11457" y="25563"/>
                    <a:pt x="11832" y="25563"/>
                  </a:cubicBezTo>
                  <a:cubicBezTo>
                    <a:pt x="12160" y="25563"/>
                    <a:pt x="12506" y="25544"/>
                    <a:pt x="12783" y="25480"/>
                  </a:cubicBezTo>
                  <a:cubicBezTo>
                    <a:pt x="12554" y="22011"/>
                    <a:pt x="9838" y="5965"/>
                    <a:pt x="9359" y="4047"/>
                  </a:cubicBezTo>
                  <a:cubicBezTo>
                    <a:pt x="8948" y="2404"/>
                    <a:pt x="8560" y="1468"/>
                    <a:pt x="7830" y="190"/>
                  </a:cubicBezTo>
                  <a:cubicBezTo>
                    <a:pt x="6759" y="157"/>
                    <a:pt x="5516" y="0"/>
                    <a:pt x="4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5157525" y="1260000"/>
              <a:ext cx="33125" cy="590050"/>
            </a:xfrm>
            <a:custGeom>
              <a:avLst/>
              <a:gdLst/>
              <a:ahLst/>
              <a:cxnLst/>
              <a:rect l="l" t="t" r="r" b="b"/>
              <a:pathLst>
                <a:path w="1325" h="23602" extrusionOk="0">
                  <a:moveTo>
                    <a:pt x="1279" y="1"/>
                  </a:moveTo>
                  <a:cubicBezTo>
                    <a:pt x="1279" y="46"/>
                    <a:pt x="1" y="3242"/>
                    <a:pt x="1" y="7693"/>
                  </a:cubicBezTo>
                  <a:cubicBezTo>
                    <a:pt x="1" y="12144"/>
                    <a:pt x="823" y="23488"/>
                    <a:pt x="823" y="23602"/>
                  </a:cubicBezTo>
                  <a:lnTo>
                    <a:pt x="891" y="23602"/>
                  </a:lnTo>
                  <a:cubicBezTo>
                    <a:pt x="868" y="23488"/>
                    <a:pt x="47" y="12144"/>
                    <a:pt x="47" y="7693"/>
                  </a:cubicBezTo>
                  <a:cubicBezTo>
                    <a:pt x="47" y="3265"/>
                    <a:pt x="1325" y="69"/>
                    <a:pt x="1325" y="24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283650" y="1256575"/>
              <a:ext cx="117000" cy="592350"/>
            </a:xfrm>
            <a:custGeom>
              <a:avLst/>
              <a:gdLst/>
              <a:ahLst/>
              <a:cxnLst/>
              <a:rect l="l" t="t" r="r" b="b"/>
              <a:pathLst>
                <a:path w="4680" h="23694" extrusionOk="0">
                  <a:moveTo>
                    <a:pt x="69" y="1"/>
                  </a:moveTo>
                  <a:lnTo>
                    <a:pt x="0" y="24"/>
                  </a:lnTo>
                  <a:lnTo>
                    <a:pt x="4634" y="23693"/>
                  </a:lnTo>
                  <a:lnTo>
                    <a:pt x="4680" y="2369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5261400" y="1260000"/>
              <a:ext cx="47950" cy="95900"/>
            </a:xfrm>
            <a:custGeom>
              <a:avLst/>
              <a:gdLst/>
              <a:ahLst/>
              <a:cxnLst/>
              <a:rect l="l" t="t" r="r" b="b"/>
              <a:pathLst>
                <a:path w="1918" h="3836" extrusionOk="0">
                  <a:moveTo>
                    <a:pt x="0" y="1"/>
                  </a:moveTo>
                  <a:cubicBezTo>
                    <a:pt x="0" y="115"/>
                    <a:pt x="46" y="2763"/>
                    <a:pt x="1050" y="3584"/>
                  </a:cubicBezTo>
                  <a:cubicBezTo>
                    <a:pt x="1256" y="3767"/>
                    <a:pt x="1461" y="3835"/>
                    <a:pt x="1712" y="3835"/>
                  </a:cubicBezTo>
                  <a:cubicBezTo>
                    <a:pt x="1781" y="3835"/>
                    <a:pt x="1849" y="3835"/>
                    <a:pt x="1917" y="3813"/>
                  </a:cubicBezTo>
                  <a:lnTo>
                    <a:pt x="1917" y="3767"/>
                  </a:lnTo>
                  <a:cubicBezTo>
                    <a:pt x="1855" y="3776"/>
                    <a:pt x="1794" y="3780"/>
                    <a:pt x="1735" y="3780"/>
                  </a:cubicBezTo>
                  <a:cubicBezTo>
                    <a:pt x="1491" y="3780"/>
                    <a:pt x="1275" y="3704"/>
                    <a:pt x="1073" y="3539"/>
                  </a:cubicBezTo>
                  <a:cubicBezTo>
                    <a:pt x="91" y="2717"/>
                    <a:pt x="46" y="24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5186075" y="1262275"/>
              <a:ext cx="155225" cy="112450"/>
            </a:xfrm>
            <a:custGeom>
              <a:avLst/>
              <a:gdLst/>
              <a:ahLst/>
              <a:cxnLst/>
              <a:rect l="l" t="t" r="r" b="b"/>
              <a:pathLst>
                <a:path w="6209" h="4498" extrusionOk="0">
                  <a:moveTo>
                    <a:pt x="0" y="1"/>
                  </a:moveTo>
                  <a:lnTo>
                    <a:pt x="5958" y="4498"/>
                  </a:lnTo>
                  <a:cubicBezTo>
                    <a:pt x="5958" y="4498"/>
                    <a:pt x="6209" y="2078"/>
                    <a:pt x="5136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166100" y="1265150"/>
              <a:ext cx="44525" cy="95300"/>
            </a:xfrm>
            <a:custGeom>
              <a:avLst/>
              <a:gdLst/>
              <a:ahLst/>
              <a:cxnLst/>
              <a:rect l="l" t="t" r="r" b="b"/>
              <a:pathLst>
                <a:path w="1781" h="3812" extrusionOk="0">
                  <a:moveTo>
                    <a:pt x="1530" y="0"/>
                  </a:moveTo>
                  <a:cubicBezTo>
                    <a:pt x="1530" y="23"/>
                    <a:pt x="1712" y="2716"/>
                    <a:pt x="799" y="3538"/>
                  </a:cubicBezTo>
                  <a:cubicBezTo>
                    <a:pt x="640" y="3680"/>
                    <a:pt x="440" y="3766"/>
                    <a:pt x="209" y="3766"/>
                  </a:cubicBezTo>
                  <a:cubicBezTo>
                    <a:pt x="142" y="3766"/>
                    <a:pt x="72" y="3759"/>
                    <a:pt x="0" y="3743"/>
                  </a:cubicBezTo>
                  <a:lnTo>
                    <a:pt x="0" y="3812"/>
                  </a:lnTo>
                  <a:lnTo>
                    <a:pt x="206" y="3812"/>
                  </a:lnTo>
                  <a:cubicBezTo>
                    <a:pt x="457" y="3812"/>
                    <a:pt x="662" y="3743"/>
                    <a:pt x="845" y="3584"/>
                  </a:cubicBezTo>
                  <a:cubicBezTo>
                    <a:pt x="1781" y="2739"/>
                    <a:pt x="1598" y="114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255125" y="1071625"/>
              <a:ext cx="8475" cy="7525"/>
            </a:xfrm>
            <a:custGeom>
              <a:avLst/>
              <a:gdLst/>
              <a:ahLst/>
              <a:cxnLst/>
              <a:rect l="l" t="t" r="r" b="b"/>
              <a:pathLst>
                <a:path w="339" h="301" extrusionOk="0">
                  <a:moveTo>
                    <a:pt x="291" y="1"/>
                  </a:moveTo>
                  <a:cubicBezTo>
                    <a:pt x="205" y="1"/>
                    <a:pt x="0" y="49"/>
                    <a:pt x="0" y="49"/>
                  </a:cubicBezTo>
                  <a:lnTo>
                    <a:pt x="0" y="300"/>
                  </a:lnTo>
                  <a:cubicBezTo>
                    <a:pt x="114" y="209"/>
                    <a:pt x="251" y="117"/>
                    <a:pt x="320" y="26"/>
                  </a:cubicBezTo>
                  <a:cubicBezTo>
                    <a:pt x="338" y="8"/>
                    <a:pt x="323" y="1"/>
                    <a:pt x="291" y="1"/>
                  </a:cubicBezTo>
                  <a:close/>
                </a:path>
              </a:pathLst>
            </a:custGeom>
            <a:solidFill>
              <a:srgbClr val="FF2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164375" y="1849475"/>
              <a:ext cx="60525" cy="2875"/>
            </a:xfrm>
            <a:custGeom>
              <a:avLst/>
              <a:gdLst/>
              <a:ahLst/>
              <a:cxnLst/>
              <a:rect l="l" t="t" r="r" b="b"/>
              <a:pathLst>
                <a:path w="2421" h="115" extrusionOk="0">
                  <a:moveTo>
                    <a:pt x="1" y="0"/>
                  </a:moveTo>
                  <a:lnTo>
                    <a:pt x="1" y="69"/>
                  </a:lnTo>
                  <a:lnTo>
                    <a:pt x="2420" y="114"/>
                  </a:lnTo>
                  <a:lnTo>
                    <a:pt x="2420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369250" y="1849475"/>
              <a:ext cx="54225" cy="2875"/>
            </a:xfrm>
            <a:custGeom>
              <a:avLst/>
              <a:gdLst/>
              <a:ahLst/>
              <a:cxnLst/>
              <a:rect l="l" t="t" r="r" b="b"/>
              <a:pathLst>
                <a:path w="2169" h="115" extrusionOk="0">
                  <a:moveTo>
                    <a:pt x="0" y="0"/>
                  </a:moveTo>
                  <a:lnTo>
                    <a:pt x="0" y="69"/>
                  </a:lnTo>
                  <a:lnTo>
                    <a:pt x="2169" y="114"/>
                  </a:lnTo>
                  <a:lnTo>
                    <a:pt x="2169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343575" y="1432900"/>
              <a:ext cx="4000" cy="12025"/>
            </a:xfrm>
            <a:custGeom>
              <a:avLst/>
              <a:gdLst/>
              <a:ahLst/>
              <a:cxnLst/>
              <a:rect l="l" t="t" r="r" b="b"/>
              <a:pathLst>
                <a:path w="160" h="481" extrusionOk="0">
                  <a:moveTo>
                    <a:pt x="160" y="1"/>
                  </a:moveTo>
                  <a:lnTo>
                    <a:pt x="0" y="480"/>
                  </a:lnTo>
                  <a:lnTo>
                    <a:pt x="114" y="366"/>
                  </a:lnTo>
                  <a:cubicBezTo>
                    <a:pt x="114" y="343"/>
                    <a:pt x="160" y="1"/>
                    <a:pt x="160" y="1"/>
                  </a:cubicBezTo>
                  <a:close/>
                </a:path>
              </a:pathLst>
            </a:custGeom>
            <a:solidFill>
              <a:srgbClr val="FF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320175" y="1454025"/>
              <a:ext cx="4000" cy="6875"/>
            </a:xfrm>
            <a:custGeom>
              <a:avLst/>
              <a:gdLst/>
              <a:ahLst/>
              <a:cxnLst/>
              <a:rect l="l" t="t" r="r" b="b"/>
              <a:pathLst>
                <a:path w="160" h="275" extrusionOk="0">
                  <a:moveTo>
                    <a:pt x="114" y="0"/>
                  </a:moveTo>
                  <a:lnTo>
                    <a:pt x="0" y="92"/>
                  </a:lnTo>
                  <a:cubicBezTo>
                    <a:pt x="0" y="92"/>
                    <a:pt x="114" y="274"/>
                    <a:pt x="160" y="274"/>
                  </a:cubicBezTo>
                  <a:cubicBezTo>
                    <a:pt x="160" y="274"/>
                    <a:pt x="69" y="183"/>
                    <a:pt x="114" y="0"/>
                  </a:cubicBezTo>
                  <a:close/>
                </a:path>
              </a:pathLst>
            </a:custGeom>
            <a:solidFill>
              <a:srgbClr val="FF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5021150" y="1076125"/>
              <a:ext cx="178075" cy="204050"/>
            </a:xfrm>
            <a:custGeom>
              <a:avLst/>
              <a:gdLst/>
              <a:ahLst/>
              <a:cxnLst/>
              <a:rect l="l" t="t" r="r" b="b"/>
              <a:pathLst>
                <a:path w="7123" h="8162" extrusionOk="0">
                  <a:moveTo>
                    <a:pt x="6890" y="1"/>
                  </a:moveTo>
                  <a:cubicBezTo>
                    <a:pt x="5561" y="1"/>
                    <a:pt x="5025" y="3491"/>
                    <a:pt x="4634" y="5142"/>
                  </a:cubicBezTo>
                  <a:cubicBezTo>
                    <a:pt x="4634" y="5142"/>
                    <a:pt x="4633" y="5143"/>
                    <a:pt x="4632" y="5143"/>
                  </a:cubicBezTo>
                  <a:cubicBezTo>
                    <a:pt x="4543" y="5143"/>
                    <a:pt x="1758" y="2425"/>
                    <a:pt x="1758" y="2425"/>
                  </a:cubicBezTo>
                  <a:cubicBezTo>
                    <a:pt x="1758" y="2425"/>
                    <a:pt x="357" y="572"/>
                    <a:pt x="173" y="572"/>
                  </a:cubicBezTo>
                  <a:cubicBezTo>
                    <a:pt x="168" y="572"/>
                    <a:pt x="164" y="573"/>
                    <a:pt x="160" y="577"/>
                  </a:cubicBezTo>
                  <a:cubicBezTo>
                    <a:pt x="24" y="736"/>
                    <a:pt x="594" y="1627"/>
                    <a:pt x="594" y="1627"/>
                  </a:cubicBezTo>
                  <a:cubicBezTo>
                    <a:pt x="594" y="1627"/>
                    <a:pt x="549" y="1718"/>
                    <a:pt x="434" y="1763"/>
                  </a:cubicBezTo>
                  <a:cubicBezTo>
                    <a:pt x="320" y="1809"/>
                    <a:pt x="275" y="1900"/>
                    <a:pt x="229" y="2037"/>
                  </a:cubicBezTo>
                  <a:cubicBezTo>
                    <a:pt x="183" y="2197"/>
                    <a:pt x="46" y="2288"/>
                    <a:pt x="24" y="2380"/>
                  </a:cubicBezTo>
                  <a:cubicBezTo>
                    <a:pt x="1" y="2471"/>
                    <a:pt x="549" y="3133"/>
                    <a:pt x="868" y="3361"/>
                  </a:cubicBezTo>
                  <a:cubicBezTo>
                    <a:pt x="868" y="3361"/>
                    <a:pt x="4346" y="8162"/>
                    <a:pt x="5485" y="8162"/>
                  </a:cubicBezTo>
                  <a:cubicBezTo>
                    <a:pt x="5552" y="8162"/>
                    <a:pt x="5612" y="8145"/>
                    <a:pt x="5661" y="8109"/>
                  </a:cubicBezTo>
                  <a:cubicBezTo>
                    <a:pt x="5661" y="8109"/>
                    <a:pt x="6711" y="7356"/>
                    <a:pt x="6186" y="4343"/>
                  </a:cubicBezTo>
                  <a:cubicBezTo>
                    <a:pt x="6186" y="4069"/>
                    <a:pt x="6186" y="3863"/>
                    <a:pt x="6209" y="3818"/>
                  </a:cubicBezTo>
                  <a:cubicBezTo>
                    <a:pt x="6209" y="3818"/>
                    <a:pt x="6415" y="828"/>
                    <a:pt x="6917" y="211"/>
                  </a:cubicBezTo>
                  <a:cubicBezTo>
                    <a:pt x="6962" y="143"/>
                    <a:pt x="7122" y="29"/>
                    <a:pt x="7099" y="29"/>
                  </a:cubicBezTo>
                  <a:cubicBezTo>
                    <a:pt x="7028" y="10"/>
                    <a:pt x="6958" y="1"/>
                    <a:pt x="6890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5036575" y="1116150"/>
              <a:ext cx="27400" cy="26575"/>
            </a:xfrm>
            <a:custGeom>
              <a:avLst/>
              <a:gdLst/>
              <a:ahLst/>
              <a:cxnLst/>
              <a:rect l="l" t="t" r="r" b="b"/>
              <a:pathLst>
                <a:path w="1096" h="1063" extrusionOk="0">
                  <a:moveTo>
                    <a:pt x="673" y="1"/>
                  </a:moveTo>
                  <a:cubicBezTo>
                    <a:pt x="669" y="1"/>
                    <a:pt x="665" y="2"/>
                    <a:pt x="662" y="3"/>
                  </a:cubicBezTo>
                  <a:cubicBezTo>
                    <a:pt x="548" y="26"/>
                    <a:pt x="0" y="254"/>
                    <a:pt x="0" y="459"/>
                  </a:cubicBezTo>
                  <a:cubicBezTo>
                    <a:pt x="9" y="547"/>
                    <a:pt x="85" y="574"/>
                    <a:pt x="176" y="574"/>
                  </a:cubicBezTo>
                  <a:cubicBezTo>
                    <a:pt x="321" y="574"/>
                    <a:pt x="502" y="505"/>
                    <a:pt x="502" y="505"/>
                  </a:cubicBezTo>
                  <a:lnTo>
                    <a:pt x="502" y="505"/>
                  </a:lnTo>
                  <a:cubicBezTo>
                    <a:pt x="502" y="505"/>
                    <a:pt x="411" y="984"/>
                    <a:pt x="639" y="1053"/>
                  </a:cubicBezTo>
                  <a:cubicBezTo>
                    <a:pt x="665" y="1060"/>
                    <a:pt x="691" y="1063"/>
                    <a:pt x="715" y="1063"/>
                  </a:cubicBezTo>
                  <a:cubicBezTo>
                    <a:pt x="930" y="1063"/>
                    <a:pt x="1096" y="824"/>
                    <a:pt x="1096" y="824"/>
                  </a:cubicBezTo>
                  <a:cubicBezTo>
                    <a:pt x="1096" y="824"/>
                    <a:pt x="814" y="1"/>
                    <a:pt x="673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5032575" y="1127625"/>
              <a:ext cx="13975" cy="18500"/>
            </a:xfrm>
            <a:custGeom>
              <a:avLst/>
              <a:gdLst/>
              <a:ahLst/>
              <a:cxnLst/>
              <a:rect l="l" t="t" r="r" b="b"/>
              <a:pathLst>
                <a:path w="559" h="740" extrusionOk="0">
                  <a:moveTo>
                    <a:pt x="525" y="0"/>
                  </a:moveTo>
                  <a:cubicBezTo>
                    <a:pt x="525" y="1"/>
                    <a:pt x="525" y="228"/>
                    <a:pt x="343" y="251"/>
                  </a:cubicBezTo>
                  <a:cubicBezTo>
                    <a:pt x="343" y="251"/>
                    <a:pt x="324" y="440"/>
                    <a:pt x="149" y="440"/>
                  </a:cubicBezTo>
                  <a:cubicBezTo>
                    <a:pt x="131" y="440"/>
                    <a:pt x="112" y="438"/>
                    <a:pt x="92" y="434"/>
                  </a:cubicBezTo>
                  <a:lnTo>
                    <a:pt x="92" y="434"/>
                  </a:lnTo>
                  <a:cubicBezTo>
                    <a:pt x="92" y="434"/>
                    <a:pt x="160" y="548"/>
                    <a:pt x="0" y="571"/>
                  </a:cubicBezTo>
                  <a:cubicBezTo>
                    <a:pt x="0" y="571"/>
                    <a:pt x="157" y="740"/>
                    <a:pt x="300" y="740"/>
                  </a:cubicBezTo>
                  <a:cubicBezTo>
                    <a:pt x="435" y="740"/>
                    <a:pt x="559" y="588"/>
                    <a:pt x="525" y="0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5033700" y="1117350"/>
              <a:ext cx="14875" cy="20575"/>
            </a:xfrm>
            <a:custGeom>
              <a:avLst/>
              <a:gdLst/>
              <a:ahLst/>
              <a:cxnLst/>
              <a:rect l="l" t="t" r="r" b="b"/>
              <a:pathLst>
                <a:path w="595" h="823" extrusionOk="0">
                  <a:moveTo>
                    <a:pt x="572" y="0"/>
                  </a:moveTo>
                  <a:lnTo>
                    <a:pt x="252" y="183"/>
                  </a:lnTo>
                  <a:cubicBezTo>
                    <a:pt x="183" y="206"/>
                    <a:pt x="138" y="229"/>
                    <a:pt x="69" y="274"/>
                  </a:cubicBezTo>
                  <a:cubicBezTo>
                    <a:pt x="47" y="297"/>
                    <a:pt x="24" y="320"/>
                    <a:pt x="24" y="343"/>
                  </a:cubicBezTo>
                  <a:cubicBezTo>
                    <a:pt x="1" y="366"/>
                    <a:pt x="24" y="411"/>
                    <a:pt x="47" y="434"/>
                  </a:cubicBezTo>
                  <a:cubicBezTo>
                    <a:pt x="138" y="525"/>
                    <a:pt x="275" y="525"/>
                    <a:pt x="412" y="525"/>
                  </a:cubicBezTo>
                  <a:cubicBezTo>
                    <a:pt x="435" y="525"/>
                    <a:pt x="480" y="525"/>
                    <a:pt x="503" y="548"/>
                  </a:cubicBezTo>
                  <a:cubicBezTo>
                    <a:pt x="526" y="548"/>
                    <a:pt x="503" y="594"/>
                    <a:pt x="503" y="617"/>
                  </a:cubicBezTo>
                  <a:lnTo>
                    <a:pt x="457" y="799"/>
                  </a:lnTo>
                  <a:lnTo>
                    <a:pt x="457" y="822"/>
                  </a:lnTo>
                  <a:cubicBezTo>
                    <a:pt x="480" y="754"/>
                    <a:pt x="503" y="685"/>
                    <a:pt x="526" y="639"/>
                  </a:cubicBezTo>
                  <a:lnTo>
                    <a:pt x="549" y="594"/>
                  </a:lnTo>
                  <a:cubicBezTo>
                    <a:pt x="549" y="571"/>
                    <a:pt x="549" y="525"/>
                    <a:pt x="526" y="503"/>
                  </a:cubicBezTo>
                  <a:cubicBezTo>
                    <a:pt x="480" y="480"/>
                    <a:pt x="435" y="480"/>
                    <a:pt x="412" y="480"/>
                  </a:cubicBezTo>
                  <a:cubicBezTo>
                    <a:pt x="343" y="480"/>
                    <a:pt x="275" y="480"/>
                    <a:pt x="229" y="457"/>
                  </a:cubicBezTo>
                  <a:cubicBezTo>
                    <a:pt x="183" y="457"/>
                    <a:pt x="115" y="434"/>
                    <a:pt x="92" y="388"/>
                  </a:cubicBezTo>
                  <a:cubicBezTo>
                    <a:pt x="69" y="388"/>
                    <a:pt x="69" y="366"/>
                    <a:pt x="69" y="366"/>
                  </a:cubicBezTo>
                  <a:cubicBezTo>
                    <a:pt x="69" y="343"/>
                    <a:pt x="92" y="320"/>
                    <a:pt x="115" y="297"/>
                  </a:cubicBezTo>
                  <a:cubicBezTo>
                    <a:pt x="161" y="274"/>
                    <a:pt x="206" y="251"/>
                    <a:pt x="275" y="206"/>
                  </a:cubicBezTo>
                  <a:cubicBezTo>
                    <a:pt x="366" y="160"/>
                    <a:pt x="480" y="92"/>
                    <a:pt x="594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5035425" y="1115625"/>
              <a:ext cx="5150" cy="5175"/>
            </a:xfrm>
            <a:custGeom>
              <a:avLst/>
              <a:gdLst/>
              <a:ahLst/>
              <a:cxnLst/>
              <a:rect l="l" t="t" r="r" b="b"/>
              <a:pathLst>
                <a:path w="206" h="207" extrusionOk="0">
                  <a:moveTo>
                    <a:pt x="23" y="1"/>
                  </a:moveTo>
                  <a:lnTo>
                    <a:pt x="0" y="24"/>
                  </a:lnTo>
                  <a:cubicBezTo>
                    <a:pt x="69" y="92"/>
                    <a:pt x="137" y="138"/>
                    <a:pt x="206" y="206"/>
                  </a:cubicBezTo>
                  <a:cubicBezTo>
                    <a:pt x="206" y="183"/>
                    <a:pt x="206" y="161"/>
                    <a:pt x="183" y="138"/>
                  </a:cubicBezTo>
                  <a:cubicBezTo>
                    <a:pt x="183" y="115"/>
                    <a:pt x="160" y="92"/>
                    <a:pt x="137" y="69"/>
                  </a:cubicBezTo>
                  <a:cubicBezTo>
                    <a:pt x="114" y="69"/>
                    <a:pt x="114" y="47"/>
                    <a:pt x="92" y="24"/>
                  </a:cubicBezTo>
                  <a:cubicBezTo>
                    <a:pt x="69" y="24"/>
                    <a:pt x="46" y="24"/>
                    <a:pt x="23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029150" y="1123625"/>
              <a:ext cx="16000" cy="10575"/>
            </a:xfrm>
            <a:custGeom>
              <a:avLst/>
              <a:gdLst/>
              <a:ahLst/>
              <a:cxnLst/>
              <a:rect l="l" t="t" r="r" b="b"/>
              <a:pathLst>
                <a:path w="640" h="423" extrusionOk="0">
                  <a:moveTo>
                    <a:pt x="0" y="0"/>
                  </a:moveTo>
                  <a:lnTo>
                    <a:pt x="0" y="23"/>
                  </a:lnTo>
                  <a:cubicBezTo>
                    <a:pt x="92" y="115"/>
                    <a:pt x="183" y="206"/>
                    <a:pt x="297" y="297"/>
                  </a:cubicBezTo>
                  <a:cubicBezTo>
                    <a:pt x="343" y="320"/>
                    <a:pt x="388" y="366"/>
                    <a:pt x="457" y="388"/>
                  </a:cubicBezTo>
                  <a:cubicBezTo>
                    <a:pt x="480" y="411"/>
                    <a:pt x="514" y="423"/>
                    <a:pt x="548" y="423"/>
                  </a:cubicBezTo>
                  <a:cubicBezTo>
                    <a:pt x="582" y="423"/>
                    <a:pt x="617" y="411"/>
                    <a:pt x="639" y="389"/>
                  </a:cubicBezTo>
                  <a:lnTo>
                    <a:pt x="639" y="389"/>
                  </a:lnTo>
                  <a:cubicBezTo>
                    <a:pt x="628" y="400"/>
                    <a:pt x="611" y="406"/>
                    <a:pt x="594" y="406"/>
                  </a:cubicBezTo>
                  <a:cubicBezTo>
                    <a:pt x="577" y="406"/>
                    <a:pt x="559" y="400"/>
                    <a:pt x="548" y="388"/>
                  </a:cubicBezTo>
                  <a:cubicBezTo>
                    <a:pt x="525" y="388"/>
                    <a:pt x="502" y="388"/>
                    <a:pt x="480" y="366"/>
                  </a:cubicBezTo>
                  <a:cubicBezTo>
                    <a:pt x="434" y="320"/>
                    <a:pt x="365" y="274"/>
                    <a:pt x="320" y="252"/>
                  </a:cubicBezTo>
                  <a:cubicBezTo>
                    <a:pt x="274" y="206"/>
                    <a:pt x="229" y="160"/>
                    <a:pt x="160" y="115"/>
                  </a:cubicBezTo>
                  <a:cubicBezTo>
                    <a:pt x="114" y="92"/>
                    <a:pt x="69" y="46"/>
                    <a:pt x="0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025725" y="1129900"/>
              <a:ext cx="16000" cy="10875"/>
            </a:xfrm>
            <a:custGeom>
              <a:avLst/>
              <a:gdLst/>
              <a:ahLst/>
              <a:cxnLst/>
              <a:rect l="l" t="t" r="r" b="b"/>
              <a:pathLst>
                <a:path w="640" h="435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69"/>
                    <a:pt x="92" y="137"/>
                    <a:pt x="137" y="206"/>
                  </a:cubicBezTo>
                  <a:cubicBezTo>
                    <a:pt x="183" y="252"/>
                    <a:pt x="229" y="320"/>
                    <a:pt x="297" y="366"/>
                  </a:cubicBezTo>
                  <a:cubicBezTo>
                    <a:pt x="320" y="389"/>
                    <a:pt x="366" y="411"/>
                    <a:pt x="411" y="434"/>
                  </a:cubicBezTo>
                  <a:cubicBezTo>
                    <a:pt x="457" y="434"/>
                    <a:pt x="502" y="434"/>
                    <a:pt x="548" y="411"/>
                  </a:cubicBezTo>
                  <a:cubicBezTo>
                    <a:pt x="639" y="343"/>
                    <a:pt x="639" y="252"/>
                    <a:pt x="639" y="183"/>
                  </a:cubicBezTo>
                  <a:lnTo>
                    <a:pt x="639" y="160"/>
                  </a:lnTo>
                  <a:cubicBezTo>
                    <a:pt x="617" y="252"/>
                    <a:pt x="594" y="320"/>
                    <a:pt x="525" y="366"/>
                  </a:cubicBezTo>
                  <a:cubicBezTo>
                    <a:pt x="505" y="379"/>
                    <a:pt x="485" y="385"/>
                    <a:pt x="465" y="385"/>
                  </a:cubicBezTo>
                  <a:cubicBezTo>
                    <a:pt x="417" y="385"/>
                    <a:pt x="368" y="352"/>
                    <a:pt x="320" y="320"/>
                  </a:cubicBezTo>
                  <a:cubicBezTo>
                    <a:pt x="274" y="274"/>
                    <a:pt x="206" y="229"/>
                    <a:pt x="160" y="160"/>
                  </a:cubicBezTo>
                  <a:cubicBezTo>
                    <a:pt x="114" y="115"/>
                    <a:pt x="69" y="46"/>
                    <a:pt x="0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5025150" y="1137900"/>
              <a:ext cx="10300" cy="6450"/>
            </a:xfrm>
            <a:custGeom>
              <a:avLst/>
              <a:gdLst/>
              <a:ahLst/>
              <a:cxnLst/>
              <a:rect l="l" t="t" r="r" b="b"/>
              <a:pathLst>
                <a:path w="412" h="258" extrusionOk="0">
                  <a:moveTo>
                    <a:pt x="389" y="0"/>
                  </a:moveTo>
                  <a:cubicBezTo>
                    <a:pt x="389" y="46"/>
                    <a:pt x="389" y="91"/>
                    <a:pt x="366" y="114"/>
                  </a:cubicBezTo>
                  <a:cubicBezTo>
                    <a:pt x="343" y="137"/>
                    <a:pt x="343" y="160"/>
                    <a:pt x="320" y="183"/>
                  </a:cubicBezTo>
                  <a:cubicBezTo>
                    <a:pt x="297" y="206"/>
                    <a:pt x="274" y="206"/>
                    <a:pt x="252" y="206"/>
                  </a:cubicBezTo>
                  <a:cubicBezTo>
                    <a:pt x="206" y="206"/>
                    <a:pt x="160" y="183"/>
                    <a:pt x="137" y="183"/>
                  </a:cubicBezTo>
                  <a:cubicBezTo>
                    <a:pt x="69" y="160"/>
                    <a:pt x="46" y="160"/>
                    <a:pt x="0" y="114"/>
                  </a:cubicBezTo>
                  <a:lnTo>
                    <a:pt x="0" y="114"/>
                  </a:lnTo>
                  <a:cubicBezTo>
                    <a:pt x="0" y="137"/>
                    <a:pt x="23" y="160"/>
                    <a:pt x="46" y="183"/>
                  </a:cubicBezTo>
                  <a:cubicBezTo>
                    <a:pt x="69" y="206"/>
                    <a:pt x="92" y="206"/>
                    <a:pt x="115" y="228"/>
                  </a:cubicBezTo>
                  <a:cubicBezTo>
                    <a:pt x="151" y="228"/>
                    <a:pt x="188" y="258"/>
                    <a:pt x="236" y="258"/>
                  </a:cubicBezTo>
                  <a:cubicBezTo>
                    <a:pt x="248" y="258"/>
                    <a:pt x="261" y="256"/>
                    <a:pt x="274" y="251"/>
                  </a:cubicBezTo>
                  <a:lnTo>
                    <a:pt x="297" y="251"/>
                  </a:lnTo>
                  <a:cubicBezTo>
                    <a:pt x="320" y="251"/>
                    <a:pt x="343" y="228"/>
                    <a:pt x="366" y="206"/>
                  </a:cubicBezTo>
                  <a:cubicBezTo>
                    <a:pt x="389" y="183"/>
                    <a:pt x="389" y="160"/>
                    <a:pt x="389" y="137"/>
                  </a:cubicBezTo>
                  <a:cubicBezTo>
                    <a:pt x="411" y="91"/>
                    <a:pt x="411" y="46"/>
                    <a:pt x="389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051400" y="1069425"/>
              <a:ext cx="153525" cy="216075"/>
            </a:xfrm>
            <a:custGeom>
              <a:avLst/>
              <a:gdLst/>
              <a:ahLst/>
              <a:cxnLst/>
              <a:rect l="l" t="t" r="r" b="b"/>
              <a:pathLst>
                <a:path w="6141" h="8643" extrusionOk="0">
                  <a:moveTo>
                    <a:pt x="6118" y="0"/>
                  </a:moveTo>
                  <a:cubicBezTo>
                    <a:pt x="6117" y="0"/>
                    <a:pt x="4931" y="160"/>
                    <a:pt x="4543" y="936"/>
                  </a:cubicBezTo>
                  <a:cubicBezTo>
                    <a:pt x="4155" y="1735"/>
                    <a:pt x="3310" y="5250"/>
                    <a:pt x="3310" y="5250"/>
                  </a:cubicBezTo>
                  <a:lnTo>
                    <a:pt x="913" y="2967"/>
                  </a:lnTo>
                  <a:lnTo>
                    <a:pt x="0" y="4656"/>
                  </a:lnTo>
                  <a:cubicBezTo>
                    <a:pt x="0" y="4656"/>
                    <a:pt x="3155" y="8643"/>
                    <a:pt x="4253" y="8643"/>
                  </a:cubicBezTo>
                  <a:cubicBezTo>
                    <a:pt x="4291" y="8643"/>
                    <a:pt x="4327" y="8638"/>
                    <a:pt x="4360" y="8628"/>
                  </a:cubicBezTo>
                  <a:cubicBezTo>
                    <a:pt x="5342" y="8331"/>
                    <a:pt x="6140" y="1073"/>
                    <a:pt x="6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5164950" y="1066000"/>
              <a:ext cx="151250" cy="204300"/>
            </a:xfrm>
            <a:custGeom>
              <a:avLst/>
              <a:gdLst/>
              <a:ahLst/>
              <a:cxnLst/>
              <a:rect l="l" t="t" r="r" b="b"/>
              <a:pathLst>
                <a:path w="6050" h="8172" extrusionOk="0">
                  <a:moveTo>
                    <a:pt x="1667" y="0"/>
                  </a:moveTo>
                  <a:cubicBezTo>
                    <a:pt x="1690" y="91"/>
                    <a:pt x="1" y="3652"/>
                    <a:pt x="46" y="4656"/>
                  </a:cubicBezTo>
                  <a:cubicBezTo>
                    <a:pt x="92" y="5661"/>
                    <a:pt x="183" y="8035"/>
                    <a:pt x="115" y="8172"/>
                  </a:cubicBezTo>
                  <a:cubicBezTo>
                    <a:pt x="115" y="8172"/>
                    <a:pt x="1530" y="8126"/>
                    <a:pt x="5844" y="7441"/>
                  </a:cubicBezTo>
                  <a:cubicBezTo>
                    <a:pt x="6049" y="5592"/>
                    <a:pt x="6004" y="2351"/>
                    <a:pt x="5547" y="1096"/>
                  </a:cubicBezTo>
                  <a:cubicBezTo>
                    <a:pt x="5547" y="1096"/>
                    <a:pt x="4201" y="708"/>
                    <a:pt x="3698" y="91"/>
                  </a:cubicBezTo>
                  <a:cubicBezTo>
                    <a:pt x="3698" y="91"/>
                    <a:pt x="3158" y="461"/>
                    <a:pt x="2578" y="461"/>
                  </a:cubicBezTo>
                  <a:cubicBezTo>
                    <a:pt x="2258" y="461"/>
                    <a:pt x="1927" y="349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202050" y="1088825"/>
              <a:ext cx="114150" cy="178625"/>
            </a:xfrm>
            <a:custGeom>
              <a:avLst/>
              <a:gdLst/>
              <a:ahLst/>
              <a:cxnLst/>
              <a:rect l="l" t="t" r="r" b="b"/>
              <a:pathLst>
                <a:path w="4566" h="7145" extrusionOk="0">
                  <a:moveTo>
                    <a:pt x="3561" y="0"/>
                  </a:moveTo>
                  <a:cubicBezTo>
                    <a:pt x="2534" y="2465"/>
                    <a:pt x="1187" y="4771"/>
                    <a:pt x="0" y="7144"/>
                  </a:cubicBezTo>
                  <a:cubicBezTo>
                    <a:pt x="891" y="7030"/>
                    <a:pt x="2283" y="6848"/>
                    <a:pt x="4360" y="6528"/>
                  </a:cubicBezTo>
                  <a:cubicBezTo>
                    <a:pt x="4565" y="4679"/>
                    <a:pt x="4520" y="1438"/>
                    <a:pt x="4063" y="183"/>
                  </a:cubicBezTo>
                  <a:cubicBezTo>
                    <a:pt x="4063" y="183"/>
                    <a:pt x="3858" y="114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090775" y="1189825"/>
              <a:ext cx="134700" cy="79900"/>
            </a:xfrm>
            <a:custGeom>
              <a:avLst/>
              <a:gdLst/>
              <a:ahLst/>
              <a:cxnLst/>
              <a:rect l="l" t="t" r="r" b="b"/>
              <a:pathLst>
                <a:path w="5388" h="3196" extrusionOk="0">
                  <a:moveTo>
                    <a:pt x="2785" y="0"/>
                  </a:moveTo>
                  <a:lnTo>
                    <a:pt x="0" y="23"/>
                  </a:lnTo>
                  <a:lnTo>
                    <a:pt x="2146" y="2967"/>
                  </a:lnTo>
                  <a:lnTo>
                    <a:pt x="3401" y="3127"/>
                  </a:lnTo>
                  <a:cubicBezTo>
                    <a:pt x="3470" y="3150"/>
                    <a:pt x="5387" y="3196"/>
                    <a:pt x="5387" y="3196"/>
                  </a:cubicBezTo>
                  <a:lnTo>
                    <a:pt x="2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089625" y="1195525"/>
              <a:ext cx="132550" cy="78975"/>
            </a:xfrm>
            <a:custGeom>
              <a:avLst/>
              <a:gdLst/>
              <a:ahLst/>
              <a:cxnLst/>
              <a:rect l="l" t="t" r="r" b="b"/>
              <a:pathLst>
                <a:path w="5302" h="3159" extrusionOk="0">
                  <a:moveTo>
                    <a:pt x="206" y="0"/>
                  </a:moveTo>
                  <a:cubicBezTo>
                    <a:pt x="46" y="0"/>
                    <a:pt x="1" y="229"/>
                    <a:pt x="92" y="366"/>
                  </a:cubicBezTo>
                  <a:lnTo>
                    <a:pt x="1051" y="1461"/>
                  </a:lnTo>
                  <a:lnTo>
                    <a:pt x="1347" y="1438"/>
                  </a:lnTo>
                  <a:lnTo>
                    <a:pt x="2671" y="3036"/>
                  </a:lnTo>
                  <a:cubicBezTo>
                    <a:pt x="2671" y="3036"/>
                    <a:pt x="4716" y="3159"/>
                    <a:pt x="5197" y="3159"/>
                  </a:cubicBezTo>
                  <a:cubicBezTo>
                    <a:pt x="5265" y="3159"/>
                    <a:pt x="5302" y="3156"/>
                    <a:pt x="5296" y="3150"/>
                  </a:cubicBezTo>
                  <a:lnTo>
                    <a:pt x="2831" y="160"/>
                  </a:lnTo>
                  <a:cubicBezTo>
                    <a:pt x="2763" y="69"/>
                    <a:pt x="2626" y="0"/>
                    <a:pt x="2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188350" y="1223475"/>
              <a:ext cx="15425" cy="17725"/>
            </a:xfrm>
            <a:custGeom>
              <a:avLst/>
              <a:gdLst/>
              <a:ahLst/>
              <a:cxnLst/>
              <a:rect l="l" t="t" r="r" b="b"/>
              <a:pathLst>
                <a:path w="617" h="709" extrusionOk="0">
                  <a:moveTo>
                    <a:pt x="1" y="1"/>
                  </a:moveTo>
                  <a:lnTo>
                    <a:pt x="1" y="480"/>
                  </a:lnTo>
                  <a:lnTo>
                    <a:pt x="617" y="7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142700" y="1223475"/>
              <a:ext cx="113575" cy="62225"/>
            </a:xfrm>
            <a:custGeom>
              <a:avLst/>
              <a:gdLst/>
              <a:ahLst/>
              <a:cxnLst/>
              <a:rect l="l" t="t" r="r" b="b"/>
              <a:pathLst>
                <a:path w="4543" h="2489" extrusionOk="0">
                  <a:moveTo>
                    <a:pt x="1804" y="1"/>
                  </a:moveTo>
                  <a:lnTo>
                    <a:pt x="1804" y="1"/>
                  </a:lnTo>
                  <a:cubicBezTo>
                    <a:pt x="1941" y="115"/>
                    <a:pt x="1986" y="435"/>
                    <a:pt x="1941" y="480"/>
                  </a:cubicBezTo>
                  <a:cubicBezTo>
                    <a:pt x="1915" y="493"/>
                    <a:pt x="1875" y="499"/>
                    <a:pt x="1827" y="499"/>
                  </a:cubicBezTo>
                  <a:cubicBezTo>
                    <a:pt x="1702" y="499"/>
                    <a:pt x="1518" y="461"/>
                    <a:pt x="1370" y="412"/>
                  </a:cubicBezTo>
                  <a:cubicBezTo>
                    <a:pt x="1202" y="349"/>
                    <a:pt x="513" y="16"/>
                    <a:pt x="315" y="16"/>
                  </a:cubicBezTo>
                  <a:cubicBezTo>
                    <a:pt x="297" y="16"/>
                    <a:pt x="284" y="18"/>
                    <a:pt x="274" y="24"/>
                  </a:cubicBezTo>
                  <a:cubicBezTo>
                    <a:pt x="160" y="92"/>
                    <a:pt x="1210" y="731"/>
                    <a:pt x="1187" y="777"/>
                  </a:cubicBezTo>
                  <a:cubicBezTo>
                    <a:pt x="1186" y="778"/>
                    <a:pt x="1182" y="779"/>
                    <a:pt x="1176" y="779"/>
                  </a:cubicBezTo>
                  <a:cubicBezTo>
                    <a:pt x="1097" y="779"/>
                    <a:pt x="640" y="640"/>
                    <a:pt x="640" y="640"/>
                  </a:cubicBezTo>
                  <a:cubicBezTo>
                    <a:pt x="624" y="640"/>
                    <a:pt x="312" y="572"/>
                    <a:pt x="138" y="572"/>
                  </a:cubicBezTo>
                  <a:cubicBezTo>
                    <a:pt x="65" y="572"/>
                    <a:pt x="17" y="584"/>
                    <a:pt x="23" y="617"/>
                  </a:cubicBezTo>
                  <a:cubicBezTo>
                    <a:pt x="36" y="682"/>
                    <a:pt x="477" y="843"/>
                    <a:pt x="805" y="953"/>
                  </a:cubicBezTo>
                  <a:lnTo>
                    <a:pt x="805" y="953"/>
                  </a:lnTo>
                  <a:cubicBezTo>
                    <a:pt x="570" y="881"/>
                    <a:pt x="263" y="797"/>
                    <a:pt x="105" y="797"/>
                  </a:cubicBezTo>
                  <a:cubicBezTo>
                    <a:pt x="40" y="797"/>
                    <a:pt x="1" y="811"/>
                    <a:pt x="1" y="845"/>
                  </a:cubicBezTo>
                  <a:cubicBezTo>
                    <a:pt x="1" y="960"/>
                    <a:pt x="982" y="1279"/>
                    <a:pt x="1028" y="1302"/>
                  </a:cubicBezTo>
                  <a:cubicBezTo>
                    <a:pt x="1029" y="1305"/>
                    <a:pt x="1027" y="1306"/>
                    <a:pt x="1023" y="1306"/>
                  </a:cubicBezTo>
                  <a:cubicBezTo>
                    <a:pt x="967" y="1306"/>
                    <a:pt x="456" y="1088"/>
                    <a:pt x="285" y="1088"/>
                  </a:cubicBezTo>
                  <a:cubicBezTo>
                    <a:pt x="250" y="1088"/>
                    <a:pt x="229" y="1097"/>
                    <a:pt x="229" y="1119"/>
                  </a:cubicBezTo>
                  <a:cubicBezTo>
                    <a:pt x="229" y="1188"/>
                    <a:pt x="617" y="1370"/>
                    <a:pt x="777" y="1416"/>
                  </a:cubicBezTo>
                  <a:cubicBezTo>
                    <a:pt x="1028" y="1507"/>
                    <a:pt x="2352" y="2009"/>
                    <a:pt x="4497" y="2489"/>
                  </a:cubicBezTo>
                  <a:lnTo>
                    <a:pt x="4543" y="1142"/>
                  </a:lnTo>
                  <a:lnTo>
                    <a:pt x="2740" y="800"/>
                  </a:lnTo>
                  <a:cubicBezTo>
                    <a:pt x="2740" y="800"/>
                    <a:pt x="2625" y="594"/>
                    <a:pt x="2511" y="480"/>
                  </a:cubicBezTo>
                  <a:cubicBezTo>
                    <a:pt x="2283" y="229"/>
                    <a:pt x="1804" y="1"/>
                    <a:pt x="1804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208900" y="1086900"/>
              <a:ext cx="164350" cy="213550"/>
            </a:xfrm>
            <a:custGeom>
              <a:avLst/>
              <a:gdLst/>
              <a:ahLst/>
              <a:cxnLst/>
              <a:rect l="l" t="t" r="r" b="b"/>
              <a:pathLst>
                <a:path w="6574" h="8542" extrusionOk="0">
                  <a:moveTo>
                    <a:pt x="3398" y="1"/>
                  </a:moveTo>
                  <a:cubicBezTo>
                    <a:pt x="2667" y="1"/>
                    <a:pt x="2899" y="1538"/>
                    <a:pt x="2899" y="1538"/>
                  </a:cubicBezTo>
                  <a:lnTo>
                    <a:pt x="3356" y="6354"/>
                  </a:lnTo>
                  <a:lnTo>
                    <a:pt x="365" y="5852"/>
                  </a:lnTo>
                  <a:lnTo>
                    <a:pt x="0" y="7929"/>
                  </a:lnTo>
                  <a:cubicBezTo>
                    <a:pt x="0" y="7929"/>
                    <a:pt x="2519" y="8541"/>
                    <a:pt x="4276" y="8541"/>
                  </a:cubicBezTo>
                  <a:cubicBezTo>
                    <a:pt x="5169" y="8541"/>
                    <a:pt x="5866" y="8383"/>
                    <a:pt x="5935" y="7906"/>
                  </a:cubicBezTo>
                  <a:cubicBezTo>
                    <a:pt x="6574" y="3524"/>
                    <a:pt x="4931" y="237"/>
                    <a:pt x="3493" y="9"/>
                  </a:cubicBezTo>
                  <a:cubicBezTo>
                    <a:pt x="3459" y="3"/>
                    <a:pt x="3428" y="1"/>
                    <a:pt x="3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8378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45"/>
          <p:cNvGrpSpPr/>
          <p:nvPr/>
        </p:nvGrpSpPr>
        <p:grpSpPr>
          <a:xfrm rot="2700000">
            <a:off x="3830250" y="265207"/>
            <a:ext cx="9201062" cy="2605200"/>
            <a:chOff x="-60125" y="2271150"/>
            <a:chExt cx="9201150" cy="2605225"/>
          </a:xfrm>
        </p:grpSpPr>
        <p:sp>
          <p:nvSpPr>
            <p:cNvPr id="828" name="Google Shape;828;p45"/>
            <p:cNvSpPr/>
            <p:nvPr/>
          </p:nvSpPr>
          <p:spPr>
            <a:xfrm>
              <a:off x="-60125" y="2271150"/>
              <a:ext cx="9201150" cy="2538350"/>
            </a:xfrm>
            <a:custGeom>
              <a:avLst/>
              <a:gdLst/>
              <a:ahLst/>
              <a:cxnLst/>
              <a:rect l="l" t="t" r="r" b="b"/>
              <a:pathLst>
                <a:path w="368046" h="101534" extrusionOk="0">
                  <a:moveTo>
                    <a:pt x="0" y="56645"/>
                  </a:moveTo>
                  <a:lnTo>
                    <a:pt x="61039" y="101534"/>
                  </a:lnTo>
                  <a:lnTo>
                    <a:pt x="120089" y="60118"/>
                  </a:lnTo>
                  <a:lnTo>
                    <a:pt x="173796" y="88441"/>
                  </a:lnTo>
                  <a:lnTo>
                    <a:pt x="243533" y="32330"/>
                  </a:lnTo>
                  <a:lnTo>
                    <a:pt x="277734" y="62523"/>
                  </a:lnTo>
                  <a:lnTo>
                    <a:pt x="368046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" name="Google Shape;829;p45"/>
            <p:cNvSpPr/>
            <p:nvPr/>
          </p:nvSpPr>
          <p:spPr>
            <a:xfrm>
              <a:off x="2879025" y="374742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4215000" y="43955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5958425" y="30460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6820150" y="37741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1409450" y="47560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5"/>
          <p:cNvGrpSpPr/>
          <p:nvPr/>
        </p:nvGrpSpPr>
        <p:grpSpPr>
          <a:xfrm>
            <a:off x="5875336" y="755430"/>
            <a:ext cx="2595505" cy="4391817"/>
            <a:chOff x="2860750" y="760400"/>
            <a:chExt cx="641975" cy="1086250"/>
          </a:xfrm>
        </p:grpSpPr>
        <p:sp>
          <p:nvSpPr>
            <p:cNvPr id="838" name="Google Shape;838;p45"/>
            <p:cNvSpPr/>
            <p:nvPr/>
          </p:nvSpPr>
          <p:spPr>
            <a:xfrm>
              <a:off x="3229375" y="1766725"/>
              <a:ext cx="41675" cy="53675"/>
            </a:xfrm>
            <a:custGeom>
              <a:avLst/>
              <a:gdLst/>
              <a:ahLst/>
              <a:cxnLst/>
              <a:rect l="l" t="t" r="r" b="b"/>
              <a:pathLst>
                <a:path w="1667" h="2147" extrusionOk="0">
                  <a:moveTo>
                    <a:pt x="1667" y="1"/>
                  </a:moveTo>
                  <a:lnTo>
                    <a:pt x="46" y="92"/>
                  </a:lnTo>
                  <a:lnTo>
                    <a:pt x="0" y="2146"/>
                  </a:lnTo>
                  <a:lnTo>
                    <a:pt x="1233" y="2146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E48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3152900" y="1800400"/>
              <a:ext cx="126150" cy="38825"/>
            </a:xfrm>
            <a:custGeom>
              <a:avLst/>
              <a:gdLst/>
              <a:ahLst/>
              <a:cxnLst/>
              <a:rect l="l" t="t" r="r" b="b"/>
              <a:pathLst>
                <a:path w="5046" h="1553" extrusionOk="0">
                  <a:moveTo>
                    <a:pt x="2922" y="0"/>
                  </a:moveTo>
                  <a:cubicBezTo>
                    <a:pt x="2557" y="0"/>
                    <a:pt x="2329" y="411"/>
                    <a:pt x="2329" y="411"/>
                  </a:cubicBezTo>
                  <a:lnTo>
                    <a:pt x="731" y="868"/>
                  </a:lnTo>
                  <a:cubicBezTo>
                    <a:pt x="389" y="959"/>
                    <a:pt x="115" y="1210"/>
                    <a:pt x="1" y="1552"/>
                  </a:cubicBezTo>
                  <a:lnTo>
                    <a:pt x="5045" y="1552"/>
                  </a:lnTo>
                  <a:cubicBezTo>
                    <a:pt x="5045" y="1393"/>
                    <a:pt x="4931" y="982"/>
                    <a:pt x="4840" y="845"/>
                  </a:cubicBezTo>
                  <a:cubicBezTo>
                    <a:pt x="4817" y="616"/>
                    <a:pt x="4771" y="69"/>
                    <a:pt x="4452" y="69"/>
                  </a:cubicBezTo>
                  <a:cubicBezTo>
                    <a:pt x="4109" y="69"/>
                    <a:pt x="3972" y="548"/>
                    <a:pt x="3653" y="548"/>
                  </a:cubicBezTo>
                  <a:cubicBezTo>
                    <a:pt x="3310" y="548"/>
                    <a:pt x="3265" y="0"/>
                    <a:pt x="2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3150625" y="1839200"/>
              <a:ext cx="130125" cy="7450"/>
            </a:xfrm>
            <a:custGeom>
              <a:avLst/>
              <a:gdLst/>
              <a:ahLst/>
              <a:cxnLst/>
              <a:rect l="l" t="t" r="r" b="b"/>
              <a:pathLst>
                <a:path w="5205" h="298" extrusionOk="0">
                  <a:moveTo>
                    <a:pt x="137" y="0"/>
                  </a:moveTo>
                  <a:cubicBezTo>
                    <a:pt x="69" y="0"/>
                    <a:pt x="0" y="69"/>
                    <a:pt x="0" y="137"/>
                  </a:cubicBezTo>
                  <a:cubicBezTo>
                    <a:pt x="0" y="229"/>
                    <a:pt x="69" y="297"/>
                    <a:pt x="137" y="297"/>
                  </a:cubicBezTo>
                  <a:lnTo>
                    <a:pt x="5068" y="297"/>
                  </a:lnTo>
                  <a:cubicBezTo>
                    <a:pt x="5136" y="297"/>
                    <a:pt x="5205" y="229"/>
                    <a:pt x="5205" y="137"/>
                  </a:cubicBezTo>
                  <a:cubicBezTo>
                    <a:pt x="5205" y="69"/>
                    <a:pt x="5136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3369750" y="1666875"/>
              <a:ext cx="70200" cy="54800"/>
            </a:xfrm>
            <a:custGeom>
              <a:avLst/>
              <a:gdLst/>
              <a:ahLst/>
              <a:cxnLst/>
              <a:rect l="l" t="t" r="r" b="b"/>
              <a:pathLst>
                <a:path w="2808" h="2192" extrusionOk="0">
                  <a:moveTo>
                    <a:pt x="1096" y="0"/>
                  </a:moveTo>
                  <a:lnTo>
                    <a:pt x="0" y="1187"/>
                  </a:lnTo>
                  <a:lnTo>
                    <a:pt x="1918" y="2191"/>
                  </a:lnTo>
                  <a:lnTo>
                    <a:pt x="2808" y="1324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E48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3372600" y="1682725"/>
              <a:ext cx="94175" cy="105700"/>
            </a:xfrm>
            <a:custGeom>
              <a:avLst/>
              <a:gdLst/>
              <a:ahLst/>
              <a:cxnLst/>
              <a:rect l="l" t="t" r="r" b="b"/>
              <a:pathLst>
                <a:path w="3767" h="4228" extrusionOk="0">
                  <a:moveTo>
                    <a:pt x="2495" y="0"/>
                  </a:moveTo>
                  <a:cubicBezTo>
                    <a:pt x="2428" y="0"/>
                    <a:pt x="2363" y="22"/>
                    <a:pt x="2306" y="74"/>
                  </a:cubicBezTo>
                  <a:cubicBezTo>
                    <a:pt x="2078" y="302"/>
                    <a:pt x="2306" y="758"/>
                    <a:pt x="2055" y="987"/>
                  </a:cubicBezTo>
                  <a:cubicBezTo>
                    <a:pt x="1995" y="1047"/>
                    <a:pt x="1922" y="1066"/>
                    <a:pt x="1843" y="1066"/>
                  </a:cubicBezTo>
                  <a:cubicBezTo>
                    <a:pt x="1706" y="1066"/>
                    <a:pt x="1550" y="1008"/>
                    <a:pt x="1407" y="1008"/>
                  </a:cubicBezTo>
                  <a:cubicBezTo>
                    <a:pt x="1318" y="1008"/>
                    <a:pt x="1235" y="1030"/>
                    <a:pt x="1165" y="1101"/>
                  </a:cubicBezTo>
                  <a:cubicBezTo>
                    <a:pt x="891" y="1352"/>
                    <a:pt x="1028" y="1786"/>
                    <a:pt x="1028" y="1786"/>
                  </a:cubicBezTo>
                  <a:lnTo>
                    <a:pt x="183" y="3246"/>
                  </a:lnTo>
                  <a:cubicBezTo>
                    <a:pt x="0" y="3543"/>
                    <a:pt x="0" y="3908"/>
                    <a:pt x="137" y="4228"/>
                  </a:cubicBezTo>
                  <a:lnTo>
                    <a:pt x="3767" y="736"/>
                  </a:lnTo>
                  <a:cubicBezTo>
                    <a:pt x="3652" y="599"/>
                    <a:pt x="3287" y="393"/>
                    <a:pt x="3105" y="348"/>
                  </a:cubicBezTo>
                  <a:cubicBezTo>
                    <a:pt x="2981" y="242"/>
                    <a:pt x="2722" y="0"/>
                    <a:pt x="2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3375450" y="1700875"/>
              <a:ext cx="96450" cy="92925"/>
            </a:xfrm>
            <a:custGeom>
              <a:avLst/>
              <a:gdLst/>
              <a:ahLst/>
              <a:cxnLst/>
              <a:rect l="l" t="t" r="r" b="b"/>
              <a:pathLst>
                <a:path w="3858" h="3717" extrusionOk="0">
                  <a:moveTo>
                    <a:pt x="3690" y="1"/>
                  </a:moveTo>
                  <a:cubicBezTo>
                    <a:pt x="3657" y="1"/>
                    <a:pt x="3627" y="12"/>
                    <a:pt x="3607" y="32"/>
                  </a:cubicBezTo>
                  <a:lnTo>
                    <a:pt x="69" y="3479"/>
                  </a:lnTo>
                  <a:cubicBezTo>
                    <a:pt x="1" y="3525"/>
                    <a:pt x="1" y="3616"/>
                    <a:pt x="69" y="3662"/>
                  </a:cubicBezTo>
                  <a:cubicBezTo>
                    <a:pt x="94" y="3699"/>
                    <a:pt x="133" y="3716"/>
                    <a:pt x="174" y="3716"/>
                  </a:cubicBezTo>
                  <a:cubicBezTo>
                    <a:pt x="208" y="3716"/>
                    <a:pt x="244" y="3705"/>
                    <a:pt x="274" y="3684"/>
                  </a:cubicBezTo>
                  <a:lnTo>
                    <a:pt x="3790" y="238"/>
                  </a:lnTo>
                  <a:cubicBezTo>
                    <a:pt x="3858" y="192"/>
                    <a:pt x="3858" y="101"/>
                    <a:pt x="3812" y="55"/>
                  </a:cubicBezTo>
                  <a:cubicBezTo>
                    <a:pt x="3775" y="18"/>
                    <a:pt x="3730" y="1"/>
                    <a:pt x="3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3168875" y="1287400"/>
              <a:ext cx="240850" cy="424575"/>
            </a:xfrm>
            <a:custGeom>
              <a:avLst/>
              <a:gdLst/>
              <a:ahLst/>
              <a:cxnLst/>
              <a:rect l="l" t="t" r="r" b="b"/>
              <a:pathLst>
                <a:path w="9634" h="16983" extrusionOk="0">
                  <a:moveTo>
                    <a:pt x="2055" y="0"/>
                  </a:moveTo>
                  <a:cubicBezTo>
                    <a:pt x="1507" y="1438"/>
                    <a:pt x="1" y="7966"/>
                    <a:pt x="1" y="9518"/>
                  </a:cubicBezTo>
                  <a:cubicBezTo>
                    <a:pt x="1" y="11048"/>
                    <a:pt x="7099" y="16252"/>
                    <a:pt x="8127" y="16982"/>
                  </a:cubicBezTo>
                  <a:lnTo>
                    <a:pt x="9633" y="14951"/>
                  </a:lnTo>
                  <a:cubicBezTo>
                    <a:pt x="8127" y="13216"/>
                    <a:pt x="4406" y="9176"/>
                    <a:pt x="3584" y="8491"/>
                  </a:cubicBezTo>
                  <a:lnTo>
                    <a:pt x="7099" y="160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3199700" y="1286250"/>
              <a:ext cx="204300" cy="485625"/>
            </a:xfrm>
            <a:custGeom>
              <a:avLst/>
              <a:gdLst/>
              <a:ahLst/>
              <a:cxnLst/>
              <a:rect l="l" t="t" r="r" b="b"/>
              <a:pathLst>
                <a:path w="8172" h="19425" extrusionOk="0">
                  <a:moveTo>
                    <a:pt x="7784" y="1"/>
                  </a:moveTo>
                  <a:lnTo>
                    <a:pt x="3424" y="206"/>
                  </a:lnTo>
                  <a:cubicBezTo>
                    <a:pt x="2717" y="1667"/>
                    <a:pt x="434" y="8880"/>
                    <a:pt x="206" y="10249"/>
                  </a:cubicBezTo>
                  <a:cubicBezTo>
                    <a:pt x="0" y="11596"/>
                    <a:pt x="639" y="17713"/>
                    <a:pt x="799" y="19425"/>
                  </a:cubicBezTo>
                  <a:lnTo>
                    <a:pt x="3378" y="19425"/>
                  </a:lnTo>
                  <a:cubicBezTo>
                    <a:pt x="3721" y="17097"/>
                    <a:pt x="3881" y="12212"/>
                    <a:pt x="3812" y="10500"/>
                  </a:cubicBezTo>
                  <a:cubicBezTo>
                    <a:pt x="6734" y="7099"/>
                    <a:pt x="8172" y="1690"/>
                    <a:pt x="7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3202550" y="1290250"/>
              <a:ext cx="83900" cy="285900"/>
            </a:xfrm>
            <a:custGeom>
              <a:avLst/>
              <a:gdLst/>
              <a:ahLst/>
              <a:cxnLst/>
              <a:rect l="l" t="t" r="r" b="b"/>
              <a:pathLst>
                <a:path w="3356" h="11436" extrusionOk="0">
                  <a:moveTo>
                    <a:pt x="3333" y="0"/>
                  </a:moveTo>
                  <a:cubicBezTo>
                    <a:pt x="3310" y="0"/>
                    <a:pt x="3287" y="0"/>
                    <a:pt x="3264" y="23"/>
                  </a:cubicBezTo>
                  <a:cubicBezTo>
                    <a:pt x="2580" y="1438"/>
                    <a:pt x="274" y="8674"/>
                    <a:pt x="46" y="10066"/>
                  </a:cubicBezTo>
                  <a:cubicBezTo>
                    <a:pt x="23" y="10317"/>
                    <a:pt x="0" y="10774"/>
                    <a:pt x="23" y="11390"/>
                  </a:cubicBezTo>
                  <a:cubicBezTo>
                    <a:pt x="23" y="11413"/>
                    <a:pt x="46" y="11436"/>
                    <a:pt x="69" y="11436"/>
                  </a:cubicBezTo>
                  <a:cubicBezTo>
                    <a:pt x="92" y="11436"/>
                    <a:pt x="115" y="11413"/>
                    <a:pt x="115" y="11390"/>
                  </a:cubicBezTo>
                  <a:cubicBezTo>
                    <a:pt x="92" y="10774"/>
                    <a:pt x="92" y="10340"/>
                    <a:pt x="137" y="10089"/>
                  </a:cubicBezTo>
                  <a:cubicBezTo>
                    <a:pt x="366" y="8697"/>
                    <a:pt x="2671" y="1484"/>
                    <a:pt x="3356" y="69"/>
                  </a:cubicBezTo>
                  <a:cubicBezTo>
                    <a:pt x="3356" y="46"/>
                    <a:pt x="3356" y="23"/>
                    <a:pt x="3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3292150" y="1540750"/>
              <a:ext cx="9725" cy="114150"/>
            </a:xfrm>
            <a:custGeom>
              <a:avLst/>
              <a:gdLst/>
              <a:ahLst/>
              <a:cxnLst/>
              <a:rect l="l" t="t" r="r" b="b"/>
              <a:pathLst>
                <a:path w="389" h="4566" extrusionOk="0">
                  <a:moveTo>
                    <a:pt x="365" y="1"/>
                  </a:moveTo>
                  <a:cubicBezTo>
                    <a:pt x="342" y="1"/>
                    <a:pt x="320" y="1"/>
                    <a:pt x="297" y="24"/>
                  </a:cubicBezTo>
                  <a:cubicBezTo>
                    <a:pt x="228" y="115"/>
                    <a:pt x="160" y="206"/>
                    <a:pt x="69" y="297"/>
                  </a:cubicBezTo>
                  <a:cubicBezTo>
                    <a:pt x="69" y="297"/>
                    <a:pt x="69" y="297"/>
                    <a:pt x="69" y="320"/>
                  </a:cubicBezTo>
                  <a:cubicBezTo>
                    <a:pt x="114" y="1165"/>
                    <a:pt x="91" y="2808"/>
                    <a:pt x="0" y="4520"/>
                  </a:cubicBezTo>
                  <a:cubicBezTo>
                    <a:pt x="0" y="4543"/>
                    <a:pt x="23" y="4566"/>
                    <a:pt x="46" y="4566"/>
                  </a:cubicBezTo>
                  <a:cubicBezTo>
                    <a:pt x="69" y="4566"/>
                    <a:pt x="91" y="4543"/>
                    <a:pt x="91" y="4520"/>
                  </a:cubicBezTo>
                  <a:cubicBezTo>
                    <a:pt x="183" y="2785"/>
                    <a:pt x="205" y="1188"/>
                    <a:pt x="160" y="343"/>
                  </a:cubicBezTo>
                  <a:cubicBezTo>
                    <a:pt x="228" y="252"/>
                    <a:pt x="297" y="160"/>
                    <a:pt x="365" y="69"/>
                  </a:cubicBezTo>
                  <a:cubicBezTo>
                    <a:pt x="388" y="46"/>
                    <a:pt x="388" y="24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3203125" y="1542050"/>
              <a:ext cx="32550" cy="3875"/>
            </a:xfrm>
            <a:custGeom>
              <a:avLst/>
              <a:gdLst/>
              <a:ahLst/>
              <a:cxnLst/>
              <a:rect l="l" t="t" r="r" b="b"/>
              <a:pathLst>
                <a:path w="1302" h="155" extrusionOk="0">
                  <a:moveTo>
                    <a:pt x="792" y="0"/>
                  </a:moveTo>
                  <a:cubicBezTo>
                    <a:pt x="544" y="0"/>
                    <a:pt x="295" y="30"/>
                    <a:pt x="46" y="86"/>
                  </a:cubicBezTo>
                  <a:cubicBezTo>
                    <a:pt x="23" y="86"/>
                    <a:pt x="0" y="108"/>
                    <a:pt x="23" y="131"/>
                  </a:cubicBezTo>
                  <a:cubicBezTo>
                    <a:pt x="23" y="154"/>
                    <a:pt x="46" y="154"/>
                    <a:pt x="69" y="154"/>
                  </a:cubicBezTo>
                  <a:cubicBezTo>
                    <a:pt x="296" y="101"/>
                    <a:pt x="531" y="79"/>
                    <a:pt x="765" y="79"/>
                  </a:cubicBezTo>
                  <a:cubicBezTo>
                    <a:pt x="930" y="79"/>
                    <a:pt x="1095" y="90"/>
                    <a:pt x="1256" y="108"/>
                  </a:cubicBezTo>
                  <a:cubicBezTo>
                    <a:pt x="1262" y="115"/>
                    <a:pt x="1269" y="118"/>
                    <a:pt x="1275" y="118"/>
                  </a:cubicBezTo>
                  <a:cubicBezTo>
                    <a:pt x="1290" y="118"/>
                    <a:pt x="1301" y="102"/>
                    <a:pt x="1301" y="86"/>
                  </a:cubicBezTo>
                  <a:cubicBezTo>
                    <a:pt x="1301" y="63"/>
                    <a:pt x="1301" y="40"/>
                    <a:pt x="1279" y="40"/>
                  </a:cubicBezTo>
                  <a:cubicBezTo>
                    <a:pt x="1116" y="13"/>
                    <a:pt x="954" y="0"/>
                    <a:pt x="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3345775" y="1297675"/>
              <a:ext cx="32550" cy="67350"/>
            </a:xfrm>
            <a:custGeom>
              <a:avLst/>
              <a:gdLst/>
              <a:ahLst/>
              <a:cxnLst/>
              <a:rect l="l" t="t" r="r" b="b"/>
              <a:pathLst>
                <a:path w="1302" h="2694" extrusionOk="0">
                  <a:moveTo>
                    <a:pt x="252" y="0"/>
                  </a:moveTo>
                  <a:cubicBezTo>
                    <a:pt x="229" y="0"/>
                    <a:pt x="206" y="0"/>
                    <a:pt x="183" y="23"/>
                  </a:cubicBezTo>
                  <a:cubicBezTo>
                    <a:pt x="1" y="525"/>
                    <a:pt x="1" y="1073"/>
                    <a:pt x="183" y="1552"/>
                  </a:cubicBezTo>
                  <a:cubicBezTo>
                    <a:pt x="389" y="2054"/>
                    <a:pt x="754" y="2465"/>
                    <a:pt x="1233" y="2694"/>
                  </a:cubicBezTo>
                  <a:lnTo>
                    <a:pt x="1256" y="2694"/>
                  </a:lnTo>
                  <a:cubicBezTo>
                    <a:pt x="1256" y="2694"/>
                    <a:pt x="1279" y="2694"/>
                    <a:pt x="1279" y="2671"/>
                  </a:cubicBezTo>
                  <a:cubicBezTo>
                    <a:pt x="1302" y="2648"/>
                    <a:pt x="1279" y="2625"/>
                    <a:pt x="1256" y="2602"/>
                  </a:cubicBezTo>
                  <a:cubicBezTo>
                    <a:pt x="822" y="2397"/>
                    <a:pt x="457" y="2009"/>
                    <a:pt x="275" y="1529"/>
                  </a:cubicBezTo>
                  <a:cubicBezTo>
                    <a:pt x="92" y="1073"/>
                    <a:pt x="92" y="525"/>
                    <a:pt x="275" y="69"/>
                  </a:cubicBezTo>
                  <a:cubicBezTo>
                    <a:pt x="275" y="46"/>
                    <a:pt x="275" y="23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3277300" y="1368425"/>
              <a:ext cx="99325" cy="397750"/>
            </a:xfrm>
            <a:custGeom>
              <a:avLst/>
              <a:gdLst/>
              <a:ahLst/>
              <a:cxnLst/>
              <a:rect l="l" t="t" r="r" b="b"/>
              <a:pathLst>
                <a:path w="3973" h="15910" extrusionOk="0">
                  <a:moveTo>
                    <a:pt x="3927" y="0"/>
                  </a:moveTo>
                  <a:cubicBezTo>
                    <a:pt x="3904" y="0"/>
                    <a:pt x="3881" y="0"/>
                    <a:pt x="3881" y="23"/>
                  </a:cubicBezTo>
                  <a:cubicBezTo>
                    <a:pt x="3242" y="2511"/>
                    <a:pt x="2009" y="4885"/>
                    <a:pt x="366" y="6848"/>
                  </a:cubicBezTo>
                  <a:cubicBezTo>
                    <a:pt x="366" y="6871"/>
                    <a:pt x="366" y="6894"/>
                    <a:pt x="366" y="6917"/>
                  </a:cubicBezTo>
                  <a:cubicBezTo>
                    <a:pt x="389" y="6939"/>
                    <a:pt x="411" y="6985"/>
                    <a:pt x="434" y="7031"/>
                  </a:cubicBezTo>
                  <a:cubicBezTo>
                    <a:pt x="457" y="7076"/>
                    <a:pt x="457" y="7099"/>
                    <a:pt x="480" y="7122"/>
                  </a:cubicBezTo>
                  <a:cubicBezTo>
                    <a:pt x="457" y="7145"/>
                    <a:pt x="411" y="7168"/>
                    <a:pt x="366" y="7190"/>
                  </a:cubicBezTo>
                  <a:cubicBezTo>
                    <a:pt x="320" y="7213"/>
                    <a:pt x="274" y="7259"/>
                    <a:pt x="229" y="7259"/>
                  </a:cubicBezTo>
                  <a:cubicBezTo>
                    <a:pt x="206" y="7282"/>
                    <a:pt x="206" y="7305"/>
                    <a:pt x="206" y="7305"/>
                  </a:cubicBezTo>
                  <a:cubicBezTo>
                    <a:pt x="206" y="7327"/>
                    <a:pt x="206" y="7350"/>
                    <a:pt x="229" y="7350"/>
                  </a:cubicBezTo>
                  <a:cubicBezTo>
                    <a:pt x="320" y="7373"/>
                    <a:pt x="389" y="7442"/>
                    <a:pt x="434" y="7510"/>
                  </a:cubicBezTo>
                  <a:lnTo>
                    <a:pt x="434" y="7693"/>
                  </a:lnTo>
                  <a:cubicBezTo>
                    <a:pt x="320" y="10409"/>
                    <a:pt x="206" y="13216"/>
                    <a:pt x="1" y="15864"/>
                  </a:cubicBezTo>
                  <a:cubicBezTo>
                    <a:pt x="1" y="15887"/>
                    <a:pt x="23" y="15910"/>
                    <a:pt x="46" y="15910"/>
                  </a:cubicBezTo>
                  <a:cubicBezTo>
                    <a:pt x="69" y="15910"/>
                    <a:pt x="92" y="15887"/>
                    <a:pt x="92" y="15864"/>
                  </a:cubicBezTo>
                  <a:cubicBezTo>
                    <a:pt x="297" y="13216"/>
                    <a:pt x="411" y="10409"/>
                    <a:pt x="526" y="7693"/>
                  </a:cubicBezTo>
                  <a:lnTo>
                    <a:pt x="526" y="7487"/>
                  </a:lnTo>
                  <a:cubicBezTo>
                    <a:pt x="526" y="7487"/>
                    <a:pt x="526" y="7487"/>
                    <a:pt x="526" y="7464"/>
                  </a:cubicBezTo>
                  <a:cubicBezTo>
                    <a:pt x="480" y="7419"/>
                    <a:pt x="411" y="7350"/>
                    <a:pt x="343" y="7305"/>
                  </a:cubicBezTo>
                  <a:cubicBezTo>
                    <a:pt x="366" y="7305"/>
                    <a:pt x="389" y="7282"/>
                    <a:pt x="411" y="7259"/>
                  </a:cubicBezTo>
                  <a:cubicBezTo>
                    <a:pt x="457" y="7236"/>
                    <a:pt x="503" y="7213"/>
                    <a:pt x="571" y="7190"/>
                  </a:cubicBezTo>
                  <a:cubicBezTo>
                    <a:pt x="571" y="7190"/>
                    <a:pt x="571" y="7168"/>
                    <a:pt x="594" y="7168"/>
                  </a:cubicBezTo>
                  <a:cubicBezTo>
                    <a:pt x="594" y="7145"/>
                    <a:pt x="594" y="7145"/>
                    <a:pt x="571" y="7122"/>
                  </a:cubicBezTo>
                  <a:cubicBezTo>
                    <a:pt x="548" y="7076"/>
                    <a:pt x="526" y="7031"/>
                    <a:pt x="503" y="7008"/>
                  </a:cubicBezTo>
                  <a:cubicBezTo>
                    <a:pt x="503" y="6962"/>
                    <a:pt x="480" y="6917"/>
                    <a:pt x="457" y="6894"/>
                  </a:cubicBezTo>
                  <a:cubicBezTo>
                    <a:pt x="2101" y="4908"/>
                    <a:pt x="3310" y="2534"/>
                    <a:pt x="3972" y="46"/>
                  </a:cubicBezTo>
                  <a:cubicBezTo>
                    <a:pt x="3972" y="23"/>
                    <a:pt x="3949" y="0"/>
                    <a:pt x="3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3240200" y="1294250"/>
              <a:ext cx="26275" cy="90750"/>
            </a:xfrm>
            <a:custGeom>
              <a:avLst/>
              <a:gdLst/>
              <a:ahLst/>
              <a:cxnLst/>
              <a:rect l="l" t="t" r="r" b="b"/>
              <a:pathLst>
                <a:path w="1051" h="3630" extrusionOk="0">
                  <a:moveTo>
                    <a:pt x="914" y="0"/>
                  </a:moveTo>
                  <a:cubicBezTo>
                    <a:pt x="891" y="0"/>
                    <a:pt x="868" y="23"/>
                    <a:pt x="868" y="46"/>
                  </a:cubicBezTo>
                  <a:lnTo>
                    <a:pt x="24" y="2420"/>
                  </a:lnTo>
                  <a:cubicBezTo>
                    <a:pt x="1" y="2420"/>
                    <a:pt x="1" y="2420"/>
                    <a:pt x="24" y="2443"/>
                  </a:cubicBezTo>
                  <a:cubicBezTo>
                    <a:pt x="206" y="2922"/>
                    <a:pt x="549" y="3356"/>
                    <a:pt x="960" y="3629"/>
                  </a:cubicBezTo>
                  <a:lnTo>
                    <a:pt x="982" y="3629"/>
                  </a:lnTo>
                  <a:cubicBezTo>
                    <a:pt x="1005" y="3629"/>
                    <a:pt x="1028" y="3629"/>
                    <a:pt x="1028" y="3607"/>
                  </a:cubicBezTo>
                  <a:cubicBezTo>
                    <a:pt x="1051" y="3584"/>
                    <a:pt x="1028" y="3561"/>
                    <a:pt x="1005" y="3561"/>
                  </a:cubicBezTo>
                  <a:cubicBezTo>
                    <a:pt x="617" y="3287"/>
                    <a:pt x="298" y="2876"/>
                    <a:pt x="92" y="2420"/>
                  </a:cubicBezTo>
                  <a:lnTo>
                    <a:pt x="960" y="69"/>
                  </a:lnTo>
                  <a:cubicBezTo>
                    <a:pt x="960" y="46"/>
                    <a:pt x="937" y="23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3222525" y="1302575"/>
              <a:ext cx="171775" cy="13950"/>
            </a:xfrm>
            <a:custGeom>
              <a:avLst/>
              <a:gdLst/>
              <a:ahLst/>
              <a:cxnLst/>
              <a:rect l="l" t="t" r="r" b="b"/>
              <a:pathLst>
                <a:path w="6871" h="558" extrusionOk="0">
                  <a:moveTo>
                    <a:pt x="27" y="0"/>
                  </a:moveTo>
                  <a:cubicBezTo>
                    <a:pt x="12" y="0"/>
                    <a:pt x="0" y="16"/>
                    <a:pt x="0" y="32"/>
                  </a:cubicBezTo>
                  <a:cubicBezTo>
                    <a:pt x="0" y="55"/>
                    <a:pt x="0" y="78"/>
                    <a:pt x="23" y="78"/>
                  </a:cubicBezTo>
                  <a:cubicBezTo>
                    <a:pt x="1164" y="398"/>
                    <a:pt x="2351" y="557"/>
                    <a:pt x="3538" y="557"/>
                  </a:cubicBezTo>
                  <a:cubicBezTo>
                    <a:pt x="4634" y="557"/>
                    <a:pt x="5752" y="420"/>
                    <a:pt x="6825" y="147"/>
                  </a:cubicBezTo>
                  <a:cubicBezTo>
                    <a:pt x="6848" y="124"/>
                    <a:pt x="6871" y="101"/>
                    <a:pt x="6871" y="78"/>
                  </a:cubicBezTo>
                  <a:cubicBezTo>
                    <a:pt x="6848" y="55"/>
                    <a:pt x="6825" y="55"/>
                    <a:pt x="6802" y="55"/>
                  </a:cubicBezTo>
                  <a:cubicBezTo>
                    <a:pt x="5728" y="332"/>
                    <a:pt x="4626" y="469"/>
                    <a:pt x="3524" y="469"/>
                  </a:cubicBezTo>
                  <a:cubicBezTo>
                    <a:pt x="2355" y="469"/>
                    <a:pt x="1186" y="315"/>
                    <a:pt x="46" y="10"/>
                  </a:cubicBezTo>
                  <a:cubicBezTo>
                    <a:pt x="39" y="3"/>
                    <a:pt x="33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3247050" y="873350"/>
              <a:ext cx="105600" cy="80250"/>
            </a:xfrm>
            <a:custGeom>
              <a:avLst/>
              <a:gdLst/>
              <a:ahLst/>
              <a:cxnLst/>
              <a:rect l="l" t="t" r="r" b="b"/>
              <a:pathLst>
                <a:path w="4224" h="3210" extrusionOk="0">
                  <a:moveTo>
                    <a:pt x="1185" y="0"/>
                  </a:moveTo>
                  <a:cubicBezTo>
                    <a:pt x="995" y="0"/>
                    <a:pt x="805" y="12"/>
                    <a:pt x="617" y="37"/>
                  </a:cubicBezTo>
                  <a:cubicBezTo>
                    <a:pt x="343" y="60"/>
                    <a:pt x="138" y="265"/>
                    <a:pt x="69" y="516"/>
                  </a:cubicBezTo>
                  <a:cubicBezTo>
                    <a:pt x="1" y="744"/>
                    <a:pt x="1" y="995"/>
                    <a:pt x="24" y="1224"/>
                  </a:cubicBezTo>
                  <a:cubicBezTo>
                    <a:pt x="69" y="1612"/>
                    <a:pt x="275" y="1977"/>
                    <a:pt x="549" y="2228"/>
                  </a:cubicBezTo>
                  <a:cubicBezTo>
                    <a:pt x="1667" y="2319"/>
                    <a:pt x="2763" y="2639"/>
                    <a:pt x="3721" y="3210"/>
                  </a:cubicBezTo>
                  <a:cubicBezTo>
                    <a:pt x="3904" y="2913"/>
                    <a:pt x="4087" y="2616"/>
                    <a:pt x="4178" y="2274"/>
                  </a:cubicBezTo>
                  <a:cubicBezTo>
                    <a:pt x="4224" y="2160"/>
                    <a:pt x="4224" y="2000"/>
                    <a:pt x="4178" y="1886"/>
                  </a:cubicBezTo>
                  <a:cubicBezTo>
                    <a:pt x="4116" y="1763"/>
                    <a:pt x="4000" y="1677"/>
                    <a:pt x="3878" y="1677"/>
                  </a:cubicBezTo>
                  <a:cubicBezTo>
                    <a:pt x="3864" y="1677"/>
                    <a:pt x="3850" y="1678"/>
                    <a:pt x="3835" y="1680"/>
                  </a:cubicBezTo>
                  <a:cubicBezTo>
                    <a:pt x="3881" y="1498"/>
                    <a:pt x="3881" y="1315"/>
                    <a:pt x="3881" y="1132"/>
                  </a:cubicBezTo>
                  <a:cubicBezTo>
                    <a:pt x="3904" y="973"/>
                    <a:pt x="3790" y="813"/>
                    <a:pt x="3653" y="722"/>
                  </a:cubicBezTo>
                  <a:cubicBezTo>
                    <a:pt x="2922" y="253"/>
                    <a:pt x="2053" y="0"/>
                    <a:pt x="1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3257325" y="889675"/>
              <a:ext cx="66800" cy="106725"/>
            </a:xfrm>
            <a:custGeom>
              <a:avLst/>
              <a:gdLst/>
              <a:ahLst/>
              <a:cxnLst/>
              <a:rect l="l" t="t" r="r" b="b"/>
              <a:pathLst>
                <a:path w="2672" h="4269" extrusionOk="0">
                  <a:moveTo>
                    <a:pt x="1804" y="0"/>
                  </a:moveTo>
                  <a:lnTo>
                    <a:pt x="1028" y="23"/>
                  </a:lnTo>
                  <a:cubicBezTo>
                    <a:pt x="571" y="23"/>
                    <a:pt x="366" y="434"/>
                    <a:pt x="206" y="867"/>
                  </a:cubicBezTo>
                  <a:cubicBezTo>
                    <a:pt x="1" y="1392"/>
                    <a:pt x="160" y="1712"/>
                    <a:pt x="138" y="2260"/>
                  </a:cubicBezTo>
                  <a:cubicBezTo>
                    <a:pt x="138" y="2328"/>
                    <a:pt x="138" y="2397"/>
                    <a:pt x="138" y="2465"/>
                  </a:cubicBezTo>
                  <a:cubicBezTo>
                    <a:pt x="115" y="2488"/>
                    <a:pt x="115" y="2511"/>
                    <a:pt x="115" y="2557"/>
                  </a:cubicBezTo>
                  <a:cubicBezTo>
                    <a:pt x="115" y="2557"/>
                    <a:pt x="115" y="2579"/>
                    <a:pt x="115" y="2602"/>
                  </a:cubicBezTo>
                  <a:cubicBezTo>
                    <a:pt x="115" y="2625"/>
                    <a:pt x="115" y="2648"/>
                    <a:pt x="92" y="2671"/>
                  </a:cubicBezTo>
                  <a:cubicBezTo>
                    <a:pt x="92" y="2693"/>
                    <a:pt x="92" y="2716"/>
                    <a:pt x="92" y="2739"/>
                  </a:cubicBezTo>
                  <a:cubicBezTo>
                    <a:pt x="92" y="2762"/>
                    <a:pt x="92" y="2762"/>
                    <a:pt x="92" y="2762"/>
                  </a:cubicBezTo>
                  <a:cubicBezTo>
                    <a:pt x="69" y="2830"/>
                    <a:pt x="69" y="2876"/>
                    <a:pt x="69" y="2945"/>
                  </a:cubicBezTo>
                  <a:cubicBezTo>
                    <a:pt x="46" y="2990"/>
                    <a:pt x="46" y="3036"/>
                    <a:pt x="46" y="3082"/>
                  </a:cubicBezTo>
                  <a:cubicBezTo>
                    <a:pt x="24" y="3995"/>
                    <a:pt x="594" y="4268"/>
                    <a:pt x="982" y="4268"/>
                  </a:cubicBezTo>
                  <a:cubicBezTo>
                    <a:pt x="1279" y="4268"/>
                    <a:pt x="1553" y="4200"/>
                    <a:pt x="1804" y="4063"/>
                  </a:cubicBezTo>
                  <a:cubicBezTo>
                    <a:pt x="2055" y="3949"/>
                    <a:pt x="2260" y="3743"/>
                    <a:pt x="2420" y="3515"/>
                  </a:cubicBezTo>
                  <a:lnTo>
                    <a:pt x="2671" y="3127"/>
                  </a:lnTo>
                  <a:lnTo>
                    <a:pt x="2671" y="845"/>
                  </a:lnTo>
                  <a:cubicBezTo>
                    <a:pt x="2671" y="365"/>
                    <a:pt x="2283" y="0"/>
                    <a:pt x="1804" y="0"/>
                  </a:cubicBezTo>
                  <a:close/>
                </a:path>
              </a:pathLst>
            </a:custGeom>
            <a:solidFill>
              <a:srgbClr val="E48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3283000" y="967850"/>
              <a:ext cx="51400" cy="64500"/>
            </a:xfrm>
            <a:custGeom>
              <a:avLst/>
              <a:gdLst/>
              <a:ahLst/>
              <a:cxnLst/>
              <a:rect l="l" t="t" r="r" b="b"/>
              <a:pathLst>
                <a:path w="2056" h="2580" extrusionOk="0">
                  <a:moveTo>
                    <a:pt x="1644" y="0"/>
                  </a:moveTo>
                  <a:lnTo>
                    <a:pt x="161" y="959"/>
                  </a:lnTo>
                  <a:lnTo>
                    <a:pt x="138" y="1141"/>
                  </a:lnTo>
                  <a:lnTo>
                    <a:pt x="69" y="1507"/>
                  </a:lnTo>
                  <a:lnTo>
                    <a:pt x="1" y="2077"/>
                  </a:lnTo>
                  <a:cubicBezTo>
                    <a:pt x="1" y="2077"/>
                    <a:pt x="275" y="2579"/>
                    <a:pt x="1005" y="2579"/>
                  </a:cubicBezTo>
                  <a:cubicBezTo>
                    <a:pt x="1690" y="2579"/>
                    <a:pt x="2055" y="2077"/>
                    <a:pt x="2055" y="2077"/>
                  </a:cubicBezTo>
                  <a:lnTo>
                    <a:pt x="1644" y="0"/>
                  </a:lnTo>
                  <a:close/>
                </a:path>
              </a:pathLst>
            </a:custGeom>
            <a:solidFill>
              <a:srgbClr val="E48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3284725" y="979250"/>
              <a:ext cx="31975" cy="26275"/>
            </a:xfrm>
            <a:custGeom>
              <a:avLst/>
              <a:gdLst/>
              <a:ahLst/>
              <a:cxnLst/>
              <a:rect l="l" t="t" r="r" b="b"/>
              <a:pathLst>
                <a:path w="1279" h="1051" extrusionOk="0">
                  <a:moveTo>
                    <a:pt x="1279" y="1"/>
                  </a:moveTo>
                  <a:cubicBezTo>
                    <a:pt x="1142" y="206"/>
                    <a:pt x="936" y="366"/>
                    <a:pt x="708" y="480"/>
                  </a:cubicBezTo>
                  <a:cubicBezTo>
                    <a:pt x="502" y="594"/>
                    <a:pt x="297" y="663"/>
                    <a:pt x="69" y="685"/>
                  </a:cubicBezTo>
                  <a:lnTo>
                    <a:pt x="0" y="1051"/>
                  </a:lnTo>
                  <a:cubicBezTo>
                    <a:pt x="297" y="982"/>
                    <a:pt x="548" y="868"/>
                    <a:pt x="776" y="685"/>
                  </a:cubicBezTo>
                  <a:cubicBezTo>
                    <a:pt x="1005" y="503"/>
                    <a:pt x="1164" y="252"/>
                    <a:pt x="1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3315525" y="942175"/>
              <a:ext cx="28575" cy="28550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72" y="0"/>
                  </a:moveTo>
                  <a:cubicBezTo>
                    <a:pt x="252" y="0"/>
                    <a:pt x="1" y="251"/>
                    <a:pt x="1" y="571"/>
                  </a:cubicBezTo>
                  <a:cubicBezTo>
                    <a:pt x="1" y="890"/>
                    <a:pt x="252" y="1141"/>
                    <a:pt x="572" y="1141"/>
                  </a:cubicBezTo>
                  <a:cubicBezTo>
                    <a:pt x="891" y="1141"/>
                    <a:pt x="1142" y="890"/>
                    <a:pt x="1142" y="571"/>
                  </a:cubicBezTo>
                  <a:cubicBezTo>
                    <a:pt x="1142" y="251"/>
                    <a:pt x="891" y="0"/>
                    <a:pt x="572" y="0"/>
                  </a:cubicBezTo>
                  <a:close/>
                </a:path>
              </a:pathLst>
            </a:custGeom>
            <a:solidFill>
              <a:srgbClr val="E48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3320675" y="950000"/>
              <a:ext cx="18275" cy="15025"/>
            </a:xfrm>
            <a:custGeom>
              <a:avLst/>
              <a:gdLst/>
              <a:ahLst/>
              <a:cxnLst/>
              <a:rect l="l" t="t" r="r" b="b"/>
              <a:pathLst>
                <a:path w="731" h="601" extrusionOk="0">
                  <a:moveTo>
                    <a:pt x="601" y="1"/>
                  </a:moveTo>
                  <a:cubicBezTo>
                    <a:pt x="465" y="1"/>
                    <a:pt x="323" y="45"/>
                    <a:pt x="229" y="121"/>
                  </a:cubicBezTo>
                  <a:cubicBezTo>
                    <a:pt x="92" y="235"/>
                    <a:pt x="0" y="395"/>
                    <a:pt x="0" y="554"/>
                  </a:cubicBezTo>
                  <a:cubicBezTo>
                    <a:pt x="0" y="577"/>
                    <a:pt x="0" y="600"/>
                    <a:pt x="23" y="600"/>
                  </a:cubicBezTo>
                  <a:lnTo>
                    <a:pt x="46" y="600"/>
                  </a:lnTo>
                  <a:cubicBezTo>
                    <a:pt x="69" y="600"/>
                    <a:pt x="69" y="577"/>
                    <a:pt x="69" y="554"/>
                  </a:cubicBezTo>
                  <a:cubicBezTo>
                    <a:pt x="92" y="417"/>
                    <a:pt x="160" y="280"/>
                    <a:pt x="274" y="189"/>
                  </a:cubicBezTo>
                  <a:cubicBezTo>
                    <a:pt x="361" y="119"/>
                    <a:pt x="462" y="90"/>
                    <a:pt x="576" y="90"/>
                  </a:cubicBezTo>
                  <a:cubicBezTo>
                    <a:pt x="611" y="90"/>
                    <a:pt x="647" y="92"/>
                    <a:pt x="685" y="98"/>
                  </a:cubicBezTo>
                  <a:cubicBezTo>
                    <a:pt x="708" y="98"/>
                    <a:pt x="731" y="75"/>
                    <a:pt x="731" y="52"/>
                  </a:cubicBezTo>
                  <a:cubicBezTo>
                    <a:pt x="731" y="29"/>
                    <a:pt x="708" y="7"/>
                    <a:pt x="685" y="7"/>
                  </a:cubicBezTo>
                  <a:cubicBezTo>
                    <a:pt x="658" y="3"/>
                    <a:pt x="630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3325800" y="953000"/>
              <a:ext cx="11450" cy="10300"/>
            </a:xfrm>
            <a:custGeom>
              <a:avLst/>
              <a:gdLst/>
              <a:ahLst/>
              <a:cxnLst/>
              <a:rect l="l" t="t" r="r" b="b"/>
              <a:pathLst>
                <a:path w="458" h="412" extrusionOk="0">
                  <a:moveTo>
                    <a:pt x="46" y="1"/>
                  </a:moveTo>
                  <a:cubicBezTo>
                    <a:pt x="24" y="1"/>
                    <a:pt x="1" y="1"/>
                    <a:pt x="1" y="24"/>
                  </a:cubicBezTo>
                  <a:cubicBezTo>
                    <a:pt x="1" y="46"/>
                    <a:pt x="1" y="69"/>
                    <a:pt x="24" y="92"/>
                  </a:cubicBezTo>
                  <a:cubicBezTo>
                    <a:pt x="183" y="115"/>
                    <a:pt x="320" y="229"/>
                    <a:pt x="366" y="366"/>
                  </a:cubicBezTo>
                  <a:cubicBezTo>
                    <a:pt x="366" y="389"/>
                    <a:pt x="389" y="412"/>
                    <a:pt x="412" y="412"/>
                  </a:cubicBezTo>
                  <a:cubicBezTo>
                    <a:pt x="434" y="389"/>
                    <a:pt x="457" y="366"/>
                    <a:pt x="434" y="343"/>
                  </a:cubicBezTo>
                  <a:cubicBezTo>
                    <a:pt x="389" y="160"/>
                    <a:pt x="229" y="24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3278450" y="935875"/>
              <a:ext cx="8000" cy="21725"/>
            </a:xfrm>
            <a:custGeom>
              <a:avLst/>
              <a:gdLst/>
              <a:ahLst/>
              <a:cxnLst/>
              <a:rect l="l" t="t" r="r" b="b"/>
              <a:pathLst>
                <a:path w="320" h="869" extrusionOk="0">
                  <a:moveTo>
                    <a:pt x="274" y="1"/>
                  </a:moveTo>
                  <a:cubicBezTo>
                    <a:pt x="228" y="1"/>
                    <a:pt x="228" y="24"/>
                    <a:pt x="228" y="47"/>
                  </a:cubicBezTo>
                  <a:cubicBezTo>
                    <a:pt x="228" y="138"/>
                    <a:pt x="228" y="206"/>
                    <a:pt x="206" y="298"/>
                  </a:cubicBezTo>
                  <a:cubicBezTo>
                    <a:pt x="206" y="343"/>
                    <a:pt x="183" y="435"/>
                    <a:pt x="114" y="503"/>
                  </a:cubicBezTo>
                  <a:lnTo>
                    <a:pt x="92" y="503"/>
                  </a:lnTo>
                  <a:cubicBezTo>
                    <a:pt x="69" y="526"/>
                    <a:pt x="46" y="549"/>
                    <a:pt x="23" y="594"/>
                  </a:cubicBezTo>
                  <a:cubicBezTo>
                    <a:pt x="0" y="663"/>
                    <a:pt x="23" y="731"/>
                    <a:pt x="69" y="777"/>
                  </a:cubicBezTo>
                  <a:cubicBezTo>
                    <a:pt x="114" y="823"/>
                    <a:pt x="183" y="845"/>
                    <a:pt x="228" y="868"/>
                  </a:cubicBezTo>
                  <a:lnTo>
                    <a:pt x="251" y="868"/>
                  </a:lnTo>
                  <a:cubicBezTo>
                    <a:pt x="251" y="868"/>
                    <a:pt x="274" y="868"/>
                    <a:pt x="274" y="845"/>
                  </a:cubicBezTo>
                  <a:cubicBezTo>
                    <a:pt x="297" y="823"/>
                    <a:pt x="274" y="800"/>
                    <a:pt x="251" y="800"/>
                  </a:cubicBezTo>
                  <a:cubicBezTo>
                    <a:pt x="206" y="777"/>
                    <a:pt x="160" y="754"/>
                    <a:pt x="137" y="731"/>
                  </a:cubicBezTo>
                  <a:cubicBezTo>
                    <a:pt x="114" y="709"/>
                    <a:pt x="92" y="663"/>
                    <a:pt x="114" y="617"/>
                  </a:cubicBezTo>
                  <a:cubicBezTo>
                    <a:pt x="114" y="617"/>
                    <a:pt x="137" y="594"/>
                    <a:pt x="160" y="572"/>
                  </a:cubicBezTo>
                  <a:cubicBezTo>
                    <a:pt x="160" y="572"/>
                    <a:pt x="160" y="572"/>
                    <a:pt x="183" y="549"/>
                  </a:cubicBezTo>
                  <a:cubicBezTo>
                    <a:pt x="228" y="503"/>
                    <a:pt x="274" y="412"/>
                    <a:pt x="297" y="298"/>
                  </a:cubicBezTo>
                  <a:cubicBezTo>
                    <a:pt x="320" y="229"/>
                    <a:pt x="320" y="138"/>
                    <a:pt x="297" y="47"/>
                  </a:cubicBezTo>
                  <a:cubicBezTo>
                    <a:pt x="297" y="24"/>
                    <a:pt x="297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3261325" y="924825"/>
              <a:ext cx="17150" cy="7650"/>
            </a:xfrm>
            <a:custGeom>
              <a:avLst/>
              <a:gdLst/>
              <a:ahLst/>
              <a:cxnLst/>
              <a:rect l="l" t="t" r="r" b="b"/>
              <a:pathLst>
                <a:path w="686" h="306" extrusionOk="0">
                  <a:moveTo>
                    <a:pt x="400" y="1"/>
                  </a:moveTo>
                  <a:cubicBezTo>
                    <a:pt x="366" y="1"/>
                    <a:pt x="331" y="4"/>
                    <a:pt x="297" y="9"/>
                  </a:cubicBezTo>
                  <a:cubicBezTo>
                    <a:pt x="183" y="55"/>
                    <a:pt x="69" y="146"/>
                    <a:pt x="0" y="260"/>
                  </a:cubicBezTo>
                  <a:cubicBezTo>
                    <a:pt x="0" y="283"/>
                    <a:pt x="23" y="306"/>
                    <a:pt x="46" y="306"/>
                  </a:cubicBezTo>
                  <a:cubicBezTo>
                    <a:pt x="92" y="260"/>
                    <a:pt x="137" y="215"/>
                    <a:pt x="206" y="169"/>
                  </a:cubicBezTo>
                  <a:cubicBezTo>
                    <a:pt x="274" y="146"/>
                    <a:pt x="343" y="123"/>
                    <a:pt x="411" y="123"/>
                  </a:cubicBezTo>
                  <a:cubicBezTo>
                    <a:pt x="480" y="146"/>
                    <a:pt x="548" y="192"/>
                    <a:pt x="594" y="215"/>
                  </a:cubicBezTo>
                  <a:cubicBezTo>
                    <a:pt x="617" y="215"/>
                    <a:pt x="662" y="192"/>
                    <a:pt x="662" y="169"/>
                  </a:cubicBezTo>
                  <a:cubicBezTo>
                    <a:pt x="685" y="146"/>
                    <a:pt x="685" y="101"/>
                    <a:pt x="685" y="78"/>
                  </a:cubicBezTo>
                  <a:cubicBezTo>
                    <a:pt x="600" y="26"/>
                    <a:pt x="501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3263025" y="937025"/>
              <a:ext cx="15450" cy="6300"/>
            </a:xfrm>
            <a:custGeom>
              <a:avLst/>
              <a:gdLst/>
              <a:ahLst/>
              <a:cxnLst/>
              <a:rect l="l" t="t" r="r" b="b"/>
              <a:pathLst>
                <a:path w="618" h="252" extrusionOk="0">
                  <a:moveTo>
                    <a:pt x="321" y="1"/>
                  </a:moveTo>
                  <a:cubicBezTo>
                    <a:pt x="184" y="1"/>
                    <a:pt x="69" y="69"/>
                    <a:pt x="24" y="183"/>
                  </a:cubicBezTo>
                  <a:cubicBezTo>
                    <a:pt x="1" y="206"/>
                    <a:pt x="1" y="229"/>
                    <a:pt x="24" y="252"/>
                  </a:cubicBezTo>
                  <a:cubicBezTo>
                    <a:pt x="47" y="252"/>
                    <a:pt x="69" y="252"/>
                    <a:pt x="92" y="229"/>
                  </a:cubicBezTo>
                  <a:cubicBezTo>
                    <a:pt x="138" y="138"/>
                    <a:pt x="206" y="92"/>
                    <a:pt x="321" y="92"/>
                  </a:cubicBezTo>
                  <a:cubicBezTo>
                    <a:pt x="412" y="92"/>
                    <a:pt x="480" y="138"/>
                    <a:pt x="526" y="229"/>
                  </a:cubicBezTo>
                  <a:cubicBezTo>
                    <a:pt x="526" y="229"/>
                    <a:pt x="549" y="252"/>
                    <a:pt x="549" y="252"/>
                  </a:cubicBezTo>
                  <a:lnTo>
                    <a:pt x="572" y="252"/>
                  </a:lnTo>
                  <a:cubicBezTo>
                    <a:pt x="594" y="229"/>
                    <a:pt x="617" y="206"/>
                    <a:pt x="594" y="183"/>
                  </a:cubicBezTo>
                  <a:cubicBezTo>
                    <a:pt x="549" y="69"/>
                    <a:pt x="45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3268175" y="938175"/>
              <a:ext cx="5150" cy="7425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92" y="0"/>
                  </a:moveTo>
                  <a:cubicBezTo>
                    <a:pt x="46" y="0"/>
                    <a:pt x="0" y="69"/>
                    <a:pt x="0" y="160"/>
                  </a:cubicBezTo>
                  <a:cubicBezTo>
                    <a:pt x="0" y="228"/>
                    <a:pt x="46" y="297"/>
                    <a:pt x="92" y="297"/>
                  </a:cubicBezTo>
                  <a:cubicBezTo>
                    <a:pt x="160" y="297"/>
                    <a:pt x="206" y="228"/>
                    <a:pt x="206" y="160"/>
                  </a:cubicBezTo>
                  <a:cubicBezTo>
                    <a:pt x="206" y="69"/>
                    <a:pt x="160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3291000" y="924825"/>
              <a:ext cx="17150" cy="7650"/>
            </a:xfrm>
            <a:custGeom>
              <a:avLst/>
              <a:gdLst/>
              <a:ahLst/>
              <a:cxnLst/>
              <a:rect l="l" t="t" r="r" b="b"/>
              <a:pathLst>
                <a:path w="686" h="306" extrusionOk="0">
                  <a:moveTo>
                    <a:pt x="286" y="1"/>
                  </a:moveTo>
                  <a:cubicBezTo>
                    <a:pt x="184" y="1"/>
                    <a:pt x="86" y="26"/>
                    <a:pt x="0" y="78"/>
                  </a:cubicBezTo>
                  <a:cubicBezTo>
                    <a:pt x="0" y="101"/>
                    <a:pt x="23" y="146"/>
                    <a:pt x="23" y="169"/>
                  </a:cubicBezTo>
                  <a:cubicBezTo>
                    <a:pt x="46" y="192"/>
                    <a:pt x="69" y="215"/>
                    <a:pt x="92" y="215"/>
                  </a:cubicBezTo>
                  <a:cubicBezTo>
                    <a:pt x="160" y="192"/>
                    <a:pt x="229" y="146"/>
                    <a:pt x="297" y="123"/>
                  </a:cubicBezTo>
                  <a:cubicBezTo>
                    <a:pt x="366" y="123"/>
                    <a:pt x="434" y="146"/>
                    <a:pt x="480" y="169"/>
                  </a:cubicBezTo>
                  <a:cubicBezTo>
                    <a:pt x="548" y="215"/>
                    <a:pt x="594" y="260"/>
                    <a:pt x="662" y="306"/>
                  </a:cubicBezTo>
                  <a:cubicBezTo>
                    <a:pt x="662" y="306"/>
                    <a:pt x="685" y="283"/>
                    <a:pt x="685" y="260"/>
                  </a:cubicBezTo>
                  <a:cubicBezTo>
                    <a:pt x="640" y="146"/>
                    <a:pt x="525" y="55"/>
                    <a:pt x="388" y="9"/>
                  </a:cubicBezTo>
                  <a:cubicBezTo>
                    <a:pt x="354" y="4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3291575" y="937025"/>
              <a:ext cx="14850" cy="6300"/>
            </a:xfrm>
            <a:custGeom>
              <a:avLst/>
              <a:gdLst/>
              <a:ahLst/>
              <a:cxnLst/>
              <a:rect l="l" t="t" r="r" b="b"/>
              <a:pathLst>
                <a:path w="594" h="252" extrusionOk="0">
                  <a:moveTo>
                    <a:pt x="297" y="1"/>
                  </a:moveTo>
                  <a:cubicBezTo>
                    <a:pt x="160" y="1"/>
                    <a:pt x="46" y="69"/>
                    <a:pt x="0" y="183"/>
                  </a:cubicBezTo>
                  <a:cubicBezTo>
                    <a:pt x="0" y="206"/>
                    <a:pt x="0" y="229"/>
                    <a:pt x="23" y="252"/>
                  </a:cubicBezTo>
                  <a:lnTo>
                    <a:pt x="46" y="252"/>
                  </a:lnTo>
                  <a:cubicBezTo>
                    <a:pt x="69" y="252"/>
                    <a:pt x="69" y="229"/>
                    <a:pt x="92" y="229"/>
                  </a:cubicBezTo>
                  <a:cubicBezTo>
                    <a:pt x="114" y="138"/>
                    <a:pt x="183" y="92"/>
                    <a:pt x="297" y="92"/>
                  </a:cubicBezTo>
                  <a:cubicBezTo>
                    <a:pt x="388" y="92"/>
                    <a:pt x="480" y="138"/>
                    <a:pt x="525" y="229"/>
                  </a:cubicBezTo>
                  <a:cubicBezTo>
                    <a:pt x="525" y="252"/>
                    <a:pt x="548" y="252"/>
                    <a:pt x="571" y="252"/>
                  </a:cubicBezTo>
                  <a:cubicBezTo>
                    <a:pt x="594" y="229"/>
                    <a:pt x="594" y="206"/>
                    <a:pt x="594" y="183"/>
                  </a:cubicBezTo>
                  <a:cubicBezTo>
                    <a:pt x="525" y="69"/>
                    <a:pt x="411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3296125" y="938175"/>
              <a:ext cx="5750" cy="7425"/>
            </a:xfrm>
            <a:custGeom>
              <a:avLst/>
              <a:gdLst/>
              <a:ahLst/>
              <a:cxnLst/>
              <a:rect l="l" t="t" r="r" b="b"/>
              <a:pathLst>
                <a:path w="230" h="297" extrusionOk="0">
                  <a:moveTo>
                    <a:pt x="115" y="0"/>
                  </a:moveTo>
                  <a:cubicBezTo>
                    <a:pt x="46" y="0"/>
                    <a:pt x="1" y="69"/>
                    <a:pt x="1" y="160"/>
                  </a:cubicBezTo>
                  <a:cubicBezTo>
                    <a:pt x="1" y="228"/>
                    <a:pt x="46" y="297"/>
                    <a:pt x="115" y="297"/>
                  </a:cubicBezTo>
                  <a:cubicBezTo>
                    <a:pt x="183" y="297"/>
                    <a:pt x="229" y="228"/>
                    <a:pt x="229" y="160"/>
                  </a:cubicBezTo>
                  <a:cubicBezTo>
                    <a:pt x="229" y="69"/>
                    <a:pt x="18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3276725" y="980675"/>
              <a:ext cx="10300" cy="3175"/>
            </a:xfrm>
            <a:custGeom>
              <a:avLst/>
              <a:gdLst/>
              <a:ahLst/>
              <a:cxnLst/>
              <a:rect l="l" t="t" r="r" b="b"/>
              <a:pathLst>
                <a:path w="412" h="127" extrusionOk="0">
                  <a:moveTo>
                    <a:pt x="218" y="1"/>
                  </a:moveTo>
                  <a:cubicBezTo>
                    <a:pt x="161" y="1"/>
                    <a:pt x="103" y="12"/>
                    <a:pt x="46" y="35"/>
                  </a:cubicBezTo>
                  <a:cubicBezTo>
                    <a:pt x="24" y="35"/>
                    <a:pt x="1" y="58"/>
                    <a:pt x="24" y="81"/>
                  </a:cubicBezTo>
                  <a:cubicBezTo>
                    <a:pt x="24" y="97"/>
                    <a:pt x="35" y="113"/>
                    <a:pt x="50" y="113"/>
                  </a:cubicBezTo>
                  <a:cubicBezTo>
                    <a:pt x="56" y="113"/>
                    <a:pt x="63" y="110"/>
                    <a:pt x="69" y="103"/>
                  </a:cubicBezTo>
                  <a:cubicBezTo>
                    <a:pt x="126" y="81"/>
                    <a:pt x="172" y="69"/>
                    <a:pt x="215" y="69"/>
                  </a:cubicBezTo>
                  <a:cubicBezTo>
                    <a:pt x="258" y="69"/>
                    <a:pt x="297" y="81"/>
                    <a:pt x="343" y="103"/>
                  </a:cubicBezTo>
                  <a:cubicBezTo>
                    <a:pt x="366" y="126"/>
                    <a:pt x="366" y="126"/>
                    <a:pt x="366" y="126"/>
                  </a:cubicBezTo>
                  <a:cubicBezTo>
                    <a:pt x="389" y="126"/>
                    <a:pt x="412" y="103"/>
                    <a:pt x="412" y="103"/>
                  </a:cubicBezTo>
                  <a:cubicBezTo>
                    <a:pt x="412" y="81"/>
                    <a:pt x="412" y="35"/>
                    <a:pt x="389" y="35"/>
                  </a:cubicBezTo>
                  <a:cubicBezTo>
                    <a:pt x="332" y="12"/>
                    <a:pt x="27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3296125" y="954150"/>
              <a:ext cx="14875" cy="4575"/>
            </a:xfrm>
            <a:custGeom>
              <a:avLst/>
              <a:gdLst/>
              <a:ahLst/>
              <a:cxnLst/>
              <a:rect l="l" t="t" r="r" b="b"/>
              <a:pathLst>
                <a:path w="595" h="183" extrusionOk="0">
                  <a:moveTo>
                    <a:pt x="298" y="0"/>
                  </a:moveTo>
                  <a:cubicBezTo>
                    <a:pt x="138" y="0"/>
                    <a:pt x="1" y="46"/>
                    <a:pt x="1" y="92"/>
                  </a:cubicBezTo>
                  <a:cubicBezTo>
                    <a:pt x="1" y="137"/>
                    <a:pt x="138" y="183"/>
                    <a:pt x="298" y="183"/>
                  </a:cubicBezTo>
                  <a:cubicBezTo>
                    <a:pt x="457" y="183"/>
                    <a:pt x="594" y="137"/>
                    <a:pt x="594" y="92"/>
                  </a:cubicBezTo>
                  <a:cubicBezTo>
                    <a:pt x="594" y="46"/>
                    <a:pt x="457" y="0"/>
                    <a:pt x="298" y="0"/>
                  </a:cubicBezTo>
                  <a:close/>
                </a:path>
              </a:pathLst>
            </a:custGeom>
            <a:solidFill>
              <a:srgbClr val="BF5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3259600" y="954150"/>
              <a:ext cx="12025" cy="4575"/>
            </a:xfrm>
            <a:custGeom>
              <a:avLst/>
              <a:gdLst/>
              <a:ahLst/>
              <a:cxnLst/>
              <a:rect l="l" t="t" r="r" b="b"/>
              <a:pathLst>
                <a:path w="481" h="183" extrusionOk="0">
                  <a:moveTo>
                    <a:pt x="184" y="0"/>
                  </a:moveTo>
                  <a:cubicBezTo>
                    <a:pt x="138" y="0"/>
                    <a:pt x="69" y="0"/>
                    <a:pt x="24" y="23"/>
                  </a:cubicBezTo>
                  <a:cubicBezTo>
                    <a:pt x="24" y="46"/>
                    <a:pt x="24" y="69"/>
                    <a:pt x="1" y="92"/>
                  </a:cubicBezTo>
                  <a:cubicBezTo>
                    <a:pt x="1" y="114"/>
                    <a:pt x="1" y="137"/>
                    <a:pt x="1" y="160"/>
                  </a:cubicBezTo>
                  <a:cubicBezTo>
                    <a:pt x="47" y="183"/>
                    <a:pt x="115" y="183"/>
                    <a:pt x="184" y="183"/>
                  </a:cubicBezTo>
                  <a:cubicBezTo>
                    <a:pt x="343" y="183"/>
                    <a:pt x="480" y="137"/>
                    <a:pt x="480" y="92"/>
                  </a:cubicBezTo>
                  <a:cubicBezTo>
                    <a:pt x="480" y="46"/>
                    <a:pt x="343" y="0"/>
                    <a:pt x="184" y="0"/>
                  </a:cubicBezTo>
                  <a:close/>
                </a:path>
              </a:pathLst>
            </a:custGeom>
            <a:solidFill>
              <a:srgbClr val="BF5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3273300" y="964425"/>
              <a:ext cx="20575" cy="10500"/>
            </a:xfrm>
            <a:custGeom>
              <a:avLst/>
              <a:gdLst/>
              <a:ahLst/>
              <a:cxnLst/>
              <a:rect l="l" t="t" r="r" b="b"/>
              <a:pathLst>
                <a:path w="823" h="420" extrusionOk="0">
                  <a:moveTo>
                    <a:pt x="823" y="0"/>
                  </a:moveTo>
                  <a:cubicBezTo>
                    <a:pt x="612" y="115"/>
                    <a:pt x="370" y="166"/>
                    <a:pt x="136" y="166"/>
                  </a:cubicBezTo>
                  <a:cubicBezTo>
                    <a:pt x="90" y="166"/>
                    <a:pt x="45" y="164"/>
                    <a:pt x="1" y="160"/>
                  </a:cubicBezTo>
                  <a:lnTo>
                    <a:pt x="1" y="160"/>
                  </a:lnTo>
                  <a:cubicBezTo>
                    <a:pt x="24" y="274"/>
                    <a:pt x="138" y="388"/>
                    <a:pt x="275" y="411"/>
                  </a:cubicBezTo>
                  <a:cubicBezTo>
                    <a:pt x="303" y="417"/>
                    <a:pt x="333" y="420"/>
                    <a:pt x="364" y="420"/>
                  </a:cubicBezTo>
                  <a:cubicBezTo>
                    <a:pt x="456" y="420"/>
                    <a:pt x="554" y="394"/>
                    <a:pt x="640" y="343"/>
                  </a:cubicBezTo>
                  <a:cubicBezTo>
                    <a:pt x="731" y="251"/>
                    <a:pt x="800" y="137"/>
                    <a:pt x="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3258475" y="886800"/>
              <a:ext cx="74200" cy="63950"/>
            </a:xfrm>
            <a:custGeom>
              <a:avLst/>
              <a:gdLst/>
              <a:ahLst/>
              <a:cxnLst/>
              <a:rect l="l" t="t" r="r" b="b"/>
              <a:pathLst>
                <a:path w="2968" h="2558" extrusionOk="0">
                  <a:moveTo>
                    <a:pt x="731" y="1"/>
                  </a:moveTo>
                  <a:lnTo>
                    <a:pt x="183" y="549"/>
                  </a:lnTo>
                  <a:lnTo>
                    <a:pt x="0" y="1302"/>
                  </a:lnTo>
                  <a:cubicBezTo>
                    <a:pt x="395" y="1111"/>
                    <a:pt x="818" y="1019"/>
                    <a:pt x="1238" y="1019"/>
                  </a:cubicBezTo>
                  <a:cubicBezTo>
                    <a:pt x="1571" y="1019"/>
                    <a:pt x="1902" y="1077"/>
                    <a:pt x="2214" y="1188"/>
                  </a:cubicBezTo>
                  <a:cubicBezTo>
                    <a:pt x="2214" y="1507"/>
                    <a:pt x="2192" y="1827"/>
                    <a:pt x="2169" y="2124"/>
                  </a:cubicBezTo>
                  <a:cubicBezTo>
                    <a:pt x="2169" y="2238"/>
                    <a:pt x="2169" y="2352"/>
                    <a:pt x="2214" y="2443"/>
                  </a:cubicBezTo>
                  <a:cubicBezTo>
                    <a:pt x="2237" y="2489"/>
                    <a:pt x="2283" y="2535"/>
                    <a:pt x="2329" y="2557"/>
                  </a:cubicBezTo>
                  <a:cubicBezTo>
                    <a:pt x="2420" y="2352"/>
                    <a:pt x="2602" y="2215"/>
                    <a:pt x="2854" y="2215"/>
                  </a:cubicBezTo>
                  <a:cubicBezTo>
                    <a:pt x="2899" y="2215"/>
                    <a:pt x="2922" y="2215"/>
                    <a:pt x="2968" y="2238"/>
                  </a:cubicBezTo>
                  <a:lnTo>
                    <a:pt x="2968" y="754"/>
                  </a:lnTo>
                  <a:lnTo>
                    <a:pt x="2329" y="69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3128375" y="1039175"/>
              <a:ext cx="122125" cy="174250"/>
            </a:xfrm>
            <a:custGeom>
              <a:avLst/>
              <a:gdLst/>
              <a:ahLst/>
              <a:cxnLst/>
              <a:rect l="l" t="t" r="r" b="b"/>
              <a:pathLst>
                <a:path w="4885" h="6970" extrusionOk="0">
                  <a:moveTo>
                    <a:pt x="3470" y="0"/>
                  </a:moveTo>
                  <a:cubicBezTo>
                    <a:pt x="2899" y="366"/>
                    <a:pt x="2442" y="3949"/>
                    <a:pt x="2442" y="3949"/>
                  </a:cubicBezTo>
                  <a:cubicBezTo>
                    <a:pt x="2442" y="3949"/>
                    <a:pt x="1461" y="2328"/>
                    <a:pt x="1027" y="2237"/>
                  </a:cubicBezTo>
                  <a:cubicBezTo>
                    <a:pt x="990" y="2227"/>
                    <a:pt x="952" y="2222"/>
                    <a:pt x="914" y="2222"/>
                  </a:cubicBezTo>
                  <a:cubicBezTo>
                    <a:pt x="540" y="2222"/>
                    <a:pt x="174" y="2704"/>
                    <a:pt x="91" y="3036"/>
                  </a:cubicBezTo>
                  <a:cubicBezTo>
                    <a:pt x="0" y="3401"/>
                    <a:pt x="2306" y="6597"/>
                    <a:pt x="2853" y="6848"/>
                  </a:cubicBezTo>
                  <a:cubicBezTo>
                    <a:pt x="3036" y="6939"/>
                    <a:pt x="3224" y="6970"/>
                    <a:pt x="3393" y="6970"/>
                  </a:cubicBezTo>
                  <a:cubicBezTo>
                    <a:pt x="3731" y="6970"/>
                    <a:pt x="3995" y="6848"/>
                    <a:pt x="3995" y="6848"/>
                  </a:cubicBezTo>
                  <a:lnTo>
                    <a:pt x="4885" y="1347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3207675" y="1019775"/>
              <a:ext cx="208325" cy="278550"/>
            </a:xfrm>
            <a:custGeom>
              <a:avLst/>
              <a:gdLst/>
              <a:ahLst/>
              <a:cxnLst/>
              <a:rect l="l" t="t" r="r" b="b"/>
              <a:pathLst>
                <a:path w="8333" h="11142" extrusionOk="0">
                  <a:moveTo>
                    <a:pt x="3014" y="0"/>
                  </a:moveTo>
                  <a:cubicBezTo>
                    <a:pt x="2626" y="46"/>
                    <a:pt x="594" y="594"/>
                    <a:pt x="298" y="776"/>
                  </a:cubicBezTo>
                  <a:cubicBezTo>
                    <a:pt x="1" y="982"/>
                    <a:pt x="320" y="2009"/>
                    <a:pt x="982" y="2146"/>
                  </a:cubicBezTo>
                  <a:cubicBezTo>
                    <a:pt x="594" y="3219"/>
                    <a:pt x="24" y="10272"/>
                    <a:pt x="343" y="10751"/>
                  </a:cubicBezTo>
                  <a:cubicBezTo>
                    <a:pt x="505" y="10993"/>
                    <a:pt x="2196" y="11142"/>
                    <a:pt x="3893" y="11142"/>
                  </a:cubicBezTo>
                  <a:cubicBezTo>
                    <a:pt x="5558" y="11142"/>
                    <a:pt x="7227" y="10999"/>
                    <a:pt x="7465" y="10660"/>
                  </a:cubicBezTo>
                  <a:cubicBezTo>
                    <a:pt x="7921" y="9952"/>
                    <a:pt x="7373" y="3356"/>
                    <a:pt x="7556" y="2625"/>
                  </a:cubicBezTo>
                  <a:cubicBezTo>
                    <a:pt x="8332" y="2420"/>
                    <a:pt x="7967" y="1050"/>
                    <a:pt x="7784" y="776"/>
                  </a:cubicBezTo>
                  <a:cubicBezTo>
                    <a:pt x="7602" y="480"/>
                    <a:pt x="5410" y="46"/>
                    <a:pt x="5068" y="0"/>
                  </a:cubicBezTo>
                  <a:cubicBezTo>
                    <a:pt x="5068" y="0"/>
                    <a:pt x="4726" y="502"/>
                    <a:pt x="4018" y="502"/>
                  </a:cubicBezTo>
                  <a:cubicBezTo>
                    <a:pt x="3288" y="502"/>
                    <a:pt x="3014" y="0"/>
                    <a:pt x="3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3214525" y="1072275"/>
              <a:ext cx="18875" cy="142100"/>
            </a:xfrm>
            <a:custGeom>
              <a:avLst/>
              <a:gdLst/>
              <a:ahLst/>
              <a:cxnLst/>
              <a:rect l="l" t="t" r="r" b="b"/>
              <a:pathLst>
                <a:path w="755" h="5684" extrusionOk="0">
                  <a:moveTo>
                    <a:pt x="731" y="0"/>
                  </a:moveTo>
                  <a:cubicBezTo>
                    <a:pt x="708" y="0"/>
                    <a:pt x="686" y="23"/>
                    <a:pt x="686" y="46"/>
                  </a:cubicBezTo>
                  <a:cubicBezTo>
                    <a:pt x="434" y="685"/>
                    <a:pt x="138" y="3470"/>
                    <a:pt x="1" y="5638"/>
                  </a:cubicBezTo>
                  <a:cubicBezTo>
                    <a:pt x="1" y="5661"/>
                    <a:pt x="24" y="5684"/>
                    <a:pt x="46" y="5684"/>
                  </a:cubicBezTo>
                  <a:cubicBezTo>
                    <a:pt x="69" y="5684"/>
                    <a:pt x="92" y="5684"/>
                    <a:pt x="92" y="5661"/>
                  </a:cubicBezTo>
                  <a:cubicBezTo>
                    <a:pt x="229" y="3470"/>
                    <a:pt x="526" y="685"/>
                    <a:pt x="754" y="69"/>
                  </a:cubicBezTo>
                  <a:cubicBezTo>
                    <a:pt x="754" y="46"/>
                    <a:pt x="754" y="23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3380025" y="1097375"/>
              <a:ext cx="12575" cy="183775"/>
            </a:xfrm>
            <a:custGeom>
              <a:avLst/>
              <a:gdLst/>
              <a:ahLst/>
              <a:cxnLst/>
              <a:rect l="l" t="t" r="r" b="b"/>
              <a:pathLst>
                <a:path w="503" h="7351" extrusionOk="0">
                  <a:moveTo>
                    <a:pt x="91" y="0"/>
                  </a:moveTo>
                  <a:cubicBezTo>
                    <a:pt x="69" y="0"/>
                    <a:pt x="46" y="0"/>
                    <a:pt x="46" y="23"/>
                  </a:cubicBezTo>
                  <a:cubicBezTo>
                    <a:pt x="0" y="1028"/>
                    <a:pt x="69" y="2032"/>
                    <a:pt x="160" y="2991"/>
                  </a:cubicBezTo>
                  <a:cubicBezTo>
                    <a:pt x="297" y="4406"/>
                    <a:pt x="411" y="5889"/>
                    <a:pt x="114" y="7305"/>
                  </a:cubicBezTo>
                  <a:cubicBezTo>
                    <a:pt x="114" y="7327"/>
                    <a:pt x="137" y="7350"/>
                    <a:pt x="160" y="7350"/>
                  </a:cubicBezTo>
                  <a:cubicBezTo>
                    <a:pt x="183" y="7350"/>
                    <a:pt x="206" y="7327"/>
                    <a:pt x="206" y="7327"/>
                  </a:cubicBezTo>
                  <a:cubicBezTo>
                    <a:pt x="502" y="5889"/>
                    <a:pt x="365" y="4406"/>
                    <a:pt x="251" y="2991"/>
                  </a:cubicBezTo>
                  <a:cubicBezTo>
                    <a:pt x="160" y="2009"/>
                    <a:pt x="69" y="1005"/>
                    <a:pt x="114" y="46"/>
                  </a:cubicBezTo>
                  <a:cubicBezTo>
                    <a:pt x="114" y="23"/>
                    <a:pt x="114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3221950" y="1071700"/>
              <a:ext cx="7450" cy="20000"/>
            </a:xfrm>
            <a:custGeom>
              <a:avLst/>
              <a:gdLst/>
              <a:ahLst/>
              <a:cxnLst/>
              <a:rect l="l" t="t" r="r" b="b"/>
              <a:pathLst>
                <a:path w="298" h="800" extrusionOk="0">
                  <a:moveTo>
                    <a:pt x="46" y="0"/>
                  </a:moveTo>
                  <a:cubicBezTo>
                    <a:pt x="23" y="0"/>
                    <a:pt x="1" y="23"/>
                    <a:pt x="1" y="46"/>
                  </a:cubicBezTo>
                  <a:cubicBezTo>
                    <a:pt x="46" y="297"/>
                    <a:pt x="115" y="525"/>
                    <a:pt x="206" y="776"/>
                  </a:cubicBezTo>
                  <a:cubicBezTo>
                    <a:pt x="229" y="776"/>
                    <a:pt x="229" y="799"/>
                    <a:pt x="252" y="799"/>
                  </a:cubicBezTo>
                  <a:lnTo>
                    <a:pt x="274" y="799"/>
                  </a:lnTo>
                  <a:cubicBezTo>
                    <a:pt x="297" y="776"/>
                    <a:pt x="297" y="754"/>
                    <a:pt x="297" y="731"/>
                  </a:cubicBezTo>
                  <a:cubicBezTo>
                    <a:pt x="206" y="503"/>
                    <a:pt x="137" y="274"/>
                    <a:pt x="92" y="23"/>
                  </a:cubicBezTo>
                  <a:cubicBezTo>
                    <a:pt x="92" y="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3301850" y="1011200"/>
              <a:ext cx="46225" cy="36550"/>
            </a:xfrm>
            <a:custGeom>
              <a:avLst/>
              <a:gdLst/>
              <a:ahLst/>
              <a:cxnLst/>
              <a:rect l="l" t="t" r="r" b="b"/>
              <a:pathLst>
                <a:path w="1849" h="1462" extrusionOk="0">
                  <a:moveTo>
                    <a:pt x="1233" y="1"/>
                  </a:moveTo>
                  <a:lnTo>
                    <a:pt x="0" y="823"/>
                  </a:lnTo>
                  <a:lnTo>
                    <a:pt x="776" y="1462"/>
                  </a:lnTo>
                  <a:lnTo>
                    <a:pt x="1849" y="43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3269325" y="1016350"/>
              <a:ext cx="32550" cy="30825"/>
            </a:xfrm>
            <a:custGeom>
              <a:avLst/>
              <a:gdLst/>
              <a:ahLst/>
              <a:cxnLst/>
              <a:rect l="l" t="t" r="r" b="b"/>
              <a:pathLst>
                <a:path w="1302" h="1233" extrusionOk="0">
                  <a:moveTo>
                    <a:pt x="571" y="0"/>
                  </a:moveTo>
                  <a:lnTo>
                    <a:pt x="0" y="251"/>
                  </a:lnTo>
                  <a:lnTo>
                    <a:pt x="822" y="1233"/>
                  </a:lnTo>
                  <a:lnTo>
                    <a:pt x="1301" y="617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3278450" y="1030600"/>
              <a:ext cx="24550" cy="268800"/>
            </a:xfrm>
            <a:custGeom>
              <a:avLst/>
              <a:gdLst/>
              <a:ahLst/>
              <a:cxnLst/>
              <a:rect l="l" t="t" r="r" b="b"/>
              <a:pathLst>
                <a:path w="982" h="10752" extrusionOk="0">
                  <a:moveTo>
                    <a:pt x="936" y="1"/>
                  </a:moveTo>
                  <a:cubicBezTo>
                    <a:pt x="913" y="1"/>
                    <a:pt x="890" y="24"/>
                    <a:pt x="890" y="47"/>
                  </a:cubicBezTo>
                  <a:cubicBezTo>
                    <a:pt x="845" y="412"/>
                    <a:pt x="776" y="800"/>
                    <a:pt x="708" y="1279"/>
                  </a:cubicBezTo>
                  <a:cubicBezTo>
                    <a:pt x="434" y="3196"/>
                    <a:pt x="0" y="6072"/>
                    <a:pt x="251" y="10706"/>
                  </a:cubicBezTo>
                  <a:cubicBezTo>
                    <a:pt x="251" y="10729"/>
                    <a:pt x="274" y="10752"/>
                    <a:pt x="297" y="10752"/>
                  </a:cubicBezTo>
                  <a:cubicBezTo>
                    <a:pt x="320" y="10752"/>
                    <a:pt x="343" y="10729"/>
                    <a:pt x="343" y="10706"/>
                  </a:cubicBezTo>
                  <a:cubicBezTo>
                    <a:pt x="92" y="6095"/>
                    <a:pt x="525" y="3196"/>
                    <a:pt x="799" y="1279"/>
                  </a:cubicBezTo>
                  <a:cubicBezTo>
                    <a:pt x="868" y="823"/>
                    <a:pt x="936" y="412"/>
                    <a:pt x="982" y="47"/>
                  </a:cubicBezTo>
                  <a:cubicBezTo>
                    <a:pt x="982" y="24"/>
                    <a:pt x="959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3303550" y="1054575"/>
              <a:ext cx="6875" cy="5725"/>
            </a:xfrm>
            <a:custGeom>
              <a:avLst/>
              <a:gdLst/>
              <a:ahLst/>
              <a:cxnLst/>
              <a:rect l="l" t="t" r="r" b="b"/>
              <a:pathLst>
                <a:path w="275" h="229" extrusionOk="0">
                  <a:moveTo>
                    <a:pt x="138" y="1"/>
                  </a:moveTo>
                  <a:cubicBezTo>
                    <a:pt x="1" y="1"/>
                    <a:pt x="1" y="229"/>
                    <a:pt x="138" y="229"/>
                  </a:cubicBezTo>
                  <a:cubicBezTo>
                    <a:pt x="274" y="229"/>
                    <a:pt x="274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3299550" y="1077975"/>
              <a:ext cx="7450" cy="5725"/>
            </a:xfrm>
            <a:custGeom>
              <a:avLst/>
              <a:gdLst/>
              <a:ahLst/>
              <a:cxnLst/>
              <a:rect l="l" t="t" r="r" b="b"/>
              <a:pathLst>
                <a:path w="298" h="229" extrusionOk="0">
                  <a:moveTo>
                    <a:pt x="138" y="0"/>
                  </a:moveTo>
                  <a:cubicBezTo>
                    <a:pt x="1" y="0"/>
                    <a:pt x="1" y="229"/>
                    <a:pt x="138" y="229"/>
                  </a:cubicBezTo>
                  <a:cubicBezTo>
                    <a:pt x="298" y="229"/>
                    <a:pt x="298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3295550" y="1101375"/>
              <a:ext cx="7450" cy="5725"/>
            </a:xfrm>
            <a:custGeom>
              <a:avLst/>
              <a:gdLst/>
              <a:ahLst/>
              <a:cxnLst/>
              <a:rect l="l" t="t" r="r" b="b"/>
              <a:pathLst>
                <a:path w="298" h="229" extrusionOk="0">
                  <a:moveTo>
                    <a:pt x="161" y="0"/>
                  </a:moveTo>
                  <a:cubicBezTo>
                    <a:pt x="1" y="0"/>
                    <a:pt x="1" y="229"/>
                    <a:pt x="161" y="229"/>
                  </a:cubicBezTo>
                  <a:cubicBezTo>
                    <a:pt x="298" y="229"/>
                    <a:pt x="298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3292150" y="1135600"/>
              <a:ext cx="7425" cy="5750"/>
            </a:xfrm>
            <a:custGeom>
              <a:avLst/>
              <a:gdLst/>
              <a:ahLst/>
              <a:cxnLst/>
              <a:rect l="l" t="t" r="r" b="b"/>
              <a:pathLst>
                <a:path w="297" h="230" extrusionOk="0">
                  <a:moveTo>
                    <a:pt x="160" y="1"/>
                  </a:moveTo>
                  <a:cubicBezTo>
                    <a:pt x="0" y="1"/>
                    <a:pt x="0" y="229"/>
                    <a:pt x="160" y="229"/>
                  </a:cubicBezTo>
                  <a:cubicBezTo>
                    <a:pt x="297" y="229"/>
                    <a:pt x="297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3291000" y="1165850"/>
              <a:ext cx="7450" cy="5725"/>
            </a:xfrm>
            <a:custGeom>
              <a:avLst/>
              <a:gdLst/>
              <a:ahLst/>
              <a:cxnLst/>
              <a:rect l="l" t="t" r="r" b="b"/>
              <a:pathLst>
                <a:path w="298" h="229" extrusionOk="0">
                  <a:moveTo>
                    <a:pt x="137" y="1"/>
                  </a:moveTo>
                  <a:cubicBezTo>
                    <a:pt x="0" y="1"/>
                    <a:pt x="0" y="229"/>
                    <a:pt x="137" y="229"/>
                  </a:cubicBezTo>
                  <a:cubicBezTo>
                    <a:pt x="297" y="229"/>
                    <a:pt x="297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3289275" y="1197225"/>
              <a:ext cx="7450" cy="5750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61" y="1"/>
                  </a:moveTo>
                  <a:cubicBezTo>
                    <a:pt x="1" y="1"/>
                    <a:pt x="1" y="229"/>
                    <a:pt x="161" y="229"/>
                  </a:cubicBezTo>
                  <a:cubicBezTo>
                    <a:pt x="298" y="229"/>
                    <a:pt x="298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3289275" y="1232625"/>
              <a:ext cx="7450" cy="5725"/>
            </a:xfrm>
            <a:custGeom>
              <a:avLst/>
              <a:gdLst/>
              <a:ahLst/>
              <a:cxnLst/>
              <a:rect l="l" t="t" r="r" b="b"/>
              <a:pathLst>
                <a:path w="298" h="229" extrusionOk="0">
                  <a:moveTo>
                    <a:pt x="161" y="0"/>
                  </a:moveTo>
                  <a:cubicBezTo>
                    <a:pt x="1" y="0"/>
                    <a:pt x="1" y="228"/>
                    <a:pt x="161" y="228"/>
                  </a:cubicBezTo>
                  <a:cubicBezTo>
                    <a:pt x="298" y="228"/>
                    <a:pt x="298" y="0"/>
                    <a:pt x="161" y="0"/>
                  </a:cubicBezTo>
                  <a:close/>
                </a:path>
              </a:pathLst>
            </a:custGeom>
            <a:solidFill>
              <a:srgbClr val="C8C3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3288725" y="1272000"/>
              <a:ext cx="6850" cy="5725"/>
            </a:xfrm>
            <a:custGeom>
              <a:avLst/>
              <a:gdLst/>
              <a:ahLst/>
              <a:cxnLst/>
              <a:rect l="l" t="t" r="r" b="b"/>
              <a:pathLst>
                <a:path w="274" h="229" extrusionOk="0">
                  <a:moveTo>
                    <a:pt x="137" y="0"/>
                  </a:moveTo>
                  <a:cubicBezTo>
                    <a:pt x="0" y="0"/>
                    <a:pt x="0" y="228"/>
                    <a:pt x="137" y="228"/>
                  </a:cubicBezTo>
                  <a:cubicBezTo>
                    <a:pt x="274" y="228"/>
                    <a:pt x="274" y="0"/>
                    <a:pt x="137" y="0"/>
                  </a:cubicBezTo>
                  <a:close/>
                </a:path>
              </a:pathLst>
            </a:custGeom>
            <a:solidFill>
              <a:srgbClr val="C8C3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3122100" y="1031175"/>
              <a:ext cx="268200" cy="314325"/>
            </a:xfrm>
            <a:custGeom>
              <a:avLst/>
              <a:gdLst/>
              <a:ahLst/>
              <a:cxnLst/>
              <a:rect l="l" t="t" r="r" b="b"/>
              <a:pathLst>
                <a:path w="10728" h="12573" extrusionOk="0">
                  <a:moveTo>
                    <a:pt x="1210" y="1"/>
                  </a:moveTo>
                  <a:lnTo>
                    <a:pt x="0" y="982"/>
                  </a:lnTo>
                  <a:lnTo>
                    <a:pt x="9244" y="12281"/>
                  </a:lnTo>
                  <a:cubicBezTo>
                    <a:pt x="9399" y="12474"/>
                    <a:pt x="9626" y="12573"/>
                    <a:pt x="9853" y="12573"/>
                  </a:cubicBezTo>
                  <a:cubicBezTo>
                    <a:pt x="10027" y="12573"/>
                    <a:pt x="10201" y="12514"/>
                    <a:pt x="10340" y="12395"/>
                  </a:cubicBezTo>
                  <a:cubicBezTo>
                    <a:pt x="10682" y="12121"/>
                    <a:pt x="10728" y="11642"/>
                    <a:pt x="10454" y="11299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3103250" y="1007225"/>
              <a:ext cx="49100" cy="48525"/>
            </a:xfrm>
            <a:custGeom>
              <a:avLst/>
              <a:gdLst/>
              <a:ahLst/>
              <a:cxnLst/>
              <a:rect l="l" t="t" r="r" b="b"/>
              <a:pathLst>
                <a:path w="1964" h="1941" extrusionOk="0">
                  <a:moveTo>
                    <a:pt x="1188" y="0"/>
                  </a:moveTo>
                  <a:lnTo>
                    <a:pt x="1" y="982"/>
                  </a:lnTo>
                  <a:lnTo>
                    <a:pt x="754" y="1940"/>
                  </a:lnTo>
                  <a:lnTo>
                    <a:pt x="1964" y="959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2935500" y="786950"/>
              <a:ext cx="229975" cy="191200"/>
            </a:xfrm>
            <a:custGeom>
              <a:avLst/>
              <a:gdLst/>
              <a:ahLst/>
              <a:cxnLst/>
              <a:rect l="l" t="t" r="r" b="b"/>
              <a:pathLst>
                <a:path w="9199" h="7648" extrusionOk="0">
                  <a:moveTo>
                    <a:pt x="1621" y="1"/>
                  </a:moveTo>
                  <a:cubicBezTo>
                    <a:pt x="1530" y="46"/>
                    <a:pt x="1438" y="92"/>
                    <a:pt x="1347" y="137"/>
                  </a:cubicBezTo>
                  <a:cubicBezTo>
                    <a:pt x="845" y="389"/>
                    <a:pt x="388" y="708"/>
                    <a:pt x="0" y="1096"/>
                  </a:cubicBezTo>
                  <a:lnTo>
                    <a:pt x="8331" y="7647"/>
                  </a:lnTo>
                  <a:cubicBezTo>
                    <a:pt x="8514" y="7327"/>
                    <a:pt x="8674" y="6985"/>
                    <a:pt x="8788" y="6620"/>
                  </a:cubicBezTo>
                  <a:cubicBezTo>
                    <a:pt x="9199" y="5387"/>
                    <a:pt x="9153" y="4109"/>
                    <a:pt x="8697" y="2991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2906950" y="828600"/>
              <a:ext cx="223725" cy="211175"/>
            </a:xfrm>
            <a:custGeom>
              <a:avLst/>
              <a:gdLst/>
              <a:ahLst/>
              <a:cxnLst/>
              <a:rect l="l" t="t" r="r" b="b"/>
              <a:pathLst>
                <a:path w="8949" h="8447" extrusionOk="0">
                  <a:moveTo>
                    <a:pt x="617" y="1"/>
                  </a:moveTo>
                  <a:cubicBezTo>
                    <a:pt x="366" y="320"/>
                    <a:pt x="161" y="686"/>
                    <a:pt x="1" y="1074"/>
                  </a:cubicBezTo>
                  <a:lnTo>
                    <a:pt x="6164" y="8446"/>
                  </a:lnTo>
                  <a:cubicBezTo>
                    <a:pt x="6529" y="8355"/>
                    <a:pt x="6894" y="8218"/>
                    <a:pt x="7259" y="8035"/>
                  </a:cubicBezTo>
                  <a:cubicBezTo>
                    <a:pt x="7921" y="7716"/>
                    <a:pt x="8492" y="7259"/>
                    <a:pt x="8948" y="6711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2896125" y="874250"/>
              <a:ext cx="146675" cy="169600"/>
            </a:xfrm>
            <a:custGeom>
              <a:avLst/>
              <a:gdLst/>
              <a:ahLst/>
              <a:cxnLst/>
              <a:rect l="l" t="t" r="r" b="b"/>
              <a:pathLst>
                <a:path w="5867" h="6784" extrusionOk="0">
                  <a:moveTo>
                    <a:pt x="160" y="1"/>
                  </a:moveTo>
                  <a:cubicBezTo>
                    <a:pt x="92" y="252"/>
                    <a:pt x="23" y="503"/>
                    <a:pt x="0" y="754"/>
                  </a:cubicBezTo>
                  <a:lnTo>
                    <a:pt x="3972" y="6597"/>
                  </a:lnTo>
                  <a:cubicBezTo>
                    <a:pt x="4427" y="6715"/>
                    <a:pt x="4907" y="6784"/>
                    <a:pt x="5375" y="6784"/>
                  </a:cubicBezTo>
                  <a:cubicBezTo>
                    <a:pt x="5541" y="6784"/>
                    <a:pt x="5705" y="6775"/>
                    <a:pt x="5866" y="6757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2860750" y="760400"/>
              <a:ext cx="336125" cy="299050"/>
            </a:xfrm>
            <a:custGeom>
              <a:avLst/>
              <a:gdLst/>
              <a:ahLst/>
              <a:cxnLst/>
              <a:rect l="l" t="t" r="r" b="b"/>
              <a:pathLst>
                <a:path w="13445" h="11962" extrusionOk="0">
                  <a:moveTo>
                    <a:pt x="6692" y="640"/>
                  </a:moveTo>
                  <a:cubicBezTo>
                    <a:pt x="7269" y="640"/>
                    <a:pt x="7852" y="735"/>
                    <a:pt x="8423" y="926"/>
                  </a:cubicBezTo>
                  <a:cubicBezTo>
                    <a:pt x="11207" y="1861"/>
                    <a:pt x="12714" y="4897"/>
                    <a:pt x="11778" y="7682"/>
                  </a:cubicBezTo>
                  <a:cubicBezTo>
                    <a:pt x="11321" y="9029"/>
                    <a:pt x="10386" y="10124"/>
                    <a:pt x="9107" y="10763"/>
                  </a:cubicBezTo>
                  <a:cubicBezTo>
                    <a:pt x="8349" y="11143"/>
                    <a:pt x="7526" y="11337"/>
                    <a:pt x="6701" y="11337"/>
                  </a:cubicBezTo>
                  <a:cubicBezTo>
                    <a:pt x="6136" y="11337"/>
                    <a:pt x="5569" y="11246"/>
                    <a:pt x="5022" y="11060"/>
                  </a:cubicBezTo>
                  <a:cubicBezTo>
                    <a:pt x="2214" y="10124"/>
                    <a:pt x="708" y="7088"/>
                    <a:pt x="1644" y="4281"/>
                  </a:cubicBezTo>
                  <a:cubicBezTo>
                    <a:pt x="2100" y="2934"/>
                    <a:pt x="3059" y="1839"/>
                    <a:pt x="4337" y="1199"/>
                  </a:cubicBezTo>
                  <a:cubicBezTo>
                    <a:pt x="5083" y="827"/>
                    <a:pt x="5883" y="640"/>
                    <a:pt x="6692" y="640"/>
                  </a:cubicBezTo>
                  <a:close/>
                  <a:moveTo>
                    <a:pt x="6719" y="1"/>
                  </a:moveTo>
                  <a:cubicBezTo>
                    <a:pt x="5803" y="1"/>
                    <a:pt x="4897" y="212"/>
                    <a:pt x="4063" y="629"/>
                  </a:cubicBezTo>
                  <a:cubicBezTo>
                    <a:pt x="2625" y="1336"/>
                    <a:pt x="1552" y="2569"/>
                    <a:pt x="1050" y="4075"/>
                  </a:cubicBezTo>
                  <a:cubicBezTo>
                    <a:pt x="0" y="7203"/>
                    <a:pt x="1689" y="10604"/>
                    <a:pt x="4816" y="11653"/>
                  </a:cubicBezTo>
                  <a:cubicBezTo>
                    <a:pt x="5435" y="11860"/>
                    <a:pt x="6072" y="11962"/>
                    <a:pt x="6709" y="11962"/>
                  </a:cubicBezTo>
                  <a:cubicBezTo>
                    <a:pt x="7623" y="11962"/>
                    <a:pt x="8534" y="11751"/>
                    <a:pt x="9381" y="11334"/>
                  </a:cubicBezTo>
                  <a:cubicBezTo>
                    <a:pt x="9838" y="11106"/>
                    <a:pt x="10249" y="10832"/>
                    <a:pt x="10637" y="10512"/>
                  </a:cubicBezTo>
                  <a:cubicBezTo>
                    <a:pt x="11436" y="9827"/>
                    <a:pt x="12029" y="8914"/>
                    <a:pt x="12394" y="7887"/>
                  </a:cubicBezTo>
                  <a:cubicBezTo>
                    <a:pt x="13444" y="4760"/>
                    <a:pt x="11755" y="1359"/>
                    <a:pt x="8628" y="309"/>
                  </a:cubicBezTo>
                  <a:cubicBezTo>
                    <a:pt x="8000" y="103"/>
                    <a:pt x="7357" y="1"/>
                    <a:pt x="6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3287525" y="1235475"/>
              <a:ext cx="81100" cy="71650"/>
            </a:xfrm>
            <a:custGeom>
              <a:avLst/>
              <a:gdLst/>
              <a:ahLst/>
              <a:cxnLst/>
              <a:rect l="l" t="t" r="r" b="b"/>
              <a:pathLst>
                <a:path w="3244" h="2866" extrusionOk="0">
                  <a:moveTo>
                    <a:pt x="2513" y="0"/>
                  </a:moveTo>
                  <a:cubicBezTo>
                    <a:pt x="1851" y="69"/>
                    <a:pt x="1144" y="320"/>
                    <a:pt x="961" y="411"/>
                  </a:cubicBezTo>
                  <a:cubicBezTo>
                    <a:pt x="779" y="525"/>
                    <a:pt x="162" y="1370"/>
                    <a:pt x="71" y="1507"/>
                  </a:cubicBezTo>
                  <a:cubicBezTo>
                    <a:pt x="6" y="1604"/>
                    <a:pt x="57" y="1749"/>
                    <a:pt x="191" y="1749"/>
                  </a:cubicBezTo>
                  <a:cubicBezTo>
                    <a:pt x="245" y="1749"/>
                    <a:pt x="312" y="1725"/>
                    <a:pt x="390" y="1666"/>
                  </a:cubicBezTo>
                  <a:lnTo>
                    <a:pt x="390" y="1666"/>
                  </a:lnTo>
                  <a:cubicBezTo>
                    <a:pt x="390" y="1667"/>
                    <a:pt x="162" y="1940"/>
                    <a:pt x="71" y="2077"/>
                  </a:cubicBezTo>
                  <a:cubicBezTo>
                    <a:pt x="1" y="2182"/>
                    <a:pt x="105" y="2260"/>
                    <a:pt x="219" y="2260"/>
                  </a:cubicBezTo>
                  <a:cubicBezTo>
                    <a:pt x="254" y="2260"/>
                    <a:pt x="290" y="2253"/>
                    <a:pt x="322" y="2237"/>
                  </a:cubicBezTo>
                  <a:cubicBezTo>
                    <a:pt x="436" y="2146"/>
                    <a:pt x="756" y="1918"/>
                    <a:pt x="756" y="1918"/>
                  </a:cubicBezTo>
                  <a:lnTo>
                    <a:pt x="756" y="1918"/>
                  </a:lnTo>
                  <a:cubicBezTo>
                    <a:pt x="756" y="1918"/>
                    <a:pt x="596" y="2191"/>
                    <a:pt x="459" y="2351"/>
                  </a:cubicBezTo>
                  <a:cubicBezTo>
                    <a:pt x="359" y="2467"/>
                    <a:pt x="441" y="2596"/>
                    <a:pt x="572" y="2596"/>
                  </a:cubicBezTo>
                  <a:cubicBezTo>
                    <a:pt x="621" y="2596"/>
                    <a:pt x="677" y="2577"/>
                    <a:pt x="733" y="2534"/>
                  </a:cubicBezTo>
                  <a:cubicBezTo>
                    <a:pt x="915" y="2374"/>
                    <a:pt x="1166" y="2077"/>
                    <a:pt x="1167" y="2077"/>
                  </a:cubicBezTo>
                  <a:lnTo>
                    <a:pt x="1167" y="2077"/>
                  </a:lnTo>
                  <a:cubicBezTo>
                    <a:pt x="1166" y="2077"/>
                    <a:pt x="961" y="2420"/>
                    <a:pt x="824" y="2671"/>
                  </a:cubicBezTo>
                  <a:cubicBezTo>
                    <a:pt x="759" y="2802"/>
                    <a:pt x="828" y="2865"/>
                    <a:pt x="926" y="2865"/>
                  </a:cubicBezTo>
                  <a:cubicBezTo>
                    <a:pt x="998" y="2865"/>
                    <a:pt x="1085" y="2830"/>
                    <a:pt x="1144" y="2762"/>
                  </a:cubicBezTo>
                  <a:cubicBezTo>
                    <a:pt x="1281" y="2602"/>
                    <a:pt x="1806" y="2123"/>
                    <a:pt x="1828" y="1986"/>
                  </a:cubicBezTo>
                  <a:cubicBezTo>
                    <a:pt x="1835" y="1987"/>
                    <a:pt x="1843" y="1987"/>
                    <a:pt x="1851" y="1987"/>
                  </a:cubicBezTo>
                  <a:cubicBezTo>
                    <a:pt x="2080" y="1987"/>
                    <a:pt x="2980" y="1703"/>
                    <a:pt x="3244" y="1461"/>
                  </a:cubicBezTo>
                  <a:lnTo>
                    <a:pt x="2513" y="0"/>
                  </a:lnTo>
                  <a:close/>
                </a:path>
              </a:pathLst>
            </a:custGeom>
            <a:solidFill>
              <a:srgbClr val="E48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3312675" y="1274275"/>
              <a:ext cx="14300" cy="18275"/>
            </a:xfrm>
            <a:custGeom>
              <a:avLst/>
              <a:gdLst/>
              <a:ahLst/>
              <a:cxnLst/>
              <a:rect l="l" t="t" r="r" b="b"/>
              <a:pathLst>
                <a:path w="572" h="731" extrusionOk="0">
                  <a:moveTo>
                    <a:pt x="571" y="0"/>
                  </a:moveTo>
                  <a:cubicBezTo>
                    <a:pt x="549" y="0"/>
                    <a:pt x="526" y="0"/>
                    <a:pt x="503" y="23"/>
                  </a:cubicBezTo>
                  <a:cubicBezTo>
                    <a:pt x="320" y="206"/>
                    <a:pt x="161" y="434"/>
                    <a:pt x="24" y="662"/>
                  </a:cubicBezTo>
                  <a:cubicBezTo>
                    <a:pt x="1" y="685"/>
                    <a:pt x="1" y="708"/>
                    <a:pt x="24" y="731"/>
                  </a:cubicBezTo>
                  <a:lnTo>
                    <a:pt x="46" y="731"/>
                  </a:lnTo>
                  <a:cubicBezTo>
                    <a:pt x="69" y="731"/>
                    <a:pt x="92" y="708"/>
                    <a:pt x="92" y="708"/>
                  </a:cubicBezTo>
                  <a:cubicBezTo>
                    <a:pt x="229" y="480"/>
                    <a:pt x="389" y="274"/>
                    <a:pt x="571" y="69"/>
                  </a:cubicBezTo>
                  <a:cubicBezTo>
                    <a:pt x="571" y="46"/>
                    <a:pt x="571" y="23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3301850" y="1266275"/>
              <a:ext cx="19425" cy="22275"/>
            </a:xfrm>
            <a:custGeom>
              <a:avLst/>
              <a:gdLst/>
              <a:ahLst/>
              <a:cxnLst/>
              <a:rect l="l" t="t" r="r" b="b"/>
              <a:pathLst>
                <a:path w="777" h="891" extrusionOk="0">
                  <a:moveTo>
                    <a:pt x="708" y="1"/>
                  </a:moveTo>
                  <a:cubicBezTo>
                    <a:pt x="434" y="252"/>
                    <a:pt x="206" y="526"/>
                    <a:pt x="0" y="822"/>
                  </a:cubicBezTo>
                  <a:cubicBezTo>
                    <a:pt x="0" y="845"/>
                    <a:pt x="0" y="868"/>
                    <a:pt x="23" y="868"/>
                  </a:cubicBezTo>
                  <a:cubicBezTo>
                    <a:pt x="23" y="891"/>
                    <a:pt x="46" y="891"/>
                    <a:pt x="46" y="891"/>
                  </a:cubicBezTo>
                  <a:cubicBezTo>
                    <a:pt x="46" y="891"/>
                    <a:pt x="69" y="868"/>
                    <a:pt x="69" y="868"/>
                  </a:cubicBezTo>
                  <a:cubicBezTo>
                    <a:pt x="274" y="571"/>
                    <a:pt x="502" y="320"/>
                    <a:pt x="753" y="69"/>
                  </a:cubicBezTo>
                  <a:cubicBezTo>
                    <a:pt x="776" y="46"/>
                    <a:pt x="776" y="24"/>
                    <a:pt x="753" y="24"/>
                  </a:cubicBezTo>
                  <a:cubicBezTo>
                    <a:pt x="753" y="1"/>
                    <a:pt x="730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3294425" y="1259000"/>
              <a:ext cx="18850" cy="20425"/>
            </a:xfrm>
            <a:custGeom>
              <a:avLst/>
              <a:gdLst/>
              <a:ahLst/>
              <a:cxnLst/>
              <a:rect l="l" t="t" r="r" b="b"/>
              <a:pathLst>
                <a:path w="754" h="817" extrusionOk="0">
                  <a:moveTo>
                    <a:pt x="719" y="1"/>
                  </a:moveTo>
                  <a:cubicBezTo>
                    <a:pt x="708" y="1"/>
                    <a:pt x="697" y="6"/>
                    <a:pt x="685" y="18"/>
                  </a:cubicBezTo>
                  <a:cubicBezTo>
                    <a:pt x="434" y="223"/>
                    <a:pt x="206" y="474"/>
                    <a:pt x="0" y="748"/>
                  </a:cubicBezTo>
                  <a:cubicBezTo>
                    <a:pt x="0" y="771"/>
                    <a:pt x="0" y="794"/>
                    <a:pt x="23" y="817"/>
                  </a:cubicBezTo>
                  <a:lnTo>
                    <a:pt x="69" y="817"/>
                  </a:lnTo>
                  <a:cubicBezTo>
                    <a:pt x="274" y="543"/>
                    <a:pt x="503" y="292"/>
                    <a:pt x="754" y="86"/>
                  </a:cubicBezTo>
                  <a:cubicBezTo>
                    <a:pt x="754" y="64"/>
                    <a:pt x="754" y="41"/>
                    <a:pt x="754" y="18"/>
                  </a:cubicBezTo>
                  <a:cubicBezTo>
                    <a:pt x="742" y="6"/>
                    <a:pt x="731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3340650" y="1039175"/>
              <a:ext cx="162075" cy="237400"/>
            </a:xfrm>
            <a:custGeom>
              <a:avLst/>
              <a:gdLst/>
              <a:ahLst/>
              <a:cxnLst/>
              <a:rect l="l" t="t" r="r" b="b"/>
              <a:pathLst>
                <a:path w="6483" h="9496" extrusionOk="0">
                  <a:moveTo>
                    <a:pt x="2465" y="0"/>
                  </a:moveTo>
                  <a:cubicBezTo>
                    <a:pt x="2465" y="0"/>
                    <a:pt x="1050" y="1461"/>
                    <a:pt x="1005" y="2055"/>
                  </a:cubicBezTo>
                  <a:cubicBezTo>
                    <a:pt x="936" y="2648"/>
                    <a:pt x="2260" y="4794"/>
                    <a:pt x="2922" y="5547"/>
                  </a:cubicBezTo>
                  <a:cubicBezTo>
                    <a:pt x="2488" y="5729"/>
                    <a:pt x="480" y="7259"/>
                    <a:pt x="0" y="7578"/>
                  </a:cubicBezTo>
                  <a:lnTo>
                    <a:pt x="1119" y="9496"/>
                  </a:lnTo>
                  <a:cubicBezTo>
                    <a:pt x="1119" y="9496"/>
                    <a:pt x="5707" y="6688"/>
                    <a:pt x="6095" y="5844"/>
                  </a:cubicBezTo>
                  <a:cubicBezTo>
                    <a:pt x="6483" y="4976"/>
                    <a:pt x="3150" y="502"/>
                    <a:pt x="2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3367450" y="1256575"/>
              <a:ext cx="32000" cy="20575"/>
            </a:xfrm>
            <a:custGeom>
              <a:avLst/>
              <a:gdLst/>
              <a:ahLst/>
              <a:cxnLst/>
              <a:rect l="l" t="t" r="r" b="b"/>
              <a:pathLst>
                <a:path w="1280" h="823" extrusionOk="0">
                  <a:moveTo>
                    <a:pt x="1211" y="1"/>
                  </a:moveTo>
                  <a:cubicBezTo>
                    <a:pt x="526" y="434"/>
                    <a:pt x="24" y="754"/>
                    <a:pt x="24" y="754"/>
                  </a:cubicBezTo>
                  <a:cubicBezTo>
                    <a:pt x="1" y="777"/>
                    <a:pt x="1" y="800"/>
                    <a:pt x="1" y="822"/>
                  </a:cubicBezTo>
                  <a:lnTo>
                    <a:pt x="69" y="822"/>
                  </a:lnTo>
                  <a:cubicBezTo>
                    <a:pt x="69" y="822"/>
                    <a:pt x="572" y="503"/>
                    <a:pt x="1256" y="69"/>
                  </a:cubicBezTo>
                  <a:cubicBezTo>
                    <a:pt x="1279" y="69"/>
                    <a:pt x="1279" y="46"/>
                    <a:pt x="1279" y="24"/>
                  </a:cubicBezTo>
                  <a:cubicBezTo>
                    <a:pt x="1256" y="1"/>
                    <a:pt x="1234" y="1"/>
                    <a:pt x="1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3363475" y="1089375"/>
              <a:ext cx="34825" cy="66800"/>
            </a:xfrm>
            <a:custGeom>
              <a:avLst/>
              <a:gdLst/>
              <a:ahLst/>
              <a:cxnLst/>
              <a:rect l="l" t="t" r="r" b="b"/>
              <a:pathLst>
                <a:path w="1393" h="2672" extrusionOk="0">
                  <a:moveTo>
                    <a:pt x="92" y="1"/>
                  </a:moveTo>
                  <a:cubicBezTo>
                    <a:pt x="69" y="1"/>
                    <a:pt x="46" y="24"/>
                    <a:pt x="46" y="47"/>
                  </a:cubicBezTo>
                  <a:cubicBezTo>
                    <a:pt x="0" y="480"/>
                    <a:pt x="662" y="1713"/>
                    <a:pt x="1301" y="2649"/>
                  </a:cubicBezTo>
                  <a:cubicBezTo>
                    <a:pt x="1301" y="2671"/>
                    <a:pt x="1324" y="2671"/>
                    <a:pt x="1347" y="2671"/>
                  </a:cubicBezTo>
                  <a:lnTo>
                    <a:pt x="1370" y="2671"/>
                  </a:lnTo>
                  <a:cubicBezTo>
                    <a:pt x="1393" y="2649"/>
                    <a:pt x="1393" y="2626"/>
                    <a:pt x="1370" y="2603"/>
                  </a:cubicBezTo>
                  <a:cubicBezTo>
                    <a:pt x="731" y="1644"/>
                    <a:pt x="92" y="457"/>
                    <a:pt x="114" y="47"/>
                  </a:cubicBezTo>
                  <a:cubicBezTo>
                    <a:pt x="137" y="24"/>
                    <a:pt x="114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3339500" y="1186150"/>
              <a:ext cx="59950" cy="43625"/>
            </a:xfrm>
            <a:custGeom>
              <a:avLst/>
              <a:gdLst/>
              <a:ahLst/>
              <a:cxnLst/>
              <a:rect l="l" t="t" r="r" b="b"/>
              <a:pathLst>
                <a:path w="2398" h="1745" extrusionOk="0">
                  <a:moveTo>
                    <a:pt x="2349" y="1"/>
                  </a:moveTo>
                  <a:cubicBezTo>
                    <a:pt x="2342" y="1"/>
                    <a:pt x="2335" y="4"/>
                    <a:pt x="2329" y="10"/>
                  </a:cubicBezTo>
                  <a:cubicBezTo>
                    <a:pt x="1964" y="261"/>
                    <a:pt x="1507" y="604"/>
                    <a:pt x="1096" y="900"/>
                  </a:cubicBezTo>
                  <a:cubicBezTo>
                    <a:pt x="640" y="1220"/>
                    <a:pt x="206" y="1540"/>
                    <a:pt x="23" y="1654"/>
                  </a:cubicBezTo>
                  <a:cubicBezTo>
                    <a:pt x="1" y="1676"/>
                    <a:pt x="1" y="1699"/>
                    <a:pt x="1" y="1722"/>
                  </a:cubicBezTo>
                  <a:cubicBezTo>
                    <a:pt x="1" y="1745"/>
                    <a:pt x="23" y="1745"/>
                    <a:pt x="46" y="1745"/>
                  </a:cubicBezTo>
                  <a:lnTo>
                    <a:pt x="69" y="1745"/>
                  </a:lnTo>
                  <a:cubicBezTo>
                    <a:pt x="252" y="1608"/>
                    <a:pt x="662" y="1311"/>
                    <a:pt x="1142" y="969"/>
                  </a:cubicBezTo>
                  <a:cubicBezTo>
                    <a:pt x="1553" y="672"/>
                    <a:pt x="2009" y="330"/>
                    <a:pt x="2374" y="79"/>
                  </a:cubicBezTo>
                  <a:cubicBezTo>
                    <a:pt x="2397" y="79"/>
                    <a:pt x="2397" y="33"/>
                    <a:pt x="2397" y="33"/>
                  </a:cubicBezTo>
                  <a:cubicBezTo>
                    <a:pt x="2381" y="17"/>
                    <a:pt x="2365" y="1"/>
                    <a:pt x="2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3412550" y="1176700"/>
              <a:ext cx="18275" cy="3450"/>
            </a:xfrm>
            <a:custGeom>
              <a:avLst/>
              <a:gdLst/>
              <a:ahLst/>
              <a:cxnLst/>
              <a:rect l="l" t="t" r="r" b="b"/>
              <a:pathLst>
                <a:path w="731" h="138" extrusionOk="0">
                  <a:moveTo>
                    <a:pt x="46" y="0"/>
                  </a:moveTo>
                  <a:cubicBezTo>
                    <a:pt x="23" y="0"/>
                    <a:pt x="0" y="0"/>
                    <a:pt x="0" y="46"/>
                  </a:cubicBezTo>
                  <a:cubicBezTo>
                    <a:pt x="0" y="69"/>
                    <a:pt x="23" y="69"/>
                    <a:pt x="46" y="91"/>
                  </a:cubicBezTo>
                  <a:lnTo>
                    <a:pt x="685" y="137"/>
                  </a:lnTo>
                  <a:cubicBezTo>
                    <a:pt x="708" y="137"/>
                    <a:pt x="731" y="114"/>
                    <a:pt x="731" y="91"/>
                  </a:cubicBezTo>
                  <a:cubicBezTo>
                    <a:pt x="731" y="69"/>
                    <a:pt x="708" y="46"/>
                    <a:pt x="685" y="46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3126650" y="1061750"/>
              <a:ext cx="45550" cy="55350"/>
            </a:xfrm>
            <a:custGeom>
              <a:avLst/>
              <a:gdLst/>
              <a:ahLst/>
              <a:cxnLst/>
              <a:rect l="l" t="t" r="r" b="b"/>
              <a:pathLst>
                <a:path w="1822" h="2214" extrusionOk="0">
                  <a:moveTo>
                    <a:pt x="899" y="0"/>
                  </a:moveTo>
                  <a:cubicBezTo>
                    <a:pt x="864" y="0"/>
                    <a:pt x="822" y="10"/>
                    <a:pt x="777" y="33"/>
                  </a:cubicBezTo>
                  <a:cubicBezTo>
                    <a:pt x="617" y="124"/>
                    <a:pt x="183" y="444"/>
                    <a:pt x="92" y="604"/>
                  </a:cubicBezTo>
                  <a:cubicBezTo>
                    <a:pt x="1" y="832"/>
                    <a:pt x="46" y="1106"/>
                    <a:pt x="69" y="1334"/>
                  </a:cubicBezTo>
                  <a:cubicBezTo>
                    <a:pt x="115" y="1585"/>
                    <a:pt x="206" y="1814"/>
                    <a:pt x="389" y="1973"/>
                  </a:cubicBezTo>
                  <a:cubicBezTo>
                    <a:pt x="540" y="2125"/>
                    <a:pt x="738" y="2213"/>
                    <a:pt x="932" y="2213"/>
                  </a:cubicBezTo>
                  <a:cubicBezTo>
                    <a:pt x="972" y="2213"/>
                    <a:pt x="1012" y="2209"/>
                    <a:pt x="1051" y="2202"/>
                  </a:cubicBezTo>
                  <a:cubicBezTo>
                    <a:pt x="1142" y="2133"/>
                    <a:pt x="1210" y="2019"/>
                    <a:pt x="1210" y="1905"/>
                  </a:cubicBezTo>
                  <a:cubicBezTo>
                    <a:pt x="1233" y="1768"/>
                    <a:pt x="1210" y="1654"/>
                    <a:pt x="1142" y="1562"/>
                  </a:cubicBezTo>
                  <a:cubicBezTo>
                    <a:pt x="1142" y="1562"/>
                    <a:pt x="1484" y="1380"/>
                    <a:pt x="1667" y="1266"/>
                  </a:cubicBezTo>
                  <a:cubicBezTo>
                    <a:pt x="1822" y="1169"/>
                    <a:pt x="1730" y="1023"/>
                    <a:pt x="1601" y="1023"/>
                  </a:cubicBezTo>
                  <a:cubicBezTo>
                    <a:pt x="1578" y="1023"/>
                    <a:pt x="1554" y="1027"/>
                    <a:pt x="1530" y="1037"/>
                  </a:cubicBezTo>
                  <a:cubicBezTo>
                    <a:pt x="1370" y="1083"/>
                    <a:pt x="1188" y="1152"/>
                    <a:pt x="1188" y="1152"/>
                  </a:cubicBezTo>
                  <a:cubicBezTo>
                    <a:pt x="1188" y="1152"/>
                    <a:pt x="1416" y="946"/>
                    <a:pt x="1576" y="786"/>
                  </a:cubicBezTo>
                  <a:cubicBezTo>
                    <a:pt x="1706" y="656"/>
                    <a:pt x="1592" y="540"/>
                    <a:pt x="1472" y="540"/>
                  </a:cubicBezTo>
                  <a:cubicBezTo>
                    <a:pt x="1445" y="540"/>
                    <a:pt x="1418" y="546"/>
                    <a:pt x="1393" y="558"/>
                  </a:cubicBezTo>
                  <a:cubicBezTo>
                    <a:pt x="1256" y="604"/>
                    <a:pt x="1005" y="764"/>
                    <a:pt x="1005" y="764"/>
                  </a:cubicBezTo>
                  <a:cubicBezTo>
                    <a:pt x="1005" y="764"/>
                    <a:pt x="1165" y="604"/>
                    <a:pt x="1325" y="444"/>
                  </a:cubicBezTo>
                  <a:cubicBezTo>
                    <a:pt x="1467" y="301"/>
                    <a:pt x="1373" y="187"/>
                    <a:pt x="1260" y="187"/>
                  </a:cubicBezTo>
                  <a:cubicBezTo>
                    <a:pt x="1228" y="187"/>
                    <a:pt x="1195" y="196"/>
                    <a:pt x="1165" y="216"/>
                  </a:cubicBezTo>
                  <a:cubicBezTo>
                    <a:pt x="1028" y="284"/>
                    <a:pt x="754" y="467"/>
                    <a:pt x="754" y="467"/>
                  </a:cubicBezTo>
                  <a:cubicBezTo>
                    <a:pt x="754" y="467"/>
                    <a:pt x="868" y="330"/>
                    <a:pt x="982" y="193"/>
                  </a:cubicBezTo>
                  <a:cubicBezTo>
                    <a:pt x="1051" y="90"/>
                    <a:pt x="1004" y="0"/>
                    <a:pt x="899" y="0"/>
                  </a:cubicBezTo>
                  <a:close/>
                </a:path>
              </a:pathLst>
            </a:custGeom>
            <a:solidFill>
              <a:srgbClr val="E48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3136350" y="1069975"/>
              <a:ext cx="13150" cy="11450"/>
            </a:xfrm>
            <a:custGeom>
              <a:avLst/>
              <a:gdLst/>
              <a:ahLst/>
              <a:cxnLst/>
              <a:rect l="l" t="t" r="r" b="b"/>
              <a:pathLst>
                <a:path w="526" h="458" extrusionOk="0">
                  <a:moveTo>
                    <a:pt x="457" y="1"/>
                  </a:moveTo>
                  <a:cubicBezTo>
                    <a:pt x="297" y="138"/>
                    <a:pt x="161" y="252"/>
                    <a:pt x="24" y="389"/>
                  </a:cubicBezTo>
                  <a:cubicBezTo>
                    <a:pt x="1" y="412"/>
                    <a:pt x="1" y="435"/>
                    <a:pt x="24" y="457"/>
                  </a:cubicBezTo>
                  <a:lnTo>
                    <a:pt x="69" y="457"/>
                  </a:lnTo>
                  <a:cubicBezTo>
                    <a:pt x="206" y="320"/>
                    <a:pt x="366" y="183"/>
                    <a:pt x="503" y="69"/>
                  </a:cubicBezTo>
                  <a:cubicBezTo>
                    <a:pt x="526" y="69"/>
                    <a:pt x="526" y="47"/>
                    <a:pt x="503" y="24"/>
                  </a:cubicBezTo>
                  <a:cubicBezTo>
                    <a:pt x="503" y="1"/>
                    <a:pt x="48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3143200" y="1077400"/>
              <a:ext cx="13725" cy="10875"/>
            </a:xfrm>
            <a:custGeom>
              <a:avLst/>
              <a:gdLst/>
              <a:ahLst/>
              <a:cxnLst/>
              <a:rect l="l" t="t" r="r" b="b"/>
              <a:pathLst>
                <a:path w="549" h="435" extrusionOk="0">
                  <a:moveTo>
                    <a:pt x="480" y="1"/>
                  </a:moveTo>
                  <a:cubicBezTo>
                    <a:pt x="320" y="92"/>
                    <a:pt x="138" y="206"/>
                    <a:pt x="1" y="366"/>
                  </a:cubicBezTo>
                  <a:cubicBezTo>
                    <a:pt x="1" y="366"/>
                    <a:pt x="1" y="389"/>
                    <a:pt x="23" y="411"/>
                  </a:cubicBezTo>
                  <a:cubicBezTo>
                    <a:pt x="23" y="434"/>
                    <a:pt x="23" y="434"/>
                    <a:pt x="46" y="434"/>
                  </a:cubicBezTo>
                  <a:cubicBezTo>
                    <a:pt x="46" y="434"/>
                    <a:pt x="69" y="434"/>
                    <a:pt x="69" y="411"/>
                  </a:cubicBezTo>
                  <a:cubicBezTo>
                    <a:pt x="206" y="275"/>
                    <a:pt x="366" y="160"/>
                    <a:pt x="503" y="69"/>
                  </a:cubicBezTo>
                  <a:cubicBezTo>
                    <a:pt x="526" y="69"/>
                    <a:pt x="548" y="46"/>
                    <a:pt x="526" y="23"/>
                  </a:cubicBezTo>
                  <a:cubicBezTo>
                    <a:pt x="526" y="1"/>
                    <a:pt x="480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3148350" y="1088250"/>
              <a:ext cx="12000" cy="7450"/>
            </a:xfrm>
            <a:custGeom>
              <a:avLst/>
              <a:gdLst/>
              <a:ahLst/>
              <a:cxnLst/>
              <a:rect l="l" t="t" r="r" b="b"/>
              <a:pathLst>
                <a:path w="480" h="298" extrusionOk="0">
                  <a:moveTo>
                    <a:pt x="434" y="0"/>
                  </a:moveTo>
                  <a:cubicBezTo>
                    <a:pt x="274" y="69"/>
                    <a:pt x="160" y="137"/>
                    <a:pt x="23" y="229"/>
                  </a:cubicBezTo>
                  <a:cubicBezTo>
                    <a:pt x="23" y="229"/>
                    <a:pt x="0" y="274"/>
                    <a:pt x="23" y="274"/>
                  </a:cubicBezTo>
                  <a:cubicBezTo>
                    <a:pt x="23" y="297"/>
                    <a:pt x="46" y="297"/>
                    <a:pt x="46" y="297"/>
                  </a:cubicBezTo>
                  <a:lnTo>
                    <a:pt x="91" y="297"/>
                  </a:lnTo>
                  <a:cubicBezTo>
                    <a:pt x="205" y="206"/>
                    <a:pt x="320" y="137"/>
                    <a:pt x="457" y="92"/>
                  </a:cubicBezTo>
                  <a:cubicBezTo>
                    <a:pt x="479" y="69"/>
                    <a:pt x="479" y="46"/>
                    <a:pt x="479" y="23"/>
                  </a:cubicBezTo>
                  <a:cubicBezTo>
                    <a:pt x="479" y="0"/>
                    <a:pt x="43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45"/>
          <p:cNvSpPr txBox="1">
            <a:spLocks noGrp="1"/>
          </p:cNvSpPr>
          <p:nvPr>
            <p:ph type="title"/>
          </p:nvPr>
        </p:nvSpPr>
        <p:spPr>
          <a:xfrm>
            <a:off x="713225" y="1281100"/>
            <a:ext cx="5001900" cy="12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835" name="Google Shape;835;p45"/>
          <p:cNvSpPr txBox="1">
            <a:spLocks noGrp="1"/>
          </p:cNvSpPr>
          <p:nvPr>
            <p:ph type="subTitle" idx="1"/>
          </p:nvPr>
        </p:nvSpPr>
        <p:spPr>
          <a:xfrm>
            <a:off x="713225" y="2476175"/>
            <a:ext cx="5001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Namqt.hust@gmail.com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+84 343061414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928" name="Google Shape;928;p46"/>
          <p:cNvGrpSpPr/>
          <p:nvPr/>
        </p:nvGrpSpPr>
        <p:grpSpPr>
          <a:xfrm>
            <a:off x="6779750" y="2587920"/>
            <a:ext cx="1651016" cy="2016041"/>
            <a:chOff x="5750250" y="2587920"/>
            <a:chExt cx="1651016" cy="2016041"/>
          </a:xfrm>
        </p:grpSpPr>
        <p:sp>
          <p:nvSpPr>
            <p:cNvPr id="929" name="Google Shape;929;p46"/>
            <p:cNvSpPr/>
            <p:nvPr/>
          </p:nvSpPr>
          <p:spPr>
            <a:xfrm>
              <a:off x="5750250" y="2985553"/>
              <a:ext cx="1651016" cy="1618408"/>
            </a:xfrm>
            <a:custGeom>
              <a:avLst/>
              <a:gdLst/>
              <a:ahLst/>
              <a:cxnLst/>
              <a:rect l="l" t="t" r="r" b="b"/>
              <a:pathLst>
                <a:path w="32961" h="32310" extrusionOk="0">
                  <a:moveTo>
                    <a:pt x="10452" y="1"/>
                  </a:moveTo>
                  <a:cubicBezTo>
                    <a:pt x="10058" y="1"/>
                    <a:pt x="9648" y="19"/>
                    <a:pt x="9222" y="58"/>
                  </a:cubicBezTo>
                  <a:cubicBezTo>
                    <a:pt x="2375" y="697"/>
                    <a:pt x="686" y="9142"/>
                    <a:pt x="366" y="15259"/>
                  </a:cubicBezTo>
                  <a:cubicBezTo>
                    <a:pt x="1" y="22381"/>
                    <a:pt x="4109" y="29023"/>
                    <a:pt x="10706" y="31762"/>
                  </a:cubicBezTo>
                  <a:cubicBezTo>
                    <a:pt x="10820" y="31808"/>
                    <a:pt x="10934" y="31853"/>
                    <a:pt x="11048" y="31899"/>
                  </a:cubicBezTo>
                  <a:cubicBezTo>
                    <a:pt x="11733" y="32173"/>
                    <a:pt x="12464" y="32310"/>
                    <a:pt x="13194" y="32310"/>
                  </a:cubicBezTo>
                  <a:lnTo>
                    <a:pt x="22347" y="32310"/>
                  </a:lnTo>
                  <a:cubicBezTo>
                    <a:pt x="23602" y="32310"/>
                    <a:pt x="24812" y="31922"/>
                    <a:pt x="25794" y="31214"/>
                  </a:cubicBezTo>
                  <a:cubicBezTo>
                    <a:pt x="32367" y="26398"/>
                    <a:pt x="32961" y="15625"/>
                    <a:pt x="29286" y="14324"/>
                  </a:cubicBezTo>
                  <a:cubicBezTo>
                    <a:pt x="20469" y="11187"/>
                    <a:pt x="20124" y="1"/>
                    <a:pt x="10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6053251" y="3663287"/>
              <a:ext cx="291624" cy="258164"/>
            </a:xfrm>
            <a:custGeom>
              <a:avLst/>
              <a:gdLst/>
              <a:ahLst/>
              <a:cxnLst/>
              <a:rect l="l" t="t" r="r" b="b"/>
              <a:pathLst>
                <a:path w="5822" h="5154" extrusionOk="0">
                  <a:moveTo>
                    <a:pt x="309" y="0"/>
                  </a:moveTo>
                  <a:cubicBezTo>
                    <a:pt x="297" y="0"/>
                    <a:pt x="286" y="6"/>
                    <a:pt x="275" y="18"/>
                  </a:cubicBezTo>
                  <a:cubicBezTo>
                    <a:pt x="252" y="18"/>
                    <a:pt x="252" y="40"/>
                    <a:pt x="275" y="63"/>
                  </a:cubicBezTo>
                  <a:cubicBezTo>
                    <a:pt x="1210" y="1273"/>
                    <a:pt x="4474" y="2483"/>
                    <a:pt x="5456" y="2825"/>
                  </a:cubicBezTo>
                  <a:cubicBezTo>
                    <a:pt x="5442" y="2825"/>
                    <a:pt x="5428" y="2825"/>
                    <a:pt x="5414" y="2825"/>
                  </a:cubicBezTo>
                  <a:cubicBezTo>
                    <a:pt x="2645" y="2825"/>
                    <a:pt x="46" y="5062"/>
                    <a:pt x="23" y="5085"/>
                  </a:cubicBezTo>
                  <a:cubicBezTo>
                    <a:pt x="1" y="5085"/>
                    <a:pt x="1" y="5130"/>
                    <a:pt x="1" y="5130"/>
                  </a:cubicBezTo>
                  <a:cubicBezTo>
                    <a:pt x="23" y="5153"/>
                    <a:pt x="23" y="5153"/>
                    <a:pt x="46" y="5153"/>
                  </a:cubicBezTo>
                  <a:lnTo>
                    <a:pt x="69" y="5153"/>
                  </a:lnTo>
                  <a:cubicBezTo>
                    <a:pt x="91" y="5110"/>
                    <a:pt x="2671" y="2927"/>
                    <a:pt x="5398" y="2927"/>
                  </a:cubicBezTo>
                  <a:cubicBezTo>
                    <a:pt x="5516" y="2927"/>
                    <a:pt x="5634" y="2931"/>
                    <a:pt x="5753" y="2939"/>
                  </a:cubicBezTo>
                  <a:cubicBezTo>
                    <a:pt x="5775" y="2939"/>
                    <a:pt x="5798" y="2916"/>
                    <a:pt x="5798" y="2894"/>
                  </a:cubicBezTo>
                  <a:cubicBezTo>
                    <a:pt x="5821" y="2871"/>
                    <a:pt x="5798" y="2848"/>
                    <a:pt x="5775" y="2848"/>
                  </a:cubicBezTo>
                  <a:cubicBezTo>
                    <a:pt x="5730" y="2825"/>
                    <a:pt x="1416" y="1387"/>
                    <a:pt x="343" y="18"/>
                  </a:cubicBezTo>
                  <a:cubicBezTo>
                    <a:pt x="332" y="6"/>
                    <a:pt x="320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6788377" y="2711809"/>
              <a:ext cx="474929" cy="418658"/>
            </a:xfrm>
            <a:custGeom>
              <a:avLst/>
              <a:gdLst/>
              <a:ahLst/>
              <a:cxnLst/>
              <a:rect l="l" t="t" r="r" b="b"/>
              <a:pathLst>
                <a:path w="8035" h="7083" extrusionOk="0">
                  <a:moveTo>
                    <a:pt x="4016" y="1"/>
                  </a:moveTo>
                  <a:cubicBezTo>
                    <a:pt x="2632" y="1"/>
                    <a:pt x="1322" y="829"/>
                    <a:pt x="754" y="2190"/>
                  </a:cubicBezTo>
                  <a:cubicBezTo>
                    <a:pt x="0" y="3993"/>
                    <a:pt x="868" y="6070"/>
                    <a:pt x="2671" y="6824"/>
                  </a:cubicBezTo>
                  <a:cubicBezTo>
                    <a:pt x="3105" y="6999"/>
                    <a:pt x="3554" y="7083"/>
                    <a:pt x="3998" y="7083"/>
                  </a:cubicBezTo>
                  <a:cubicBezTo>
                    <a:pt x="5397" y="7083"/>
                    <a:pt x="6733" y="6253"/>
                    <a:pt x="7305" y="4884"/>
                  </a:cubicBezTo>
                  <a:cubicBezTo>
                    <a:pt x="8035" y="3080"/>
                    <a:pt x="7168" y="1026"/>
                    <a:pt x="5364" y="273"/>
                  </a:cubicBezTo>
                  <a:cubicBezTo>
                    <a:pt x="4922" y="88"/>
                    <a:pt x="4465" y="1"/>
                    <a:pt x="4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6788377" y="2841255"/>
              <a:ext cx="431780" cy="289213"/>
            </a:xfrm>
            <a:custGeom>
              <a:avLst/>
              <a:gdLst/>
              <a:ahLst/>
              <a:cxnLst/>
              <a:rect l="l" t="t" r="r" b="b"/>
              <a:pathLst>
                <a:path w="7305" h="4893" extrusionOk="0">
                  <a:moveTo>
                    <a:pt x="754" y="0"/>
                  </a:moveTo>
                  <a:lnTo>
                    <a:pt x="754" y="0"/>
                  </a:lnTo>
                  <a:cubicBezTo>
                    <a:pt x="0" y="1803"/>
                    <a:pt x="868" y="3880"/>
                    <a:pt x="2671" y="4634"/>
                  </a:cubicBezTo>
                  <a:cubicBezTo>
                    <a:pt x="3105" y="4809"/>
                    <a:pt x="3554" y="4893"/>
                    <a:pt x="3998" y="4893"/>
                  </a:cubicBezTo>
                  <a:cubicBezTo>
                    <a:pt x="5397" y="4893"/>
                    <a:pt x="6733" y="4063"/>
                    <a:pt x="7305" y="2694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7027172" y="2727886"/>
              <a:ext cx="237494" cy="272604"/>
            </a:xfrm>
            <a:custGeom>
              <a:avLst/>
              <a:gdLst/>
              <a:ahLst/>
              <a:cxnLst/>
              <a:rect l="l" t="t" r="r" b="b"/>
              <a:pathLst>
                <a:path w="4018" h="4612" extrusionOk="0">
                  <a:moveTo>
                    <a:pt x="1347" y="1"/>
                  </a:moveTo>
                  <a:lnTo>
                    <a:pt x="1" y="3288"/>
                  </a:lnTo>
                  <a:lnTo>
                    <a:pt x="3265" y="4612"/>
                  </a:lnTo>
                  <a:cubicBezTo>
                    <a:pt x="4018" y="2808"/>
                    <a:pt x="3150" y="73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6932718" y="2668897"/>
              <a:ext cx="192986" cy="253335"/>
            </a:xfrm>
            <a:custGeom>
              <a:avLst/>
              <a:gdLst/>
              <a:ahLst/>
              <a:cxnLst/>
              <a:rect l="l" t="t" r="r" b="b"/>
              <a:pathLst>
                <a:path w="3265" h="4286" extrusionOk="0">
                  <a:moveTo>
                    <a:pt x="1642" y="0"/>
                  </a:moveTo>
                  <a:cubicBezTo>
                    <a:pt x="1074" y="0"/>
                    <a:pt x="516" y="114"/>
                    <a:pt x="1" y="337"/>
                  </a:cubicBezTo>
                  <a:lnTo>
                    <a:pt x="1644" y="4286"/>
                  </a:lnTo>
                  <a:lnTo>
                    <a:pt x="3265" y="314"/>
                  </a:lnTo>
                  <a:cubicBezTo>
                    <a:pt x="2731" y="103"/>
                    <a:pt x="2182" y="0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6140027" y="2587920"/>
              <a:ext cx="480248" cy="636351"/>
            </a:xfrm>
            <a:custGeom>
              <a:avLst/>
              <a:gdLst/>
              <a:ahLst/>
              <a:cxnLst/>
              <a:rect l="l" t="t" r="r" b="b"/>
              <a:pathLst>
                <a:path w="8125" h="10766" extrusionOk="0">
                  <a:moveTo>
                    <a:pt x="2789" y="1351"/>
                  </a:moveTo>
                  <a:cubicBezTo>
                    <a:pt x="2822" y="1351"/>
                    <a:pt x="2856" y="1356"/>
                    <a:pt x="2889" y="1365"/>
                  </a:cubicBezTo>
                  <a:cubicBezTo>
                    <a:pt x="2821" y="1365"/>
                    <a:pt x="2775" y="1387"/>
                    <a:pt x="2684" y="1433"/>
                  </a:cubicBezTo>
                  <a:cubicBezTo>
                    <a:pt x="2342" y="1661"/>
                    <a:pt x="2342" y="2004"/>
                    <a:pt x="2387" y="2186"/>
                  </a:cubicBezTo>
                  <a:cubicBezTo>
                    <a:pt x="2227" y="1935"/>
                    <a:pt x="2342" y="1593"/>
                    <a:pt x="2615" y="1410"/>
                  </a:cubicBezTo>
                  <a:cubicBezTo>
                    <a:pt x="2673" y="1367"/>
                    <a:pt x="2731" y="1351"/>
                    <a:pt x="2789" y="1351"/>
                  </a:cubicBezTo>
                  <a:close/>
                  <a:moveTo>
                    <a:pt x="2280" y="2380"/>
                  </a:moveTo>
                  <a:cubicBezTo>
                    <a:pt x="2308" y="2380"/>
                    <a:pt x="2336" y="2384"/>
                    <a:pt x="2364" y="2392"/>
                  </a:cubicBezTo>
                  <a:cubicBezTo>
                    <a:pt x="2273" y="2414"/>
                    <a:pt x="2090" y="2460"/>
                    <a:pt x="1931" y="2574"/>
                  </a:cubicBezTo>
                  <a:cubicBezTo>
                    <a:pt x="2025" y="2462"/>
                    <a:pt x="2149" y="2380"/>
                    <a:pt x="2280" y="2380"/>
                  </a:cubicBezTo>
                  <a:close/>
                  <a:moveTo>
                    <a:pt x="1748" y="2985"/>
                  </a:moveTo>
                  <a:cubicBezTo>
                    <a:pt x="1771" y="3054"/>
                    <a:pt x="1817" y="3145"/>
                    <a:pt x="1908" y="3236"/>
                  </a:cubicBezTo>
                  <a:cubicBezTo>
                    <a:pt x="2174" y="3482"/>
                    <a:pt x="2440" y="3654"/>
                    <a:pt x="2690" y="3654"/>
                  </a:cubicBezTo>
                  <a:cubicBezTo>
                    <a:pt x="2718" y="3654"/>
                    <a:pt x="2747" y="3652"/>
                    <a:pt x="2775" y="3647"/>
                  </a:cubicBezTo>
                  <a:lnTo>
                    <a:pt x="2775" y="3647"/>
                  </a:lnTo>
                  <a:cubicBezTo>
                    <a:pt x="2775" y="3670"/>
                    <a:pt x="2775" y="3716"/>
                    <a:pt x="2752" y="3761"/>
                  </a:cubicBezTo>
                  <a:cubicBezTo>
                    <a:pt x="2752" y="3761"/>
                    <a:pt x="2798" y="3830"/>
                    <a:pt x="2821" y="3898"/>
                  </a:cubicBezTo>
                  <a:cubicBezTo>
                    <a:pt x="2771" y="3915"/>
                    <a:pt x="2719" y="3922"/>
                    <a:pt x="2666" y="3922"/>
                  </a:cubicBezTo>
                  <a:cubicBezTo>
                    <a:pt x="2427" y="3922"/>
                    <a:pt x="2167" y="3769"/>
                    <a:pt x="1999" y="3601"/>
                  </a:cubicBezTo>
                  <a:cubicBezTo>
                    <a:pt x="1862" y="3442"/>
                    <a:pt x="1725" y="3259"/>
                    <a:pt x="1725" y="3054"/>
                  </a:cubicBezTo>
                  <a:cubicBezTo>
                    <a:pt x="1725" y="3031"/>
                    <a:pt x="1725" y="3008"/>
                    <a:pt x="1748" y="2985"/>
                  </a:cubicBezTo>
                  <a:close/>
                  <a:moveTo>
                    <a:pt x="5117" y="1"/>
                  </a:moveTo>
                  <a:cubicBezTo>
                    <a:pt x="4045" y="1"/>
                    <a:pt x="3485" y="701"/>
                    <a:pt x="3186" y="1524"/>
                  </a:cubicBezTo>
                  <a:cubicBezTo>
                    <a:pt x="3163" y="1501"/>
                    <a:pt x="3163" y="1501"/>
                    <a:pt x="3140" y="1479"/>
                  </a:cubicBezTo>
                  <a:cubicBezTo>
                    <a:pt x="3059" y="1348"/>
                    <a:pt x="2942" y="1240"/>
                    <a:pt x="2798" y="1240"/>
                  </a:cubicBezTo>
                  <a:cubicBezTo>
                    <a:pt x="2741" y="1240"/>
                    <a:pt x="2680" y="1257"/>
                    <a:pt x="2615" y="1296"/>
                  </a:cubicBezTo>
                  <a:cubicBezTo>
                    <a:pt x="2250" y="1501"/>
                    <a:pt x="2113" y="1935"/>
                    <a:pt x="2319" y="2278"/>
                  </a:cubicBezTo>
                  <a:cubicBezTo>
                    <a:pt x="2304" y="2276"/>
                    <a:pt x="2290" y="2276"/>
                    <a:pt x="2275" y="2276"/>
                  </a:cubicBezTo>
                  <a:cubicBezTo>
                    <a:pt x="1798" y="2276"/>
                    <a:pt x="1504" y="2998"/>
                    <a:pt x="1748" y="3419"/>
                  </a:cubicBezTo>
                  <a:cubicBezTo>
                    <a:pt x="1931" y="3723"/>
                    <a:pt x="2347" y="4027"/>
                    <a:pt x="2710" y="4027"/>
                  </a:cubicBezTo>
                  <a:cubicBezTo>
                    <a:pt x="2756" y="4027"/>
                    <a:pt x="2800" y="4022"/>
                    <a:pt x="2844" y="4012"/>
                  </a:cubicBezTo>
                  <a:lnTo>
                    <a:pt x="2844" y="4012"/>
                  </a:lnTo>
                  <a:cubicBezTo>
                    <a:pt x="2823" y="4139"/>
                    <a:pt x="2704" y="4266"/>
                    <a:pt x="2251" y="4266"/>
                  </a:cubicBezTo>
                  <a:cubicBezTo>
                    <a:pt x="2215" y="4266"/>
                    <a:pt x="2177" y="4265"/>
                    <a:pt x="2136" y="4263"/>
                  </a:cubicBezTo>
                  <a:cubicBezTo>
                    <a:pt x="2122" y="4263"/>
                    <a:pt x="2109" y="4263"/>
                    <a:pt x="2095" y="4263"/>
                  </a:cubicBezTo>
                  <a:cubicBezTo>
                    <a:pt x="663" y="4263"/>
                    <a:pt x="0" y="6641"/>
                    <a:pt x="1018" y="7071"/>
                  </a:cubicBezTo>
                  <a:cubicBezTo>
                    <a:pt x="1018" y="7071"/>
                    <a:pt x="148" y="10765"/>
                    <a:pt x="2784" y="10765"/>
                  </a:cubicBezTo>
                  <a:cubicBezTo>
                    <a:pt x="2982" y="10765"/>
                    <a:pt x="3199" y="10745"/>
                    <a:pt x="3437" y="10700"/>
                  </a:cubicBezTo>
                  <a:lnTo>
                    <a:pt x="5081" y="9650"/>
                  </a:lnTo>
                  <a:lnTo>
                    <a:pt x="5811" y="8486"/>
                  </a:lnTo>
                  <a:lnTo>
                    <a:pt x="6290" y="7322"/>
                  </a:lnTo>
                  <a:cubicBezTo>
                    <a:pt x="6290" y="7322"/>
                    <a:pt x="6315" y="7323"/>
                    <a:pt x="6358" y="7323"/>
                  </a:cubicBezTo>
                  <a:cubicBezTo>
                    <a:pt x="6692" y="7323"/>
                    <a:pt x="8125" y="7251"/>
                    <a:pt x="7660" y="5998"/>
                  </a:cubicBezTo>
                  <a:cubicBezTo>
                    <a:pt x="7272" y="4902"/>
                    <a:pt x="6724" y="5701"/>
                    <a:pt x="6815" y="4788"/>
                  </a:cubicBezTo>
                  <a:cubicBezTo>
                    <a:pt x="6861" y="4241"/>
                    <a:pt x="7249" y="3373"/>
                    <a:pt x="7158" y="3031"/>
                  </a:cubicBezTo>
                  <a:lnTo>
                    <a:pt x="7340" y="2666"/>
                  </a:lnTo>
                  <a:cubicBezTo>
                    <a:pt x="7477" y="2460"/>
                    <a:pt x="7523" y="1638"/>
                    <a:pt x="7409" y="1410"/>
                  </a:cubicBezTo>
                  <a:cubicBezTo>
                    <a:pt x="7066" y="817"/>
                    <a:pt x="6541" y="269"/>
                    <a:pt x="5902" y="109"/>
                  </a:cubicBezTo>
                  <a:cubicBezTo>
                    <a:pt x="5614" y="35"/>
                    <a:pt x="5353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6367414" y="2656071"/>
              <a:ext cx="213260" cy="577835"/>
            </a:xfrm>
            <a:custGeom>
              <a:avLst/>
              <a:gdLst/>
              <a:ahLst/>
              <a:cxnLst/>
              <a:rect l="l" t="t" r="r" b="b"/>
              <a:pathLst>
                <a:path w="3608" h="9776" extrusionOk="0">
                  <a:moveTo>
                    <a:pt x="2119" y="0"/>
                  </a:moveTo>
                  <a:cubicBezTo>
                    <a:pt x="1748" y="0"/>
                    <a:pt x="1187" y="192"/>
                    <a:pt x="823" y="1284"/>
                  </a:cubicBezTo>
                  <a:cubicBezTo>
                    <a:pt x="823" y="1300"/>
                    <a:pt x="811" y="1317"/>
                    <a:pt x="788" y="1317"/>
                  </a:cubicBezTo>
                  <a:cubicBezTo>
                    <a:pt x="779" y="1317"/>
                    <a:pt x="768" y="1314"/>
                    <a:pt x="754" y="1307"/>
                  </a:cubicBezTo>
                  <a:cubicBezTo>
                    <a:pt x="705" y="1287"/>
                    <a:pt x="622" y="1259"/>
                    <a:pt x="528" y="1259"/>
                  </a:cubicBezTo>
                  <a:cubicBezTo>
                    <a:pt x="405" y="1259"/>
                    <a:pt x="265" y="1308"/>
                    <a:pt x="161" y="1490"/>
                  </a:cubicBezTo>
                  <a:cubicBezTo>
                    <a:pt x="1" y="1832"/>
                    <a:pt x="435" y="2083"/>
                    <a:pt x="617" y="2175"/>
                  </a:cubicBezTo>
                  <a:cubicBezTo>
                    <a:pt x="663" y="2197"/>
                    <a:pt x="709" y="2266"/>
                    <a:pt x="731" y="2311"/>
                  </a:cubicBezTo>
                  <a:cubicBezTo>
                    <a:pt x="800" y="2494"/>
                    <a:pt x="937" y="3179"/>
                    <a:pt x="1097" y="3772"/>
                  </a:cubicBezTo>
                  <a:cubicBezTo>
                    <a:pt x="1462" y="5233"/>
                    <a:pt x="138" y="5324"/>
                    <a:pt x="138" y="5324"/>
                  </a:cubicBezTo>
                  <a:cubicBezTo>
                    <a:pt x="138" y="5324"/>
                    <a:pt x="1599" y="9752"/>
                    <a:pt x="2694" y="9775"/>
                  </a:cubicBezTo>
                  <a:cubicBezTo>
                    <a:pt x="3174" y="9775"/>
                    <a:pt x="2854" y="5347"/>
                    <a:pt x="3082" y="5279"/>
                  </a:cubicBezTo>
                  <a:cubicBezTo>
                    <a:pt x="3082" y="5279"/>
                    <a:pt x="2375" y="3612"/>
                    <a:pt x="2466" y="3179"/>
                  </a:cubicBezTo>
                  <a:cubicBezTo>
                    <a:pt x="2466" y="3156"/>
                    <a:pt x="3562" y="3339"/>
                    <a:pt x="3539" y="1741"/>
                  </a:cubicBezTo>
                  <a:cubicBezTo>
                    <a:pt x="3607" y="348"/>
                    <a:pt x="2694" y="97"/>
                    <a:pt x="2466" y="52"/>
                  </a:cubicBezTo>
                  <a:cubicBezTo>
                    <a:pt x="2410" y="38"/>
                    <a:pt x="2283" y="0"/>
                    <a:pt x="2119" y="0"/>
                  </a:cubicBezTo>
                  <a:close/>
                </a:path>
              </a:pathLst>
            </a:custGeom>
            <a:solidFill>
              <a:srgbClr val="E87C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6464882" y="2836999"/>
              <a:ext cx="49650" cy="21811"/>
            </a:xfrm>
            <a:custGeom>
              <a:avLst/>
              <a:gdLst/>
              <a:ahLst/>
              <a:cxnLst/>
              <a:rect l="l" t="t" r="r" b="b"/>
              <a:pathLst>
                <a:path w="840" h="369" extrusionOk="0">
                  <a:moveTo>
                    <a:pt x="110" y="0"/>
                  </a:moveTo>
                  <a:cubicBezTo>
                    <a:pt x="50" y="0"/>
                    <a:pt x="0" y="77"/>
                    <a:pt x="41" y="118"/>
                  </a:cubicBezTo>
                  <a:cubicBezTo>
                    <a:pt x="41" y="118"/>
                    <a:pt x="246" y="346"/>
                    <a:pt x="498" y="369"/>
                  </a:cubicBezTo>
                  <a:cubicBezTo>
                    <a:pt x="703" y="369"/>
                    <a:pt x="749" y="278"/>
                    <a:pt x="840" y="118"/>
                  </a:cubicBezTo>
                  <a:cubicBezTo>
                    <a:pt x="840" y="118"/>
                    <a:pt x="726" y="118"/>
                    <a:pt x="429" y="95"/>
                  </a:cubicBezTo>
                  <a:cubicBezTo>
                    <a:pt x="361" y="72"/>
                    <a:pt x="246" y="49"/>
                    <a:pt x="132" y="4"/>
                  </a:cubicBezTo>
                  <a:cubicBezTo>
                    <a:pt x="125" y="1"/>
                    <a:pt x="118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6386328" y="2743727"/>
              <a:ext cx="28372" cy="16609"/>
            </a:xfrm>
            <a:custGeom>
              <a:avLst/>
              <a:gdLst/>
              <a:ahLst/>
              <a:cxnLst/>
              <a:rect l="l" t="t" r="r" b="b"/>
              <a:pathLst>
                <a:path w="480" h="281" extrusionOk="0">
                  <a:moveTo>
                    <a:pt x="179" y="1"/>
                  </a:moveTo>
                  <a:cubicBezTo>
                    <a:pt x="54" y="1"/>
                    <a:pt x="1" y="189"/>
                    <a:pt x="1" y="189"/>
                  </a:cubicBezTo>
                  <a:lnTo>
                    <a:pt x="480" y="281"/>
                  </a:lnTo>
                  <a:cubicBezTo>
                    <a:pt x="352" y="68"/>
                    <a:pt x="25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6471325" y="2753539"/>
              <a:ext cx="48645" cy="41907"/>
            </a:xfrm>
            <a:custGeom>
              <a:avLst/>
              <a:gdLst/>
              <a:ahLst/>
              <a:cxnLst/>
              <a:rect l="l" t="t" r="r" b="b"/>
              <a:pathLst>
                <a:path w="823" h="709" extrusionOk="0">
                  <a:moveTo>
                    <a:pt x="423" y="1"/>
                  </a:moveTo>
                  <a:cubicBezTo>
                    <a:pt x="280" y="1"/>
                    <a:pt x="145" y="87"/>
                    <a:pt x="92" y="229"/>
                  </a:cubicBezTo>
                  <a:cubicBezTo>
                    <a:pt x="1" y="411"/>
                    <a:pt x="92" y="617"/>
                    <a:pt x="274" y="685"/>
                  </a:cubicBezTo>
                  <a:cubicBezTo>
                    <a:pt x="316" y="701"/>
                    <a:pt x="358" y="708"/>
                    <a:pt x="399" y="708"/>
                  </a:cubicBezTo>
                  <a:cubicBezTo>
                    <a:pt x="543" y="708"/>
                    <a:pt x="678" y="621"/>
                    <a:pt x="731" y="480"/>
                  </a:cubicBezTo>
                  <a:cubicBezTo>
                    <a:pt x="822" y="320"/>
                    <a:pt x="731" y="115"/>
                    <a:pt x="548" y="23"/>
                  </a:cubicBezTo>
                  <a:cubicBezTo>
                    <a:pt x="507" y="8"/>
                    <a:pt x="465" y="1"/>
                    <a:pt x="423" y="1"/>
                  </a:cubicBezTo>
                  <a:close/>
                </a:path>
              </a:pathLst>
            </a:custGeom>
            <a:solidFill>
              <a:srgbClr val="E66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6546864" y="2754899"/>
              <a:ext cx="16255" cy="22993"/>
            </a:xfrm>
            <a:custGeom>
              <a:avLst/>
              <a:gdLst/>
              <a:ahLst/>
              <a:cxnLst/>
              <a:rect l="l" t="t" r="r" b="b"/>
              <a:pathLst>
                <a:path w="275" h="389" extrusionOk="0">
                  <a:moveTo>
                    <a:pt x="92" y="0"/>
                  </a:moveTo>
                  <a:lnTo>
                    <a:pt x="1" y="388"/>
                  </a:lnTo>
                  <a:lnTo>
                    <a:pt x="206" y="388"/>
                  </a:lnTo>
                  <a:cubicBezTo>
                    <a:pt x="252" y="388"/>
                    <a:pt x="275" y="343"/>
                    <a:pt x="252" y="320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CD5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6518433" y="2713050"/>
              <a:ext cx="23111" cy="12590"/>
            </a:xfrm>
            <a:custGeom>
              <a:avLst/>
              <a:gdLst/>
              <a:ahLst/>
              <a:cxnLst/>
              <a:rect l="l" t="t" r="r" b="b"/>
              <a:pathLst>
                <a:path w="391" h="213" extrusionOk="0">
                  <a:moveTo>
                    <a:pt x="185" y="1"/>
                  </a:moveTo>
                  <a:cubicBezTo>
                    <a:pt x="102" y="22"/>
                    <a:pt x="0" y="212"/>
                    <a:pt x="34" y="212"/>
                  </a:cubicBezTo>
                  <a:cubicBezTo>
                    <a:pt x="37" y="212"/>
                    <a:pt x="42" y="210"/>
                    <a:pt x="48" y="206"/>
                  </a:cubicBezTo>
                  <a:cubicBezTo>
                    <a:pt x="128" y="138"/>
                    <a:pt x="214" y="121"/>
                    <a:pt x="279" y="121"/>
                  </a:cubicBezTo>
                  <a:cubicBezTo>
                    <a:pt x="345" y="121"/>
                    <a:pt x="390" y="138"/>
                    <a:pt x="390" y="138"/>
                  </a:cubicBezTo>
                  <a:cubicBezTo>
                    <a:pt x="390" y="46"/>
                    <a:pt x="29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6561700" y="2721444"/>
              <a:ext cx="14895" cy="9221"/>
            </a:xfrm>
            <a:custGeom>
              <a:avLst/>
              <a:gdLst/>
              <a:ahLst/>
              <a:cxnLst/>
              <a:rect l="l" t="t" r="r" b="b"/>
              <a:pathLst>
                <a:path w="252" h="156" extrusionOk="0">
                  <a:moveTo>
                    <a:pt x="153" y="1"/>
                  </a:moveTo>
                  <a:cubicBezTo>
                    <a:pt x="83" y="1"/>
                    <a:pt x="18" y="43"/>
                    <a:pt x="1" y="110"/>
                  </a:cubicBezTo>
                  <a:cubicBezTo>
                    <a:pt x="1" y="110"/>
                    <a:pt x="19" y="106"/>
                    <a:pt x="50" y="106"/>
                  </a:cubicBezTo>
                  <a:cubicBezTo>
                    <a:pt x="96" y="106"/>
                    <a:pt x="170" y="114"/>
                    <a:pt x="252" y="155"/>
                  </a:cubicBezTo>
                  <a:lnTo>
                    <a:pt x="229" y="19"/>
                  </a:lnTo>
                  <a:cubicBezTo>
                    <a:pt x="205" y="6"/>
                    <a:pt x="179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6533388" y="2746801"/>
              <a:ext cx="9516" cy="17614"/>
            </a:xfrm>
            <a:custGeom>
              <a:avLst/>
              <a:gdLst/>
              <a:ahLst/>
              <a:cxnLst/>
              <a:rect l="l" t="t" r="r" b="b"/>
              <a:pathLst>
                <a:path w="161" h="298" extrusionOk="0">
                  <a:moveTo>
                    <a:pt x="92" y="0"/>
                  </a:moveTo>
                  <a:cubicBezTo>
                    <a:pt x="46" y="0"/>
                    <a:pt x="0" y="69"/>
                    <a:pt x="0" y="160"/>
                  </a:cubicBezTo>
                  <a:cubicBezTo>
                    <a:pt x="0" y="251"/>
                    <a:pt x="46" y="297"/>
                    <a:pt x="92" y="297"/>
                  </a:cubicBezTo>
                  <a:cubicBezTo>
                    <a:pt x="115" y="297"/>
                    <a:pt x="160" y="251"/>
                    <a:pt x="160" y="160"/>
                  </a:cubicBezTo>
                  <a:cubicBezTo>
                    <a:pt x="160" y="92"/>
                    <a:pt x="137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6561700" y="2748160"/>
              <a:ext cx="8157" cy="16255"/>
            </a:xfrm>
            <a:custGeom>
              <a:avLst/>
              <a:gdLst/>
              <a:ahLst/>
              <a:cxnLst/>
              <a:rect l="l" t="t" r="r" b="b"/>
              <a:pathLst>
                <a:path w="138" h="275" extrusionOk="0">
                  <a:moveTo>
                    <a:pt x="69" y="0"/>
                  </a:moveTo>
                  <a:cubicBezTo>
                    <a:pt x="24" y="0"/>
                    <a:pt x="1" y="69"/>
                    <a:pt x="1" y="160"/>
                  </a:cubicBezTo>
                  <a:cubicBezTo>
                    <a:pt x="1" y="228"/>
                    <a:pt x="24" y="274"/>
                    <a:pt x="69" y="274"/>
                  </a:cubicBezTo>
                  <a:cubicBezTo>
                    <a:pt x="115" y="274"/>
                    <a:pt x="138" y="228"/>
                    <a:pt x="138" y="160"/>
                  </a:cubicBezTo>
                  <a:cubicBezTo>
                    <a:pt x="138" y="69"/>
                    <a:pt x="115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6536107" y="2789949"/>
              <a:ext cx="28372" cy="13595"/>
            </a:xfrm>
            <a:custGeom>
              <a:avLst/>
              <a:gdLst/>
              <a:ahLst/>
              <a:cxnLst/>
              <a:rect l="l" t="t" r="r" b="b"/>
              <a:pathLst>
                <a:path w="480" h="230" extrusionOk="0">
                  <a:moveTo>
                    <a:pt x="0" y="1"/>
                  </a:moveTo>
                  <a:cubicBezTo>
                    <a:pt x="0" y="1"/>
                    <a:pt x="137" y="229"/>
                    <a:pt x="343" y="229"/>
                  </a:cubicBezTo>
                  <a:cubicBezTo>
                    <a:pt x="457" y="229"/>
                    <a:pt x="479" y="24"/>
                    <a:pt x="479" y="2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66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6536107" y="2785930"/>
              <a:ext cx="28372" cy="9339"/>
            </a:xfrm>
            <a:custGeom>
              <a:avLst/>
              <a:gdLst/>
              <a:ahLst/>
              <a:cxnLst/>
              <a:rect l="l" t="t" r="r" b="b"/>
              <a:pathLst>
                <a:path w="480" h="158" extrusionOk="0">
                  <a:moveTo>
                    <a:pt x="343" y="0"/>
                  </a:moveTo>
                  <a:cubicBezTo>
                    <a:pt x="251" y="23"/>
                    <a:pt x="0" y="69"/>
                    <a:pt x="0" y="69"/>
                  </a:cubicBezTo>
                  <a:cubicBezTo>
                    <a:pt x="0" y="69"/>
                    <a:pt x="166" y="157"/>
                    <a:pt x="313" y="157"/>
                  </a:cubicBezTo>
                  <a:cubicBezTo>
                    <a:pt x="377" y="157"/>
                    <a:pt x="438" y="140"/>
                    <a:pt x="479" y="92"/>
                  </a:cubicBezTo>
                  <a:cubicBezTo>
                    <a:pt x="479" y="92"/>
                    <a:pt x="411" y="0"/>
                    <a:pt x="343" y="0"/>
                  </a:cubicBezTo>
                  <a:close/>
                </a:path>
              </a:pathLst>
            </a:custGeom>
            <a:solidFill>
              <a:srgbClr val="CD5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6356656" y="2773754"/>
              <a:ext cx="89075" cy="84642"/>
            </a:xfrm>
            <a:custGeom>
              <a:avLst/>
              <a:gdLst/>
              <a:ahLst/>
              <a:cxnLst/>
              <a:rect l="l" t="t" r="r" b="b"/>
              <a:pathLst>
                <a:path w="1507" h="1432" extrusionOk="0">
                  <a:moveTo>
                    <a:pt x="754" y="1"/>
                  </a:moveTo>
                  <a:cubicBezTo>
                    <a:pt x="754" y="1"/>
                    <a:pt x="0" y="800"/>
                    <a:pt x="891" y="1416"/>
                  </a:cubicBezTo>
                  <a:cubicBezTo>
                    <a:pt x="909" y="1426"/>
                    <a:pt x="932" y="1431"/>
                    <a:pt x="954" y="1431"/>
                  </a:cubicBezTo>
                  <a:cubicBezTo>
                    <a:pt x="985" y="1431"/>
                    <a:pt x="1014" y="1420"/>
                    <a:pt x="1028" y="1393"/>
                  </a:cubicBezTo>
                  <a:cubicBezTo>
                    <a:pt x="1164" y="1188"/>
                    <a:pt x="1507" y="572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6411981" y="2647441"/>
              <a:ext cx="141681" cy="92976"/>
            </a:xfrm>
            <a:custGeom>
              <a:avLst/>
              <a:gdLst/>
              <a:ahLst/>
              <a:cxnLst/>
              <a:rect l="l" t="t" r="r" b="b"/>
              <a:pathLst>
                <a:path w="2397" h="1573" extrusionOk="0">
                  <a:moveTo>
                    <a:pt x="1518" y="1"/>
                  </a:moveTo>
                  <a:cubicBezTo>
                    <a:pt x="327" y="1"/>
                    <a:pt x="0" y="1430"/>
                    <a:pt x="0" y="1430"/>
                  </a:cubicBezTo>
                  <a:cubicBezTo>
                    <a:pt x="185" y="1530"/>
                    <a:pt x="369" y="1572"/>
                    <a:pt x="547" y="1572"/>
                  </a:cubicBezTo>
                  <a:cubicBezTo>
                    <a:pt x="1556" y="1572"/>
                    <a:pt x="2397" y="221"/>
                    <a:pt x="2397" y="221"/>
                  </a:cubicBezTo>
                  <a:cubicBezTo>
                    <a:pt x="2062" y="65"/>
                    <a:pt x="1770" y="1"/>
                    <a:pt x="1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6402110" y="2663400"/>
              <a:ext cx="148123" cy="94099"/>
            </a:xfrm>
            <a:custGeom>
              <a:avLst/>
              <a:gdLst/>
              <a:ahLst/>
              <a:cxnLst/>
              <a:rect l="l" t="t" r="r" b="b"/>
              <a:pathLst>
                <a:path w="2506" h="1592" extrusionOk="0">
                  <a:moveTo>
                    <a:pt x="2435" y="1"/>
                  </a:moveTo>
                  <a:cubicBezTo>
                    <a:pt x="2422" y="1"/>
                    <a:pt x="2410" y="6"/>
                    <a:pt x="2404" y="19"/>
                  </a:cubicBezTo>
                  <a:cubicBezTo>
                    <a:pt x="2039" y="498"/>
                    <a:pt x="1742" y="1069"/>
                    <a:pt x="1217" y="1389"/>
                  </a:cubicBezTo>
                  <a:cubicBezTo>
                    <a:pt x="1103" y="1434"/>
                    <a:pt x="989" y="1503"/>
                    <a:pt x="875" y="1503"/>
                  </a:cubicBezTo>
                  <a:cubicBezTo>
                    <a:pt x="761" y="1503"/>
                    <a:pt x="647" y="1434"/>
                    <a:pt x="555" y="1389"/>
                  </a:cubicBezTo>
                  <a:cubicBezTo>
                    <a:pt x="395" y="1297"/>
                    <a:pt x="213" y="1160"/>
                    <a:pt x="99" y="1001"/>
                  </a:cubicBezTo>
                  <a:cubicBezTo>
                    <a:pt x="91" y="977"/>
                    <a:pt x="75" y="967"/>
                    <a:pt x="59" y="967"/>
                  </a:cubicBezTo>
                  <a:cubicBezTo>
                    <a:pt x="29" y="967"/>
                    <a:pt x="1" y="1002"/>
                    <a:pt x="30" y="1046"/>
                  </a:cubicBezTo>
                  <a:cubicBezTo>
                    <a:pt x="144" y="1206"/>
                    <a:pt x="327" y="1366"/>
                    <a:pt x="510" y="1480"/>
                  </a:cubicBezTo>
                  <a:cubicBezTo>
                    <a:pt x="632" y="1548"/>
                    <a:pt x="755" y="1592"/>
                    <a:pt x="882" y="1592"/>
                  </a:cubicBezTo>
                  <a:cubicBezTo>
                    <a:pt x="968" y="1592"/>
                    <a:pt x="1057" y="1572"/>
                    <a:pt x="1149" y="1526"/>
                  </a:cubicBezTo>
                  <a:cubicBezTo>
                    <a:pt x="1765" y="1229"/>
                    <a:pt x="2085" y="590"/>
                    <a:pt x="2473" y="88"/>
                  </a:cubicBezTo>
                  <a:cubicBezTo>
                    <a:pt x="2505" y="38"/>
                    <a:pt x="2467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6447032" y="2940851"/>
              <a:ext cx="488464" cy="422560"/>
            </a:xfrm>
            <a:custGeom>
              <a:avLst/>
              <a:gdLst/>
              <a:ahLst/>
              <a:cxnLst/>
              <a:rect l="l" t="t" r="r" b="b"/>
              <a:pathLst>
                <a:path w="8264" h="7149" extrusionOk="0">
                  <a:moveTo>
                    <a:pt x="1777" y="1"/>
                  </a:moveTo>
                  <a:cubicBezTo>
                    <a:pt x="1763" y="1"/>
                    <a:pt x="1749" y="2"/>
                    <a:pt x="1735" y="4"/>
                  </a:cubicBezTo>
                  <a:cubicBezTo>
                    <a:pt x="1" y="506"/>
                    <a:pt x="1073" y="2583"/>
                    <a:pt x="1073" y="2583"/>
                  </a:cubicBezTo>
                  <a:cubicBezTo>
                    <a:pt x="1073" y="2583"/>
                    <a:pt x="2192" y="5825"/>
                    <a:pt x="3812" y="7149"/>
                  </a:cubicBezTo>
                  <a:cubicBezTo>
                    <a:pt x="3812" y="7149"/>
                    <a:pt x="6186" y="6715"/>
                    <a:pt x="8263" y="2903"/>
                  </a:cubicBezTo>
                  <a:cubicBezTo>
                    <a:pt x="8263" y="2903"/>
                    <a:pt x="7670" y="2675"/>
                    <a:pt x="7328" y="2287"/>
                  </a:cubicBezTo>
                  <a:cubicBezTo>
                    <a:pt x="7328" y="2287"/>
                    <a:pt x="7465" y="1488"/>
                    <a:pt x="7213" y="1351"/>
                  </a:cubicBezTo>
                  <a:cubicBezTo>
                    <a:pt x="7210" y="1349"/>
                    <a:pt x="7207" y="1348"/>
                    <a:pt x="7203" y="1348"/>
                  </a:cubicBezTo>
                  <a:cubicBezTo>
                    <a:pt x="7063" y="1348"/>
                    <a:pt x="6800" y="2655"/>
                    <a:pt x="6688" y="2766"/>
                  </a:cubicBezTo>
                  <a:lnTo>
                    <a:pt x="4520" y="4546"/>
                  </a:lnTo>
                  <a:cubicBezTo>
                    <a:pt x="4094" y="3985"/>
                    <a:pt x="2629" y="1"/>
                    <a:pt x="1777" y="1"/>
                  </a:cubicBezTo>
                  <a:close/>
                </a:path>
              </a:pathLst>
            </a:custGeom>
            <a:solidFill>
              <a:srgbClr val="E87C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6554962" y="2938368"/>
              <a:ext cx="139021" cy="295538"/>
            </a:xfrm>
            <a:custGeom>
              <a:avLst/>
              <a:gdLst/>
              <a:ahLst/>
              <a:cxnLst/>
              <a:rect l="l" t="t" r="r" b="b"/>
              <a:pathLst>
                <a:path w="2352" h="5000" extrusionOk="0">
                  <a:moveTo>
                    <a:pt x="1" y="1"/>
                  </a:moveTo>
                  <a:lnTo>
                    <a:pt x="1119" y="4999"/>
                  </a:lnTo>
                  <a:lnTo>
                    <a:pt x="2352" y="3744"/>
                  </a:lnTo>
                  <a:cubicBezTo>
                    <a:pt x="2238" y="48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6584634" y="3158307"/>
              <a:ext cx="124185" cy="133583"/>
            </a:xfrm>
            <a:custGeom>
              <a:avLst/>
              <a:gdLst/>
              <a:ahLst/>
              <a:cxnLst/>
              <a:rect l="l" t="t" r="r" b="b"/>
              <a:pathLst>
                <a:path w="2101" h="2260" extrusionOk="0">
                  <a:moveTo>
                    <a:pt x="1850" y="0"/>
                  </a:moveTo>
                  <a:lnTo>
                    <a:pt x="1" y="1758"/>
                  </a:lnTo>
                  <a:lnTo>
                    <a:pt x="366" y="2260"/>
                  </a:lnTo>
                  <a:lnTo>
                    <a:pt x="2101" y="52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021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6324265" y="2938368"/>
              <a:ext cx="322491" cy="416944"/>
            </a:xfrm>
            <a:custGeom>
              <a:avLst/>
              <a:gdLst/>
              <a:ahLst/>
              <a:cxnLst/>
              <a:rect l="l" t="t" r="r" b="b"/>
              <a:pathLst>
                <a:path w="5456" h="7054" extrusionOk="0">
                  <a:moveTo>
                    <a:pt x="3904" y="1"/>
                  </a:moveTo>
                  <a:lnTo>
                    <a:pt x="3904" y="1"/>
                  </a:lnTo>
                  <a:cubicBezTo>
                    <a:pt x="3904" y="1"/>
                    <a:pt x="3904" y="1"/>
                    <a:pt x="3903" y="1"/>
                  </a:cubicBezTo>
                  <a:lnTo>
                    <a:pt x="3903" y="1"/>
                  </a:lnTo>
                  <a:cubicBezTo>
                    <a:pt x="3904" y="1"/>
                    <a:pt x="3904" y="1"/>
                    <a:pt x="3904" y="1"/>
                  </a:cubicBezTo>
                  <a:close/>
                  <a:moveTo>
                    <a:pt x="3903" y="1"/>
                  </a:moveTo>
                  <a:lnTo>
                    <a:pt x="3903" y="1"/>
                  </a:lnTo>
                  <a:cubicBezTo>
                    <a:pt x="3896" y="17"/>
                    <a:pt x="3750" y="328"/>
                    <a:pt x="3128" y="617"/>
                  </a:cubicBezTo>
                  <a:cubicBezTo>
                    <a:pt x="3085" y="638"/>
                    <a:pt x="3022" y="647"/>
                    <a:pt x="2944" y="647"/>
                  </a:cubicBezTo>
                  <a:cubicBezTo>
                    <a:pt x="2431" y="647"/>
                    <a:pt x="1279" y="252"/>
                    <a:pt x="1279" y="252"/>
                  </a:cubicBezTo>
                  <a:lnTo>
                    <a:pt x="1279" y="252"/>
                  </a:lnTo>
                  <a:cubicBezTo>
                    <a:pt x="1589" y="2401"/>
                    <a:pt x="1094" y="3713"/>
                    <a:pt x="393" y="3713"/>
                  </a:cubicBezTo>
                  <a:cubicBezTo>
                    <a:pt x="267" y="3713"/>
                    <a:pt x="136" y="3671"/>
                    <a:pt x="1" y="3584"/>
                  </a:cubicBezTo>
                  <a:lnTo>
                    <a:pt x="1" y="3584"/>
                  </a:lnTo>
                  <a:cubicBezTo>
                    <a:pt x="138" y="5570"/>
                    <a:pt x="914" y="7031"/>
                    <a:pt x="914" y="7031"/>
                  </a:cubicBezTo>
                  <a:lnTo>
                    <a:pt x="4748" y="7054"/>
                  </a:lnTo>
                  <a:cubicBezTo>
                    <a:pt x="4748" y="6711"/>
                    <a:pt x="5456" y="4543"/>
                    <a:pt x="5296" y="3698"/>
                  </a:cubicBezTo>
                  <a:cubicBezTo>
                    <a:pt x="5114" y="2787"/>
                    <a:pt x="3863" y="103"/>
                    <a:pt x="3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6337742" y="3154229"/>
              <a:ext cx="237553" cy="201084"/>
            </a:xfrm>
            <a:custGeom>
              <a:avLst/>
              <a:gdLst/>
              <a:ahLst/>
              <a:cxnLst/>
              <a:rect l="l" t="t" r="r" b="b"/>
              <a:pathLst>
                <a:path w="4019" h="3402" extrusionOk="0">
                  <a:moveTo>
                    <a:pt x="731" y="1"/>
                  </a:moveTo>
                  <a:lnTo>
                    <a:pt x="1" y="1827"/>
                  </a:lnTo>
                  <a:lnTo>
                    <a:pt x="640" y="3333"/>
                  </a:lnTo>
                  <a:lnTo>
                    <a:pt x="4018" y="3402"/>
                  </a:lnTo>
                  <a:cubicBezTo>
                    <a:pt x="4018" y="3402"/>
                    <a:pt x="777" y="1119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7051465" y="4093270"/>
              <a:ext cx="168693" cy="192454"/>
            </a:xfrm>
            <a:custGeom>
              <a:avLst/>
              <a:gdLst/>
              <a:ahLst/>
              <a:cxnLst/>
              <a:rect l="l" t="t" r="r" b="b"/>
              <a:pathLst>
                <a:path w="2854" h="3256" extrusionOk="0">
                  <a:moveTo>
                    <a:pt x="1712" y="0"/>
                  </a:moveTo>
                  <a:lnTo>
                    <a:pt x="0" y="479"/>
                  </a:lnTo>
                  <a:lnTo>
                    <a:pt x="754" y="2648"/>
                  </a:lnTo>
                  <a:cubicBezTo>
                    <a:pt x="754" y="2648"/>
                    <a:pt x="1753" y="3256"/>
                    <a:pt x="2308" y="3256"/>
                  </a:cubicBezTo>
                  <a:cubicBezTo>
                    <a:pt x="2474" y="3256"/>
                    <a:pt x="2601" y="3201"/>
                    <a:pt x="2648" y="3059"/>
                  </a:cubicBezTo>
                  <a:cubicBezTo>
                    <a:pt x="2854" y="2465"/>
                    <a:pt x="2146" y="2305"/>
                    <a:pt x="2146" y="2305"/>
                  </a:cubicBezTo>
                  <a:lnTo>
                    <a:pt x="1712" y="0"/>
                  </a:lnTo>
                  <a:close/>
                </a:path>
              </a:pathLst>
            </a:custGeom>
            <a:solidFill>
              <a:srgbClr val="E87C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7069020" y="4226734"/>
              <a:ext cx="236134" cy="110767"/>
            </a:xfrm>
            <a:custGeom>
              <a:avLst/>
              <a:gdLst/>
              <a:ahLst/>
              <a:cxnLst/>
              <a:rect l="l" t="t" r="r" b="b"/>
              <a:pathLst>
                <a:path w="3995" h="1874" extrusionOk="0">
                  <a:moveTo>
                    <a:pt x="2004" y="1"/>
                  </a:moveTo>
                  <a:cubicBezTo>
                    <a:pt x="1961" y="1"/>
                    <a:pt x="2330" y="392"/>
                    <a:pt x="2374" y="458"/>
                  </a:cubicBezTo>
                  <a:cubicBezTo>
                    <a:pt x="2442" y="572"/>
                    <a:pt x="2283" y="641"/>
                    <a:pt x="2077" y="778"/>
                  </a:cubicBezTo>
                  <a:cubicBezTo>
                    <a:pt x="2057" y="788"/>
                    <a:pt x="2029" y="793"/>
                    <a:pt x="1996" y="793"/>
                  </a:cubicBezTo>
                  <a:cubicBezTo>
                    <a:pt x="1586" y="793"/>
                    <a:pt x="297" y="70"/>
                    <a:pt x="297" y="70"/>
                  </a:cubicBezTo>
                  <a:cubicBezTo>
                    <a:pt x="228" y="93"/>
                    <a:pt x="0" y="572"/>
                    <a:pt x="91" y="1029"/>
                  </a:cubicBezTo>
                  <a:cubicBezTo>
                    <a:pt x="91" y="1096"/>
                    <a:pt x="380" y="1874"/>
                    <a:pt x="475" y="1874"/>
                  </a:cubicBezTo>
                  <a:cubicBezTo>
                    <a:pt x="477" y="1874"/>
                    <a:pt x="478" y="1874"/>
                    <a:pt x="479" y="1873"/>
                  </a:cubicBezTo>
                  <a:cubicBezTo>
                    <a:pt x="548" y="1873"/>
                    <a:pt x="388" y="778"/>
                    <a:pt x="502" y="755"/>
                  </a:cubicBezTo>
                  <a:cubicBezTo>
                    <a:pt x="507" y="754"/>
                    <a:pt x="512" y="753"/>
                    <a:pt x="517" y="753"/>
                  </a:cubicBezTo>
                  <a:cubicBezTo>
                    <a:pt x="698" y="753"/>
                    <a:pt x="1017" y="1533"/>
                    <a:pt x="1280" y="1533"/>
                  </a:cubicBezTo>
                  <a:cubicBezTo>
                    <a:pt x="1287" y="1533"/>
                    <a:pt x="1294" y="1532"/>
                    <a:pt x="1301" y="1531"/>
                  </a:cubicBezTo>
                  <a:cubicBezTo>
                    <a:pt x="2351" y="1348"/>
                    <a:pt x="3196" y="1143"/>
                    <a:pt x="3858" y="983"/>
                  </a:cubicBezTo>
                  <a:cubicBezTo>
                    <a:pt x="3972" y="938"/>
                    <a:pt x="3995" y="823"/>
                    <a:pt x="3903" y="801"/>
                  </a:cubicBezTo>
                  <a:lnTo>
                    <a:pt x="2009" y="2"/>
                  </a:lnTo>
                  <a:cubicBezTo>
                    <a:pt x="2007" y="1"/>
                    <a:pt x="2005" y="1"/>
                    <a:pt x="2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6476704" y="3399820"/>
              <a:ext cx="705684" cy="732578"/>
            </a:xfrm>
            <a:custGeom>
              <a:avLst/>
              <a:gdLst/>
              <a:ahLst/>
              <a:cxnLst/>
              <a:rect l="l" t="t" r="r" b="b"/>
              <a:pathLst>
                <a:path w="11939" h="12394" extrusionOk="0">
                  <a:moveTo>
                    <a:pt x="6075" y="1"/>
                  </a:moveTo>
                  <a:cubicBezTo>
                    <a:pt x="3750" y="1"/>
                    <a:pt x="1" y="685"/>
                    <a:pt x="1" y="685"/>
                  </a:cubicBezTo>
                  <a:lnTo>
                    <a:pt x="5410" y="3789"/>
                  </a:lnTo>
                  <a:lnTo>
                    <a:pt x="9199" y="12394"/>
                  </a:lnTo>
                  <a:lnTo>
                    <a:pt x="11938" y="12074"/>
                  </a:lnTo>
                  <a:cubicBezTo>
                    <a:pt x="11938" y="12074"/>
                    <a:pt x="9359" y="1301"/>
                    <a:pt x="7693" y="251"/>
                  </a:cubicBezTo>
                  <a:cubicBezTo>
                    <a:pt x="7407" y="69"/>
                    <a:pt x="6813" y="1"/>
                    <a:pt x="6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6695283" y="3510233"/>
              <a:ext cx="418304" cy="608689"/>
            </a:xfrm>
            <a:custGeom>
              <a:avLst/>
              <a:gdLst/>
              <a:ahLst/>
              <a:cxnLst/>
              <a:rect l="l" t="t" r="r" b="b"/>
              <a:pathLst>
                <a:path w="7077" h="10298" extrusionOk="0">
                  <a:moveTo>
                    <a:pt x="2901" y="1"/>
                  </a:moveTo>
                  <a:cubicBezTo>
                    <a:pt x="1918" y="1"/>
                    <a:pt x="112" y="743"/>
                    <a:pt x="1" y="780"/>
                  </a:cubicBezTo>
                  <a:lnTo>
                    <a:pt x="23" y="802"/>
                  </a:lnTo>
                  <a:cubicBezTo>
                    <a:pt x="42" y="802"/>
                    <a:pt x="1901" y="48"/>
                    <a:pt x="2878" y="48"/>
                  </a:cubicBezTo>
                  <a:cubicBezTo>
                    <a:pt x="3103" y="48"/>
                    <a:pt x="3281" y="88"/>
                    <a:pt x="3379" y="186"/>
                  </a:cubicBezTo>
                  <a:cubicBezTo>
                    <a:pt x="3926" y="688"/>
                    <a:pt x="7008" y="10184"/>
                    <a:pt x="7031" y="10298"/>
                  </a:cubicBezTo>
                  <a:lnTo>
                    <a:pt x="7076" y="10275"/>
                  </a:lnTo>
                  <a:cubicBezTo>
                    <a:pt x="6939" y="9887"/>
                    <a:pt x="3972" y="665"/>
                    <a:pt x="3424" y="140"/>
                  </a:cubicBezTo>
                  <a:cubicBezTo>
                    <a:pt x="3316" y="41"/>
                    <a:pt x="3131" y="1"/>
                    <a:pt x="2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556321" y="4186305"/>
              <a:ext cx="145759" cy="220767"/>
            </a:xfrm>
            <a:custGeom>
              <a:avLst/>
              <a:gdLst/>
              <a:ahLst/>
              <a:cxnLst/>
              <a:rect l="l" t="t" r="r" b="b"/>
              <a:pathLst>
                <a:path w="2466" h="3735" extrusionOk="0">
                  <a:moveTo>
                    <a:pt x="868" y="1"/>
                  </a:moveTo>
                  <a:lnTo>
                    <a:pt x="1" y="2124"/>
                  </a:lnTo>
                  <a:cubicBezTo>
                    <a:pt x="1" y="2124"/>
                    <a:pt x="505" y="3735"/>
                    <a:pt x="1013" y="3735"/>
                  </a:cubicBezTo>
                  <a:cubicBezTo>
                    <a:pt x="1056" y="3735"/>
                    <a:pt x="1099" y="3724"/>
                    <a:pt x="1142" y="3699"/>
                  </a:cubicBezTo>
                  <a:cubicBezTo>
                    <a:pt x="1690" y="3379"/>
                    <a:pt x="1256" y="2808"/>
                    <a:pt x="1256" y="2808"/>
                  </a:cubicBezTo>
                  <a:lnTo>
                    <a:pt x="2466" y="777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E87C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6492899" y="4291457"/>
              <a:ext cx="201793" cy="180987"/>
            </a:xfrm>
            <a:custGeom>
              <a:avLst/>
              <a:gdLst/>
              <a:ahLst/>
              <a:cxnLst/>
              <a:rect l="l" t="t" r="r" b="b"/>
              <a:pathLst>
                <a:path w="3414" h="3062" extrusionOk="0">
                  <a:moveTo>
                    <a:pt x="1133" y="1"/>
                  </a:moveTo>
                  <a:cubicBezTo>
                    <a:pt x="1051" y="1"/>
                    <a:pt x="584" y="226"/>
                    <a:pt x="366" y="596"/>
                  </a:cubicBezTo>
                  <a:cubicBezTo>
                    <a:pt x="320" y="641"/>
                    <a:pt x="1" y="1440"/>
                    <a:pt x="92" y="1486"/>
                  </a:cubicBezTo>
                  <a:cubicBezTo>
                    <a:pt x="93" y="1486"/>
                    <a:pt x="94" y="1486"/>
                    <a:pt x="95" y="1486"/>
                  </a:cubicBezTo>
                  <a:cubicBezTo>
                    <a:pt x="173" y="1486"/>
                    <a:pt x="726" y="663"/>
                    <a:pt x="837" y="663"/>
                  </a:cubicBezTo>
                  <a:cubicBezTo>
                    <a:pt x="840" y="663"/>
                    <a:pt x="843" y="663"/>
                    <a:pt x="845" y="664"/>
                  </a:cubicBezTo>
                  <a:cubicBezTo>
                    <a:pt x="1005" y="756"/>
                    <a:pt x="708" y="1623"/>
                    <a:pt x="937" y="1783"/>
                  </a:cubicBezTo>
                  <a:cubicBezTo>
                    <a:pt x="1850" y="2331"/>
                    <a:pt x="2603" y="2741"/>
                    <a:pt x="3219" y="3038"/>
                  </a:cubicBezTo>
                  <a:cubicBezTo>
                    <a:pt x="3247" y="3055"/>
                    <a:pt x="3273" y="3062"/>
                    <a:pt x="3297" y="3062"/>
                  </a:cubicBezTo>
                  <a:cubicBezTo>
                    <a:pt x="3370" y="3062"/>
                    <a:pt x="3413" y="2993"/>
                    <a:pt x="3379" y="2924"/>
                  </a:cubicBezTo>
                  <a:lnTo>
                    <a:pt x="2489" y="1075"/>
                  </a:lnTo>
                  <a:cubicBezTo>
                    <a:pt x="2487" y="1073"/>
                    <a:pt x="2485" y="1073"/>
                    <a:pt x="2484" y="1073"/>
                  </a:cubicBezTo>
                  <a:cubicBezTo>
                    <a:pt x="2445" y="1073"/>
                    <a:pt x="2465" y="1603"/>
                    <a:pt x="2443" y="1669"/>
                  </a:cubicBezTo>
                  <a:cubicBezTo>
                    <a:pt x="2432" y="1737"/>
                    <a:pt x="2386" y="1760"/>
                    <a:pt x="2312" y="1760"/>
                  </a:cubicBezTo>
                  <a:cubicBezTo>
                    <a:pt x="2238" y="1760"/>
                    <a:pt x="2135" y="1737"/>
                    <a:pt x="2009" y="1714"/>
                  </a:cubicBezTo>
                  <a:cubicBezTo>
                    <a:pt x="1713" y="1646"/>
                    <a:pt x="1142" y="2"/>
                    <a:pt x="1142" y="2"/>
                  </a:cubicBezTo>
                  <a:cubicBezTo>
                    <a:pt x="1140" y="1"/>
                    <a:pt x="113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6188022" y="3351234"/>
              <a:ext cx="868880" cy="926924"/>
            </a:xfrm>
            <a:custGeom>
              <a:avLst/>
              <a:gdLst/>
              <a:ahLst/>
              <a:cxnLst/>
              <a:rect l="l" t="t" r="r" b="b"/>
              <a:pathLst>
                <a:path w="14700" h="15682" extrusionOk="0">
                  <a:moveTo>
                    <a:pt x="3173" y="0"/>
                  </a:moveTo>
                  <a:cubicBezTo>
                    <a:pt x="3173" y="0"/>
                    <a:pt x="0" y="3218"/>
                    <a:pt x="1598" y="5159"/>
                  </a:cubicBezTo>
                  <a:cubicBezTo>
                    <a:pt x="2667" y="6457"/>
                    <a:pt x="6088" y="6672"/>
                    <a:pt x="8234" y="6672"/>
                  </a:cubicBezTo>
                  <a:cubicBezTo>
                    <a:pt x="9294" y="6672"/>
                    <a:pt x="10043" y="6619"/>
                    <a:pt x="10043" y="6619"/>
                  </a:cubicBezTo>
                  <a:lnTo>
                    <a:pt x="10043" y="6619"/>
                  </a:lnTo>
                  <a:lnTo>
                    <a:pt x="6323" y="14677"/>
                  </a:lnTo>
                  <a:lnTo>
                    <a:pt x="8902" y="15681"/>
                  </a:lnTo>
                  <a:cubicBezTo>
                    <a:pt x="8902" y="15681"/>
                    <a:pt x="14700" y="6277"/>
                    <a:pt x="13741" y="4565"/>
                  </a:cubicBezTo>
                  <a:cubicBezTo>
                    <a:pt x="13056" y="3355"/>
                    <a:pt x="6734" y="1324"/>
                    <a:pt x="6734" y="1324"/>
                  </a:cubicBezTo>
                  <a:lnTo>
                    <a:pt x="6779" y="91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6360676" y="3349875"/>
              <a:ext cx="586937" cy="895892"/>
            </a:xfrm>
            <a:custGeom>
              <a:avLst/>
              <a:gdLst/>
              <a:ahLst/>
              <a:cxnLst/>
              <a:rect l="l" t="t" r="r" b="b"/>
              <a:pathLst>
                <a:path w="9930" h="15157" extrusionOk="0">
                  <a:moveTo>
                    <a:pt x="1279" y="0"/>
                  </a:moveTo>
                  <a:cubicBezTo>
                    <a:pt x="1256" y="23"/>
                    <a:pt x="1211" y="137"/>
                    <a:pt x="1165" y="251"/>
                  </a:cubicBezTo>
                  <a:cubicBezTo>
                    <a:pt x="845" y="890"/>
                    <a:pt x="1" y="2625"/>
                    <a:pt x="343" y="3538"/>
                  </a:cubicBezTo>
                  <a:cubicBezTo>
                    <a:pt x="435" y="3766"/>
                    <a:pt x="571" y="3926"/>
                    <a:pt x="800" y="4018"/>
                  </a:cubicBezTo>
                  <a:cubicBezTo>
                    <a:pt x="1370" y="4246"/>
                    <a:pt x="2740" y="4360"/>
                    <a:pt x="4201" y="4474"/>
                  </a:cubicBezTo>
                  <a:cubicBezTo>
                    <a:pt x="6369" y="4657"/>
                    <a:pt x="8834" y="4862"/>
                    <a:pt x="9199" y="5524"/>
                  </a:cubicBezTo>
                  <a:cubicBezTo>
                    <a:pt x="9884" y="6802"/>
                    <a:pt x="4931" y="15065"/>
                    <a:pt x="4885" y="15133"/>
                  </a:cubicBezTo>
                  <a:lnTo>
                    <a:pt x="4908" y="15156"/>
                  </a:lnTo>
                  <a:cubicBezTo>
                    <a:pt x="5114" y="14814"/>
                    <a:pt x="9930" y="6802"/>
                    <a:pt x="9222" y="5501"/>
                  </a:cubicBezTo>
                  <a:cubicBezTo>
                    <a:pt x="8857" y="4816"/>
                    <a:pt x="6392" y="4611"/>
                    <a:pt x="4201" y="4451"/>
                  </a:cubicBezTo>
                  <a:cubicBezTo>
                    <a:pt x="2740" y="4314"/>
                    <a:pt x="1370" y="4200"/>
                    <a:pt x="823" y="3972"/>
                  </a:cubicBezTo>
                  <a:cubicBezTo>
                    <a:pt x="617" y="3881"/>
                    <a:pt x="457" y="3721"/>
                    <a:pt x="389" y="3515"/>
                  </a:cubicBezTo>
                  <a:cubicBezTo>
                    <a:pt x="47" y="2625"/>
                    <a:pt x="891" y="913"/>
                    <a:pt x="1188" y="274"/>
                  </a:cubicBezTo>
                  <a:cubicBezTo>
                    <a:pt x="1279" y="92"/>
                    <a:pt x="1302" y="23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173187" y="3004332"/>
              <a:ext cx="448449" cy="462930"/>
            </a:xfrm>
            <a:custGeom>
              <a:avLst/>
              <a:gdLst/>
              <a:ahLst/>
              <a:cxnLst/>
              <a:rect l="l" t="t" r="r" b="b"/>
              <a:pathLst>
                <a:path w="7587" h="7832" extrusionOk="0">
                  <a:moveTo>
                    <a:pt x="2912" y="0"/>
                  </a:moveTo>
                  <a:cubicBezTo>
                    <a:pt x="1968" y="0"/>
                    <a:pt x="1552" y="1692"/>
                    <a:pt x="1552" y="1692"/>
                  </a:cubicBezTo>
                  <a:cubicBezTo>
                    <a:pt x="1552" y="1692"/>
                    <a:pt x="479" y="4751"/>
                    <a:pt x="0" y="6600"/>
                  </a:cubicBezTo>
                  <a:cubicBezTo>
                    <a:pt x="0" y="6600"/>
                    <a:pt x="538" y="7583"/>
                    <a:pt x="3101" y="7583"/>
                  </a:cubicBezTo>
                  <a:cubicBezTo>
                    <a:pt x="3662" y="7583"/>
                    <a:pt x="4320" y="7536"/>
                    <a:pt x="5090" y="7421"/>
                  </a:cubicBezTo>
                  <a:cubicBezTo>
                    <a:pt x="5090" y="7421"/>
                    <a:pt x="6680" y="7831"/>
                    <a:pt x="7193" y="7831"/>
                  </a:cubicBezTo>
                  <a:cubicBezTo>
                    <a:pt x="7285" y="7831"/>
                    <a:pt x="7343" y="7818"/>
                    <a:pt x="7350" y="7786"/>
                  </a:cubicBezTo>
                  <a:cubicBezTo>
                    <a:pt x="7350" y="7786"/>
                    <a:pt x="7281" y="7627"/>
                    <a:pt x="7190" y="7581"/>
                  </a:cubicBezTo>
                  <a:lnTo>
                    <a:pt x="7190" y="7581"/>
                  </a:lnTo>
                  <a:cubicBezTo>
                    <a:pt x="7259" y="7602"/>
                    <a:pt x="7319" y="7611"/>
                    <a:pt x="7369" y="7611"/>
                  </a:cubicBezTo>
                  <a:cubicBezTo>
                    <a:pt x="7534" y="7611"/>
                    <a:pt x="7587" y="7514"/>
                    <a:pt x="7464" y="7444"/>
                  </a:cubicBezTo>
                  <a:cubicBezTo>
                    <a:pt x="7441" y="7421"/>
                    <a:pt x="7555" y="7421"/>
                    <a:pt x="7555" y="7376"/>
                  </a:cubicBezTo>
                  <a:cubicBezTo>
                    <a:pt x="7555" y="7216"/>
                    <a:pt x="6506" y="6919"/>
                    <a:pt x="6505" y="6919"/>
                  </a:cubicBezTo>
                  <a:lnTo>
                    <a:pt x="6505" y="6919"/>
                  </a:lnTo>
                  <a:cubicBezTo>
                    <a:pt x="7110" y="7056"/>
                    <a:pt x="7356" y="7090"/>
                    <a:pt x="7450" y="7090"/>
                  </a:cubicBezTo>
                  <a:cubicBezTo>
                    <a:pt x="7544" y="7090"/>
                    <a:pt x="7487" y="7056"/>
                    <a:pt x="7487" y="7056"/>
                  </a:cubicBezTo>
                  <a:cubicBezTo>
                    <a:pt x="7144" y="6600"/>
                    <a:pt x="6003" y="6622"/>
                    <a:pt x="6026" y="6463"/>
                  </a:cubicBezTo>
                  <a:cubicBezTo>
                    <a:pt x="6026" y="6463"/>
                    <a:pt x="6711" y="6143"/>
                    <a:pt x="6688" y="5869"/>
                  </a:cubicBezTo>
                  <a:cubicBezTo>
                    <a:pt x="6685" y="5850"/>
                    <a:pt x="6665" y="5842"/>
                    <a:pt x="6631" y="5842"/>
                  </a:cubicBezTo>
                  <a:cubicBezTo>
                    <a:pt x="6382" y="5842"/>
                    <a:pt x="5411" y="6281"/>
                    <a:pt x="5237" y="6281"/>
                  </a:cubicBezTo>
                  <a:cubicBezTo>
                    <a:pt x="5234" y="6281"/>
                    <a:pt x="5230" y="6280"/>
                    <a:pt x="5227" y="6280"/>
                  </a:cubicBezTo>
                  <a:lnTo>
                    <a:pt x="2169" y="5755"/>
                  </a:lnTo>
                  <a:cubicBezTo>
                    <a:pt x="2374" y="5070"/>
                    <a:pt x="4223" y="870"/>
                    <a:pt x="3607" y="277"/>
                  </a:cubicBezTo>
                  <a:cubicBezTo>
                    <a:pt x="3349" y="81"/>
                    <a:pt x="3118" y="0"/>
                    <a:pt x="2912" y="0"/>
                  </a:cubicBezTo>
                  <a:close/>
                </a:path>
              </a:pathLst>
            </a:custGeom>
            <a:solidFill>
              <a:srgbClr val="E87C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556321" y="3426773"/>
              <a:ext cx="60763" cy="17614"/>
            </a:xfrm>
            <a:custGeom>
              <a:avLst/>
              <a:gdLst/>
              <a:ahLst/>
              <a:cxnLst/>
              <a:rect l="l" t="t" r="r" b="b"/>
              <a:pathLst>
                <a:path w="1028" h="298" extrusionOk="0">
                  <a:moveTo>
                    <a:pt x="1" y="0"/>
                  </a:moveTo>
                  <a:cubicBezTo>
                    <a:pt x="69" y="46"/>
                    <a:pt x="160" y="69"/>
                    <a:pt x="252" y="92"/>
                  </a:cubicBezTo>
                  <a:cubicBezTo>
                    <a:pt x="343" y="137"/>
                    <a:pt x="411" y="137"/>
                    <a:pt x="503" y="160"/>
                  </a:cubicBezTo>
                  <a:cubicBezTo>
                    <a:pt x="685" y="206"/>
                    <a:pt x="868" y="251"/>
                    <a:pt x="1028" y="297"/>
                  </a:cubicBezTo>
                  <a:cubicBezTo>
                    <a:pt x="959" y="229"/>
                    <a:pt x="868" y="206"/>
                    <a:pt x="799" y="160"/>
                  </a:cubicBezTo>
                  <a:cubicBezTo>
                    <a:pt x="708" y="137"/>
                    <a:pt x="617" y="114"/>
                    <a:pt x="526" y="92"/>
                  </a:cubicBezTo>
                  <a:cubicBezTo>
                    <a:pt x="434" y="69"/>
                    <a:pt x="343" y="46"/>
                    <a:pt x="274" y="46"/>
                  </a:cubicBezTo>
                  <a:cubicBezTo>
                    <a:pt x="183" y="23"/>
                    <a:pt x="92" y="0"/>
                    <a:pt x="1" y="0"/>
                  </a:cubicBezTo>
                  <a:close/>
                </a:path>
              </a:pathLst>
            </a:custGeom>
            <a:solidFill>
              <a:srgbClr val="CD5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6554962" y="3442969"/>
              <a:ext cx="52665" cy="21633"/>
            </a:xfrm>
            <a:custGeom>
              <a:avLst/>
              <a:gdLst/>
              <a:ahLst/>
              <a:cxnLst/>
              <a:rect l="l" t="t" r="r" b="b"/>
              <a:pathLst>
                <a:path w="891" h="366" extrusionOk="0">
                  <a:moveTo>
                    <a:pt x="1" y="0"/>
                  </a:moveTo>
                  <a:cubicBezTo>
                    <a:pt x="69" y="46"/>
                    <a:pt x="160" y="69"/>
                    <a:pt x="229" y="92"/>
                  </a:cubicBezTo>
                  <a:cubicBezTo>
                    <a:pt x="320" y="114"/>
                    <a:pt x="389" y="137"/>
                    <a:pt x="480" y="160"/>
                  </a:cubicBezTo>
                  <a:cubicBezTo>
                    <a:pt x="549" y="183"/>
                    <a:pt x="640" y="206"/>
                    <a:pt x="708" y="228"/>
                  </a:cubicBezTo>
                  <a:cubicBezTo>
                    <a:pt x="777" y="251"/>
                    <a:pt x="845" y="297"/>
                    <a:pt x="891" y="365"/>
                  </a:cubicBezTo>
                  <a:cubicBezTo>
                    <a:pt x="891" y="274"/>
                    <a:pt x="822" y="206"/>
                    <a:pt x="731" y="160"/>
                  </a:cubicBezTo>
                  <a:cubicBezTo>
                    <a:pt x="663" y="114"/>
                    <a:pt x="571" y="92"/>
                    <a:pt x="503" y="69"/>
                  </a:cubicBezTo>
                  <a:cubicBezTo>
                    <a:pt x="412" y="46"/>
                    <a:pt x="343" y="23"/>
                    <a:pt x="252" y="23"/>
                  </a:cubicBezTo>
                  <a:cubicBezTo>
                    <a:pt x="160" y="0"/>
                    <a:pt x="92" y="0"/>
                    <a:pt x="1" y="0"/>
                  </a:cubicBezTo>
                  <a:close/>
                </a:path>
              </a:pathLst>
            </a:custGeom>
            <a:solidFill>
              <a:srgbClr val="CD5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6546864" y="3407859"/>
              <a:ext cx="71579" cy="15900"/>
            </a:xfrm>
            <a:custGeom>
              <a:avLst/>
              <a:gdLst/>
              <a:ahLst/>
              <a:cxnLst/>
              <a:rect l="l" t="t" r="r" b="b"/>
              <a:pathLst>
                <a:path w="1211" h="269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6"/>
                    <a:pt x="183" y="92"/>
                    <a:pt x="297" y="138"/>
                  </a:cubicBezTo>
                  <a:cubicBezTo>
                    <a:pt x="389" y="161"/>
                    <a:pt x="480" y="183"/>
                    <a:pt x="594" y="206"/>
                  </a:cubicBezTo>
                  <a:cubicBezTo>
                    <a:pt x="686" y="229"/>
                    <a:pt x="800" y="252"/>
                    <a:pt x="891" y="252"/>
                  </a:cubicBezTo>
                  <a:cubicBezTo>
                    <a:pt x="948" y="263"/>
                    <a:pt x="999" y="269"/>
                    <a:pt x="1051" y="269"/>
                  </a:cubicBezTo>
                  <a:cubicBezTo>
                    <a:pt x="1102" y="269"/>
                    <a:pt x="1153" y="263"/>
                    <a:pt x="1210" y="252"/>
                  </a:cubicBezTo>
                  <a:cubicBezTo>
                    <a:pt x="1096" y="229"/>
                    <a:pt x="1005" y="206"/>
                    <a:pt x="891" y="183"/>
                  </a:cubicBezTo>
                  <a:lnTo>
                    <a:pt x="594" y="138"/>
                  </a:lnTo>
                  <a:lnTo>
                    <a:pt x="320" y="69"/>
                  </a:lnTo>
                  <a:cubicBezTo>
                    <a:pt x="206" y="46"/>
                    <a:pt x="115" y="24"/>
                    <a:pt x="1" y="1"/>
                  </a:cubicBezTo>
                  <a:close/>
                </a:path>
              </a:pathLst>
            </a:custGeom>
            <a:solidFill>
              <a:srgbClr val="CD5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6202858" y="3266237"/>
              <a:ext cx="121466" cy="68860"/>
            </a:xfrm>
            <a:custGeom>
              <a:avLst/>
              <a:gdLst/>
              <a:ahLst/>
              <a:cxnLst/>
              <a:rect l="l" t="t" r="r" b="b"/>
              <a:pathLst>
                <a:path w="2055" h="1165" extrusionOk="0">
                  <a:moveTo>
                    <a:pt x="137" y="0"/>
                  </a:moveTo>
                  <a:lnTo>
                    <a:pt x="0" y="525"/>
                  </a:lnTo>
                  <a:lnTo>
                    <a:pt x="1895" y="1164"/>
                  </a:lnTo>
                  <a:lnTo>
                    <a:pt x="2055" y="68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6210956" y="2952081"/>
              <a:ext cx="279342" cy="354645"/>
            </a:xfrm>
            <a:custGeom>
              <a:avLst/>
              <a:gdLst/>
              <a:ahLst/>
              <a:cxnLst/>
              <a:rect l="l" t="t" r="r" b="b"/>
              <a:pathLst>
                <a:path w="4726" h="6000" extrusionOk="0">
                  <a:moveTo>
                    <a:pt x="2867" y="0"/>
                  </a:moveTo>
                  <a:cubicBezTo>
                    <a:pt x="2196" y="0"/>
                    <a:pt x="605" y="528"/>
                    <a:pt x="0" y="5315"/>
                  </a:cubicBezTo>
                  <a:lnTo>
                    <a:pt x="1918" y="6000"/>
                  </a:lnTo>
                  <a:cubicBezTo>
                    <a:pt x="1918" y="6000"/>
                    <a:pt x="4725" y="385"/>
                    <a:pt x="3173" y="42"/>
                  </a:cubicBezTo>
                  <a:cubicBezTo>
                    <a:pt x="3173" y="42"/>
                    <a:pt x="3057" y="0"/>
                    <a:pt x="2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6340461" y="3452426"/>
              <a:ext cx="306295" cy="35110"/>
            </a:xfrm>
            <a:custGeom>
              <a:avLst/>
              <a:gdLst/>
              <a:ahLst/>
              <a:cxnLst/>
              <a:rect l="l" t="t" r="r" b="b"/>
              <a:pathLst>
                <a:path w="5182" h="594" extrusionOk="0">
                  <a:moveTo>
                    <a:pt x="0" y="0"/>
                  </a:moveTo>
                  <a:lnTo>
                    <a:pt x="0" y="593"/>
                  </a:lnTo>
                  <a:lnTo>
                    <a:pt x="5182" y="593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6340461" y="3452426"/>
              <a:ext cx="199724" cy="35110"/>
            </a:xfrm>
            <a:custGeom>
              <a:avLst/>
              <a:gdLst/>
              <a:ahLst/>
              <a:cxnLst/>
              <a:rect l="l" t="t" r="r" b="b"/>
              <a:pathLst>
                <a:path w="3379" h="594" extrusionOk="0">
                  <a:moveTo>
                    <a:pt x="0" y="0"/>
                  </a:moveTo>
                  <a:lnTo>
                    <a:pt x="0" y="593"/>
                  </a:lnTo>
                  <a:lnTo>
                    <a:pt x="3128" y="593"/>
                  </a:lnTo>
                  <a:lnTo>
                    <a:pt x="33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6546864" y="3155588"/>
              <a:ext cx="599114" cy="331948"/>
            </a:xfrm>
            <a:custGeom>
              <a:avLst/>
              <a:gdLst/>
              <a:ahLst/>
              <a:cxnLst/>
              <a:rect l="l" t="t" r="r" b="b"/>
              <a:pathLst>
                <a:path w="10136" h="5616" extrusionOk="0">
                  <a:moveTo>
                    <a:pt x="1964" y="0"/>
                  </a:moveTo>
                  <a:lnTo>
                    <a:pt x="1" y="5615"/>
                  </a:lnTo>
                  <a:lnTo>
                    <a:pt x="8172" y="5615"/>
                  </a:lnTo>
                  <a:lnTo>
                    <a:pt x="10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6814030" y="3301288"/>
              <a:ext cx="60763" cy="59403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5" y="1"/>
                  </a:moveTo>
                  <a:cubicBezTo>
                    <a:pt x="228" y="1"/>
                    <a:pt x="0" y="229"/>
                    <a:pt x="0" y="503"/>
                  </a:cubicBezTo>
                  <a:cubicBezTo>
                    <a:pt x="0" y="777"/>
                    <a:pt x="228" y="1005"/>
                    <a:pt x="525" y="1005"/>
                  </a:cubicBezTo>
                  <a:cubicBezTo>
                    <a:pt x="799" y="1005"/>
                    <a:pt x="1027" y="777"/>
                    <a:pt x="1027" y="503"/>
                  </a:cubicBezTo>
                  <a:cubicBezTo>
                    <a:pt x="1027" y="229"/>
                    <a:pt x="799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6"/>
          <p:cNvGrpSpPr/>
          <p:nvPr/>
        </p:nvGrpSpPr>
        <p:grpSpPr>
          <a:xfrm>
            <a:off x="3854700" y="2229919"/>
            <a:ext cx="1975703" cy="2374029"/>
            <a:chOff x="4768750" y="2229919"/>
            <a:chExt cx="1975703" cy="2374029"/>
          </a:xfrm>
        </p:grpSpPr>
        <p:grpSp>
          <p:nvGrpSpPr>
            <p:cNvPr id="974" name="Google Shape;974;p46"/>
            <p:cNvGrpSpPr/>
            <p:nvPr/>
          </p:nvGrpSpPr>
          <p:grpSpPr>
            <a:xfrm>
              <a:off x="5818175" y="2229919"/>
              <a:ext cx="926278" cy="627260"/>
              <a:chOff x="3747400" y="3084819"/>
              <a:chExt cx="926278" cy="627260"/>
            </a:xfrm>
          </p:grpSpPr>
          <p:sp>
            <p:nvSpPr>
              <p:cNvPr id="975" name="Google Shape;975;p46"/>
              <p:cNvSpPr/>
              <p:nvPr/>
            </p:nvSpPr>
            <p:spPr>
              <a:xfrm>
                <a:off x="3747400" y="3084819"/>
                <a:ext cx="926278" cy="627260"/>
              </a:xfrm>
              <a:custGeom>
                <a:avLst/>
                <a:gdLst/>
                <a:ahLst/>
                <a:cxnLst/>
                <a:rect l="l" t="t" r="r" b="b"/>
                <a:pathLst>
                  <a:path w="13788" h="9337" extrusionOk="0">
                    <a:moveTo>
                      <a:pt x="1" y="1"/>
                    </a:moveTo>
                    <a:lnTo>
                      <a:pt x="1" y="9336"/>
                    </a:lnTo>
                    <a:lnTo>
                      <a:pt x="13787" y="9336"/>
                    </a:lnTo>
                    <a:lnTo>
                      <a:pt x="137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6"/>
              <p:cNvSpPr/>
              <p:nvPr/>
            </p:nvSpPr>
            <p:spPr>
              <a:xfrm>
                <a:off x="3865502" y="3504960"/>
                <a:ext cx="177893" cy="104331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1553" extrusionOk="0">
                    <a:moveTo>
                      <a:pt x="0" y="1"/>
                    </a:moveTo>
                    <a:lnTo>
                      <a:pt x="0" y="1553"/>
                    </a:lnTo>
                    <a:lnTo>
                      <a:pt x="2648" y="1553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6"/>
              <p:cNvSpPr/>
              <p:nvPr/>
            </p:nvSpPr>
            <p:spPr>
              <a:xfrm>
                <a:off x="4103184" y="3417559"/>
                <a:ext cx="176347" cy="191732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2854" extrusionOk="0">
                    <a:moveTo>
                      <a:pt x="0" y="1"/>
                    </a:moveTo>
                    <a:lnTo>
                      <a:pt x="0" y="2854"/>
                    </a:lnTo>
                    <a:lnTo>
                      <a:pt x="2625" y="2854"/>
                    </a:lnTo>
                    <a:lnTo>
                      <a:pt x="26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6"/>
              <p:cNvSpPr/>
              <p:nvPr/>
            </p:nvSpPr>
            <p:spPr>
              <a:xfrm>
                <a:off x="4339321" y="3330159"/>
                <a:ext cx="177893" cy="279133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4155" extrusionOk="0">
                    <a:moveTo>
                      <a:pt x="0" y="1"/>
                    </a:moveTo>
                    <a:lnTo>
                      <a:pt x="0" y="4155"/>
                    </a:lnTo>
                    <a:lnTo>
                      <a:pt x="2648" y="4155"/>
                    </a:lnTo>
                    <a:lnTo>
                      <a:pt x="26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6"/>
              <p:cNvSpPr/>
              <p:nvPr/>
            </p:nvSpPr>
            <p:spPr>
              <a:xfrm>
                <a:off x="3828688" y="3196135"/>
                <a:ext cx="733001" cy="249103"/>
              </a:xfrm>
              <a:custGeom>
                <a:avLst/>
                <a:gdLst/>
                <a:ahLst/>
                <a:cxnLst/>
                <a:rect l="l" t="t" r="r" b="b"/>
                <a:pathLst>
                  <a:path w="10911" h="3708" extrusionOk="0">
                    <a:moveTo>
                      <a:pt x="10810" y="1"/>
                    </a:moveTo>
                    <a:cubicBezTo>
                      <a:pt x="10798" y="1"/>
                      <a:pt x="10786" y="4"/>
                      <a:pt x="10774" y="10"/>
                    </a:cubicBezTo>
                    <a:lnTo>
                      <a:pt x="7944" y="1128"/>
                    </a:lnTo>
                    <a:lnTo>
                      <a:pt x="8469" y="489"/>
                    </a:lnTo>
                    <a:cubicBezTo>
                      <a:pt x="8491" y="444"/>
                      <a:pt x="8491" y="398"/>
                      <a:pt x="8469" y="375"/>
                    </a:cubicBezTo>
                    <a:cubicBezTo>
                      <a:pt x="8455" y="348"/>
                      <a:pt x="8434" y="337"/>
                      <a:pt x="8410" y="337"/>
                    </a:cubicBezTo>
                    <a:cubicBezTo>
                      <a:pt x="8392" y="337"/>
                      <a:pt x="8373" y="343"/>
                      <a:pt x="8354" y="352"/>
                    </a:cubicBezTo>
                    <a:lnTo>
                      <a:pt x="3264" y="2658"/>
                    </a:lnTo>
                    <a:lnTo>
                      <a:pt x="3630" y="2019"/>
                    </a:lnTo>
                    <a:cubicBezTo>
                      <a:pt x="3630" y="1973"/>
                      <a:pt x="3630" y="1927"/>
                      <a:pt x="3607" y="1904"/>
                    </a:cubicBezTo>
                    <a:cubicBezTo>
                      <a:pt x="3584" y="1882"/>
                      <a:pt x="3538" y="1882"/>
                      <a:pt x="3493" y="1882"/>
                    </a:cubicBezTo>
                    <a:lnTo>
                      <a:pt x="69" y="3548"/>
                    </a:lnTo>
                    <a:cubicBezTo>
                      <a:pt x="23" y="3571"/>
                      <a:pt x="0" y="3616"/>
                      <a:pt x="23" y="3662"/>
                    </a:cubicBezTo>
                    <a:cubicBezTo>
                      <a:pt x="46" y="3708"/>
                      <a:pt x="69" y="3708"/>
                      <a:pt x="114" y="3708"/>
                    </a:cubicBezTo>
                    <a:lnTo>
                      <a:pt x="137" y="3708"/>
                    </a:lnTo>
                    <a:lnTo>
                      <a:pt x="3333" y="2156"/>
                    </a:lnTo>
                    <a:lnTo>
                      <a:pt x="2990" y="2817"/>
                    </a:lnTo>
                    <a:cubicBezTo>
                      <a:pt x="2968" y="2840"/>
                      <a:pt x="2968" y="2886"/>
                      <a:pt x="3013" y="2909"/>
                    </a:cubicBezTo>
                    <a:cubicBezTo>
                      <a:pt x="3027" y="2935"/>
                      <a:pt x="3048" y="2947"/>
                      <a:pt x="3068" y="2947"/>
                    </a:cubicBezTo>
                    <a:cubicBezTo>
                      <a:pt x="3082" y="2947"/>
                      <a:pt x="3095" y="2941"/>
                      <a:pt x="3105" y="2932"/>
                    </a:cubicBezTo>
                    <a:lnTo>
                      <a:pt x="8103" y="672"/>
                    </a:lnTo>
                    <a:lnTo>
                      <a:pt x="7601" y="1288"/>
                    </a:lnTo>
                    <a:cubicBezTo>
                      <a:pt x="7556" y="1311"/>
                      <a:pt x="7556" y="1357"/>
                      <a:pt x="7601" y="1402"/>
                    </a:cubicBezTo>
                    <a:cubicBezTo>
                      <a:pt x="7617" y="1418"/>
                      <a:pt x="7633" y="1435"/>
                      <a:pt x="7658" y="1435"/>
                    </a:cubicBezTo>
                    <a:cubicBezTo>
                      <a:pt x="7668" y="1435"/>
                      <a:pt x="7679" y="1432"/>
                      <a:pt x="7692" y="1425"/>
                    </a:cubicBezTo>
                    <a:lnTo>
                      <a:pt x="10842" y="170"/>
                    </a:lnTo>
                    <a:cubicBezTo>
                      <a:pt x="10888" y="147"/>
                      <a:pt x="10911" y="101"/>
                      <a:pt x="10888" y="56"/>
                    </a:cubicBezTo>
                    <a:cubicBezTo>
                      <a:pt x="10871" y="22"/>
                      <a:pt x="10842" y="1"/>
                      <a:pt x="10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6"/>
              <p:cNvSpPr/>
              <p:nvPr/>
            </p:nvSpPr>
            <p:spPr>
              <a:xfrm>
                <a:off x="4538644" y="3182968"/>
                <a:ext cx="47631" cy="4299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40" extrusionOk="0">
                    <a:moveTo>
                      <a:pt x="0" y="1"/>
                    </a:moveTo>
                    <a:lnTo>
                      <a:pt x="274" y="640"/>
                    </a:lnTo>
                    <a:lnTo>
                      <a:pt x="708" y="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D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1" name="Google Shape;981;p46"/>
            <p:cNvGrpSpPr/>
            <p:nvPr/>
          </p:nvGrpSpPr>
          <p:grpSpPr>
            <a:xfrm>
              <a:off x="4768750" y="2541400"/>
              <a:ext cx="1223093" cy="2062548"/>
              <a:chOff x="4768750" y="2541400"/>
              <a:chExt cx="1223093" cy="2062548"/>
            </a:xfrm>
          </p:grpSpPr>
          <p:sp>
            <p:nvSpPr>
              <p:cNvPr id="982" name="Google Shape;982;p46"/>
              <p:cNvSpPr/>
              <p:nvPr/>
            </p:nvSpPr>
            <p:spPr>
              <a:xfrm>
                <a:off x="5469840" y="2752386"/>
                <a:ext cx="143396" cy="189809"/>
              </a:xfrm>
              <a:custGeom>
                <a:avLst/>
                <a:gdLst/>
                <a:ahLst/>
                <a:cxnLst/>
                <a:rect l="l" t="t" r="r" b="b"/>
                <a:pathLst>
                  <a:path w="3380" h="4474" extrusionOk="0">
                    <a:moveTo>
                      <a:pt x="298" y="0"/>
                    </a:moveTo>
                    <a:cubicBezTo>
                      <a:pt x="298" y="0"/>
                      <a:pt x="298" y="23"/>
                      <a:pt x="298" y="23"/>
                    </a:cubicBezTo>
                    <a:cubicBezTo>
                      <a:pt x="320" y="342"/>
                      <a:pt x="572" y="2853"/>
                      <a:pt x="1" y="4017"/>
                    </a:cubicBezTo>
                    <a:lnTo>
                      <a:pt x="1758" y="4474"/>
                    </a:lnTo>
                    <a:lnTo>
                      <a:pt x="3379" y="4268"/>
                    </a:lnTo>
                    <a:cubicBezTo>
                      <a:pt x="3379" y="4268"/>
                      <a:pt x="3288" y="3858"/>
                      <a:pt x="3242" y="3355"/>
                    </a:cubicBezTo>
                    <a:cubicBezTo>
                      <a:pt x="3219" y="3013"/>
                      <a:pt x="3196" y="2648"/>
                      <a:pt x="3242" y="2374"/>
                    </a:cubicBezTo>
                    <a:cubicBezTo>
                      <a:pt x="3265" y="2237"/>
                      <a:pt x="3311" y="2123"/>
                      <a:pt x="3356" y="2032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C55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6"/>
              <p:cNvSpPr/>
              <p:nvPr/>
            </p:nvSpPr>
            <p:spPr>
              <a:xfrm>
                <a:off x="5500854" y="2804655"/>
                <a:ext cx="106572" cy="90238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127" extrusionOk="0">
                    <a:moveTo>
                      <a:pt x="0" y="1"/>
                    </a:moveTo>
                    <a:cubicBezTo>
                      <a:pt x="23" y="68"/>
                      <a:pt x="723" y="2126"/>
                      <a:pt x="2403" y="2126"/>
                    </a:cubicBezTo>
                    <a:cubicBezTo>
                      <a:pt x="2438" y="2126"/>
                      <a:pt x="2474" y="2125"/>
                      <a:pt x="2511" y="2123"/>
                    </a:cubicBezTo>
                    <a:cubicBezTo>
                      <a:pt x="2488" y="1781"/>
                      <a:pt x="2465" y="1416"/>
                      <a:pt x="2511" y="1142"/>
                    </a:cubicBezTo>
                    <a:lnTo>
                      <a:pt x="2511" y="1142"/>
                    </a:lnTo>
                    <a:cubicBezTo>
                      <a:pt x="2451" y="1148"/>
                      <a:pt x="2370" y="1152"/>
                      <a:pt x="2272" y="1152"/>
                    </a:cubicBezTo>
                    <a:cubicBezTo>
                      <a:pt x="1995" y="1152"/>
                      <a:pt x="1586" y="1117"/>
                      <a:pt x="1164" y="982"/>
                    </a:cubicBezTo>
                    <a:cubicBezTo>
                      <a:pt x="731" y="822"/>
                      <a:pt x="274" y="526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6"/>
              <p:cNvSpPr/>
              <p:nvPr/>
            </p:nvSpPr>
            <p:spPr>
              <a:xfrm>
                <a:off x="5326525" y="2910550"/>
                <a:ext cx="420304" cy="528234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12451" extrusionOk="0">
                    <a:moveTo>
                      <a:pt x="2521" y="1"/>
                    </a:moveTo>
                    <a:cubicBezTo>
                      <a:pt x="1680" y="1"/>
                      <a:pt x="537" y="157"/>
                      <a:pt x="297" y="974"/>
                    </a:cubicBezTo>
                    <a:cubicBezTo>
                      <a:pt x="1" y="2001"/>
                      <a:pt x="571" y="5996"/>
                      <a:pt x="777" y="7844"/>
                    </a:cubicBezTo>
                    <a:cubicBezTo>
                      <a:pt x="868" y="8461"/>
                      <a:pt x="845" y="9100"/>
                      <a:pt x="731" y="9716"/>
                    </a:cubicBezTo>
                    <a:lnTo>
                      <a:pt x="389" y="11679"/>
                    </a:lnTo>
                    <a:cubicBezTo>
                      <a:pt x="389" y="11679"/>
                      <a:pt x="3361" y="12450"/>
                      <a:pt x="6046" y="12450"/>
                    </a:cubicBezTo>
                    <a:cubicBezTo>
                      <a:pt x="6999" y="12450"/>
                      <a:pt x="7916" y="12353"/>
                      <a:pt x="8652" y="12090"/>
                    </a:cubicBezTo>
                    <a:lnTo>
                      <a:pt x="8378" y="10036"/>
                    </a:lnTo>
                    <a:cubicBezTo>
                      <a:pt x="8241" y="9237"/>
                      <a:pt x="8309" y="8392"/>
                      <a:pt x="8537" y="7616"/>
                    </a:cubicBezTo>
                    <a:cubicBezTo>
                      <a:pt x="9062" y="5722"/>
                      <a:pt x="9907" y="2001"/>
                      <a:pt x="9793" y="1545"/>
                    </a:cubicBezTo>
                    <a:cubicBezTo>
                      <a:pt x="9610" y="883"/>
                      <a:pt x="8606" y="495"/>
                      <a:pt x="6803" y="381"/>
                    </a:cubicBezTo>
                    <a:cubicBezTo>
                      <a:pt x="6803" y="381"/>
                      <a:pt x="6293" y="505"/>
                      <a:pt x="5577" y="505"/>
                    </a:cubicBezTo>
                    <a:cubicBezTo>
                      <a:pt x="4956" y="505"/>
                      <a:pt x="4179" y="411"/>
                      <a:pt x="3447" y="61"/>
                    </a:cubicBezTo>
                    <a:cubicBezTo>
                      <a:pt x="3447" y="61"/>
                      <a:pt x="3042" y="1"/>
                      <a:pt x="2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6"/>
              <p:cNvSpPr/>
              <p:nvPr/>
            </p:nvSpPr>
            <p:spPr>
              <a:xfrm>
                <a:off x="5461143" y="2914623"/>
                <a:ext cx="167579" cy="43061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1015" extrusionOk="0">
                    <a:moveTo>
                      <a:pt x="46" y="1"/>
                    </a:moveTo>
                    <a:cubicBezTo>
                      <a:pt x="38" y="1"/>
                      <a:pt x="31" y="3"/>
                      <a:pt x="23" y="11"/>
                    </a:cubicBezTo>
                    <a:cubicBezTo>
                      <a:pt x="0" y="34"/>
                      <a:pt x="0" y="56"/>
                      <a:pt x="23" y="79"/>
                    </a:cubicBezTo>
                    <a:cubicBezTo>
                      <a:pt x="23" y="79"/>
                      <a:pt x="799" y="1015"/>
                      <a:pt x="2078" y="1015"/>
                    </a:cubicBezTo>
                    <a:cubicBezTo>
                      <a:pt x="2625" y="1015"/>
                      <a:pt x="3242" y="855"/>
                      <a:pt x="3926" y="422"/>
                    </a:cubicBezTo>
                    <a:cubicBezTo>
                      <a:pt x="3949" y="399"/>
                      <a:pt x="3949" y="376"/>
                      <a:pt x="3926" y="353"/>
                    </a:cubicBezTo>
                    <a:cubicBezTo>
                      <a:pt x="3926" y="342"/>
                      <a:pt x="3921" y="336"/>
                      <a:pt x="3912" y="336"/>
                    </a:cubicBezTo>
                    <a:cubicBezTo>
                      <a:pt x="3904" y="336"/>
                      <a:pt x="3892" y="342"/>
                      <a:pt x="3881" y="353"/>
                    </a:cubicBezTo>
                    <a:cubicBezTo>
                      <a:pt x="3197" y="787"/>
                      <a:pt x="2589" y="941"/>
                      <a:pt x="2071" y="941"/>
                    </a:cubicBezTo>
                    <a:cubicBezTo>
                      <a:pt x="845" y="941"/>
                      <a:pt x="124" y="75"/>
                      <a:pt x="92" y="11"/>
                    </a:cubicBezTo>
                    <a:cubicBezTo>
                      <a:pt x="77" y="11"/>
                      <a:pt x="61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6"/>
              <p:cNvSpPr/>
              <p:nvPr/>
            </p:nvSpPr>
            <p:spPr>
              <a:xfrm>
                <a:off x="5530849" y="3117675"/>
                <a:ext cx="74626" cy="8985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2118" extrusionOk="0">
                    <a:moveTo>
                      <a:pt x="78" y="1"/>
                    </a:moveTo>
                    <a:cubicBezTo>
                      <a:pt x="69" y="1"/>
                      <a:pt x="58" y="7"/>
                      <a:pt x="47" y="18"/>
                    </a:cubicBezTo>
                    <a:cubicBezTo>
                      <a:pt x="24" y="18"/>
                      <a:pt x="1" y="41"/>
                      <a:pt x="24" y="64"/>
                    </a:cubicBezTo>
                    <a:cubicBezTo>
                      <a:pt x="412" y="863"/>
                      <a:pt x="982" y="1570"/>
                      <a:pt x="1667" y="2118"/>
                    </a:cubicBezTo>
                    <a:lnTo>
                      <a:pt x="1736" y="2118"/>
                    </a:lnTo>
                    <a:cubicBezTo>
                      <a:pt x="1758" y="2095"/>
                      <a:pt x="1758" y="2072"/>
                      <a:pt x="1736" y="2049"/>
                    </a:cubicBezTo>
                    <a:cubicBezTo>
                      <a:pt x="1051" y="1502"/>
                      <a:pt x="480" y="794"/>
                      <a:pt x="92" y="18"/>
                    </a:cubicBezTo>
                    <a:cubicBezTo>
                      <a:pt x="92" y="7"/>
                      <a:pt x="86" y="1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6"/>
              <p:cNvSpPr/>
              <p:nvPr/>
            </p:nvSpPr>
            <p:spPr>
              <a:xfrm>
                <a:off x="5515363" y="3130021"/>
                <a:ext cx="57189" cy="110432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2603" extrusionOk="0">
                    <a:moveTo>
                      <a:pt x="46" y="1"/>
                    </a:moveTo>
                    <a:cubicBezTo>
                      <a:pt x="23" y="1"/>
                      <a:pt x="1" y="24"/>
                      <a:pt x="1" y="47"/>
                    </a:cubicBezTo>
                    <a:cubicBezTo>
                      <a:pt x="1" y="1005"/>
                      <a:pt x="480" y="2010"/>
                      <a:pt x="1256" y="2603"/>
                    </a:cubicBezTo>
                    <a:lnTo>
                      <a:pt x="1325" y="2603"/>
                    </a:lnTo>
                    <a:cubicBezTo>
                      <a:pt x="1347" y="2580"/>
                      <a:pt x="1325" y="2557"/>
                      <a:pt x="1325" y="2535"/>
                    </a:cubicBezTo>
                    <a:cubicBezTo>
                      <a:pt x="571" y="1941"/>
                      <a:pt x="92" y="982"/>
                      <a:pt x="92" y="47"/>
                    </a:cubicBezTo>
                    <a:cubicBezTo>
                      <a:pt x="92" y="24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6"/>
              <p:cNvSpPr/>
              <p:nvPr/>
            </p:nvSpPr>
            <p:spPr>
              <a:xfrm>
                <a:off x="4768750" y="3115511"/>
                <a:ext cx="589750" cy="274956"/>
              </a:xfrm>
              <a:custGeom>
                <a:avLst/>
                <a:gdLst/>
                <a:ahLst/>
                <a:cxnLst/>
                <a:rect l="l" t="t" r="r" b="b"/>
                <a:pathLst>
                  <a:path w="13901" h="6481" extrusionOk="0">
                    <a:moveTo>
                      <a:pt x="11162" y="1"/>
                    </a:moveTo>
                    <a:cubicBezTo>
                      <a:pt x="10546" y="1028"/>
                      <a:pt x="9861" y="2169"/>
                      <a:pt x="9176" y="3310"/>
                    </a:cubicBezTo>
                    <a:cubicBezTo>
                      <a:pt x="5889" y="3949"/>
                      <a:pt x="3082" y="4451"/>
                      <a:pt x="2922" y="4497"/>
                    </a:cubicBezTo>
                    <a:cubicBezTo>
                      <a:pt x="2351" y="4109"/>
                      <a:pt x="1804" y="3972"/>
                      <a:pt x="1530" y="3926"/>
                    </a:cubicBezTo>
                    <a:cubicBezTo>
                      <a:pt x="1493" y="3919"/>
                      <a:pt x="1461" y="3916"/>
                      <a:pt x="1432" y="3916"/>
                    </a:cubicBezTo>
                    <a:cubicBezTo>
                      <a:pt x="1280" y="3916"/>
                      <a:pt x="1226" y="4006"/>
                      <a:pt x="1187" y="4063"/>
                    </a:cubicBezTo>
                    <a:cubicBezTo>
                      <a:pt x="1164" y="4109"/>
                      <a:pt x="1187" y="4155"/>
                      <a:pt x="1233" y="4155"/>
                    </a:cubicBezTo>
                    <a:cubicBezTo>
                      <a:pt x="1438" y="4223"/>
                      <a:pt x="1804" y="4383"/>
                      <a:pt x="1804" y="4543"/>
                    </a:cubicBezTo>
                    <a:cubicBezTo>
                      <a:pt x="1826" y="4725"/>
                      <a:pt x="183" y="4634"/>
                      <a:pt x="114" y="4862"/>
                    </a:cubicBezTo>
                    <a:cubicBezTo>
                      <a:pt x="92" y="4976"/>
                      <a:pt x="1279" y="5045"/>
                      <a:pt x="1279" y="5045"/>
                    </a:cubicBezTo>
                    <a:cubicBezTo>
                      <a:pt x="1279" y="5045"/>
                      <a:pt x="0" y="5205"/>
                      <a:pt x="69" y="5342"/>
                    </a:cubicBezTo>
                    <a:cubicBezTo>
                      <a:pt x="137" y="5501"/>
                      <a:pt x="1279" y="5524"/>
                      <a:pt x="1279" y="5524"/>
                    </a:cubicBezTo>
                    <a:cubicBezTo>
                      <a:pt x="1279" y="5524"/>
                      <a:pt x="23" y="5798"/>
                      <a:pt x="160" y="5912"/>
                    </a:cubicBezTo>
                    <a:cubicBezTo>
                      <a:pt x="219" y="5971"/>
                      <a:pt x="437" y="5988"/>
                      <a:pt x="667" y="5988"/>
                    </a:cubicBezTo>
                    <a:cubicBezTo>
                      <a:pt x="973" y="5988"/>
                      <a:pt x="1301" y="5958"/>
                      <a:pt x="1301" y="5958"/>
                    </a:cubicBezTo>
                    <a:lnTo>
                      <a:pt x="1301" y="5958"/>
                    </a:lnTo>
                    <a:cubicBezTo>
                      <a:pt x="868" y="6118"/>
                      <a:pt x="685" y="6232"/>
                      <a:pt x="639" y="6300"/>
                    </a:cubicBezTo>
                    <a:cubicBezTo>
                      <a:pt x="617" y="6346"/>
                      <a:pt x="639" y="6392"/>
                      <a:pt x="685" y="6392"/>
                    </a:cubicBezTo>
                    <a:cubicBezTo>
                      <a:pt x="1233" y="6392"/>
                      <a:pt x="2374" y="5889"/>
                      <a:pt x="2876" y="5661"/>
                    </a:cubicBezTo>
                    <a:cubicBezTo>
                      <a:pt x="4246" y="6118"/>
                      <a:pt x="5730" y="6369"/>
                      <a:pt x="7236" y="6437"/>
                    </a:cubicBezTo>
                    <a:cubicBezTo>
                      <a:pt x="7658" y="6468"/>
                      <a:pt x="8081" y="6480"/>
                      <a:pt x="8503" y="6480"/>
                    </a:cubicBezTo>
                    <a:cubicBezTo>
                      <a:pt x="9017" y="6480"/>
                      <a:pt x="9530" y="6462"/>
                      <a:pt x="10043" y="6437"/>
                    </a:cubicBezTo>
                    <a:cubicBezTo>
                      <a:pt x="10614" y="6392"/>
                      <a:pt x="11162" y="6095"/>
                      <a:pt x="11504" y="5616"/>
                    </a:cubicBezTo>
                    <a:cubicBezTo>
                      <a:pt x="12326" y="4520"/>
                      <a:pt x="13034" y="3424"/>
                      <a:pt x="13650" y="2397"/>
                    </a:cubicBezTo>
                    <a:cubicBezTo>
                      <a:pt x="13718" y="2260"/>
                      <a:pt x="13810" y="2123"/>
                      <a:pt x="13901" y="1986"/>
                    </a:cubicBezTo>
                    <a:cubicBezTo>
                      <a:pt x="13832" y="1941"/>
                      <a:pt x="13787" y="1895"/>
                      <a:pt x="13718" y="1849"/>
                    </a:cubicBezTo>
                    <a:cubicBezTo>
                      <a:pt x="13193" y="1484"/>
                      <a:pt x="12668" y="1096"/>
                      <a:pt x="12166" y="731"/>
                    </a:cubicBezTo>
                    <a:cubicBezTo>
                      <a:pt x="11847" y="503"/>
                      <a:pt x="11504" y="274"/>
                      <a:pt x="11162" y="1"/>
                    </a:cubicBezTo>
                    <a:close/>
                  </a:path>
                </a:pathLst>
              </a:custGeom>
              <a:solidFill>
                <a:srgbClr val="C55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6"/>
              <p:cNvSpPr/>
              <p:nvPr/>
            </p:nvSpPr>
            <p:spPr>
              <a:xfrm>
                <a:off x="5214181" y="2904823"/>
                <a:ext cx="258623" cy="344406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8118" extrusionOk="0">
                    <a:moveTo>
                      <a:pt x="4807" y="1"/>
                    </a:moveTo>
                    <a:cubicBezTo>
                      <a:pt x="4173" y="1"/>
                      <a:pt x="3445" y="160"/>
                      <a:pt x="2968" y="767"/>
                    </a:cubicBezTo>
                    <a:cubicBezTo>
                      <a:pt x="1964" y="2068"/>
                      <a:pt x="1" y="5857"/>
                      <a:pt x="1" y="5857"/>
                    </a:cubicBezTo>
                    <a:cubicBezTo>
                      <a:pt x="1" y="5857"/>
                      <a:pt x="2396" y="8117"/>
                      <a:pt x="2686" y="8117"/>
                    </a:cubicBezTo>
                    <a:cubicBezTo>
                      <a:pt x="2689" y="8117"/>
                      <a:pt x="2692" y="8117"/>
                      <a:pt x="2694" y="8116"/>
                    </a:cubicBezTo>
                    <a:cubicBezTo>
                      <a:pt x="2945" y="8071"/>
                      <a:pt x="5844" y="2638"/>
                      <a:pt x="5844" y="1520"/>
                    </a:cubicBezTo>
                    <a:cubicBezTo>
                      <a:pt x="5844" y="401"/>
                      <a:pt x="6095" y="196"/>
                      <a:pt x="6095" y="196"/>
                    </a:cubicBezTo>
                    <a:cubicBezTo>
                      <a:pt x="6095" y="196"/>
                      <a:pt x="5509" y="1"/>
                      <a:pt x="48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6"/>
              <p:cNvSpPr/>
              <p:nvPr/>
            </p:nvSpPr>
            <p:spPr>
              <a:xfrm>
                <a:off x="5206459" y="3156198"/>
                <a:ext cx="122057" cy="11140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2626" extrusionOk="0">
                    <a:moveTo>
                      <a:pt x="274" y="0"/>
                    </a:moveTo>
                    <a:cubicBezTo>
                      <a:pt x="183" y="160"/>
                      <a:pt x="92" y="297"/>
                      <a:pt x="0" y="434"/>
                    </a:cubicBezTo>
                    <a:cubicBezTo>
                      <a:pt x="434" y="845"/>
                      <a:pt x="2329" y="2602"/>
                      <a:pt x="2602" y="2625"/>
                    </a:cubicBezTo>
                    <a:cubicBezTo>
                      <a:pt x="2694" y="2488"/>
                      <a:pt x="2785" y="2328"/>
                      <a:pt x="2876" y="2191"/>
                    </a:cubicBezTo>
                    <a:cubicBezTo>
                      <a:pt x="2602" y="2191"/>
                      <a:pt x="685" y="388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6"/>
              <p:cNvSpPr/>
              <p:nvPr/>
            </p:nvSpPr>
            <p:spPr>
              <a:xfrm>
                <a:off x="5326525" y="3145761"/>
                <a:ext cx="68813" cy="105384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2484" extrusionOk="0">
                    <a:moveTo>
                      <a:pt x="1567" y="1"/>
                    </a:moveTo>
                    <a:cubicBezTo>
                      <a:pt x="1559" y="1"/>
                      <a:pt x="1553" y="7"/>
                      <a:pt x="1553" y="18"/>
                    </a:cubicBezTo>
                    <a:lnTo>
                      <a:pt x="1" y="2415"/>
                    </a:lnTo>
                    <a:cubicBezTo>
                      <a:pt x="1" y="2437"/>
                      <a:pt x="1" y="2460"/>
                      <a:pt x="24" y="2483"/>
                    </a:cubicBezTo>
                    <a:lnTo>
                      <a:pt x="46" y="2483"/>
                    </a:lnTo>
                    <a:cubicBezTo>
                      <a:pt x="69" y="2483"/>
                      <a:pt x="69" y="2483"/>
                      <a:pt x="92" y="2460"/>
                    </a:cubicBezTo>
                    <a:lnTo>
                      <a:pt x="1621" y="64"/>
                    </a:lnTo>
                    <a:cubicBezTo>
                      <a:pt x="1621" y="41"/>
                      <a:pt x="1621" y="18"/>
                      <a:pt x="1599" y="18"/>
                    </a:cubicBezTo>
                    <a:cubicBezTo>
                      <a:pt x="1587" y="7"/>
                      <a:pt x="1576" y="1"/>
                      <a:pt x="1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6"/>
              <p:cNvSpPr/>
              <p:nvPr/>
            </p:nvSpPr>
            <p:spPr>
              <a:xfrm>
                <a:off x="5736148" y="2757180"/>
                <a:ext cx="241186" cy="533282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2570" extrusionOk="0">
                    <a:moveTo>
                      <a:pt x="4256" y="0"/>
                    </a:moveTo>
                    <a:cubicBezTo>
                      <a:pt x="4253" y="0"/>
                      <a:pt x="4250" y="1"/>
                      <a:pt x="4246" y="1"/>
                    </a:cubicBezTo>
                    <a:cubicBezTo>
                      <a:pt x="4109" y="24"/>
                      <a:pt x="4132" y="1508"/>
                      <a:pt x="3972" y="1530"/>
                    </a:cubicBezTo>
                    <a:cubicBezTo>
                      <a:pt x="3970" y="1531"/>
                      <a:pt x="3968" y="1531"/>
                      <a:pt x="3966" y="1531"/>
                    </a:cubicBezTo>
                    <a:cubicBezTo>
                      <a:pt x="3843" y="1531"/>
                      <a:pt x="3616" y="954"/>
                      <a:pt x="3425" y="954"/>
                    </a:cubicBezTo>
                    <a:cubicBezTo>
                      <a:pt x="3401" y="954"/>
                      <a:pt x="3378" y="963"/>
                      <a:pt x="3356" y="983"/>
                    </a:cubicBezTo>
                    <a:cubicBezTo>
                      <a:pt x="3196" y="1142"/>
                      <a:pt x="3699" y="2215"/>
                      <a:pt x="3835" y="2512"/>
                    </a:cubicBezTo>
                    <a:lnTo>
                      <a:pt x="2009" y="7899"/>
                    </a:lnTo>
                    <a:lnTo>
                      <a:pt x="1325" y="6689"/>
                    </a:lnTo>
                    <a:lnTo>
                      <a:pt x="1" y="10752"/>
                    </a:lnTo>
                    <a:cubicBezTo>
                      <a:pt x="1" y="10752"/>
                      <a:pt x="1075" y="12570"/>
                      <a:pt x="2477" y="12570"/>
                    </a:cubicBezTo>
                    <a:cubicBezTo>
                      <a:pt x="2548" y="12570"/>
                      <a:pt x="2621" y="12565"/>
                      <a:pt x="2694" y="12555"/>
                    </a:cubicBezTo>
                    <a:cubicBezTo>
                      <a:pt x="4201" y="12350"/>
                      <a:pt x="5616" y="5913"/>
                      <a:pt x="5068" y="2512"/>
                    </a:cubicBezTo>
                    <a:cubicBezTo>
                      <a:pt x="5273" y="2284"/>
                      <a:pt x="5684" y="1622"/>
                      <a:pt x="5684" y="1485"/>
                    </a:cubicBezTo>
                    <a:cubicBezTo>
                      <a:pt x="5684" y="1325"/>
                      <a:pt x="5433" y="1188"/>
                      <a:pt x="5433" y="1188"/>
                    </a:cubicBezTo>
                    <a:cubicBezTo>
                      <a:pt x="5381" y="961"/>
                      <a:pt x="5155" y="934"/>
                      <a:pt x="5052" y="934"/>
                    </a:cubicBezTo>
                    <a:cubicBezTo>
                      <a:pt x="5020" y="934"/>
                      <a:pt x="5000" y="937"/>
                      <a:pt x="5000" y="937"/>
                    </a:cubicBezTo>
                    <a:cubicBezTo>
                      <a:pt x="4943" y="805"/>
                      <a:pt x="4856" y="767"/>
                      <a:pt x="4773" y="767"/>
                    </a:cubicBezTo>
                    <a:cubicBezTo>
                      <a:pt x="4654" y="767"/>
                      <a:pt x="4543" y="846"/>
                      <a:pt x="4543" y="846"/>
                    </a:cubicBezTo>
                    <a:cubicBezTo>
                      <a:pt x="4543" y="445"/>
                      <a:pt x="4391" y="0"/>
                      <a:pt x="4256" y="0"/>
                    </a:cubicBezTo>
                    <a:close/>
                  </a:path>
                </a:pathLst>
              </a:custGeom>
              <a:solidFill>
                <a:srgbClr val="C55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6"/>
              <p:cNvSpPr/>
              <p:nvPr/>
            </p:nvSpPr>
            <p:spPr>
              <a:xfrm>
                <a:off x="5744888" y="3075800"/>
                <a:ext cx="74583" cy="161767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3813" extrusionOk="0">
                    <a:moveTo>
                      <a:pt x="1575" y="1"/>
                    </a:moveTo>
                    <a:cubicBezTo>
                      <a:pt x="1415" y="982"/>
                      <a:pt x="388" y="2877"/>
                      <a:pt x="0" y="3561"/>
                    </a:cubicBezTo>
                    <a:cubicBezTo>
                      <a:pt x="46" y="3630"/>
                      <a:pt x="114" y="3721"/>
                      <a:pt x="206" y="3813"/>
                    </a:cubicBezTo>
                    <a:cubicBezTo>
                      <a:pt x="594" y="3105"/>
                      <a:pt x="1598" y="1279"/>
                      <a:pt x="1758" y="297"/>
                    </a:cubicBez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6"/>
              <p:cNvSpPr/>
              <p:nvPr/>
            </p:nvSpPr>
            <p:spPr>
              <a:xfrm>
                <a:off x="5615107" y="2934436"/>
                <a:ext cx="207289" cy="303127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7145" extrusionOk="0">
                    <a:moveTo>
                      <a:pt x="1368" y="0"/>
                    </a:moveTo>
                    <a:cubicBezTo>
                      <a:pt x="1361" y="0"/>
                      <a:pt x="1354" y="0"/>
                      <a:pt x="1347" y="0"/>
                    </a:cubicBezTo>
                    <a:cubicBezTo>
                      <a:pt x="1" y="23"/>
                      <a:pt x="412" y="4428"/>
                      <a:pt x="1598" y="5341"/>
                    </a:cubicBezTo>
                    <a:lnTo>
                      <a:pt x="2922" y="7145"/>
                    </a:lnTo>
                    <a:cubicBezTo>
                      <a:pt x="2922" y="7145"/>
                      <a:pt x="4885" y="3766"/>
                      <a:pt x="4634" y="2899"/>
                    </a:cubicBezTo>
                    <a:cubicBezTo>
                      <a:pt x="4453" y="2195"/>
                      <a:pt x="2735" y="0"/>
                      <a:pt x="1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6"/>
              <p:cNvSpPr/>
              <p:nvPr/>
            </p:nvSpPr>
            <p:spPr>
              <a:xfrm>
                <a:off x="5698389" y="3011907"/>
                <a:ext cx="19431" cy="176276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155" extrusionOk="0">
                    <a:moveTo>
                      <a:pt x="46" y="0"/>
                    </a:moveTo>
                    <a:cubicBezTo>
                      <a:pt x="23" y="0"/>
                      <a:pt x="23" y="23"/>
                      <a:pt x="23" y="46"/>
                    </a:cubicBezTo>
                    <a:cubicBezTo>
                      <a:pt x="23" y="69"/>
                      <a:pt x="183" y="1712"/>
                      <a:pt x="275" y="2397"/>
                    </a:cubicBezTo>
                    <a:cubicBezTo>
                      <a:pt x="366" y="3104"/>
                      <a:pt x="23" y="4086"/>
                      <a:pt x="23" y="4086"/>
                    </a:cubicBezTo>
                    <a:cubicBezTo>
                      <a:pt x="1" y="4109"/>
                      <a:pt x="23" y="4154"/>
                      <a:pt x="46" y="4154"/>
                    </a:cubicBezTo>
                    <a:lnTo>
                      <a:pt x="69" y="4154"/>
                    </a:lnTo>
                    <a:cubicBezTo>
                      <a:pt x="69" y="4154"/>
                      <a:pt x="92" y="4154"/>
                      <a:pt x="92" y="4132"/>
                    </a:cubicBezTo>
                    <a:cubicBezTo>
                      <a:pt x="115" y="4086"/>
                      <a:pt x="457" y="3104"/>
                      <a:pt x="366" y="2397"/>
                    </a:cubicBezTo>
                    <a:cubicBezTo>
                      <a:pt x="275" y="1689"/>
                      <a:pt x="115" y="46"/>
                      <a:pt x="115" y="46"/>
                    </a:cubicBezTo>
                    <a:cubicBezTo>
                      <a:pt x="92" y="23"/>
                      <a:pt x="92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6"/>
              <p:cNvSpPr/>
              <p:nvPr/>
            </p:nvSpPr>
            <p:spPr>
              <a:xfrm>
                <a:off x="5712941" y="4342477"/>
                <a:ext cx="269229" cy="259556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6118" extrusionOk="0">
                    <a:moveTo>
                      <a:pt x="91" y="0"/>
                    </a:moveTo>
                    <a:lnTo>
                      <a:pt x="137" y="4428"/>
                    </a:lnTo>
                    <a:cubicBezTo>
                      <a:pt x="0" y="4953"/>
                      <a:pt x="23" y="5524"/>
                      <a:pt x="46" y="5752"/>
                    </a:cubicBezTo>
                    <a:cubicBezTo>
                      <a:pt x="91" y="5980"/>
                      <a:pt x="251" y="6117"/>
                      <a:pt x="479" y="6117"/>
                    </a:cubicBezTo>
                    <a:lnTo>
                      <a:pt x="6049" y="6117"/>
                    </a:lnTo>
                    <a:cubicBezTo>
                      <a:pt x="6094" y="6117"/>
                      <a:pt x="6163" y="6094"/>
                      <a:pt x="6209" y="6049"/>
                    </a:cubicBezTo>
                    <a:cubicBezTo>
                      <a:pt x="6345" y="5866"/>
                      <a:pt x="6300" y="5729"/>
                      <a:pt x="6231" y="5661"/>
                    </a:cubicBezTo>
                    <a:cubicBezTo>
                      <a:pt x="6186" y="5592"/>
                      <a:pt x="6117" y="5569"/>
                      <a:pt x="6026" y="5569"/>
                    </a:cubicBezTo>
                    <a:cubicBezTo>
                      <a:pt x="5940" y="5581"/>
                      <a:pt x="5852" y="5586"/>
                      <a:pt x="5762" y="5586"/>
                    </a:cubicBezTo>
                    <a:cubicBezTo>
                      <a:pt x="4386" y="5586"/>
                      <a:pt x="2556" y="4360"/>
                      <a:pt x="2556" y="4360"/>
                    </a:cubicBezTo>
                    <a:cubicBezTo>
                      <a:pt x="2648" y="3766"/>
                      <a:pt x="2808" y="2442"/>
                      <a:pt x="3036" y="662"/>
                    </a:cubicBezTo>
                    <a:cubicBezTo>
                      <a:pt x="3059" y="502"/>
                      <a:pt x="3081" y="343"/>
                      <a:pt x="3104" y="183"/>
                    </a:cubicBezTo>
                    <a:cubicBezTo>
                      <a:pt x="2100" y="137"/>
                      <a:pt x="1096" y="69"/>
                      <a:pt x="91" y="0"/>
                    </a:cubicBezTo>
                    <a:close/>
                  </a:path>
                </a:pathLst>
              </a:custGeom>
              <a:solidFill>
                <a:srgbClr val="C55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6"/>
              <p:cNvSpPr/>
              <p:nvPr/>
            </p:nvSpPr>
            <p:spPr>
              <a:xfrm>
                <a:off x="5702250" y="4518716"/>
                <a:ext cx="289593" cy="85232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2009" extrusionOk="0">
                    <a:moveTo>
                      <a:pt x="3066" y="1"/>
                    </a:moveTo>
                    <a:cubicBezTo>
                      <a:pt x="2825" y="1"/>
                      <a:pt x="2576" y="96"/>
                      <a:pt x="2398" y="274"/>
                    </a:cubicBezTo>
                    <a:cubicBezTo>
                      <a:pt x="2238" y="434"/>
                      <a:pt x="2101" y="685"/>
                      <a:pt x="1850" y="731"/>
                    </a:cubicBezTo>
                    <a:cubicBezTo>
                      <a:pt x="1834" y="733"/>
                      <a:pt x="1818" y="734"/>
                      <a:pt x="1802" y="734"/>
                    </a:cubicBezTo>
                    <a:cubicBezTo>
                      <a:pt x="1636" y="734"/>
                      <a:pt x="1473" y="629"/>
                      <a:pt x="1348" y="525"/>
                    </a:cubicBezTo>
                    <a:cubicBezTo>
                      <a:pt x="1211" y="388"/>
                      <a:pt x="1097" y="229"/>
                      <a:pt x="914" y="160"/>
                    </a:cubicBezTo>
                    <a:cubicBezTo>
                      <a:pt x="846" y="126"/>
                      <a:pt x="782" y="110"/>
                      <a:pt x="721" y="110"/>
                    </a:cubicBezTo>
                    <a:cubicBezTo>
                      <a:pt x="577" y="110"/>
                      <a:pt x="449" y="198"/>
                      <a:pt x="321" y="343"/>
                    </a:cubicBezTo>
                    <a:cubicBezTo>
                      <a:pt x="1" y="685"/>
                      <a:pt x="206" y="1552"/>
                      <a:pt x="275" y="1895"/>
                    </a:cubicBezTo>
                    <a:cubicBezTo>
                      <a:pt x="298" y="1963"/>
                      <a:pt x="366" y="2009"/>
                      <a:pt x="435" y="2009"/>
                    </a:cubicBezTo>
                    <a:lnTo>
                      <a:pt x="6666" y="2009"/>
                    </a:lnTo>
                    <a:cubicBezTo>
                      <a:pt x="6757" y="2009"/>
                      <a:pt x="6826" y="1940"/>
                      <a:pt x="6826" y="1849"/>
                    </a:cubicBezTo>
                    <a:cubicBezTo>
                      <a:pt x="6826" y="1689"/>
                      <a:pt x="6757" y="1530"/>
                      <a:pt x="6643" y="1415"/>
                    </a:cubicBezTo>
                    <a:cubicBezTo>
                      <a:pt x="6483" y="1279"/>
                      <a:pt x="6255" y="1210"/>
                      <a:pt x="6050" y="1187"/>
                    </a:cubicBezTo>
                    <a:cubicBezTo>
                      <a:pt x="5981" y="1180"/>
                      <a:pt x="5910" y="1177"/>
                      <a:pt x="5838" y="1177"/>
                    </a:cubicBezTo>
                    <a:cubicBezTo>
                      <a:pt x="5695" y="1177"/>
                      <a:pt x="5547" y="1187"/>
                      <a:pt x="5411" y="1187"/>
                    </a:cubicBezTo>
                    <a:cubicBezTo>
                      <a:pt x="4589" y="1142"/>
                      <a:pt x="3744" y="708"/>
                      <a:pt x="3265" y="23"/>
                    </a:cubicBezTo>
                    <a:cubicBezTo>
                      <a:pt x="3200" y="8"/>
                      <a:pt x="3134" y="1"/>
                      <a:pt x="30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6"/>
              <p:cNvSpPr/>
              <p:nvPr/>
            </p:nvSpPr>
            <p:spPr>
              <a:xfrm>
                <a:off x="5162888" y="4304676"/>
                <a:ext cx="285690" cy="297357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7009" extrusionOk="0">
                    <a:moveTo>
                      <a:pt x="3607" y="1"/>
                    </a:moveTo>
                    <a:lnTo>
                      <a:pt x="3607" y="1"/>
                    </a:lnTo>
                    <a:cubicBezTo>
                      <a:pt x="3744" y="2535"/>
                      <a:pt x="3835" y="4498"/>
                      <a:pt x="3881" y="5251"/>
                    </a:cubicBezTo>
                    <a:cubicBezTo>
                      <a:pt x="3881" y="5251"/>
                      <a:pt x="1971" y="6477"/>
                      <a:pt x="585" y="6477"/>
                    </a:cubicBezTo>
                    <a:cubicBezTo>
                      <a:pt x="494" y="6477"/>
                      <a:pt x="405" y="6472"/>
                      <a:pt x="320" y="6460"/>
                    </a:cubicBezTo>
                    <a:cubicBezTo>
                      <a:pt x="251" y="6460"/>
                      <a:pt x="160" y="6483"/>
                      <a:pt x="114" y="6552"/>
                    </a:cubicBezTo>
                    <a:cubicBezTo>
                      <a:pt x="46" y="6620"/>
                      <a:pt x="0" y="6757"/>
                      <a:pt x="114" y="6940"/>
                    </a:cubicBezTo>
                    <a:cubicBezTo>
                      <a:pt x="160" y="6985"/>
                      <a:pt x="206" y="7008"/>
                      <a:pt x="274" y="7008"/>
                    </a:cubicBezTo>
                    <a:lnTo>
                      <a:pt x="5844" y="7008"/>
                    </a:lnTo>
                    <a:cubicBezTo>
                      <a:pt x="6049" y="7008"/>
                      <a:pt x="6254" y="6871"/>
                      <a:pt x="6300" y="6643"/>
                    </a:cubicBezTo>
                    <a:cubicBezTo>
                      <a:pt x="6346" y="6415"/>
                      <a:pt x="6414" y="5844"/>
                      <a:pt x="6300" y="5319"/>
                    </a:cubicBezTo>
                    <a:lnTo>
                      <a:pt x="6734" y="366"/>
                    </a:lnTo>
                    <a:cubicBezTo>
                      <a:pt x="5889" y="275"/>
                      <a:pt x="5067" y="184"/>
                      <a:pt x="4223" y="92"/>
                    </a:cubicBezTo>
                    <a:cubicBezTo>
                      <a:pt x="4018" y="69"/>
                      <a:pt x="3812" y="24"/>
                      <a:pt x="3607" y="1"/>
                    </a:cubicBezTo>
                    <a:close/>
                  </a:path>
                </a:pathLst>
              </a:custGeom>
              <a:solidFill>
                <a:srgbClr val="C55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6"/>
              <p:cNvSpPr/>
              <p:nvPr/>
            </p:nvSpPr>
            <p:spPr>
              <a:xfrm>
                <a:off x="5165773" y="4518716"/>
                <a:ext cx="289593" cy="85232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2009" extrusionOk="0">
                    <a:moveTo>
                      <a:pt x="3760" y="1"/>
                    </a:moveTo>
                    <a:cubicBezTo>
                      <a:pt x="3693" y="1"/>
                      <a:pt x="3626" y="8"/>
                      <a:pt x="3561" y="23"/>
                    </a:cubicBezTo>
                    <a:cubicBezTo>
                      <a:pt x="3082" y="708"/>
                      <a:pt x="2238" y="1142"/>
                      <a:pt x="1416" y="1187"/>
                    </a:cubicBezTo>
                    <a:cubicBezTo>
                      <a:pt x="1279" y="1187"/>
                      <a:pt x="1142" y="1177"/>
                      <a:pt x="998" y="1177"/>
                    </a:cubicBezTo>
                    <a:cubicBezTo>
                      <a:pt x="926" y="1177"/>
                      <a:pt x="853" y="1180"/>
                      <a:pt x="777" y="1187"/>
                    </a:cubicBezTo>
                    <a:cubicBezTo>
                      <a:pt x="571" y="1210"/>
                      <a:pt x="343" y="1279"/>
                      <a:pt x="183" y="1415"/>
                    </a:cubicBezTo>
                    <a:cubicBezTo>
                      <a:pt x="69" y="1530"/>
                      <a:pt x="1" y="1689"/>
                      <a:pt x="1" y="1849"/>
                    </a:cubicBezTo>
                    <a:cubicBezTo>
                      <a:pt x="1" y="1940"/>
                      <a:pt x="69" y="2009"/>
                      <a:pt x="161" y="2009"/>
                    </a:cubicBezTo>
                    <a:lnTo>
                      <a:pt x="6392" y="2009"/>
                    </a:lnTo>
                    <a:cubicBezTo>
                      <a:pt x="6460" y="2009"/>
                      <a:pt x="6529" y="1963"/>
                      <a:pt x="6552" y="1895"/>
                    </a:cubicBezTo>
                    <a:cubicBezTo>
                      <a:pt x="6620" y="1552"/>
                      <a:pt x="6825" y="685"/>
                      <a:pt x="6506" y="343"/>
                    </a:cubicBezTo>
                    <a:cubicBezTo>
                      <a:pt x="6378" y="198"/>
                      <a:pt x="6249" y="110"/>
                      <a:pt x="6105" y="110"/>
                    </a:cubicBezTo>
                    <a:cubicBezTo>
                      <a:pt x="6044" y="110"/>
                      <a:pt x="5980" y="126"/>
                      <a:pt x="5912" y="160"/>
                    </a:cubicBezTo>
                    <a:cubicBezTo>
                      <a:pt x="5730" y="229"/>
                      <a:pt x="5616" y="388"/>
                      <a:pt x="5479" y="525"/>
                    </a:cubicBezTo>
                    <a:cubicBezTo>
                      <a:pt x="5354" y="629"/>
                      <a:pt x="5191" y="734"/>
                      <a:pt x="5024" y="734"/>
                    </a:cubicBezTo>
                    <a:cubicBezTo>
                      <a:pt x="5008" y="734"/>
                      <a:pt x="4993" y="733"/>
                      <a:pt x="4977" y="731"/>
                    </a:cubicBezTo>
                    <a:cubicBezTo>
                      <a:pt x="4726" y="685"/>
                      <a:pt x="4589" y="434"/>
                      <a:pt x="4429" y="274"/>
                    </a:cubicBezTo>
                    <a:cubicBezTo>
                      <a:pt x="4250" y="96"/>
                      <a:pt x="4002" y="1"/>
                      <a:pt x="3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6"/>
              <p:cNvSpPr/>
              <p:nvPr/>
            </p:nvSpPr>
            <p:spPr>
              <a:xfrm>
                <a:off x="5280069" y="3395397"/>
                <a:ext cx="609138" cy="1126214"/>
              </a:xfrm>
              <a:custGeom>
                <a:avLst/>
                <a:gdLst/>
                <a:ahLst/>
                <a:cxnLst/>
                <a:rect l="l" t="t" r="r" b="b"/>
                <a:pathLst>
                  <a:path w="14358" h="26546" extrusionOk="0">
                    <a:moveTo>
                      <a:pt x="1689" y="0"/>
                    </a:moveTo>
                    <a:cubicBezTo>
                      <a:pt x="1689" y="0"/>
                      <a:pt x="365" y="2305"/>
                      <a:pt x="183" y="5569"/>
                    </a:cubicBezTo>
                    <a:cubicBezTo>
                      <a:pt x="0" y="8811"/>
                      <a:pt x="936" y="26455"/>
                      <a:pt x="936" y="26455"/>
                    </a:cubicBezTo>
                    <a:lnTo>
                      <a:pt x="4017" y="26455"/>
                    </a:lnTo>
                    <a:lnTo>
                      <a:pt x="5798" y="4679"/>
                    </a:lnTo>
                    <a:lnTo>
                      <a:pt x="9975" y="15339"/>
                    </a:lnTo>
                    <a:lnTo>
                      <a:pt x="10180" y="26546"/>
                    </a:lnTo>
                    <a:lnTo>
                      <a:pt x="13125" y="26546"/>
                    </a:lnTo>
                    <a:cubicBezTo>
                      <a:pt x="13125" y="26546"/>
                      <a:pt x="14357" y="15772"/>
                      <a:pt x="14266" y="14814"/>
                    </a:cubicBezTo>
                    <a:cubicBezTo>
                      <a:pt x="14197" y="13832"/>
                      <a:pt x="9564" y="502"/>
                      <a:pt x="9564" y="502"/>
                    </a:cubicBezTo>
                    <a:lnTo>
                      <a:pt x="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6"/>
              <p:cNvSpPr/>
              <p:nvPr/>
            </p:nvSpPr>
            <p:spPr>
              <a:xfrm>
                <a:off x="5344938" y="3421532"/>
                <a:ext cx="344788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594" extrusionOk="0">
                    <a:moveTo>
                      <a:pt x="46" y="0"/>
                    </a:moveTo>
                    <a:cubicBezTo>
                      <a:pt x="23" y="0"/>
                      <a:pt x="0" y="23"/>
                      <a:pt x="0" y="46"/>
                    </a:cubicBezTo>
                    <a:cubicBezTo>
                      <a:pt x="0" y="69"/>
                      <a:pt x="23" y="92"/>
                      <a:pt x="46" y="92"/>
                    </a:cubicBezTo>
                    <a:lnTo>
                      <a:pt x="8081" y="594"/>
                    </a:lnTo>
                    <a:cubicBezTo>
                      <a:pt x="8103" y="594"/>
                      <a:pt x="8126" y="571"/>
                      <a:pt x="8126" y="548"/>
                    </a:cubicBezTo>
                    <a:cubicBezTo>
                      <a:pt x="8126" y="525"/>
                      <a:pt x="8103" y="502"/>
                      <a:pt x="8081" y="502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6"/>
              <p:cNvSpPr/>
              <p:nvPr/>
            </p:nvSpPr>
            <p:spPr>
              <a:xfrm>
                <a:off x="5850444" y="4021905"/>
                <a:ext cx="12600" cy="2910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86" extrusionOk="0">
                    <a:moveTo>
                      <a:pt x="251" y="1"/>
                    </a:moveTo>
                    <a:cubicBezTo>
                      <a:pt x="228" y="1"/>
                      <a:pt x="206" y="24"/>
                      <a:pt x="206" y="47"/>
                    </a:cubicBezTo>
                    <a:cubicBezTo>
                      <a:pt x="206" y="252"/>
                      <a:pt x="137" y="457"/>
                      <a:pt x="23" y="617"/>
                    </a:cubicBezTo>
                    <a:cubicBezTo>
                      <a:pt x="0" y="640"/>
                      <a:pt x="0" y="663"/>
                      <a:pt x="23" y="686"/>
                    </a:cubicBezTo>
                    <a:lnTo>
                      <a:pt x="46" y="686"/>
                    </a:lnTo>
                    <a:cubicBezTo>
                      <a:pt x="69" y="686"/>
                      <a:pt x="92" y="686"/>
                      <a:pt x="92" y="663"/>
                    </a:cubicBezTo>
                    <a:cubicBezTo>
                      <a:pt x="206" y="480"/>
                      <a:pt x="297" y="252"/>
                      <a:pt x="297" y="47"/>
                    </a:cubicBezTo>
                    <a:cubicBezTo>
                      <a:pt x="297" y="24"/>
                      <a:pt x="274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6"/>
              <p:cNvSpPr/>
              <p:nvPr/>
            </p:nvSpPr>
            <p:spPr>
              <a:xfrm>
                <a:off x="5444682" y="2566644"/>
                <a:ext cx="248907" cy="287599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6779" extrusionOk="0">
                    <a:moveTo>
                      <a:pt x="3477" y="0"/>
                    </a:moveTo>
                    <a:cubicBezTo>
                      <a:pt x="2902" y="0"/>
                      <a:pt x="2285" y="177"/>
                      <a:pt x="1735" y="589"/>
                    </a:cubicBezTo>
                    <a:cubicBezTo>
                      <a:pt x="1050" y="1114"/>
                      <a:pt x="845" y="2096"/>
                      <a:pt x="822" y="3031"/>
                    </a:cubicBezTo>
                    <a:cubicBezTo>
                      <a:pt x="799" y="3009"/>
                      <a:pt x="754" y="2986"/>
                      <a:pt x="754" y="2986"/>
                    </a:cubicBezTo>
                    <a:cubicBezTo>
                      <a:pt x="705" y="2970"/>
                      <a:pt x="656" y="2962"/>
                      <a:pt x="607" y="2962"/>
                    </a:cubicBezTo>
                    <a:cubicBezTo>
                      <a:pt x="380" y="2962"/>
                      <a:pt x="163" y="3126"/>
                      <a:pt x="69" y="3351"/>
                    </a:cubicBezTo>
                    <a:cubicBezTo>
                      <a:pt x="0" y="3556"/>
                      <a:pt x="23" y="3785"/>
                      <a:pt x="115" y="3990"/>
                    </a:cubicBezTo>
                    <a:cubicBezTo>
                      <a:pt x="206" y="4150"/>
                      <a:pt x="366" y="4287"/>
                      <a:pt x="525" y="4378"/>
                    </a:cubicBezTo>
                    <a:cubicBezTo>
                      <a:pt x="571" y="4401"/>
                      <a:pt x="754" y="4447"/>
                      <a:pt x="891" y="4447"/>
                    </a:cubicBezTo>
                    <a:cubicBezTo>
                      <a:pt x="982" y="5040"/>
                      <a:pt x="1256" y="5633"/>
                      <a:pt x="1712" y="6067"/>
                    </a:cubicBezTo>
                    <a:cubicBezTo>
                      <a:pt x="2173" y="6528"/>
                      <a:pt x="2780" y="6779"/>
                      <a:pt x="3423" y="6779"/>
                    </a:cubicBezTo>
                    <a:cubicBezTo>
                      <a:pt x="3544" y="6779"/>
                      <a:pt x="3666" y="6770"/>
                      <a:pt x="3789" y="6752"/>
                    </a:cubicBezTo>
                    <a:cubicBezTo>
                      <a:pt x="4406" y="6683"/>
                      <a:pt x="5319" y="6364"/>
                      <a:pt x="5570" y="5748"/>
                    </a:cubicBezTo>
                    <a:cubicBezTo>
                      <a:pt x="5638" y="5611"/>
                      <a:pt x="5661" y="5428"/>
                      <a:pt x="5661" y="5268"/>
                    </a:cubicBezTo>
                    <a:cubicBezTo>
                      <a:pt x="5775" y="3967"/>
                      <a:pt x="5867" y="2438"/>
                      <a:pt x="5478" y="1183"/>
                    </a:cubicBezTo>
                    <a:cubicBezTo>
                      <a:pt x="5265" y="485"/>
                      <a:pt x="4430" y="0"/>
                      <a:pt x="3477" y="0"/>
                    </a:cubicBezTo>
                    <a:close/>
                  </a:path>
                </a:pathLst>
              </a:custGeom>
              <a:solidFill>
                <a:srgbClr val="C55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6"/>
              <p:cNvSpPr/>
              <p:nvPr/>
            </p:nvSpPr>
            <p:spPr>
              <a:xfrm>
                <a:off x="5648029" y="2691377"/>
                <a:ext cx="16503" cy="310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731" extrusionOk="0">
                    <a:moveTo>
                      <a:pt x="229" y="0"/>
                    </a:moveTo>
                    <a:cubicBezTo>
                      <a:pt x="115" y="0"/>
                      <a:pt x="24" y="160"/>
                      <a:pt x="24" y="342"/>
                    </a:cubicBezTo>
                    <a:cubicBezTo>
                      <a:pt x="1" y="548"/>
                      <a:pt x="69" y="708"/>
                      <a:pt x="161" y="730"/>
                    </a:cubicBezTo>
                    <a:cubicBezTo>
                      <a:pt x="275" y="730"/>
                      <a:pt x="366" y="571"/>
                      <a:pt x="366" y="388"/>
                    </a:cubicBezTo>
                    <a:cubicBezTo>
                      <a:pt x="389" y="183"/>
                      <a:pt x="320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6"/>
              <p:cNvSpPr/>
              <p:nvPr/>
            </p:nvSpPr>
            <p:spPr>
              <a:xfrm>
                <a:off x="5583160" y="2686498"/>
                <a:ext cx="16503" cy="3105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732" extrusionOk="0">
                    <a:moveTo>
                      <a:pt x="229" y="1"/>
                    </a:moveTo>
                    <a:cubicBezTo>
                      <a:pt x="115" y="1"/>
                      <a:pt x="23" y="161"/>
                      <a:pt x="23" y="366"/>
                    </a:cubicBezTo>
                    <a:cubicBezTo>
                      <a:pt x="0" y="549"/>
                      <a:pt x="69" y="731"/>
                      <a:pt x="160" y="731"/>
                    </a:cubicBezTo>
                    <a:cubicBezTo>
                      <a:pt x="274" y="731"/>
                      <a:pt x="366" y="572"/>
                      <a:pt x="366" y="389"/>
                    </a:cubicBezTo>
                    <a:cubicBezTo>
                      <a:pt x="388" y="184"/>
                      <a:pt x="320" y="24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6"/>
              <p:cNvSpPr/>
              <p:nvPr/>
            </p:nvSpPr>
            <p:spPr>
              <a:xfrm>
                <a:off x="5610270" y="2777544"/>
                <a:ext cx="16503" cy="292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9" extrusionOk="0">
                    <a:moveTo>
                      <a:pt x="1" y="1"/>
                    </a:moveTo>
                    <a:cubicBezTo>
                      <a:pt x="46" y="46"/>
                      <a:pt x="115" y="69"/>
                      <a:pt x="183" y="69"/>
                    </a:cubicBezTo>
                    <a:cubicBezTo>
                      <a:pt x="252" y="69"/>
                      <a:pt x="320" y="69"/>
                      <a:pt x="389" y="23"/>
                    </a:cubicBezTo>
                    <a:cubicBezTo>
                      <a:pt x="343" y="23"/>
                      <a:pt x="297" y="33"/>
                      <a:pt x="252" y="33"/>
                    </a:cubicBezTo>
                    <a:cubicBezTo>
                      <a:pt x="229" y="33"/>
                      <a:pt x="206" y="31"/>
                      <a:pt x="183" y="23"/>
                    </a:cubicBezTo>
                    <a:cubicBezTo>
                      <a:pt x="137" y="23"/>
                      <a:pt x="69" y="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6"/>
              <p:cNvSpPr/>
              <p:nvPr/>
            </p:nvSpPr>
            <p:spPr>
              <a:xfrm>
                <a:off x="5564747" y="2644878"/>
                <a:ext cx="45564" cy="2108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97" extrusionOk="0">
                    <a:moveTo>
                      <a:pt x="777" y="0"/>
                    </a:moveTo>
                    <a:cubicBezTo>
                      <a:pt x="686" y="0"/>
                      <a:pt x="571" y="0"/>
                      <a:pt x="480" y="23"/>
                    </a:cubicBezTo>
                    <a:cubicBezTo>
                      <a:pt x="389" y="46"/>
                      <a:pt x="297" y="92"/>
                      <a:pt x="206" y="137"/>
                    </a:cubicBezTo>
                    <a:cubicBezTo>
                      <a:pt x="138" y="206"/>
                      <a:pt x="69" y="274"/>
                      <a:pt x="24" y="366"/>
                    </a:cubicBezTo>
                    <a:cubicBezTo>
                      <a:pt x="1" y="388"/>
                      <a:pt x="1" y="457"/>
                      <a:pt x="46" y="480"/>
                    </a:cubicBezTo>
                    <a:cubicBezTo>
                      <a:pt x="69" y="491"/>
                      <a:pt x="86" y="497"/>
                      <a:pt x="101" y="497"/>
                    </a:cubicBezTo>
                    <a:cubicBezTo>
                      <a:pt x="115" y="497"/>
                      <a:pt x="126" y="491"/>
                      <a:pt x="138" y="480"/>
                    </a:cubicBezTo>
                    <a:lnTo>
                      <a:pt x="161" y="457"/>
                    </a:lnTo>
                    <a:cubicBezTo>
                      <a:pt x="229" y="411"/>
                      <a:pt x="275" y="366"/>
                      <a:pt x="343" y="343"/>
                    </a:cubicBezTo>
                    <a:cubicBezTo>
                      <a:pt x="412" y="297"/>
                      <a:pt x="480" y="297"/>
                      <a:pt x="549" y="274"/>
                    </a:cubicBezTo>
                    <a:cubicBezTo>
                      <a:pt x="594" y="274"/>
                      <a:pt x="640" y="264"/>
                      <a:pt x="686" y="264"/>
                    </a:cubicBezTo>
                    <a:cubicBezTo>
                      <a:pt x="708" y="264"/>
                      <a:pt x="731" y="267"/>
                      <a:pt x="754" y="274"/>
                    </a:cubicBezTo>
                    <a:cubicBezTo>
                      <a:pt x="800" y="274"/>
                      <a:pt x="845" y="285"/>
                      <a:pt x="898" y="285"/>
                    </a:cubicBezTo>
                    <a:cubicBezTo>
                      <a:pt x="924" y="285"/>
                      <a:pt x="952" y="282"/>
                      <a:pt x="982" y="274"/>
                    </a:cubicBezTo>
                    <a:lnTo>
                      <a:pt x="1005" y="274"/>
                    </a:lnTo>
                    <a:cubicBezTo>
                      <a:pt x="1051" y="252"/>
                      <a:pt x="1074" y="206"/>
                      <a:pt x="1074" y="160"/>
                    </a:cubicBezTo>
                    <a:cubicBezTo>
                      <a:pt x="1074" y="160"/>
                      <a:pt x="1051" y="137"/>
                      <a:pt x="1051" y="115"/>
                    </a:cubicBezTo>
                    <a:cubicBezTo>
                      <a:pt x="959" y="46"/>
                      <a:pt x="868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6"/>
              <p:cNvSpPr/>
              <p:nvPr/>
            </p:nvSpPr>
            <p:spPr>
              <a:xfrm>
                <a:off x="5644169" y="2648738"/>
                <a:ext cx="44589" cy="25243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595" extrusionOk="0">
                    <a:moveTo>
                      <a:pt x="343" y="1"/>
                    </a:moveTo>
                    <a:cubicBezTo>
                      <a:pt x="229" y="1"/>
                      <a:pt x="137" y="24"/>
                      <a:pt x="46" y="92"/>
                    </a:cubicBezTo>
                    <a:cubicBezTo>
                      <a:pt x="46" y="115"/>
                      <a:pt x="23" y="115"/>
                      <a:pt x="23" y="138"/>
                    </a:cubicBezTo>
                    <a:cubicBezTo>
                      <a:pt x="0" y="183"/>
                      <a:pt x="23" y="229"/>
                      <a:pt x="69" y="252"/>
                    </a:cubicBezTo>
                    <a:lnTo>
                      <a:pt x="92" y="252"/>
                    </a:lnTo>
                    <a:cubicBezTo>
                      <a:pt x="183" y="275"/>
                      <a:pt x="252" y="275"/>
                      <a:pt x="320" y="275"/>
                    </a:cubicBezTo>
                    <a:cubicBezTo>
                      <a:pt x="388" y="275"/>
                      <a:pt x="457" y="297"/>
                      <a:pt x="525" y="320"/>
                    </a:cubicBezTo>
                    <a:cubicBezTo>
                      <a:pt x="594" y="343"/>
                      <a:pt x="662" y="366"/>
                      <a:pt x="708" y="412"/>
                    </a:cubicBezTo>
                    <a:cubicBezTo>
                      <a:pt x="776" y="457"/>
                      <a:pt x="822" y="503"/>
                      <a:pt x="891" y="571"/>
                    </a:cubicBezTo>
                    <a:cubicBezTo>
                      <a:pt x="913" y="594"/>
                      <a:pt x="959" y="594"/>
                      <a:pt x="982" y="594"/>
                    </a:cubicBezTo>
                    <a:cubicBezTo>
                      <a:pt x="1028" y="571"/>
                      <a:pt x="1050" y="526"/>
                      <a:pt x="1028" y="480"/>
                    </a:cubicBezTo>
                    <a:cubicBezTo>
                      <a:pt x="982" y="389"/>
                      <a:pt x="936" y="297"/>
                      <a:pt x="868" y="229"/>
                    </a:cubicBezTo>
                    <a:cubicBezTo>
                      <a:pt x="799" y="161"/>
                      <a:pt x="708" y="115"/>
                      <a:pt x="617" y="69"/>
                    </a:cubicBezTo>
                    <a:cubicBezTo>
                      <a:pt x="525" y="46"/>
                      <a:pt x="434" y="24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6"/>
              <p:cNvSpPr/>
              <p:nvPr/>
            </p:nvSpPr>
            <p:spPr>
              <a:xfrm>
                <a:off x="5623847" y="2680685"/>
                <a:ext cx="23249" cy="5307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251" extrusionOk="0">
                    <a:moveTo>
                      <a:pt x="388" y="1"/>
                    </a:moveTo>
                    <a:cubicBezTo>
                      <a:pt x="365" y="138"/>
                      <a:pt x="365" y="275"/>
                      <a:pt x="365" y="412"/>
                    </a:cubicBezTo>
                    <a:cubicBezTo>
                      <a:pt x="342" y="549"/>
                      <a:pt x="365" y="686"/>
                      <a:pt x="388" y="846"/>
                    </a:cubicBezTo>
                    <a:cubicBezTo>
                      <a:pt x="411" y="868"/>
                      <a:pt x="411" y="914"/>
                      <a:pt x="411" y="937"/>
                    </a:cubicBezTo>
                    <a:cubicBezTo>
                      <a:pt x="434" y="982"/>
                      <a:pt x="434" y="1005"/>
                      <a:pt x="434" y="1028"/>
                    </a:cubicBezTo>
                    <a:cubicBezTo>
                      <a:pt x="434" y="1074"/>
                      <a:pt x="411" y="1119"/>
                      <a:pt x="365" y="1142"/>
                    </a:cubicBezTo>
                    <a:cubicBezTo>
                      <a:pt x="333" y="1166"/>
                      <a:pt x="296" y="1176"/>
                      <a:pt x="255" y="1176"/>
                    </a:cubicBezTo>
                    <a:cubicBezTo>
                      <a:pt x="179" y="1176"/>
                      <a:pt x="89" y="1141"/>
                      <a:pt x="0" y="1097"/>
                    </a:cubicBezTo>
                    <a:lnTo>
                      <a:pt x="0" y="1097"/>
                    </a:lnTo>
                    <a:cubicBezTo>
                      <a:pt x="46" y="1165"/>
                      <a:pt x="114" y="1188"/>
                      <a:pt x="183" y="1234"/>
                    </a:cubicBezTo>
                    <a:cubicBezTo>
                      <a:pt x="217" y="1245"/>
                      <a:pt x="257" y="1251"/>
                      <a:pt x="297" y="1251"/>
                    </a:cubicBezTo>
                    <a:cubicBezTo>
                      <a:pt x="337" y="1251"/>
                      <a:pt x="377" y="1245"/>
                      <a:pt x="411" y="1234"/>
                    </a:cubicBezTo>
                    <a:cubicBezTo>
                      <a:pt x="479" y="1211"/>
                      <a:pt x="548" y="1119"/>
                      <a:pt x="548" y="1028"/>
                    </a:cubicBezTo>
                    <a:cubicBezTo>
                      <a:pt x="548" y="982"/>
                      <a:pt x="548" y="937"/>
                      <a:pt x="525" y="914"/>
                    </a:cubicBezTo>
                    <a:cubicBezTo>
                      <a:pt x="525" y="868"/>
                      <a:pt x="525" y="846"/>
                      <a:pt x="502" y="823"/>
                    </a:cubicBezTo>
                    <a:cubicBezTo>
                      <a:pt x="479" y="686"/>
                      <a:pt x="457" y="549"/>
                      <a:pt x="457" y="412"/>
                    </a:cubicBezTo>
                    <a:cubicBezTo>
                      <a:pt x="434" y="275"/>
                      <a:pt x="411" y="138"/>
                      <a:pt x="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6"/>
              <p:cNvSpPr/>
              <p:nvPr/>
            </p:nvSpPr>
            <p:spPr>
              <a:xfrm>
                <a:off x="5575396" y="2734948"/>
                <a:ext cx="100759" cy="40516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955" extrusionOk="0">
                    <a:moveTo>
                      <a:pt x="1154" y="1"/>
                    </a:moveTo>
                    <a:cubicBezTo>
                      <a:pt x="374" y="1"/>
                      <a:pt x="1" y="616"/>
                      <a:pt x="1" y="616"/>
                    </a:cubicBezTo>
                    <a:cubicBezTo>
                      <a:pt x="490" y="893"/>
                      <a:pt x="1132" y="955"/>
                      <a:pt x="1610" y="955"/>
                    </a:cubicBezTo>
                    <a:cubicBezTo>
                      <a:pt x="2001" y="955"/>
                      <a:pt x="2283" y="913"/>
                      <a:pt x="2283" y="913"/>
                    </a:cubicBezTo>
                    <a:cubicBezTo>
                      <a:pt x="2283" y="913"/>
                      <a:pt x="2375" y="183"/>
                      <a:pt x="1416" y="23"/>
                    </a:cubicBezTo>
                    <a:cubicBezTo>
                      <a:pt x="1324" y="8"/>
                      <a:pt x="1237" y="1"/>
                      <a:pt x="1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6"/>
              <p:cNvSpPr/>
              <p:nvPr/>
            </p:nvSpPr>
            <p:spPr>
              <a:xfrm>
                <a:off x="5456306" y="2704444"/>
                <a:ext cx="30037" cy="3067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723" extrusionOk="0">
                    <a:moveTo>
                      <a:pt x="243" y="0"/>
                    </a:moveTo>
                    <a:cubicBezTo>
                      <a:pt x="194" y="0"/>
                      <a:pt x="149" y="12"/>
                      <a:pt x="114" y="34"/>
                    </a:cubicBezTo>
                    <a:cubicBezTo>
                      <a:pt x="23" y="103"/>
                      <a:pt x="0" y="194"/>
                      <a:pt x="0" y="263"/>
                    </a:cubicBezTo>
                    <a:cubicBezTo>
                      <a:pt x="23" y="194"/>
                      <a:pt x="69" y="126"/>
                      <a:pt x="137" y="80"/>
                    </a:cubicBezTo>
                    <a:cubicBezTo>
                      <a:pt x="156" y="74"/>
                      <a:pt x="174" y="71"/>
                      <a:pt x="192" y="71"/>
                    </a:cubicBezTo>
                    <a:cubicBezTo>
                      <a:pt x="242" y="71"/>
                      <a:pt x="293" y="92"/>
                      <a:pt x="343" y="126"/>
                    </a:cubicBezTo>
                    <a:cubicBezTo>
                      <a:pt x="392" y="156"/>
                      <a:pt x="438" y="198"/>
                      <a:pt x="477" y="250"/>
                    </a:cubicBezTo>
                    <a:lnTo>
                      <a:pt x="477" y="250"/>
                    </a:lnTo>
                    <a:cubicBezTo>
                      <a:pt x="470" y="247"/>
                      <a:pt x="463" y="243"/>
                      <a:pt x="457" y="240"/>
                    </a:cubicBezTo>
                    <a:cubicBezTo>
                      <a:pt x="428" y="230"/>
                      <a:pt x="400" y="225"/>
                      <a:pt x="372" y="225"/>
                    </a:cubicBezTo>
                    <a:cubicBezTo>
                      <a:pt x="332" y="225"/>
                      <a:pt x="292" y="236"/>
                      <a:pt x="251" y="263"/>
                    </a:cubicBezTo>
                    <a:cubicBezTo>
                      <a:pt x="206" y="308"/>
                      <a:pt x="183" y="354"/>
                      <a:pt x="160" y="400"/>
                    </a:cubicBezTo>
                    <a:cubicBezTo>
                      <a:pt x="137" y="445"/>
                      <a:pt x="137" y="491"/>
                      <a:pt x="137" y="559"/>
                    </a:cubicBezTo>
                    <a:cubicBezTo>
                      <a:pt x="137" y="605"/>
                      <a:pt x="183" y="674"/>
                      <a:pt x="229" y="696"/>
                    </a:cubicBezTo>
                    <a:cubicBezTo>
                      <a:pt x="277" y="716"/>
                      <a:pt x="321" y="723"/>
                      <a:pt x="363" y="723"/>
                    </a:cubicBezTo>
                    <a:cubicBezTo>
                      <a:pt x="420" y="723"/>
                      <a:pt x="473" y="710"/>
                      <a:pt x="525" y="696"/>
                    </a:cubicBezTo>
                    <a:cubicBezTo>
                      <a:pt x="434" y="696"/>
                      <a:pt x="320" y="696"/>
                      <a:pt x="251" y="651"/>
                    </a:cubicBezTo>
                    <a:cubicBezTo>
                      <a:pt x="183" y="605"/>
                      <a:pt x="229" y="514"/>
                      <a:pt x="251" y="445"/>
                    </a:cubicBezTo>
                    <a:cubicBezTo>
                      <a:pt x="274" y="400"/>
                      <a:pt x="297" y="354"/>
                      <a:pt x="320" y="354"/>
                    </a:cubicBezTo>
                    <a:cubicBezTo>
                      <a:pt x="331" y="343"/>
                      <a:pt x="343" y="337"/>
                      <a:pt x="357" y="337"/>
                    </a:cubicBezTo>
                    <a:cubicBezTo>
                      <a:pt x="371" y="337"/>
                      <a:pt x="388" y="343"/>
                      <a:pt x="411" y="354"/>
                    </a:cubicBezTo>
                    <a:cubicBezTo>
                      <a:pt x="480" y="377"/>
                      <a:pt x="548" y="445"/>
                      <a:pt x="594" y="514"/>
                    </a:cubicBezTo>
                    <a:cubicBezTo>
                      <a:pt x="617" y="537"/>
                      <a:pt x="639" y="537"/>
                      <a:pt x="662" y="537"/>
                    </a:cubicBezTo>
                    <a:cubicBezTo>
                      <a:pt x="708" y="514"/>
                      <a:pt x="708" y="491"/>
                      <a:pt x="708" y="445"/>
                    </a:cubicBezTo>
                    <a:cubicBezTo>
                      <a:pt x="685" y="354"/>
                      <a:pt x="639" y="286"/>
                      <a:pt x="594" y="217"/>
                    </a:cubicBezTo>
                    <a:cubicBezTo>
                      <a:pt x="525" y="126"/>
                      <a:pt x="457" y="80"/>
                      <a:pt x="388" y="34"/>
                    </a:cubicBezTo>
                    <a:cubicBezTo>
                      <a:pt x="343" y="12"/>
                      <a:pt x="291" y="0"/>
                      <a:pt x="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6"/>
              <p:cNvSpPr/>
              <p:nvPr/>
            </p:nvSpPr>
            <p:spPr>
              <a:xfrm>
                <a:off x="5438869" y="2541400"/>
                <a:ext cx="292478" cy="201307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4745" extrusionOk="0">
                    <a:moveTo>
                      <a:pt x="3519" y="0"/>
                    </a:moveTo>
                    <a:cubicBezTo>
                      <a:pt x="1783" y="0"/>
                      <a:pt x="959" y="1481"/>
                      <a:pt x="959" y="1481"/>
                    </a:cubicBezTo>
                    <a:cubicBezTo>
                      <a:pt x="115" y="2325"/>
                      <a:pt x="0" y="3375"/>
                      <a:pt x="160" y="4288"/>
                    </a:cubicBezTo>
                    <a:cubicBezTo>
                      <a:pt x="160" y="4174"/>
                      <a:pt x="160" y="4037"/>
                      <a:pt x="206" y="3946"/>
                    </a:cubicBezTo>
                    <a:cubicBezTo>
                      <a:pt x="300" y="3721"/>
                      <a:pt x="517" y="3557"/>
                      <a:pt x="744" y="3557"/>
                    </a:cubicBezTo>
                    <a:cubicBezTo>
                      <a:pt x="793" y="3557"/>
                      <a:pt x="842" y="3565"/>
                      <a:pt x="891" y="3581"/>
                    </a:cubicBezTo>
                    <a:cubicBezTo>
                      <a:pt x="1142" y="3992"/>
                      <a:pt x="1438" y="4380"/>
                      <a:pt x="1507" y="4380"/>
                    </a:cubicBezTo>
                    <a:cubicBezTo>
                      <a:pt x="1644" y="4380"/>
                      <a:pt x="1690" y="3923"/>
                      <a:pt x="1690" y="3923"/>
                    </a:cubicBezTo>
                    <a:cubicBezTo>
                      <a:pt x="2968" y="3512"/>
                      <a:pt x="2876" y="1732"/>
                      <a:pt x="2876" y="1732"/>
                    </a:cubicBezTo>
                    <a:cubicBezTo>
                      <a:pt x="2876" y="1732"/>
                      <a:pt x="3203" y="1175"/>
                      <a:pt x="3840" y="1175"/>
                    </a:cubicBezTo>
                    <a:cubicBezTo>
                      <a:pt x="4319" y="1175"/>
                      <a:pt x="4974" y="1491"/>
                      <a:pt x="5798" y="2599"/>
                    </a:cubicBezTo>
                    <a:cubicBezTo>
                      <a:pt x="5912" y="3307"/>
                      <a:pt x="5912" y="4037"/>
                      <a:pt x="5889" y="4745"/>
                    </a:cubicBezTo>
                    <a:cubicBezTo>
                      <a:pt x="6506" y="3216"/>
                      <a:pt x="6894" y="1184"/>
                      <a:pt x="5182" y="408"/>
                    </a:cubicBezTo>
                    <a:cubicBezTo>
                      <a:pt x="4556" y="115"/>
                      <a:pt x="4002" y="0"/>
                      <a:pt x="3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6"/>
              <p:cNvSpPr/>
              <p:nvPr/>
            </p:nvSpPr>
            <p:spPr>
              <a:xfrm>
                <a:off x="5446633" y="2727184"/>
                <a:ext cx="38776" cy="9299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19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5" y="1051"/>
                      <a:pt x="753" y="1941"/>
                      <a:pt x="913" y="2192"/>
                    </a:cubicBezTo>
                    <a:cubicBezTo>
                      <a:pt x="913" y="1484"/>
                      <a:pt x="867" y="845"/>
                      <a:pt x="845" y="663"/>
                    </a:cubicBezTo>
                    <a:cubicBezTo>
                      <a:pt x="708" y="663"/>
                      <a:pt x="525" y="617"/>
                      <a:pt x="479" y="594"/>
                    </a:cubicBezTo>
                    <a:cubicBezTo>
                      <a:pt x="320" y="503"/>
                      <a:pt x="160" y="366"/>
                      <a:pt x="69" y="206"/>
                    </a:cubicBezTo>
                    <a:cubicBezTo>
                      <a:pt x="46" y="138"/>
                      <a:pt x="23" y="69"/>
                      <a:pt x="0" y="1"/>
                    </a:cubicBezTo>
                    <a:close/>
                  </a:path>
                </a:pathLst>
              </a:custGeom>
              <a:solidFill>
                <a:srgbClr val="002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4" name="Google Shape;1014;p46"/>
          <p:cNvSpPr txBox="1"/>
          <p:nvPr/>
        </p:nvSpPr>
        <p:spPr>
          <a:xfrm>
            <a:off x="720000" y="1672725"/>
            <a:ext cx="2646600" cy="27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Source code :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 Loan Status Dataset (kaggle.com)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0"/>
          <p:cNvGrpSpPr/>
          <p:nvPr/>
        </p:nvGrpSpPr>
        <p:grpSpPr>
          <a:xfrm flipH="1">
            <a:off x="-28575" y="2571750"/>
            <a:ext cx="9201150" cy="2605225"/>
            <a:chOff x="-60125" y="2271150"/>
            <a:chExt cx="9201150" cy="2605225"/>
          </a:xfrm>
        </p:grpSpPr>
        <p:sp>
          <p:nvSpPr>
            <p:cNvPr id="460" name="Google Shape;460;p30"/>
            <p:cNvSpPr/>
            <p:nvPr/>
          </p:nvSpPr>
          <p:spPr>
            <a:xfrm>
              <a:off x="-60125" y="2271150"/>
              <a:ext cx="9201150" cy="2538350"/>
            </a:xfrm>
            <a:custGeom>
              <a:avLst/>
              <a:gdLst/>
              <a:ahLst/>
              <a:cxnLst/>
              <a:rect l="l" t="t" r="r" b="b"/>
              <a:pathLst>
                <a:path w="368046" h="101534" extrusionOk="0">
                  <a:moveTo>
                    <a:pt x="0" y="56645"/>
                  </a:moveTo>
                  <a:lnTo>
                    <a:pt x="61039" y="101534"/>
                  </a:lnTo>
                  <a:lnTo>
                    <a:pt x="120089" y="60118"/>
                  </a:lnTo>
                  <a:lnTo>
                    <a:pt x="173796" y="88441"/>
                  </a:lnTo>
                  <a:lnTo>
                    <a:pt x="243533" y="32330"/>
                  </a:lnTo>
                  <a:lnTo>
                    <a:pt x="277734" y="62523"/>
                  </a:lnTo>
                  <a:lnTo>
                    <a:pt x="368046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30"/>
            <p:cNvSpPr/>
            <p:nvPr/>
          </p:nvSpPr>
          <p:spPr>
            <a:xfrm>
              <a:off x="2879025" y="374742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215000" y="43955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5958425" y="30460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6820150" y="37741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409450" y="47560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66" name="Google Shape;466;p30"/>
          <p:cNvSpPr/>
          <p:nvPr/>
        </p:nvSpPr>
        <p:spPr>
          <a:xfrm flipH="1">
            <a:off x="2172000" y="40747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467" name="Google Shape;467;p30"/>
          <p:cNvGrpSpPr/>
          <p:nvPr/>
        </p:nvGrpSpPr>
        <p:grpSpPr>
          <a:xfrm flipH="1">
            <a:off x="-614669" y="327653"/>
            <a:ext cx="2890178" cy="3193359"/>
            <a:chOff x="2860750" y="760400"/>
            <a:chExt cx="529550" cy="585100"/>
          </a:xfrm>
        </p:grpSpPr>
        <p:sp>
          <p:nvSpPr>
            <p:cNvPr id="468" name="Google Shape;468;p30"/>
            <p:cNvSpPr/>
            <p:nvPr/>
          </p:nvSpPr>
          <p:spPr>
            <a:xfrm>
              <a:off x="3122100" y="1031175"/>
              <a:ext cx="268200" cy="314325"/>
            </a:xfrm>
            <a:custGeom>
              <a:avLst/>
              <a:gdLst/>
              <a:ahLst/>
              <a:cxnLst/>
              <a:rect l="l" t="t" r="r" b="b"/>
              <a:pathLst>
                <a:path w="10728" h="12573" extrusionOk="0">
                  <a:moveTo>
                    <a:pt x="1210" y="1"/>
                  </a:moveTo>
                  <a:lnTo>
                    <a:pt x="0" y="982"/>
                  </a:lnTo>
                  <a:lnTo>
                    <a:pt x="9244" y="12281"/>
                  </a:lnTo>
                  <a:cubicBezTo>
                    <a:pt x="9399" y="12474"/>
                    <a:pt x="9626" y="12573"/>
                    <a:pt x="9853" y="12573"/>
                  </a:cubicBezTo>
                  <a:cubicBezTo>
                    <a:pt x="10027" y="12573"/>
                    <a:pt x="10201" y="12514"/>
                    <a:pt x="10340" y="12395"/>
                  </a:cubicBezTo>
                  <a:cubicBezTo>
                    <a:pt x="10682" y="12121"/>
                    <a:pt x="10728" y="11642"/>
                    <a:pt x="10454" y="11299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103250" y="1007225"/>
              <a:ext cx="49100" cy="48525"/>
            </a:xfrm>
            <a:custGeom>
              <a:avLst/>
              <a:gdLst/>
              <a:ahLst/>
              <a:cxnLst/>
              <a:rect l="l" t="t" r="r" b="b"/>
              <a:pathLst>
                <a:path w="1964" h="1941" extrusionOk="0">
                  <a:moveTo>
                    <a:pt x="1188" y="0"/>
                  </a:moveTo>
                  <a:lnTo>
                    <a:pt x="1" y="982"/>
                  </a:lnTo>
                  <a:lnTo>
                    <a:pt x="754" y="1940"/>
                  </a:lnTo>
                  <a:lnTo>
                    <a:pt x="1964" y="959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2935500" y="786950"/>
              <a:ext cx="229975" cy="191200"/>
            </a:xfrm>
            <a:custGeom>
              <a:avLst/>
              <a:gdLst/>
              <a:ahLst/>
              <a:cxnLst/>
              <a:rect l="l" t="t" r="r" b="b"/>
              <a:pathLst>
                <a:path w="9199" h="7648" extrusionOk="0">
                  <a:moveTo>
                    <a:pt x="1621" y="1"/>
                  </a:moveTo>
                  <a:cubicBezTo>
                    <a:pt x="1530" y="46"/>
                    <a:pt x="1438" y="92"/>
                    <a:pt x="1347" y="137"/>
                  </a:cubicBezTo>
                  <a:cubicBezTo>
                    <a:pt x="845" y="389"/>
                    <a:pt x="388" y="708"/>
                    <a:pt x="0" y="1096"/>
                  </a:cubicBezTo>
                  <a:lnTo>
                    <a:pt x="8331" y="7647"/>
                  </a:lnTo>
                  <a:cubicBezTo>
                    <a:pt x="8514" y="7327"/>
                    <a:pt x="8674" y="6985"/>
                    <a:pt x="8788" y="6620"/>
                  </a:cubicBezTo>
                  <a:cubicBezTo>
                    <a:pt x="9199" y="5387"/>
                    <a:pt x="9153" y="4109"/>
                    <a:pt x="8697" y="2991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906950" y="828600"/>
              <a:ext cx="223725" cy="211175"/>
            </a:xfrm>
            <a:custGeom>
              <a:avLst/>
              <a:gdLst/>
              <a:ahLst/>
              <a:cxnLst/>
              <a:rect l="l" t="t" r="r" b="b"/>
              <a:pathLst>
                <a:path w="8949" h="8447" extrusionOk="0">
                  <a:moveTo>
                    <a:pt x="617" y="1"/>
                  </a:moveTo>
                  <a:cubicBezTo>
                    <a:pt x="366" y="320"/>
                    <a:pt x="161" y="686"/>
                    <a:pt x="1" y="1074"/>
                  </a:cubicBezTo>
                  <a:lnTo>
                    <a:pt x="6164" y="8446"/>
                  </a:lnTo>
                  <a:cubicBezTo>
                    <a:pt x="6529" y="8355"/>
                    <a:pt x="6894" y="8218"/>
                    <a:pt x="7259" y="8035"/>
                  </a:cubicBezTo>
                  <a:cubicBezTo>
                    <a:pt x="7921" y="7716"/>
                    <a:pt x="8492" y="7259"/>
                    <a:pt x="8948" y="6711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2896125" y="874250"/>
              <a:ext cx="146675" cy="169600"/>
            </a:xfrm>
            <a:custGeom>
              <a:avLst/>
              <a:gdLst/>
              <a:ahLst/>
              <a:cxnLst/>
              <a:rect l="l" t="t" r="r" b="b"/>
              <a:pathLst>
                <a:path w="5867" h="6784" extrusionOk="0">
                  <a:moveTo>
                    <a:pt x="160" y="1"/>
                  </a:moveTo>
                  <a:cubicBezTo>
                    <a:pt x="92" y="252"/>
                    <a:pt x="23" y="503"/>
                    <a:pt x="0" y="754"/>
                  </a:cubicBezTo>
                  <a:lnTo>
                    <a:pt x="3972" y="6597"/>
                  </a:lnTo>
                  <a:cubicBezTo>
                    <a:pt x="4427" y="6715"/>
                    <a:pt x="4907" y="6784"/>
                    <a:pt x="5375" y="6784"/>
                  </a:cubicBezTo>
                  <a:cubicBezTo>
                    <a:pt x="5541" y="6784"/>
                    <a:pt x="5705" y="6775"/>
                    <a:pt x="5866" y="6757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60750" y="760400"/>
              <a:ext cx="336125" cy="299050"/>
            </a:xfrm>
            <a:custGeom>
              <a:avLst/>
              <a:gdLst/>
              <a:ahLst/>
              <a:cxnLst/>
              <a:rect l="l" t="t" r="r" b="b"/>
              <a:pathLst>
                <a:path w="13445" h="11962" extrusionOk="0">
                  <a:moveTo>
                    <a:pt x="6692" y="640"/>
                  </a:moveTo>
                  <a:cubicBezTo>
                    <a:pt x="7269" y="640"/>
                    <a:pt x="7852" y="735"/>
                    <a:pt x="8423" y="926"/>
                  </a:cubicBezTo>
                  <a:cubicBezTo>
                    <a:pt x="11207" y="1861"/>
                    <a:pt x="12714" y="4897"/>
                    <a:pt x="11778" y="7682"/>
                  </a:cubicBezTo>
                  <a:cubicBezTo>
                    <a:pt x="11321" y="9029"/>
                    <a:pt x="10386" y="10124"/>
                    <a:pt x="9107" y="10763"/>
                  </a:cubicBezTo>
                  <a:cubicBezTo>
                    <a:pt x="8349" y="11143"/>
                    <a:pt x="7526" y="11337"/>
                    <a:pt x="6701" y="11337"/>
                  </a:cubicBezTo>
                  <a:cubicBezTo>
                    <a:pt x="6136" y="11337"/>
                    <a:pt x="5569" y="11246"/>
                    <a:pt x="5022" y="11060"/>
                  </a:cubicBezTo>
                  <a:cubicBezTo>
                    <a:pt x="2214" y="10124"/>
                    <a:pt x="708" y="7088"/>
                    <a:pt x="1644" y="4281"/>
                  </a:cubicBezTo>
                  <a:cubicBezTo>
                    <a:pt x="2100" y="2934"/>
                    <a:pt x="3059" y="1839"/>
                    <a:pt x="4337" y="1199"/>
                  </a:cubicBezTo>
                  <a:cubicBezTo>
                    <a:pt x="5083" y="827"/>
                    <a:pt x="5883" y="640"/>
                    <a:pt x="6692" y="640"/>
                  </a:cubicBezTo>
                  <a:close/>
                  <a:moveTo>
                    <a:pt x="6719" y="1"/>
                  </a:moveTo>
                  <a:cubicBezTo>
                    <a:pt x="5803" y="1"/>
                    <a:pt x="4897" y="212"/>
                    <a:pt x="4063" y="629"/>
                  </a:cubicBezTo>
                  <a:cubicBezTo>
                    <a:pt x="2625" y="1336"/>
                    <a:pt x="1552" y="2569"/>
                    <a:pt x="1050" y="4075"/>
                  </a:cubicBezTo>
                  <a:cubicBezTo>
                    <a:pt x="0" y="7203"/>
                    <a:pt x="1689" y="10604"/>
                    <a:pt x="4816" y="11653"/>
                  </a:cubicBezTo>
                  <a:cubicBezTo>
                    <a:pt x="5435" y="11860"/>
                    <a:pt x="6072" y="11962"/>
                    <a:pt x="6709" y="11962"/>
                  </a:cubicBezTo>
                  <a:cubicBezTo>
                    <a:pt x="7623" y="11962"/>
                    <a:pt x="8534" y="11751"/>
                    <a:pt x="9381" y="11334"/>
                  </a:cubicBezTo>
                  <a:cubicBezTo>
                    <a:pt x="9838" y="11106"/>
                    <a:pt x="10249" y="10832"/>
                    <a:pt x="10637" y="10512"/>
                  </a:cubicBezTo>
                  <a:cubicBezTo>
                    <a:pt x="11436" y="9827"/>
                    <a:pt x="12029" y="8914"/>
                    <a:pt x="12394" y="7887"/>
                  </a:cubicBezTo>
                  <a:cubicBezTo>
                    <a:pt x="13444" y="4760"/>
                    <a:pt x="11755" y="1359"/>
                    <a:pt x="8628" y="309"/>
                  </a:cubicBezTo>
                  <a:cubicBezTo>
                    <a:pt x="8000" y="103"/>
                    <a:pt x="7357" y="1"/>
                    <a:pt x="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475" name="Google Shape;475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grpSp>
        <p:nvGrpSpPr>
          <p:cNvPr id="476" name="Google Shape;476;p30"/>
          <p:cNvGrpSpPr/>
          <p:nvPr/>
        </p:nvGrpSpPr>
        <p:grpSpPr>
          <a:xfrm flipH="1">
            <a:off x="1331218" y="1427598"/>
            <a:ext cx="1501343" cy="3715851"/>
            <a:chOff x="5021150" y="921075"/>
            <a:chExt cx="426300" cy="1055100"/>
          </a:xfrm>
        </p:grpSpPr>
        <p:sp>
          <p:nvSpPr>
            <p:cNvPr id="477" name="Google Shape;477;p30"/>
            <p:cNvSpPr/>
            <p:nvPr/>
          </p:nvSpPr>
          <p:spPr>
            <a:xfrm>
              <a:off x="5161525" y="921075"/>
              <a:ext cx="274500" cy="280175"/>
            </a:xfrm>
            <a:custGeom>
              <a:avLst/>
              <a:gdLst/>
              <a:ahLst/>
              <a:cxnLst/>
              <a:rect l="l" t="t" r="r" b="b"/>
              <a:pathLst>
                <a:path w="10980" h="11207" extrusionOk="0">
                  <a:moveTo>
                    <a:pt x="3113" y="0"/>
                  </a:moveTo>
                  <a:cubicBezTo>
                    <a:pt x="2799" y="0"/>
                    <a:pt x="2504" y="75"/>
                    <a:pt x="2260" y="251"/>
                  </a:cubicBezTo>
                  <a:cubicBezTo>
                    <a:pt x="1" y="1894"/>
                    <a:pt x="2900" y="10294"/>
                    <a:pt x="2922" y="10568"/>
                  </a:cubicBezTo>
                  <a:lnTo>
                    <a:pt x="10592" y="11207"/>
                  </a:lnTo>
                  <a:cubicBezTo>
                    <a:pt x="10980" y="10316"/>
                    <a:pt x="5912" y="1278"/>
                    <a:pt x="4726" y="524"/>
                  </a:cubicBezTo>
                  <a:cubicBezTo>
                    <a:pt x="4249" y="221"/>
                    <a:pt x="3654" y="0"/>
                    <a:pt x="3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5183225" y="989525"/>
              <a:ext cx="37100" cy="53675"/>
            </a:xfrm>
            <a:custGeom>
              <a:avLst/>
              <a:gdLst/>
              <a:ahLst/>
              <a:cxnLst/>
              <a:rect l="l" t="t" r="r" b="b"/>
              <a:pathLst>
                <a:path w="1484" h="2147" extrusionOk="0">
                  <a:moveTo>
                    <a:pt x="1073" y="274"/>
                  </a:moveTo>
                  <a:cubicBezTo>
                    <a:pt x="1164" y="662"/>
                    <a:pt x="1301" y="1393"/>
                    <a:pt x="1233" y="1621"/>
                  </a:cubicBezTo>
                  <a:cubicBezTo>
                    <a:pt x="1187" y="1758"/>
                    <a:pt x="1096" y="1872"/>
                    <a:pt x="982" y="1941"/>
                  </a:cubicBezTo>
                  <a:cubicBezTo>
                    <a:pt x="893" y="1985"/>
                    <a:pt x="805" y="2010"/>
                    <a:pt x="710" y="2010"/>
                  </a:cubicBezTo>
                  <a:cubicBezTo>
                    <a:pt x="658" y="2010"/>
                    <a:pt x="605" y="2002"/>
                    <a:pt x="548" y="1986"/>
                  </a:cubicBezTo>
                  <a:cubicBezTo>
                    <a:pt x="411" y="1941"/>
                    <a:pt x="297" y="1849"/>
                    <a:pt x="228" y="1712"/>
                  </a:cubicBezTo>
                  <a:cubicBezTo>
                    <a:pt x="160" y="1598"/>
                    <a:pt x="137" y="1439"/>
                    <a:pt x="183" y="1302"/>
                  </a:cubicBezTo>
                  <a:cubicBezTo>
                    <a:pt x="251" y="1073"/>
                    <a:pt x="776" y="548"/>
                    <a:pt x="1073" y="274"/>
                  </a:cubicBezTo>
                  <a:close/>
                  <a:moveTo>
                    <a:pt x="1141" y="1"/>
                  </a:moveTo>
                  <a:lnTo>
                    <a:pt x="1050" y="92"/>
                  </a:lnTo>
                  <a:cubicBezTo>
                    <a:pt x="959" y="160"/>
                    <a:pt x="160" y="914"/>
                    <a:pt x="46" y="1256"/>
                  </a:cubicBezTo>
                  <a:cubicBezTo>
                    <a:pt x="0" y="1439"/>
                    <a:pt x="23" y="1621"/>
                    <a:pt x="114" y="1781"/>
                  </a:cubicBezTo>
                  <a:cubicBezTo>
                    <a:pt x="183" y="1941"/>
                    <a:pt x="342" y="2078"/>
                    <a:pt x="525" y="2123"/>
                  </a:cubicBezTo>
                  <a:cubicBezTo>
                    <a:pt x="571" y="2146"/>
                    <a:pt x="639" y="2146"/>
                    <a:pt x="708" y="2146"/>
                  </a:cubicBezTo>
                  <a:cubicBezTo>
                    <a:pt x="822" y="2146"/>
                    <a:pt x="936" y="2123"/>
                    <a:pt x="1050" y="2078"/>
                  </a:cubicBezTo>
                  <a:cubicBezTo>
                    <a:pt x="1210" y="1986"/>
                    <a:pt x="1324" y="1827"/>
                    <a:pt x="1370" y="1667"/>
                  </a:cubicBezTo>
                  <a:cubicBezTo>
                    <a:pt x="1484" y="1324"/>
                    <a:pt x="1210" y="252"/>
                    <a:pt x="1164" y="115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5187200" y="943100"/>
              <a:ext cx="102750" cy="156675"/>
            </a:xfrm>
            <a:custGeom>
              <a:avLst/>
              <a:gdLst/>
              <a:ahLst/>
              <a:cxnLst/>
              <a:rect l="l" t="t" r="r" b="b"/>
              <a:pathLst>
                <a:path w="4110" h="6267" extrusionOk="0">
                  <a:moveTo>
                    <a:pt x="2064" y="0"/>
                  </a:moveTo>
                  <a:cubicBezTo>
                    <a:pt x="1612" y="0"/>
                    <a:pt x="837" y="206"/>
                    <a:pt x="480" y="1401"/>
                  </a:cubicBezTo>
                  <a:cubicBezTo>
                    <a:pt x="1" y="3067"/>
                    <a:pt x="777" y="3159"/>
                    <a:pt x="982" y="3364"/>
                  </a:cubicBezTo>
                  <a:cubicBezTo>
                    <a:pt x="982" y="3364"/>
                    <a:pt x="777" y="5692"/>
                    <a:pt x="777" y="5692"/>
                  </a:cubicBezTo>
                  <a:cubicBezTo>
                    <a:pt x="769" y="6123"/>
                    <a:pt x="1058" y="6266"/>
                    <a:pt x="1443" y="6266"/>
                  </a:cubicBezTo>
                  <a:cubicBezTo>
                    <a:pt x="2201" y="6266"/>
                    <a:pt x="3333" y="5715"/>
                    <a:pt x="3333" y="5715"/>
                  </a:cubicBezTo>
                  <a:cubicBezTo>
                    <a:pt x="3333" y="5715"/>
                    <a:pt x="2557" y="5258"/>
                    <a:pt x="2808" y="4277"/>
                  </a:cubicBezTo>
                  <a:cubicBezTo>
                    <a:pt x="2923" y="3820"/>
                    <a:pt x="2991" y="3478"/>
                    <a:pt x="3151" y="3318"/>
                  </a:cubicBezTo>
                  <a:cubicBezTo>
                    <a:pt x="3196" y="3250"/>
                    <a:pt x="3379" y="3250"/>
                    <a:pt x="3448" y="3227"/>
                  </a:cubicBezTo>
                  <a:cubicBezTo>
                    <a:pt x="3699" y="3227"/>
                    <a:pt x="4109" y="2976"/>
                    <a:pt x="4041" y="2542"/>
                  </a:cubicBezTo>
                  <a:cubicBezTo>
                    <a:pt x="4003" y="2184"/>
                    <a:pt x="3732" y="2153"/>
                    <a:pt x="3549" y="2153"/>
                  </a:cubicBezTo>
                  <a:cubicBezTo>
                    <a:pt x="3510" y="2153"/>
                    <a:pt x="3475" y="2154"/>
                    <a:pt x="3448" y="2154"/>
                  </a:cubicBezTo>
                  <a:cubicBezTo>
                    <a:pt x="3402" y="2154"/>
                    <a:pt x="3379" y="2109"/>
                    <a:pt x="3379" y="2086"/>
                  </a:cubicBezTo>
                  <a:cubicBezTo>
                    <a:pt x="3448" y="123"/>
                    <a:pt x="2603" y="77"/>
                    <a:pt x="2352" y="31"/>
                  </a:cubicBezTo>
                  <a:cubicBezTo>
                    <a:pt x="2292" y="17"/>
                    <a:pt x="2191" y="0"/>
                    <a:pt x="2064" y="0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5188925" y="942200"/>
              <a:ext cx="102725" cy="156850"/>
            </a:xfrm>
            <a:custGeom>
              <a:avLst/>
              <a:gdLst/>
              <a:ahLst/>
              <a:cxnLst/>
              <a:rect l="l" t="t" r="r" b="b"/>
              <a:pathLst>
                <a:path w="4109" h="6274" extrusionOk="0">
                  <a:moveTo>
                    <a:pt x="2085" y="0"/>
                  </a:moveTo>
                  <a:cubicBezTo>
                    <a:pt x="1635" y="0"/>
                    <a:pt x="842" y="182"/>
                    <a:pt x="480" y="1414"/>
                  </a:cubicBezTo>
                  <a:cubicBezTo>
                    <a:pt x="0" y="3080"/>
                    <a:pt x="776" y="3149"/>
                    <a:pt x="982" y="3354"/>
                  </a:cubicBezTo>
                  <a:cubicBezTo>
                    <a:pt x="982" y="3377"/>
                    <a:pt x="776" y="5705"/>
                    <a:pt x="776" y="5705"/>
                  </a:cubicBezTo>
                  <a:cubicBezTo>
                    <a:pt x="769" y="6131"/>
                    <a:pt x="1050" y="6273"/>
                    <a:pt x="1429" y="6273"/>
                  </a:cubicBezTo>
                  <a:cubicBezTo>
                    <a:pt x="2187" y="6273"/>
                    <a:pt x="3333" y="5705"/>
                    <a:pt x="3333" y="5705"/>
                  </a:cubicBezTo>
                  <a:cubicBezTo>
                    <a:pt x="3333" y="5705"/>
                    <a:pt x="2557" y="5272"/>
                    <a:pt x="2808" y="4267"/>
                  </a:cubicBezTo>
                  <a:cubicBezTo>
                    <a:pt x="2922" y="3834"/>
                    <a:pt x="2990" y="3468"/>
                    <a:pt x="3150" y="3309"/>
                  </a:cubicBezTo>
                  <a:cubicBezTo>
                    <a:pt x="3196" y="3263"/>
                    <a:pt x="3356" y="3240"/>
                    <a:pt x="3447" y="3240"/>
                  </a:cubicBezTo>
                  <a:cubicBezTo>
                    <a:pt x="3698" y="3217"/>
                    <a:pt x="4109" y="2989"/>
                    <a:pt x="4040" y="2555"/>
                  </a:cubicBezTo>
                  <a:cubicBezTo>
                    <a:pt x="3999" y="2163"/>
                    <a:pt x="3678" y="2144"/>
                    <a:pt x="3498" y="2144"/>
                  </a:cubicBezTo>
                  <a:cubicBezTo>
                    <a:pt x="3479" y="2144"/>
                    <a:pt x="3462" y="2145"/>
                    <a:pt x="3447" y="2145"/>
                  </a:cubicBezTo>
                  <a:cubicBezTo>
                    <a:pt x="3401" y="2145"/>
                    <a:pt x="3379" y="2122"/>
                    <a:pt x="3379" y="2076"/>
                  </a:cubicBezTo>
                  <a:cubicBezTo>
                    <a:pt x="3447" y="113"/>
                    <a:pt x="2602" y="67"/>
                    <a:pt x="2351" y="22"/>
                  </a:cubicBezTo>
                  <a:cubicBezTo>
                    <a:pt x="2295" y="12"/>
                    <a:pt x="2201" y="0"/>
                    <a:pt x="2085" y="0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5214600" y="924050"/>
              <a:ext cx="82050" cy="72350"/>
            </a:xfrm>
            <a:custGeom>
              <a:avLst/>
              <a:gdLst/>
              <a:ahLst/>
              <a:cxnLst/>
              <a:rect l="l" t="t" r="r" b="b"/>
              <a:pathLst>
                <a:path w="3282" h="2894" extrusionOk="0">
                  <a:moveTo>
                    <a:pt x="1407" y="0"/>
                  </a:moveTo>
                  <a:cubicBezTo>
                    <a:pt x="1048" y="0"/>
                    <a:pt x="588" y="106"/>
                    <a:pt x="0" y="360"/>
                  </a:cubicBezTo>
                  <a:cubicBezTo>
                    <a:pt x="0" y="360"/>
                    <a:pt x="92" y="1524"/>
                    <a:pt x="708" y="1752"/>
                  </a:cubicBezTo>
                  <a:cubicBezTo>
                    <a:pt x="1370" y="2026"/>
                    <a:pt x="2329" y="2186"/>
                    <a:pt x="2397" y="2893"/>
                  </a:cubicBezTo>
                  <a:cubicBezTo>
                    <a:pt x="2397" y="2893"/>
                    <a:pt x="3281" y="0"/>
                    <a:pt x="1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5268800" y="1004925"/>
              <a:ext cx="14875" cy="9725"/>
            </a:xfrm>
            <a:custGeom>
              <a:avLst/>
              <a:gdLst/>
              <a:ahLst/>
              <a:cxnLst/>
              <a:rect l="l" t="t" r="r" b="b"/>
              <a:pathLst>
                <a:path w="595" h="389" extrusionOk="0">
                  <a:moveTo>
                    <a:pt x="365" y="1"/>
                  </a:moveTo>
                  <a:cubicBezTo>
                    <a:pt x="266" y="1"/>
                    <a:pt x="141" y="89"/>
                    <a:pt x="1" y="389"/>
                  </a:cubicBezTo>
                  <a:lnTo>
                    <a:pt x="594" y="183"/>
                  </a:lnTo>
                  <a:cubicBezTo>
                    <a:pt x="594" y="183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5226025" y="995175"/>
              <a:ext cx="19425" cy="19475"/>
            </a:xfrm>
            <a:custGeom>
              <a:avLst/>
              <a:gdLst/>
              <a:ahLst/>
              <a:cxnLst/>
              <a:rect l="l" t="t" r="r" b="b"/>
              <a:pathLst>
                <a:path w="777" h="779" extrusionOk="0">
                  <a:moveTo>
                    <a:pt x="353" y="1"/>
                  </a:moveTo>
                  <a:cubicBezTo>
                    <a:pt x="162" y="1"/>
                    <a:pt x="0" y="174"/>
                    <a:pt x="0" y="368"/>
                  </a:cubicBezTo>
                  <a:cubicBezTo>
                    <a:pt x="0" y="596"/>
                    <a:pt x="160" y="756"/>
                    <a:pt x="388" y="779"/>
                  </a:cubicBezTo>
                  <a:cubicBezTo>
                    <a:pt x="593" y="779"/>
                    <a:pt x="776" y="596"/>
                    <a:pt x="776" y="391"/>
                  </a:cubicBezTo>
                  <a:cubicBezTo>
                    <a:pt x="776" y="185"/>
                    <a:pt x="616" y="3"/>
                    <a:pt x="388" y="3"/>
                  </a:cubicBezTo>
                  <a:cubicBezTo>
                    <a:pt x="376" y="1"/>
                    <a:pt x="365" y="1"/>
                    <a:pt x="353" y="1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5194625" y="980975"/>
              <a:ext cx="9150" cy="17700"/>
            </a:xfrm>
            <a:custGeom>
              <a:avLst/>
              <a:gdLst/>
              <a:ahLst/>
              <a:cxnLst/>
              <a:rect l="l" t="t" r="r" b="b"/>
              <a:pathLst>
                <a:path w="366" h="708" extrusionOk="0">
                  <a:moveTo>
                    <a:pt x="160" y="0"/>
                  </a:moveTo>
                  <a:cubicBezTo>
                    <a:pt x="160" y="0"/>
                    <a:pt x="1" y="411"/>
                    <a:pt x="46" y="708"/>
                  </a:cubicBezTo>
                  <a:cubicBezTo>
                    <a:pt x="229" y="685"/>
                    <a:pt x="366" y="525"/>
                    <a:pt x="366" y="343"/>
                  </a:cubicBezTo>
                  <a:cubicBezTo>
                    <a:pt x="366" y="183"/>
                    <a:pt x="297" y="69"/>
                    <a:pt x="160" y="0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5208325" y="978675"/>
              <a:ext cx="9150" cy="14300"/>
            </a:xfrm>
            <a:custGeom>
              <a:avLst/>
              <a:gdLst/>
              <a:ahLst/>
              <a:cxnLst/>
              <a:rect l="l" t="t" r="r" b="b"/>
              <a:pathLst>
                <a:path w="366" h="572" extrusionOk="0">
                  <a:moveTo>
                    <a:pt x="366" y="1"/>
                  </a:moveTo>
                  <a:lnTo>
                    <a:pt x="0" y="480"/>
                  </a:lnTo>
                  <a:lnTo>
                    <a:pt x="206" y="571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5226575" y="970850"/>
              <a:ext cx="9175" cy="8425"/>
            </a:xfrm>
            <a:custGeom>
              <a:avLst/>
              <a:gdLst/>
              <a:ahLst/>
              <a:cxnLst/>
              <a:rect l="l" t="t" r="r" b="b"/>
              <a:pathLst>
                <a:path w="367" h="337" extrusionOk="0">
                  <a:moveTo>
                    <a:pt x="97" y="0"/>
                  </a:moveTo>
                  <a:cubicBezTo>
                    <a:pt x="54" y="0"/>
                    <a:pt x="15" y="30"/>
                    <a:pt x="1" y="86"/>
                  </a:cubicBezTo>
                  <a:cubicBezTo>
                    <a:pt x="46" y="131"/>
                    <a:pt x="161" y="131"/>
                    <a:pt x="252" y="223"/>
                  </a:cubicBezTo>
                  <a:cubicBezTo>
                    <a:pt x="298" y="245"/>
                    <a:pt x="320" y="314"/>
                    <a:pt x="343" y="337"/>
                  </a:cubicBezTo>
                  <a:cubicBezTo>
                    <a:pt x="343" y="291"/>
                    <a:pt x="366" y="200"/>
                    <a:pt x="343" y="154"/>
                  </a:cubicBezTo>
                  <a:cubicBezTo>
                    <a:pt x="320" y="108"/>
                    <a:pt x="206" y="63"/>
                    <a:pt x="183" y="40"/>
                  </a:cubicBezTo>
                  <a:cubicBezTo>
                    <a:pt x="156" y="13"/>
                    <a:pt x="126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204950" y="964725"/>
              <a:ext cx="12525" cy="4675"/>
            </a:xfrm>
            <a:custGeom>
              <a:avLst/>
              <a:gdLst/>
              <a:ahLst/>
              <a:cxnLst/>
              <a:rect l="l" t="t" r="r" b="b"/>
              <a:pathLst>
                <a:path w="501" h="187" extrusionOk="0">
                  <a:moveTo>
                    <a:pt x="231" y="1"/>
                  </a:moveTo>
                  <a:cubicBezTo>
                    <a:pt x="206" y="1"/>
                    <a:pt x="181" y="3"/>
                    <a:pt x="158" y="11"/>
                  </a:cubicBezTo>
                  <a:cubicBezTo>
                    <a:pt x="97" y="31"/>
                    <a:pt x="0" y="106"/>
                    <a:pt x="12" y="106"/>
                  </a:cubicBezTo>
                  <a:cubicBezTo>
                    <a:pt x="13" y="106"/>
                    <a:pt x="16" y="105"/>
                    <a:pt x="21" y="102"/>
                  </a:cubicBezTo>
                  <a:cubicBezTo>
                    <a:pt x="45" y="97"/>
                    <a:pt x="67" y="95"/>
                    <a:pt x="88" y="95"/>
                  </a:cubicBezTo>
                  <a:cubicBezTo>
                    <a:pt x="222" y="95"/>
                    <a:pt x="311" y="186"/>
                    <a:pt x="372" y="186"/>
                  </a:cubicBezTo>
                  <a:cubicBezTo>
                    <a:pt x="386" y="186"/>
                    <a:pt x="398" y="182"/>
                    <a:pt x="409" y="171"/>
                  </a:cubicBezTo>
                  <a:cubicBezTo>
                    <a:pt x="501" y="102"/>
                    <a:pt x="455" y="34"/>
                    <a:pt x="341" y="11"/>
                  </a:cubicBezTo>
                  <a:cubicBezTo>
                    <a:pt x="326" y="11"/>
                    <a:pt x="280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221450" y="982675"/>
              <a:ext cx="4575" cy="6875"/>
            </a:xfrm>
            <a:custGeom>
              <a:avLst/>
              <a:gdLst/>
              <a:ahLst/>
              <a:cxnLst/>
              <a:rect l="l" t="t" r="r" b="b"/>
              <a:pathLst>
                <a:path w="183" h="275" extrusionOk="0">
                  <a:moveTo>
                    <a:pt x="160" y="1"/>
                  </a:moveTo>
                  <a:cubicBezTo>
                    <a:pt x="115" y="1"/>
                    <a:pt x="69" y="46"/>
                    <a:pt x="46" y="115"/>
                  </a:cubicBezTo>
                  <a:cubicBezTo>
                    <a:pt x="0" y="183"/>
                    <a:pt x="23" y="252"/>
                    <a:pt x="46" y="275"/>
                  </a:cubicBezTo>
                  <a:cubicBezTo>
                    <a:pt x="92" y="275"/>
                    <a:pt x="137" y="229"/>
                    <a:pt x="160" y="160"/>
                  </a:cubicBezTo>
                  <a:cubicBezTo>
                    <a:pt x="183" y="92"/>
                    <a:pt x="183" y="23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5208325" y="976400"/>
              <a:ext cx="4025" cy="6450"/>
            </a:xfrm>
            <a:custGeom>
              <a:avLst/>
              <a:gdLst/>
              <a:ahLst/>
              <a:cxnLst/>
              <a:rect l="l" t="t" r="r" b="b"/>
              <a:pathLst>
                <a:path w="161" h="258" extrusionOk="0">
                  <a:moveTo>
                    <a:pt x="137" y="1"/>
                  </a:moveTo>
                  <a:cubicBezTo>
                    <a:pt x="92" y="1"/>
                    <a:pt x="46" y="46"/>
                    <a:pt x="23" y="115"/>
                  </a:cubicBezTo>
                  <a:cubicBezTo>
                    <a:pt x="0" y="183"/>
                    <a:pt x="0" y="229"/>
                    <a:pt x="23" y="252"/>
                  </a:cubicBezTo>
                  <a:cubicBezTo>
                    <a:pt x="31" y="256"/>
                    <a:pt x="39" y="258"/>
                    <a:pt x="47" y="258"/>
                  </a:cubicBezTo>
                  <a:cubicBezTo>
                    <a:pt x="84" y="258"/>
                    <a:pt x="119" y="217"/>
                    <a:pt x="137" y="160"/>
                  </a:cubicBezTo>
                  <a:cubicBezTo>
                    <a:pt x="160" y="92"/>
                    <a:pt x="160" y="23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5210525" y="1027175"/>
              <a:ext cx="33975" cy="12100"/>
            </a:xfrm>
            <a:custGeom>
              <a:avLst/>
              <a:gdLst/>
              <a:ahLst/>
              <a:cxnLst/>
              <a:rect l="l" t="t" r="r" b="b"/>
              <a:pathLst>
                <a:path w="1359" h="484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367"/>
                    <a:pt x="172" y="483"/>
                    <a:pt x="396" y="483"/>
                  </a:cubicBezTo>
                  <a:cubicBezTo>
                    <a:pt x="793" y="483"/>
                    <a:pt x="1358" y="115"/>
                    <a:pt x="1157" y="115"/>
                  </a:cubicBezTo>
                  <a:cubicBezTo>
                    <a:pt x="1154" y="115"/>
                    <a:pt x="1149" y="115"/>
                    <a:pt x="1145" y="115"/>
                  </a:cubicBezTo>
                  <a:cubicBezTo>
                    <a:pt x="1117" y="117"/>
                    <a:pt x="1087" y="118"/>
                    <a:pt x="1055" y="118"/>
                  </a:cubicBezTo>
                  <a:cubicBezTo>
                    <a:pt x="672" y="118"/>
                    <a:pt x="5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5203200" y="998650"/>
              <a:ext cx="14275" cy="7425"/>
            </a:xfrm>
            <a:custGeom>
              <a:avLst/>
              <a:gdLst/>
              <a:ahLst/>
              <a:cxnLst/>
              <a:rect l="l" t="t" r="r" b="b"/>
              <a:pathLst>
                <a:path w="571" h="297" extrusionOk="0">
                  <a:moveTo>
                    <a:pt x="23" y="1"/>
                  </a:moveTo>
                  <a:cubicBezTo>
                    <a:pt x="23" y="1"/>
                    <a:pt x="0" y="229"/>
                    <a:pt x="114" y="275"/>
                  </a:cubicBezTo>
                  <a:cubicBezTo>
                    <a:pt x="152" y="290"/>
                    <a:pt x="190" y="296"/>
                    <a:pt x="227" y="296"/>
                  </a:cubicBezTo>
                  <a:cubicBezTo>
                    <a:pt x="412" y="296"/>
                    <a:pt x="571" y="138"/>
                    <a:pt x="571" y="138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F7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203750" y="997125"/>
              <a:ext cx="14300" cy="5425"/>
            </a:xfrm>
            <a:custGeom>
              <a:avLst/>
              <a:gdLst/>
              <a:ahLst/>
              <a:cxnLst/>
              <a:rect l="l" t="t" r="r" b="b"/>
              <a:pathLst>
                <a:path w="572" h="217" extrusionOk="0">
                  <a:moveTo>
                    <a:pt x="138" y="1"/>
                  </a:moveTo>
                  <a:cubicBezTo>
                    <a:pt x="67" y="1"/>
                    <a:pt x="1" y="44"/>
                    <a:pt x="1" y="62"/>
                  </a:cubicBezTo>
                  <a:cubicBezTo>
                    <a:pt x="64" y="189"/>
                    <a:pt x="233" y="217"/>
                    <a:pt x="371" y="217"/>
                  </a:cubicBezTo>
                  <a:cubicBezTo>
                    <a:pt x="481" y="217"/>
                    <a:pt x="571" y="199"/>
                    <a:pt x="571" y="199"/>
                  </a:cubicBezTo>
                  <a:cubicBezTo>
                    <a:pt x="571" y="199"/>
                    <a:pt x="298" y="39"/>
                    <a:pt x="206" y="16"/>
                  </a:cubicBezTo>
                  <a:cubicBezTo>
                    <a:pt x="184" y="5"/>
                    <a:pt x="161" y="1"/>
                    <a:pt x="138" y="1"/>
                  </a:cubicBezTo>
                  <a:close/>
                </a:path>
              </a:pathLst>
            </a:custGeom>
            <a:solidFill>
              <a:srgbClr val="FF6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5240850" y="1012925"/>
              <a:ext cx="36550" cy="51950"/>
            </a:xfrm>
            <a:custGeom>
              <a:avLst/>
              <a:gdLst/>
              <a:ahLst/>
              <a:cxnLst/>
              <a:rect l="l" t="t" r="r" b="b"/>
              <a:pathLst>
                <a:path w="1462" h="2078" extrusionOk="0">
                  <a:moveTo>
                    <a:pt x="1005" y="297"/>
                  </a:moveTo>
                  <a:cubicBezTo>
                    <a:pt x="1119" y="685"/>
                    <a:pt x="1279" y="1370"/>
                    <a:pt x="1210" y="1575"/>
                  </a:cubicBezTo>
                  <a:cubicBezTo>
                    <a:pt x="1165" y="1712"/>
                    <a:pt x="1073" y="1826"/>
                    <a:pt x="959" y="1872"/>
                  </a:cubicBezTo>
                  <a:cubicBezTo>
                    <a:pt x="887" y="1915"/>
                    <a:pt x="805" y="1931"/>
                    <a:pt x="720" y="1931"/>
                  </a:cubicBezTo>
                  <a:cubicBezTo>
                    <a:pt x="671" y="1931"/>
                    <a:pt x="621" y="1926"/>
                    <a:pt x="571" y="1918"/>
                  </a:cubicBezTo>
                  <a:cubicBezTo>
                    <a:pt x="320" y="1826"/>
                    <a:pt x="160" y="1530"/>
                    <a:pt x="252" y="1279"/>
                  </a:cubicBezTo>
                  <a:cubicBezTo>
                    <a:pt x="320" y="1073"/>
                    <a:pt x="754" y="571"/>
                    <a:pt x="1005" y="297"/>
                  </a:cubicBezTo>
                  <a:close/>
                  <a:moveTo>
                    <a:pt x="1073" y="0"/>
                  </a:moveTo>
                  <a:lnTo>
                    <a:pt x="982" y="92"/>
                  </a:lnTo>
                  <a:cubicBezTo>
                    <a:pt x="959" y="114"/>
                    <a:pt x="206" y="913"/>
                    <a:pt x="115" y="1233"/>
                  </a:cubicBezTo>
                  <a:cubicBezTo>
                    <a:pt x="0" y="1575"/>
                    <a:pt x="183" y="1940"/>
                    <a:pt x="525" y="2055"/>
                  </a:cubicBezTo>
                  <a:cubicBezTo>
                    <a:pt x="594" y="2077"/>
                    <a:pt x="662" y="2077"/>
                    <a:pt x="731" y="2077"/>
                  </a:cubicBezTo>
                  <a:cubicBezTo>
                    <a:pt x="845" y="2077"/>
                    <a:pt x="936" y="2055"/>
                    <a:pt x="1028" y="2009"/>
                  </a:cubicBezTo>
                  <a:cubicBezTo>
                    <a:pt x="1187" y="1940"/>
                    <a:pt x="1302" y="1804"/>
                    <a:pt x="1370" y="1621"/>
                  </a:cubicBezTo>
                  <a:cubicBezTo>
                    <a:pt x="1461" y="1324"/>
                    <a:pt x="1165" y="251"/>
                    <a:pt x="1119" y="114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5171225" y="1875150"/>
              <a:ext cx="50250" cy="70850"/>
            </a:xfrm>
            <a:custGeom>
              <a:avLst/>
              <a:gdLst/>
              <a:ahLst/>
              <a:cxnLst/>
              <a:rect l="l" t="t" r="r" b="b"/>
              <a:pathLst>
                <a:path w="2010" h="2834" extrusionOk="0">
                  <a:moveTo>
                    <a:pt x="1" y="0"/>
                  </a:moveTo>
                  <a:lnTo>
                    <a:pt x="138" y="1986"/>
                  </a:lnTo>
                  <a:cubicBezTo>
                    <a:pt x="138" y="1986"/>
                    <a:pt x="526" y="2237"/>
                    <a:pt x="914" y="2717"/>
                  </a:cubicBezTo>
                  <a:cubicBezTo>
                    <a:pt x="981" y="2799"/>
                    <a:pt x="1049" y="2833"/>
                    <a:pt x="1116" y="2833"/>
                  </a:cubicBezTo>
                  <a:cubicBezTo>
                    <a:pt x="1455" y="2833"/>
                    <a:pt x="1758" y="1940"/>
                    <a:pt x="1758" y="1940"/>
                  </a:cubicBezTo>
                  <a:lnTo>
                    <a:pt x="2009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5194050" y="1878000"/>
              <a:ext cx="27800" cy="65500"/>
            </a:xfrm>
            <a:custGeom>
              <a:avLst/>
              <a:gdLst/>
              <a:ahLst/>
              <a:cxnLst/>
              <a:rect l="l" t="t" r="r" b="b"/>
              <a:pathLst>
                <a:path w="1112" h="2620" extrusionOk="0">
                  <a:moveTo>
                    <a:pt x="69" y="0"/>
                  </a:moveTo>
                  <a:lnTo>
                    <a:pt x="1" y="2603"/>
                  </a:lnTo>
                  <a:cubicBezTo>
                    <a:pt x="1" y="2603"/>
                    <a:pt x="115" y="2619"/>
                    <a:pt x="262" y="2619"/>
                  </a:cubicBezTo>
                  <a:cubicBezTo>
                    <a:pt x="601" y="2619"/>
                    <a:pt x="1111" y="2530"/>
                    <a:pt x="777" y="1941"/>
                  </a:cubicBezTo>
                  <a:lnTo>
                    <a:pt x="1051" y="13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6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5380075" y="1872875"/>
              <a:ext cx="42825" cy="57075"/>
            </a:xfrm>
            <a:custGeom>
              <a:avLst/>
              <a:gdLst/>
              <a:ahLst/>
              <a:cxnLst/>
              <a:rect l="l" t="t" r="r" b="b"/>
              <a:pathLst>
                <a:path w="1713" h="2283" extrusionOk="0">
                  <a:moveTo>
                    <a:pt x="1" y="0"/>
                  </a:moveTo>
                  <a:lnTo>
                    <a:pt x="594" y="1895"/>
                  </a:lnTo>
                  <a:cubicBezTo>
                    <a:pt x="594" y="1895"/>
                    <a:pt x="1051" y="2283"/>
                    <a:pt x="1211" y="2283"/>
                  </a:cubicBezTo>
                  <a:cubicBezTo>
                    <a:pt x="1507" y="2260"/>
                    <a:pt x="1667" y="1758"/>
                    <a:pt x="1667" y="1758"/>
                  </a:cubicBezTo>
                  <a:lnTo>
                    <a:pt x="1713" y="0"/>
                  </a:lnTo>
                  <a:close/>
                </a:path>
              </a:pathLst>
            </a:custGeom>
            <a:solidFill>
              <a:srgbClr val="FF8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5401775" y="1860300"/>
              <a:ext cx="27200" cy="78925"/>
            </a:xfrm>
            <a:custGeom>
              <a:avLst/>
              <a:gdLst/>
              <a:ahLst/>
              <a:cxnLst/>
              <a:rect l="l" t="t" r="r" b="b"/>
              <a:pathLst>
                <a:path w="1088" h="3157" extrusionOk="0">
                  <a:moveTo>
                    <a:pt x="0" y="1"/>
                  </a:moveTo>
                  <a:lnTo>
                    <a:pt x="411" y="3128"/>
                  </a:lnTo>
                  <a:cubicBezTo>
                    <a:pt x="411" y="3128"/>
                    <a:pt x="515" y="3156"/>
                    <a:pt x="629" y="3156"/>
                  </a:cubicBezTo>
                  <a:cubicBezTo>
                    <a:pt x="841" y="3156"/>
                    <a:pt x="1087" y="3060"/>
                    <a:pt x="776" y="2512"/>
                  </a:cubicBezTo>
                  <a:lnTo>
                    <a:pt x="890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129575" y="1916225"/>
              <a:ext cx="90750" cy="45100"/>
            </a:xfrm>
            <a:custGeom>
              <a:avLst/>
              <a:gdLst/>
              <a:ahLst/>
              <a:cxnLst/>
              <a:rect l="l" t="t" r="r" b="b"/>
              <a:pathLst>
                <a:path w="3630" h="1804" extrusionOk="0">
                  <a:moveTo>
                    <a:pt x="3424" y="1"/>
                  </a:moveTo>
                  <a:cubicBezTo>
                    <a:pt x="3356" y="1"/>
                    <a:pt x="3310" y="24"/>
                    <a:pt x="3287" y="46"/>
                  </a:cubicBezTo>
                  <a:cubicBezTo>
                    <a:pt x="3142" y="192"/>
                    <a:pt x="2713" y="583"/>
                    <a:pt x="2430" y="583"/>
                  </a:cubicBezTo>
                  <a:cubicBezTo>
                    <a:pt x="2402" y="583"/>
                    <a:pt x="2376" y="580"/>
                    <a:pt x="2352" y="571"/>
                  </a:cubicBezTo>
                  <a:cubicBezTo>
                    <a:pt x="2169" y="503"/>
                    <a:pt x="1941" y="389"/>
                    <a:pt x="1849" y="320"/>
                  </a:cubicBezTo>
                  <a:cubicBezTo>
                    <a:pt x="1827" y="297"/>
                    <a:pt x="1792" y="286"/>
                    <a:pt x="1758" y="286"/>
                  </a:cubicBezTo>
                  <a:cubicBezTo>
                    <a:pt x="1724" y="286"/>
                    <a:pt x="1690" y="297"/>
                    <a:pt x="1667" y="320"/>
                  </a:cubicBezTo>
                  <a:lnTo>
                    <a:pt x="69" y="1621"/>
                  </a:lnTo>
                  <a:cubicBezTo>
                    <a:pt x="1" y="1667"/>
                    <a:pt x="46" y="1781"/>
                    <a:pt x="160" y="1781"/>
                  </a:cubicBezTo>
                  <a:lnTo>
                    <a:pt x="2511" y="1804"/>
                  </a:lnTo>
                  <a:cubicBezTo>
                    <a:pt x="2580" y="1804"/>
                    <a:pt x="2625" y="1781"/>
                    <a:pt x="2648" y="1735"/>
                  </a:cubicBezTo>
                  <a:lnTo>
                    <a:pt x="2808" y="1370"/>
                  </a:lnTo>
                  <a:cubicBezTo>
                    <a:pt x="2842" y="1313"/>
                    <a:pt x="2882" y="1285"/>
                    <a:pt x="2914" y="1285"/>
                  </a:cubicBezTo>
                  <a:cubicBezTo>
                    <a:pt x="2945" y="1285"/>
                    <a:pt x="2968" y="1313"/>
                    <a:pt x="2968" y="1370"/>
                  </a:cubicBezTo>
                  <a:lnTo>
                    <a:pt x="3036" y="1713"/>
                  </a:lnTo>
                  <a:cubicBezTo>
                    <a:pt x="3036" y="1744"/>
                    <a:pt x="3153" y="1756"/>
                    <a:pt x="3280" y="1756"/>
                  </a:cubicBezTo>
                  <a:cubicBezTo>
                    <a:pt x="3435" y="1756"/>
                    <a:pt x="3607" y="1738"/>
                    <a:pt x="3607" y="1713"/>
                  </a:cubicBezTo>
                  <a:cubicBezTo>
                    <a:pt x="3630" y="1393"/>
                    <a:pt x="3584" y="366"/>
                    <a:pt x="3516" y="92"/>
                  </a:cubicBezTo>
                  <a:cubicBezTo>
                    <a:pt x="3516" y="46"/>
                    <a:pt x="3470" y="24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5387500" y="1914650"/>
              <a:ext cx="59950" cy="61525"/>
            </a:xfrm>
            <a:custGeom>
              <a:avLst/>
              <a:gdLst/>
              <a:ahLst/>
              <a:cxnLst/>
              <a:rect l="l" t="t" r="r" b="b"/>
              <a:pathLst>
                <a:path w="2398" h="2461" extrusionOk="0">
                  <a:moveTo>
                    <a:pt x="1359" y="1"/>
                  </a:moveTo>
                  <a:cubicBezTo>
                    <a:pt x="1347" y="1"/>
                    <a:pt x="1336" y="7"/>
                    <a:pt x="1324" y="18"/>
                  </a:cubicBezTo>
                  <a:cubicBezTo>
                    <a:pt x="1324" y="18"/>
                    <a:pt x="1210" y="292"/>
                    <a:pt x="1142" y="383"/>
                  </a:cubicBezTo>
                  <a:cubicBezTo>
                    <a:pt x="1104" y="446"/>
                    <a:pt x="998" y="481"/>
                    <a:pt x="890" y="481"/>
                  </a:cubicBezTo>
                  <a:cubicBezTo>
                    <a:pt x="802" y="481"/>
                    <a:pt x="714" y="458"/>
                    <a:pt x="662" y="406"/>
                  </a:cubicBezTo>
                  <a:lnTo>
                    <a:pt x="320" y="109"/>
                  </a:lnTo>
                  <a:cubicBezTo>
                    <a:pt x="309" y="98"/>
                    <a:pt x="292" y="92"/>
                    <a:pt x="277" y="92"/>
                  </a:cubicBezTo>
                  <a:cubicBezTo>
                    <a:pt x="263" y="92"/>
                    <a:pt x="252" y="98"/>
                    <a:pt x="252" y="109"/>
                  </a:cubicBezTo>
                  <a:lnTo>
                    <a:pt x="23" y="1639"/>
                  </a:lnTo>
                  <a:cubicBezTo>
                    <a:pt x="1" y="1798"/>
                    <a:pt x="160" y="1913"/>
                    <a:pt x="366" y="2004"/>
                  </a:cubicBezTo>
                  <a:cubicBezTo>
                    <a:pt x="640" y="2118"/>
                    <a:pt x="1142" y="2460"/>
                    <a:pt x="1461" y="2460"/>
                  </a:cubicBezTo>
                  <a:cubicBezTo>
                    <a:pt x="1644" y="2460"/>
                    <a:pt x="1872" y="2118"/>
                    <a:pt x="2169" y="1958"/>
                  </a:cubicBezTo>
                  <a:cubicBezTo>
                    <a:pt x="2329" y="1844"/>
                    <a:pt x="2397" y="1662"/>
                    <a:pt x="2283" y="1525"/>
                  </a:cubicBezTo>
                  <a:lnTo>
                    <a:pt x="1393" y="18"/>
                  </a:lnTo>
                  <a:cubicBezTo>
                    <a:pt x="1381" y="7"/>
                    <a:pt x="1370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5106750" y="1244425"/>
              <a:ext cx="319575" cy="642675"/>
            </a:xfrm>
            <a:custGeom>
              <a:avLst/>
              <a:gdLst/>
              <a:ahLst/>
              <a:cxnLst/>
              <a:rect l="l" t="t" r="r" b="b"/>
              <a:pathLst>
                <a:path w="12783" h="25707" extrusionOk="0">
                  <a:moveTo>
                    <a:pt x="4362" y="0"/>
                  </a:moveTo>
                  <a:cubicBezTo>
                    <a:pt x="3942" y="0"/>
                    <a:pt x="3534" y="21"/>
                    <a:pt x="3150" y="76"/>
                  </a:cubicBezTo>
                  <a:cubicBezTo>
                    <a:pt x="1" y="5303"/>
                    <a:pt x="2078" y="21418"/>
                    <a:pt x="2488" y="25663"/>
                  </a:cubicBezTo>
                  <a:cubicBezTo>
                    <a:pt x="2661" y="25685"/>
                    <a:pt x="3081" y="25706"/>
                    <a:pt x="3511" y="25706"/>
                  </a:cubicBezTo>
                  <a:cubicBezTo>
                    <a:pt x="3994" y="25706"/>
                    <a:pt x="4488" y="25679"/>
                    <a:pt x="4657" y="25595"/>
                  </a:cubicBezTo>
                  <a:cubicBezTo>
                    <a:pt x="4885" y="21418"/>
                    <a:pt x="5342" y="11329"/>
                    <a:pt x="5068" y="8841"/>
                  </a:cubicBezTo>
                  <a:cubicBezTo>
                    <a:pt x="5042" y="8649"/>
                    <a:pt x="5188" y="8543"/>
                    <a:pt x="5338" y="8543"/>
                  </a:cubicBezTo>
                  <a:cubicBezTo>
                    <a:pt x="5456" y="8543"/>
                    <a:pt x="5575" y="8609"/>
                    <a:pt x="5616" y="8749"/>
                  </a:cubicBezTo>
                  <a:cubicBezTo>
                    <a:pt x="6141" y="10941"/>
                    <a:pt x="9701" y="22079"/>
                    <a:pt x="10911" y="25526"/>
                  </a:cubicBezTo>
                  <a:cubicBezTo>
                    <a:pt x="11106" y="25538"/>
                    <a:pt x="11457" y="25563"/>
                    <a:pt x="11832" y="25563"/>
                  </a:cubicBezTo>
                  <a:cubicBezTo>
                    <a:pt x="12160" y="25563"/>
                    <a:pt x="12506" y="25544"/>
                    <a:pt x="12783" y="25480"/>
                  </a:cubicBezTo>
                  <a:cubicBezTo>
                    <a:pt x="12554" y="22011"/>
                    <a:pt x="9838" y="5965"/>
                    <a:pt x="9359" y="4047"/>
                  </a:cubicBezTo>
                  <a:cubicBezTo>
                    <a:pt x="8948" y="2404"/>
                    <a:pt x="8560" y="1468"/>
                    <a:pt x="7830" y="190"/>
                  </a:cubicBezTo>
                  <a:cubicBezTo>
                    <a:pt x="6759" y="157"/>
                    <a:pt x="5516" y="0"/>
                    <a:pt x="4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5157525" y="1260000"/>
              <a:ext cx="33125" cy="590050"/>
            </a:xfrm>
            <a:custGeom>
              <a:avLst/>
              <a:gdLst/>
              <a:ahLst/>
              <a:cxnLst/>
              <a:rect l="l" t="t" r="r" b="b"/>
              <a:pathLst>
                <a:path w="1325" h="23602" extrusionOk="0">
                  <a:moveTo>
                    <a:pt x="1279" y="1"/>
                  </a:moveTo>
                  <a:cubicBezTo>
                    <a:pt x="1279" y="46"/>
                    <a:pt x="1" y="3242"/>
                    <a:pt x="1" y="7693"/>
                  </a:cubicBezTo>
                  <a:cubicBezTo>
                    <a:pt x="1" y="12144"/>
                    <a:pt x="823" y="23488"/>
                    <a:pt x="823" y="23602"/>
                  </a:cubicBezTo>
                  <a:lnTo>
                    <a:pt x="891" y="23602"/>
                  </a:lnTo>
                  <a:cubicBezTo>
                    <a:pt x="868" y="23488"/>
                    <a:pt x="47" y="12144"/>
                    <a:pt x="47" y="7693"/>
                  </a:cubicBezTo>
                  <a:cubicBezTo>
                    <a:pt x="47" y="3265"/>
                    <a:pt x="1325" y="69"/>
                    <a:pt x="1325" y="24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283650" y="1256575"/>
              <a:ext cx="117000" cy="592350"/>
            </a:xfrm>
            <a:custGeom>
              <a:avLst/>
              <a:gdLst/>
              <a:ahLst/>
              <a:cxnLst/>
              <a:rect l="l" t="t" r="r" b="b"/>
              <a:pathLst>
                <a:path w="4680" h="23694" extrusionOk="0">
                  <a:moveTo>
                    <a:pt x="69" y="1"/>
                  </a:moveTo>
                  <a:lnTo>
                    <a:pt x="0" y="24"/>
                  </a:lnTo>
                  <a:lnTo>
                    <a:pt x="4634" y="23693"/>
                  </a:lnTo>
                  <a:lnTo>
                    <a:pt x="4680" y="2369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5261400" y="1260000"/>
              <a:ext cx="47950" cy="95900"/>
            </a:xfrm>
            <a:custGeom>
              <a:avLst/>
              <a:gdLst/>
              <a:ahLst/>
              <a:cxnLst/>
              <a:rect l="l" t="t" r="r" b="b"/>
              <a:pathLst>
                <a:path w="1918" h="3836" extrusionOk="0">
                  <a:moveTo>
                    <a:pt x="0" y="1"/>
                  </a:moveTo>
                  <a:cubicBezTo>
                    <a:pt x="0" y="115"/>
                    <a:pt x="46" y="2763"/>
                    <a:pt x="1050" y="3584"/>
                  </a:cubicBezTo>
                  <a:cubicBezTo>
                    <a:pt x="1256" y="3767"/>
                    <a:pt x="1461" y="3835"/>
                    <a:pt x="1712" y="3835"/>
                  </a:cubicBezTo>
                  <a:cubicBezTo>
                    <a:pt x="1781" y="3835"/>
                    <a:pt x="1849" y="3835"/>
                    <a:pt x="1917" y="3813"/>
                  </a:cubicBezTo>
                  <a:lnTo>
                    <a:pt x="1917" y="3767"/>
                  </a:lnTo>
                  <a:cubicBezTo>
                    <a:pt x="1855" y="3776"/>
                    <a:pt x="1794" y="3780"/>
                    <a:pt x="1735" y="3780"/>
                  </a:cubicBezTo>
                  <a:cubicBezTo>
                    <a:pt x="1491" y="3780"/>
                    <a:pt x="1275" y="3704"/>
                    <a:pt x="1073" y="3539"/>
                  </a:cubicBezTo>
                  <a:cubicBezTo>
                    <a:pt x="91" y="2717"/>
                    <a:pt x="46" y="24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5186075" y="1262275"/>
              <a:ext cx="155225" cy="112450"/>
            </a:xfrm>
            <a:custGeom>
              <a:avLst/>
              <a:gdLst/>
              <a:ahLst/>
              <a:cxnLst/>
              <a:rect l="l" t="t" r="r" b="b"/>
              <a:pathLst>
                <a:path w="6209" h="4498" extrusionOk="0">
                  <a:moveTo>
                    <a:pt x="0" y="1"/>
                  </a:moveTo>
                  <a:lnTo>
                    <a:pt x="5958" y="4498"/>
                  </a:lnTo>
                  <a:cubicBezTo>
                    <a:pt x="5958" y="4498"/>
                    <a:pt x="6209" y="2078"/>
                    <a:pt x="5136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166100" y="1265150"/>
              <a:ext cx="44525" cy="95300"/>
            </a:xfrm>
            <a:custGeom>
              <a:avLst/>
              <a:gdLst/>
              <a:ahLst/>
              <a:cxnLst/>
              <a:rect l="l" t="t" r="r" b="b"/>
              <a:pathLst>
                <a:path w="1781" h="3812" extrusionOk="0">
                  <a:moveTo>
                    <a:pt x="1530" y="0"/>
                  </a:moveTo>
                  <a:cubicBezTo>
                    <a:pt x="1530" y="23"/>
                    <a:pt x="1712" y="2716"/>
                    <a:pt x="799" y="3538"/>
                  </a:cubicBezTo>
                  <a:cubicBezTo>
                    <a:pt x="640" y="3680"/>
                    <a:pt x="440" y="3766"/>
                    <a:pt x="209" y="3766"/>
                  </a:cubicBezTo>
                  <a:cubicBezTo>
                    <a:pt x="142" y="3766"/>
                    <a:pt x="72" y="3759"/>
                    <a:pt x="0" y="3743"/>
                  </a:cubicBezTo>
                  <a:lnTo>
                    <a:pt x="0" y="3812"/>
                  </a:lnTo>
                  <a:lnTo>
                    <a:pt x="206" y="3812"/>
                  </a:lnTo>
                  <a:cubicBezTo>
                    <a:pt x="457" y="3812"/>
                    <a:pt x="662" y="3743"/>
                    <a:pt x="845" y="3584"/>
                  </a:cubicBezTo>
                  <a:cubicBezTo>
                    <a:pt x="1781" y="2739"/>
                    <a:pt x="1598" y="114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255125" y="1071625"/>
              <a:ext cx="8475" cy="7525"/>
            </a:xfrm>
            <a:custGeom>
              <a:avLst/>
              <a:gdLst/>
              <a:ahLst/>
              <a:cxnLst/>
              <a:rect l="l" t="t" r="r" b="b"/>
              <a:pathLst>
                <a:path w="339" h="301" extrusionOk="0">
                  <a:moveTo>
                    <a:pt x="291" y="1"/>
                  </a:moveTo>
                  <a:cubicBezTo>
                    <a:pt x="205" y="1"/>
                    <a:pt x="0" y="49"/>
                    <a:pt x="0" y="49"/>
                  </a:cubicBezTo>
                  <a:lnTo>
                    <a:pt x="0" y="300"/>
                  </a:lnTo>
                  <a:cubicBezTo>
                    <a:pt x="114" y="209"/>
                    <a:pt x="251" y="117"/>
                    <a:pt x="320" y="26"/>
                  </a:cubicBezTo>
                  <a:cubicBezTo>
                    <a:pt x="338" y="8"/>
                    <a:pt x="323" y="1"/>
                    <a:pt x="291" y="1"/>
                  </a:cubicBezTo>
                  <a:close/>
                </a:path>
              </a:pathLst>
            </a:custGeom>
            <a:solidFill>
              <a:srgbClr val="FF2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164375" y="1849475"/>
              <a:ext cx="60525" cy="2875"/>
            </a:xfrm>
            <a:custGeom>
              <a:avLst/>
              <a:gdLst/>
              <a:ahLst/>
              <a:cxnLst/>
              <a:rect l="l" t="t" r="r" b="b"/>
              <a:pathLst>
                <a:path w="2421" h="115" extrusionOk="0">
                  <a:moveTo>
                    <a:pt x="1" y="0"/>
                  </a:moveTo>
                  <a:lnTo>
                    <a:pt x="1" y="69"/>
                  </a:lnTo>
                  <a:lnTo>
                    <a:pt x="2420" y="114"/>
                  </a:lnTo>
                  <a:lnTo>
                    <a:pt x="2420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369250" y="1849475"/>
              <a:ext cx="54225" cy="2875"/>
            </a:xfrm>
            <a:custGeom>
              <a:avLst/>
              <a:gdLst/>
              <a:ahLst/>
              <a:cxnLst/>
              <a:rect l="l" t="t" r="r" b="b"/>
              <a:pathLst>
                <a:path w="2169" h="115" extrusionOk="0">
                  <a:moveTo>
                    <a:pt x="0" y="0"/>
                  </a:moveTo>
                  <a:lnTo>
                    <a:pt x="0" y="69"/>
                  </a:lnTo>
                  <a:lnTo>
                    <a:pt x="2169" y="114"/>
                  </a:lnTo>
                  <a:lnTo>
                    <a:pt x="2169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343575" y="1432900"/>
              <a:ext cx="4000" cy="12025"/>
            </a:xfrm>
            <a:custGeom>
              <a:avLst/>
              <a:gdLst/>
              <a:ahLst/>
              <a:cxnLst/>
              <a:rect l="l" t="t" r="r" b="b"/>
              <a:pathLst>
                <a:path w="160" h="481" extrusionOk="0">
                  <a:moveTo>
                    <a:pt x="160" y="1"/>
                  </a:moveTo>
                  <a:lnTo>
                    <a:pt x="0" y="480"/>
                  </a:lnTo>
                  <a:lnTo>
                    <a:pt x="114" y="366"/>
                  </a:lnTo>
                  <a:cubicBezTo>
                    <a:pt x="114" y="343"/>
                    <a:pt x="160" y="1"/>
                    <a:pt x="160" y="1"/>
                  </a:cubicBezTo>
                  <a:close/>
                </a:path>
              </a:pathLst>
            </a:custGeom>
            <a:solidFill>
              <a:srgbClr val="FF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320175" y="1454025"/>
              <a:ext cx="4000" cy="6875"/>
            </a:xfrm>
            <a:custGeom>
              <a:avLst/>
              <a:gdLst/>
              <a:ahLst/>
              <a:cxnLst/>
              <a:rect l="l" t="t" r="r" b="b"/>
              <a:pathLst>
                <a:path w="160" h="275" extrusionOk="0">
                  <a:moveTo>
                    <a:pt x="114" y="0"/>
                  </a:moveTo>
                  <a:lnTo>
                    <a:pt x="0" y="92"/>
                  </a:lnTo>
                  <a:cubicBezTo>
                    <a:pt x="0" y="92"/>
                    <a:pt x="114" y="274"/>
                    <a:pt x="160" y="274"/>
                  </a:cubicBezTo>
                  <a:cubicBezTo>
                    <a:pt x="160" y="274"/>
                    <a:pt x="69" y="183"/>
                    <a:pt x="114" y="0"/>
                  </a:cubicBezTo>
                  <a:close/>
                </a:path>
              </a:pathLst>
            </a:custGeom>
            <a:solidFill>
              <a:srgbClr val="FF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5021150" y="1076125"/>
              <a:ext cx="178075" cy="204050"/>
            </a:xfrm>
            <a:custGeom>
              <a:avLst/>
              <a:gdLst/>
              <a:ahLst/>
              <a:cxnLst/>
              <a:rect l="l" t="t" r="r" b="b"/>
              <a:pathLst>
                <a:path w="7123" h="8162" extrusionOk="0">
                  <a:moveTo>
                    <a:pt x="6890" y="1"/>
                  </a:moveTo>
                  <a:cubicBezTo>
                    <a:pt x="5561" y="1"/>
                    <a:pt x="5025" y="3491"/>
                    <a:pt x="4634" y="5142"/>
                  </a:cubicBezTo>
                  <a:cubicBezTo>
                    <a:pt x="4634" y="5142"/>
                    <a:pt x="4633" y="5143"/>
                    <a:pt x="4632" y="5143"/>
                  </a:cubicBezTo>
                  <a:cubicBezTo>
                    <a:pt x="4543" y="5143"/>
                    <a:pt x="1758" y="2425"/>
                    <a:pt x="1758" y="2425"/>
                  </a:cubicBezTo>
                  <a:cubicBezTo>
                    <a:pt x="1758" y="2425"/>
                    <a:pt x="357" y="572"/>
                    <a:pt x="173" y="572"/>
                  </a:cubicBezTo>
                  <a:cubicBezTo>
                    <a:pt x="168" y="572"/>
                    <a:pt x="164" y="573"/>
                    <a:pt x="160" y="577"/>
                  </a:cubicBezTo>
                  <a:cubicBezTo>
                    <a:pt x="24" y="736"/>
                    <a:pt x="594" y="1627"/>
                    <a:pt x="594" y="1627"/>
                  </a:cubicBezTo>
                  <a:cubicBezTo>
                    <a:pt x="594" y="1627"/>
                    <a:pt x="549" y="1718"/>
                    <a:pt x="434" y="1763"/>
                  </a:cubicBezTo>
                  <a:cubicBezTo>
                    <a:pt x="320" y="1809"/>
                    <a:pt x="275" y="1900"/>
                    <a:pt x="229" y="2037"/>
                  </a:cubicBezTo>
                  <a:cubicBezTo>
                    <a:pt x="183" y="2197"/>
                    <a:pt x="46" y="2288"/>
                    <a:pt x="24" y="2380"/>
                  </a:cubicBezTo>
                  <a:cubicBezTo>
                    <a:pt x="1" y="2471"/>
                    <a:pt x="549" y="3133"/>
                    <a:pt x="868" y="3361"/>
                  </a:cubicBezTo>
                  <a:cubicBezTo>
                    <a:pt x="868" y="3361"/>
                    <a:pt x="4346" y="8162"/>
                    <a:pt x="5485" y="8162"/>
                  </a:cubicBezTo>
                  <a:cubicBezTo>
                    <a:pt x="5552" y="8162"/>
                    <a:pt x="5612" y="8145"/>
                    <a:pt x="5661" y="8109"/>
                  </a:cubicBezTo>
                  <a:cubicBezTo>
                    <a:pt x="5661" y="8109"/>
                    <a:pt x="6711" y="7356"/>
                    <a:pt x="6186" y="4343"/>
                  </a:cubicBezTo>
                  <a:cubicBezTo>
                    <a:pt x="6186" y="4069"/>
                    <a:pt x="6186" y="3863"/>
                    <a:pt x="6209" y="3818"/>
                  </a:cubicBezTo>
                  <a:cubicBezTo>
                    <a:pt x="6209" y="3818"/>
                    <a:pt x="6415" y="828"/>
                    <a:pt x="6917" y="211"/>
                  </a:cubicBezTo>
                  <a:cubicBezTo>
                    <a:pt x="6962" y="143"/>
                    <a:pt x="7122" y="29"/>
                    <a:pt x="7099" y="29"/>
                  </a:cubicBezTo>
                  <a:cubicBezTo>
                    <a:pt x="7028" y="10"/>
                    <a:pt x="6958" y="1"/>
                    <a:pt x="6890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5036575" y="1116150"/>
              <a:ext cx="27400" cy="26575"/>
            </a:xfrm>
            <a:custGeom>
              <a:avLst/>
              <a:gdLst/>
              <a:ahLst/>
              <a:cxnLst/>
              <a:rect l="l" t="t" r="r" b="b"/>
              <a:pathLst>
                <a:path w="1096" h="1063" extrusionOk="0">
                  <a:moveTo>
                    <a:pt x="673" y="1"/>
                  </a:moveTo>
                  <a:cubicBezTo>
                    <a:pt x="669" y="1"/>
                    <a:pt x="665" y="2"/>
                    <a:pt x="662" y="3"/>
                  </a:cubicBezTo>
                  <a:cubicBezTo>
                    <a:pt x="548" y="26"/>
                    <a:pt x="0" y="254"/>
                    <a:pt x="0" y="459"/>
                  </a:cubicBezTo>
                  <a:cubicBezTo>
                    <a:pt x="9" y="547"/>
                    <a:pt x="85" y="574"/>
                    <a:pt x="176" y="574"/>
                  </a:cubicBezTo>
                  <a:cubicBezTo>
                    <a:pt x="321" y="574"/>
                    <a:pt x="502" y="505"/>
                    <a:pt x="502" y="505"/>
                  </a:cubicBezTo>
                  <a:lnTo>
                    <a:pt x="502" y="505"/>
                  </a:lnTo>
                  <a:cubicBezTo>
                    <a:pt x="502" y="505"/>
                    <a:pt x="411" y="984"/>
                    <a:pt x="639" y="1053"/>
                  </a:cubicBezTo>
                  <a:cubicBezTo>
                    <a:pt x="665" y="1060"/>
                    <a:pt x="691" y="1063"/>
                    <a:pt x="715" y="1063"/>
                  </a:cubicBezTo>
                  <a:cubicBezTo>
                    <a:pt x="930" y="1063"/>
                    <a:pt x="1096" y="824"/>
                    <a:pt x="1096" y="824"/>
                  </a:cubicBezTo>
                  <a:cubicBezTo>
                    <a:pt x="1096" y="824"/>
                    <a:pt x="814" y="1"/>
                    <a:pt x="673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5032575" y="1127625"/>
              <a:ext cx="13975" cy="18500"/>
            </a:xfrm>
            <a:custGeom>
              <a:avLst/>
              <a:gdLst/>
              <a:ahLst/>
              <a:cxnLst/>
              <a:rect l="l" t="t" r="r" b="b"/>
              <a:pathLst>
                <a:path w="559" h="740" extrusionOk="0">
                  <a:moveTo>
                    <a:pt x="525" y="0"/>
                  </a:moveTo>
                  <a:cubicBezTo>
                    <a:pt x="525" y="1"/>
                    <a:pt x="525" y="228"/>
                    <a:pt x="343" y="251"/>
                  </a:cubicBezTo>
                  <a:cubicBezTo>
                    <a:pt x="343" y="251"/>
                    <a:pt x="324" y="440"/>
                    <a:pt x="149" y="440"/>
                  </a:cubicBezTo>
                  <a:cubicBezTo>
                    <a:pt x="131" y="440"/>
                    <a:pt x="112" y="438"/>
                    <a:pt x="92" y="434"/>
                  </a:cubicBezTo>
                  <a:lnTo>
                    <a:pt x="92" y="434"/>
                  </a:lnTo>
                  <a:cubicBezTo>
                    <a:pt x="92" y="434"/>
                    <a:pt x="160" y="548"/>
                    <a:pt x="0" y="571"/>
                  </a:cubicBezTo>
                  <a:cubicBezTo>
                    <a:pt x="0" y="571"/>
                    <a:pt x="157" y="740"/>
                    <a:pt x="300" y="740"/>
                  </a:cubicBezTo>
                  <a:cubicBezTo>
                    <a:pt x="435" y="740"/>
                    <a:pt x="559" y="588"/>
                    <a:pt x="525" y="0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5033700" y="1117350"/>
              <a:ext cx="14875" cy="20575"/>
            </a:xfrm>
            <a:custGeom>
              <a:avLst/>
              <a:gdLst/>
              <a:ahLst/>
              <a:cxnLst/>
              <a:rect l="l" t="t" r="r" b="b"/>
              <a:pathLst>
                <a:path w="595" h="823" extrusionOk="0">
                  <a:moveTo>
                    <a:pt x="572" y="0"/>
                  </a:moveTo>
                  <a:lnTo>
                    <a:pt x="252" y="183"/>
                  </a:lnTo>
                  <a:cubicBezTo>
                    <a:pt x="183" y="206"/>
                    <a:pt x="138" y="229"/>
                    <a:pt x="69" y="274"/>
                  </a:cubicBezTo>
                  <a:cubicBezTo>
                    <a:pt x="47" y="297"/>
                    <a:pt x="24" y="320"/>
                    <a:pt x="24" y="343"/>
                  </a:cubicBezTo>
                  <a:cubicBezTo>
                    <a:pt x="1" y="366"/>
                    <a:pt x="24" y="411"/>
                    <a:pt x="47" y="434"/>
                  </a:cubicBezTo>
                  <a:cubicBezTo>
                    <a:pt x="138" y="525"/>
                    <a:pt x="275" y="525"/>
                    <a:pt x="412" y="525"/>
                  </a:cubicBezTo>
                  <a:cubicBezTo>
                    <a:pt x="435" y="525"/>
                    <a:pt x="480" y="525"/>
                    <a:pt x="503" y="548"/>
                  </a:cubicBezTo>
                  <a:cubicBezTo>
                    <a:pt x="526" y="548"/>
                    <a:pt x="503" y="594"/>
                    <a:pt x="503" y="617"/>
                  </a:cubicBezTo>
                  <a:lnTo>
                    <a:pt x="457" y="799"/>
                  </a:lnTo>
                  <a:lnTo>
                    <a:pt x="457" y="822"/>
                  </a:lnTo>
                  <a:cubicBezTo>
                    <a:pt x="480" y="754"/>
                    <a:pt x="503" y="685"/>
                    <a:pt x="526" y="639"/>
                  </a:cubicBezTo>
                  <a:lnTo>
                    <a:pt x="549" y="594"/>
                  </a:lnTo>
                  <a:cubicBezTo>
                    <a:pt x="549" y="571"/>
                    <a:pt x="549" y="525"/>
                    <a:pt x="526" y="503"/>
                  </a:cubicBezTo>
                  <a:cubicBezTo>
                    <a:pt x="480" y="480"/>
                    <a:pt x="435" y="480"/>
                    <a:pt x="412" y="480"/>
                  </a:cubicBezTo>
                  <a:cubicBezTo>
                    <a:pt x="343" y="480"/>
                    <a:pt x="275" y="480"/>
                    <a:pt x="229" y="457"/>
                  </a:cubicBezTo>
                  <a:cubicBezTo>
                    <a:pt x="183" y="457"/>
                    <a:pt x="115" y="434"/>
                    <a:pt x="92" y="388"/>
                  </a:cubicBezTo>
                  <a:cubicBezTo>
                    <a:pt x="69" y="388"/>
                    <a:pt x="69" y="366"/>
                    <a:pt x="69" y="366"/>
                  </a:cubicBezTo>
                  <a:cubicBezTo>
                    <a:pt x="69" y="343"/>
                    <a:pt x="92" y="320"/>
                    <a:pt x="115" y="297"/>
                  </a:cubicBezTo>
                  <a:cubicBezTo>
                    <a:pt x="161" y="274"/>
                    <a:pt x="206" y="251"/>
                    <a:pt x="275" y="206"/>
                  </a:cubicBezTo>
                  <a:cubicBezTo>
                    <a:pt x="366" y="160"/>
                    <a:pt x="480" y="92"/>
                    <a:pt x="594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5035425" y="1115625"/>
              <a:ext cx="5150" cy="5175"/>
            </a:xfrm>
            <a:custGeom>
              <a:avLst/>
              <a:gdLst/>
              <a:ahLst/>
              <a:cxnLst/>
              <a:rect l="l" t="t" r="r" b="b"/>
              <a:pathLst>
                <a:path w="206" h="207" extrusionOk="0">
                  <a:moveTo>
                    <a:pt x="23" y="1"/>
                  </a:moveTo>
                  <a:lnTo>
                    <a:pt x="0" y="24"/>
                  </a:lnTo>
                  <a:cubicBezTo>
                    <a:pt x="69" y="92"/>
                    <a:pt x="137" y="138"/>
                    <a:pt x="206" y="206"/>
                  </a:cubicBezTo>
                  <a:cubicBezTo>
                    <a:pt x="206" y="183"/>
                    <a:pt x="206" y="161"/>
                    <a:pt x="183" y="138"/>
                  </a:cubicBezTo>
                  <a:cubicBezTo>
                    <a:pt x="183" y="115"/>
                    <a:pt x="160" y="92"/>
                    <a:pt x="137" y="69"/>
                  </a:cubicBezTo>
                  <a:cubicBezTo>
                    <a:pt x="114" y="69"/>
                    <a:pt x="114" y="47"/>
                    <a:pt x="92" y="24"/>
                  </a:cubicBezTo>
                  <a:cubicBezTo>
                    <a:pt x="69" y="24"/>
                    <a:pt x="46" y="24"/>
                    <a:pt x="23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029150" y="1123625"/>
              <a:ext cx="16000" cy="10575"/>
            </a:xfrm>
            <a:custGeom>
              <a:avLst/>
              <a:gdLst/>
              <a:ahLst/>
              <a:cxnLst/>
              <a:rect l="l" t="t" r="r" b="b"/>
              <a:pathLst>
                <a:path w="640" h="423" extrusionOk="0">
                  <a:moveTo>
                    <a:pt x="0" y="0"/>
                  </a:moveTo>
                  <a:lnTo>
                    <a:pt x="0" y="23"/>
                  </a:lnTo>
                  <a:cubicBezTo>
                    <a:pt x="92" y="115"/>
                    <a:pt x="183" y="206"/>
                    <a:pt x="297" y="297"/>
                  </a:cubicBezTo>
                  <a:cubicBezTo>
                    <a:pt x="343" y="320"/>
                    <a:pt x="388" y="366"/>
                    <a:pt x="457" y="388"/>
                  </a:cubicBezTo>
                  <a:cubicBezTo>
                    <a:pt x="480" y="411"/>
                    <a:pt x="514" y="423"/>
                    <a:pt x="548" y="423"/>
                  </a:cubicBezTo>
                  <a:cubicBezTo>
                    <a:pt x="582" y="423"/>
                    <a:pt x="617" y="411"/>
                    <a:pt x="639" y="389"/>
                  </a:cubicBezTo>
                  <a:lnTo>
                    <a:pt x="639" y="389"/>
                  </a:lnTo>
                  <a:cubicBezTo>
                    <a:pt x="628" y="400"/>
                    <a:pt x="611" y="406"/>
                    <a:pt x="594" y="406"/>
                  </a:cubicBezTo>
                  <a:cubicBezTo>
                    <a:pt x="577" y="406"/>
                    <a:pt x="559" y="400"/>
                    <a:pt x="548" y="388"/>
                  </a:cubicBezTo>
                  <a:cubicBezTo>
                    <a:pt x="525" y="388"/>
                    <a:pt x="502" y="388"/>
                    <a:pt x="480" y="366"/>
                  </a:cubicBezTo>
                  <a:cubicBezTo>
                    <a:pt x="434" y="320"/>
                    <a:pt x="365" y="274"/>
                    <a:pt x="320" y="252"/>
                  </a:cubicBezTo>
                  <a:cubicBezTo>
                    <a:pt x="274" y="206"/>
                    <a:pt x="229" y="160"/>
                    <a:pt x="160" y="115"/>
                  </a:cubicBezTo>
                  <a:cubicBezTo>
                    <a:pt x="114" y="92"/>
                    <a:pt x="69" y="46"/>
                    <a:pt x="0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025725" y="1129900"/>
              <a:ext cx="16000" cy="10875"/>
            </a:xfrm>
            <a:custGeom>
              <a:avLst/>
              <a:gdLst/>
              <a:ahLst/>
              <a:cxnLst/>
              <a:rect l="l" t="t" r="r" b="b"/>
              <a:pathLst>
                <a:path w="640" h="435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69"/>
                    <a:pt x="92" y="137"/>
                    <a:pt x="137" y="206"/>
                  </a:cubicBezTo>
                  <a:cubicBezTo>
                    <a:pt x="183" y="252"/>
                    <a:pt x="229" y="320"/>
                    <a:pt x="297" y="366"/>
                  </a:cubicBezTo>
                  <a:cubicBezTo>
                    <a:pt x="320" y="389"/>
                    <a:pt x="366" y="411"/>
                    <a:pt x="411" y="434"/>
                  </a:cubicBezTo>
                  <a:cubicBezTo>
                    <a:pt x="457" y="434"/>
                    <a:pt x="502" y="434"/>
                    <a:pt x="548" y="411"/>
                  </a:cubicBezTo>
                  <a:cubicBezTo>
                    <a:pt x="639" y="343"/>
                    <a:pt x="639" y="252"/>
                    <a:pt x="639" y="183"/>
                  </a:cubicBezTo>
                  <a:lnTo>
                    <a:pt x="639" y="160"/>
                  </a:lnTo>
                  <a:cubicBezTo>
                    <a:pt x="617" y="252"/>
                    <a:pt x="594" y="320"/>
                    <a:pt x="525" y="366"/>
                  </a:cubicBezTo>
                  <a:cubicBezTo>
                    <a:pt x="505" y="379"/>
                    <a:pt x="485" y="385"/>
                    <a:pt x="465" y="385"/>
                  </a:cubicBezTo>
                  <a:cubicBezTo>
                    <a:pt x="417" y="385"/>
                    <a:pt x="368" y="352"/>
                    <a:pt x="320" y="320"/>
                  </a:cubicBezTo>
                  <a:cubicBezTo>
                    <a:pt x="274" y="274"/>
                    <a:pt x="206" y="229"/>
                    <a:pt x="160" y="160"/>
                  </a:cubicBezTo>
                  <a:cubicBezTo>
                    <a:pt x="114" y="115"/>
                    <a:pt x="69" y="46"/>
                    <a:pt x="0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5025150" y="1137900"/>
              <a:ext cx="10300" cy="6450"/>
            </a:xfrm>
            <a:custGeom>
              <a:avLst/>
              <a:gdLst/>
              <a:ahLst/>
              <a:cxnLst/>
              <a:rect l="l" t="t" r="r" b="b"/>
              <a:pathLst>
                <a:path w="412" h="258" extrusionOk="0">
                  <a:moveTo>
                    <a:pt x="389" y="0"/>
                  </a:moveTo>
                  <a:cubicBezTo>
                    <a:pt x="389" y="46"/>
                    <a:pt x="389" y="91"/>
                    <a:pt x="366" y="114"/>
                  </a:cubicBezTo>
                  <a:cubicBezTo>
                    <a:pt x="343" y="137"/>
                    <a:pt x="343" y="160"/>
                    <a:pt x="320" y="183"/>
                  </a:cubicBezTo>
                  <a:cubicBezTo>
                    <a:pt x="297" y="206"/>
                    <a:pt x="274" y="206"/>
                    <a:pt x="252" y="206"/>
                  </a:cubicBezTo>
                  <a:cubicBezTo>
                    <a:pt x="206" y="206"/>
                    <a:pt x="160" y="183"/>
                    <a:pt x="137" y="183"/>
                  </a:cubicBezTo>
                  <a:cubicBezTo>
                    <a:pt x="69" y="160"/>
                    <a:pt x="46" y="160"/>
                    <a:pt x="0" y="114"/>
                  </a:cubicBezTo>
                  <a:lnTo>
                    <a:pt x="0" y="114"/>
                  </a:lnTo>
                  <a:cubicBezTo>
                    <a:pt x="0" y="137"/>
                    <a:pt x="23" y="160"/>
                    <a:pt x="46" y="183"/>
                  </a:cubicBezTo>
                  <a:cubicBezTo>
                    <a:pt x="69" y="206"/>
                    <a:pt x="92" y="206"/>
                    <a:pt x="115" y="228"/>
                  </a:cubicBezTo>
                  <a:cubicBezTo>
                    <a:pt x="151" y="228"/>
                    <a:pt x="188" y="258"/>
                    <a:pt x="236" y="258"/>
                  </a:cubicBezTo>
                  <a:cubicBezTo>
                    <a:pt x="248" y="258"/>
                    <a:pt x="261" y="256"/>
                    <a:pt x="274" y="251"/>
                  </a:cubicBezTo>
                  <a:lnTo>
                    <a:pt x="297" y="251"/>
                  </a:lnTo>
                  <a:cubicBezTo>
                    <a:pt x="320" y="251"/>
                    <a:pt x="343" y="228"/>
                    <a:pt x="366" y="206"/>
                  </a:cubicBezTo>
                  <a:cubicBezTo>
                    <a:pt x="389" y="183"/>
                    <a:pt x="389" y="160"/>
                    <a:pt x="389" y="137"/>
                  </a:cubicBezTo>
                  <a:cubicBezTo>
                    <a:pt x="411" y="91"/>
                    <a:pt x="411" y="46"/>
                    <a:pt x="389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051400" y="1069425"/>
              <a:ext cx="153525" cy="216075"/>
            </a:xfrm>
            <a:custGeom>
              <a:avLst/>
              <a:gdLst/>
              <a:ahLst/>
              <a:cxnLst/>
              <a:rect l="l" t="t" r="r" b="b"/>
              <a:pathLst>
                <a:path w="6141" h="8643" extrusionOk="0">
                  <a:moveTo>
                    <a:pt x="6118" y="0"/>
                  </a:moveTo>
                  <a:cubicBezTo>
                    <a:pt x="6117" y="0"/>
                    <a:pt x="4931" y="160"/>
                    <a:pt x="4543" y="936"/>
                  </a:cubicBezTo>
                  <a:cubicBezTo>
                    <a:pt x="4155" y="1735"/>
                    <a:pt x="3310" y="5250"/>
                    <a:pt x="3310" y="5250"/>
                  </a:cubicBezTo>
                  <a:lnTo>
                    <a:pt x="913" y="2967"/>
                  </a:lnTo>
                  <a:lnTo>
                    <a:pt x="0" y="4656"/>
                  </a:lnTo>
                  <a:cubicBezTo>
                    <a:pt x="0" y="4656"/>
                    <a:pt x="3155" y="8643"/>
                    <a:pt x="4253" y="8643"/>
                  </a:cubicBezTo>
                  <a:cubicBezTo>
                    <a:pt x="4291" y="8643"/>
                    <a:pt x="4327" y="8638"/>
                    <a:pt x="4360" y="8628"/>
                  </a:cubicBezTo>
                  <a:cubicBezTo>
                    <a:pt x="5342" y="8331"/>
                    <a:pt x="6140" y="1073"/>
                    <a:pt x="6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5164950" y="1066000"/>
              <a:ext cx="151250" cy="204300"/>
            </a:xfrm>
            <a:custGeom>
              <a:avLst/>
              <a:gdLst/>
              <a:ahLst/>
              <a:cxnLst/>
              <a:rect l="l" t="t" r="r" b="b"/>
              <a:pathLst>
                <a:path w="6050" h="8172" extrusionOk="0">
                  <a:moveTo>
                    <a:pt x="1667" y="0"/>
                  </a:moveTo>
                  <a:cubicBezTo>
                    <a:pt x="1690" y="91"/>
                    <a:pt x="1" y="3652"/>
                    <a:pt x="46" y="4656"/>
                  </a:cubicBezTo>
                  <a:cubicBezTo>
                    <a:pt x="92" y="5661"/>
                    <a:pt x="183" y="8035"/>
                    <a:pt x="115" y="8172"/>
                  </a:cubicBezTo>
                  <a:cubicBezTo>
                    <a:pt x="115" y="8172"/>
                    <a:pt x="1530" y="8126"/>
                    <a:pt x="5844" y="7441"/>
                  </a:cubicBezTo>
                  <a:cubicBezTo>
                    <a:pt x="6049" y="5592"/>
                    <a:pt x="6004" y="2351"/>
                    <a:pt x="5547" y="1096"/>
                  </a:cubicBezTo>
                  <a:cubicBezTo>
                    <a:pt x="5547" y="1096"/>
                    <a:pt x="4201" y="708"/>
                    <a:pt x="3698" y="91"/>
                  </a:cubicBezTo>
                  <a:cubicBezTo>
                    <a:pt x="3698" y="91"/>
                    <a:pt x="3158" y="461"/>
                    <a:pt x="2578" y="461"/>
                  </a:cubicBezTo>
                  <a:cubicBezTo>
                    <a:pt x="2258" y="461"/>
                    <a:pt x="1927" y="349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202050" y="1088825"/>
              <a:ext cx="114150" cy="178625"/>
            </a:xfrm>
            <a:custGeom>
              <a:avLst/>
              <a:gdLst/>
              <a:ahLst/>
              <a:cxnLst/>
              <a:rect l="l" t="t" r="r" b="b"/>
              <a:pathLst>
                <a:path w="4566" h="7145" extrusionOk="0">
                  <a:moveTo>
                    <a:pt x="3561" y="0"/>
                  </a:moveTo>
                  <a:cubicBezTo>
                    <a:pt x="2534" y="2465"/>
                    <a:pt x="1187" y="4771"/>
                    <a:pt x="0" y="7144"/>
                  </a:cubicBezTo>
                  <a:cubicBezTo>
                    <a:pt x="891" y="7030"/>
                    <a:pt x="2283" y="6848"/>
                    <a:pt x="4360" y="6528"/>
                  </a:cubicBezTo>
                  <a:cubicBezTo>
                    <a:pt x="4565" y="4679"/>
                    <a:pt x="4520" y="1438"/>
                    <a:pt x="4063" y="183"/>
                  </a:cubicBezTo>
                  <a:cubicBezTo>
                    <a:pt x="4063" y="183"/>
                    <a:pt x="3858" y="114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090775" y="1189825"/>
              <a:ext cx="134700" cy="79900"/>
            </a:xfrm>
            <a:custGeom>
              <a:avLst/>
              <a:gdLst/>
              <a:ahLst/>
              <a:cxnLst/>
              <a:rect l="l" t="t" r="r" b="b"/>
              <a:pathLst>
                <a:path w="5388" h="3196" extrusionOk="0">
                  <a:moveTo>
                    <a:pt x="2785" y="0"/>
                  </a:moveTo>
                  <a:lnTo>
                    <a:pt x="0" y="23"/>
                  </a:lnTo>
                  <a:lnTo>
                    <a:pt x="2146" y="2967"/>
                  </a:lnTo>
                  <a:lnTo>
                    <a:pt x="3401" y="3127"/>
                  </a:lnTo>
                  <a:cubicBezTo>
                    <a:pt x="3470" y="3150"/>
                    <a:pt x="5387" y="3196"/>
                    <a:pt x="5387" y="3196"/>
                  </a:cubicBezTo>
                  <a:lnTo>
                    <a:pt x="2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089625" y="1195525"/>
              <a:ext cx="132550" cy="78975"/>
            </a:xfrm>
            <a:custGeom>
              <a:avLst/>
              <a:gdLst/>
              <a:ahLst/>
              <a:cxnLst/>
              <a:rect l="l" t="t" r="r" b="b"/>
              <a:pathLst>
                <a:path w="5302" h="3159" extrusionOk="0">
                  <a:moveTo>
                    <a:pt x="206" y="0"/>
                  </a:moveTo>
                  <a:cubicBezTo>
                    <a:pt x="46" y="0"/>
                    <a:pt x="1" y="229"/>
                    <a:pt x="92" y="366"/>
                  </a:cubicBezTo>
                  <a:lnTo>
                    <a:pt x="1051" y="1461"/>
                  </a:lnTo>
                  <a:lnTo>
                    <a:pt x="1347" y="1438"/>
                  </a:lnTo>
                  <a:lnTo>
                    <a:pt x="2671" y="3036"/>
                  </a:lnTo>
                  <a:cubicBezTo>
                    <a:pt x="2671" y="3036"/>
                    <a:pt x="4716" y="3159"/>
                    <a:pt x="5197" y="3159"/>
                  </a:cubicBezTo>
                  <a:cubicBezTo>
                    <a:pt x="5265" y="3159"/>
                    <a:pt x="5302" y="3156"/>
                    <a:pt x="5296" y="3150"/>
                  </a:cubicBezTo>
                  <a:lnTo>
                    <a:pt x="2831" y="160"/>
                  </a:lnTo>
                  <a:cubicBezTo>
                    <a:pt x="2763" y="69"/>
                    <a:pt x="2626" y="0"/>
                    <a:pt x="2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188350" y="1223475"/>
              <a:ext cx="15425" cy="17725"/>
            </a:xfrm>
            <a:custGeom>
              <a:avLst/>
              <a:gdLst/>
              <a:ahLst/>
              <a:cxnLst/>
              <a:rect l="l" t="t" r="r" b="b"/>
              <a:pathLst>
                <a:path w="617" h="709" extrusionOk="0">
                  <a:moveTo>
                    <a:pt x="1" y="1"/>
                  </a:moveTo>
                  <a:lnTo>
                    <a:pt x="1" y="480"/>
                  </a:lnTo>
                  <a:lnTo>
                    <a:pt x="617" y="7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142700" y="1223475"/>
              <a:ext cx="113575" cy="62225"/>
            </a:xfrm>
            <a:custGeom>
              <a:avLst/>
              <a:gdLst/>
              <a:ahLst/>
              <a:cxnLst/>
              <a:rect l="l" t="t" r="r" b="b"/>
              <a:pathLst>
                <a:path w="4543" h="2489" extrusionOk="0">
                  <a:moveTo>
                    <a:pt x="1804" y="1"/>
                  </a:moveTo>
                  <a:lnTo>
                    <a:pt x="1804" y="1"/>
                  </a:lnTo>
                  <a:cubicBezTo>
                    <a:pt x="1941" y="115"/>
                    <a:pt x="1986" y="435"/>
                    <a:pt x="1941" y="480"/>
                  </a:cubicBezTo>
                  <a:cubicBezTo>
                    <a:pt x="1915" y="493"/>
                    <a:pt x="1875" y="499"/>
                    <a:pt x="1827" y="499"/>
                  </a:cubicBezTo>
                  <a:cubicBezTo>
                    <a:pt x="1702" y="499"/>
                    <a:pt x="1518" y="461"/>
                    <a:pt x="1370" y="412"/>
                  </a:cubicBezTo>
                  <a:cubicBezTo>
                    <a:pt x="1202" y="349"/>
                    <a:pt x="513" y="16"/>
                    <a:pt x="315" y="16"/>
                  </a:cubicBezTo>
                  <a:cubicBezTo>
                    <a:pt x="297" y="16"/>
                    <a:pt x="284" y="18"/>
                    <a:pt x="274" y="24"/>
                  </a:cubicBezTo>
                  <a:cubicBezTo>
                    <a:pt x="160" y="92"/>
                    <a:pt x="1210" y="731"/>
                    <a:pt x="1187" y="777"/>
                  </a:cubicBezTo>
                  <a:cubicBezTo>
                    <a:pt x="1186" y="778"/>
                    <a:pt x="1182" y="779"/>
                    <a:pt x="1176" y="779"/>
                  </a:cubicBezTo>
                  <a:cubicBezTo>
                    <a:pt x="1097" y="779"/>
                    <a:pt x="640" y="640"/>
                    <a:pt x="640" y="640"/>
                  </a:cubicBezTo>
                  <a:cubicBezTo>
                    <a:pt x="624" y="640"/>
                    <a:pt x="312" y="572"/>
                    <a:pt x="138" y="572"/>
                  </a:cubicBezTo>
                  <a:cubicBezTo>
                    <a:pt x="65" y="572"/>
                    <a:pt x="17" y="584"/>
                    <a:pt x="23" y="617"/>
                  </a:cubicBezTo>
                  <a:cubicBezTo>
                    <a:pt x="36" y="682"/>
                    <a:pt x="477" y="843"/>
                    <a:pt x="805" y="953"/>
                  </a:cubicBezTo>
                  <a:lnTo>
                    <a:pt x="805" y="953"/>
                  </a:lnTo>
                  <a:cubicBezTo>
                    <a:pt x="570" y="881"/>
                    <a:pt x="263" y="797"/>
                    <a:pt x="105" y="797"/>
                  </a:cubicBezTo>
                  <a:cubicBezTo>
                    <a:pt x="40" y="797"/>
                    <a:pt x="1" y="811"/>
                    <a:pt x="1" y="845"/>
                  </a:cubicBezTo>
                  <a:cubicBezTo>
                    <a:pt x="1" y="960"/>
                    <a:pt x="982" y="1279"/>
                    <a:pt x="1028" y="1302"/>
                  </a:cubicBezTo>
                  <a:cubicBezTo>
                    <a:pt x="1029" y="1305"/>
                    <a:pt x="1027" y="1306"/>
                    <a:pt x="1023" y="1306"/>
                  </a:cubicBezTo>
                  <a:cubicBezTo>
                    <a:pt x="967" y="1306"/>
                    <a:pt x="456" y="1088"/>
                    <a:pt x="285" y="1088"/>
                  </a:cubicBezTo>
                  <a:cubicBezTo>
                    <a:pt x="250" y="1088"/>
                    <a:pt x="229" y="1097"/>
                    <a:pt x="229" y="1119"/>
                  </a:cubicBezTo>
                  <a:cubicBezTo>
                    <a:pt x="229" y="1188"/>
                    <a:pt x="617" y="1370"/>
                    <a:pt x="777" y="1416"/>
                  </a:cubicBezTo>
                  <a:cubicBezTo>
                    <a:pt x="1028" y="1507"/>
                    <a:pt x="2352" y="2009"/>
                    <a:pt x="4497" y="2489"/>
                  </a:cubicBezTo>
                  <a:lnTo>
                    <a:pt x="4543" y="1142"/>
                  </a:lnTo>
                  <a:lnTo>
                    <a:pt x="2740" y="800"/>
                  </a:lnTo>
                  <a:cubicBezTo>
                    <a:pt x="2740" y="800"/>
                    <a:pt x="2625" y="594"/>
                    <a:pt x="2511" y="480"/>
                  </a:cubicBezTo>
                  <a:cubicBezTo>
                    <a:pt x="2283" y="229"/>
                    <a:pt x="1804" y="1"/>
                    <a:pt x="1804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208900" y="1086900"/>
              <a:ext cx="164350" cy="213550"/>
            </a:xfrm>
            <a:custGeom>
              <a:avLst/>
              <a:gdLst/>
              <a:ahLst/>
              <a:cxnLst/>
              <a:rect l="l" t="t" r="r" b="b"/>
              <a:pathLst>
                <a:path w="6574" h="8542" extrusionOk="0">
                  <a:moveTo>
                    <a:pt x="3398" y="1"/>
                  </a:moveTo>
                  <a:cubicBezTo>
                    <a:pt x="2667" y="1"/>
                    <a:pt x="2899" y="1538"/>
                    <a:pt x="2899" y="1538"/>
                  </a:cubicBezTo>
                  <a:lnTo>
                    <a:pt x="3356" y="6354"/>
                  </a:lnTo>
                  <a:lnTo>
                    <a:pt x="365" y="5852"/>
                  </a:lnTo>
                  <a:lnTo>
                    <a:pt x="0" y="7929"/>
                  </a:lnTo>
                  <a:cubicBezTo>
                    <a:pt x="0" y="7929"/>
                    <a:pt x="2519" y="8541"/>
                    <a:pt x="4276" y="8541"/>
                  </a:cubicBezTo>
                  <a:cubicBezTo>
                    <a:pt x="5169" y="8541"/>
                    <a:pt x="5866" y="8383"/>
                    <a:pt x="5935" y="7906"/>
                  </a:cubicBezTo>
                  <a:cubicBezTo>
                    <a:pt x="6574" y="3524"/>
                    <a:pt x="4931" y="237"/>
                    <a:pt x="3493" y="9"/>
                  </a:cubicBezTo>
                  <a:cubicBezTo>
                    <a:pt x="3459" y="3"/>
                    <a:pt x="3428" y="1"/>
                    <a:pt x="3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533" name="Google Shape;533;p31"/>
          <p:cNvSpPr txBox="1">
            <a:spLocks noGrp="1"/>
          </p:cNvSpPr>
          <p:nvPr>
            <p:ph type="subTitle" idx="1"/>
          </p:nvPr>
        </p:nvSpPr>
        <p:spPr>
          <a:xfrm>
            <a:off x="713228" y="1625599"/>
            <a:ext cx="3815572" cy="11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There are many factors in the game that can affect the rate of charged off. Find the main cause and come up with a solution.</a:t>
            </a:r>
          </a:p>
        </p:txBody>
      </p:sp>
      <p:sp>
        <p:nvSpPr>
          <p:cNvPr id="540" name="Google Shape;540;p31"/>
          <p:cNvSpPr txBox="1">
            <a:spLocks noGrp="1"/>
          </p:cNvSpPr>
          <p:nvPr>
            <p:ph type="subTitle" idx="2"/>
          </p:nvPr>
        </p:nvSpPr>
        <p:spPr>
          <a:xfrm>
            <a:off x="696482" y="3492161"/>
            <a:ext cx="3858775" cy="11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Visualize data, find factors affecting charged off. Then prove those correlations using machine learning modeling</a:t>
            </a:r>
          </a:p>
        </p:txBody>
      </p:sp>
      <p:sp>
        <p:nvSpPr>
          <p:cNvPr id="541" name="Google Shape;541;p31"/>
          <p:cNvSpPr txBox="1">
            <a:spLocks noGrp="1"/>
          </p:cNvSpPr>
          <p:nvPr>
            <p:ph type="subTitle" idx="3"/>
          </p:nvPr>
        </p:nvSpPr>
        <p:spPr>
          <a:xfrm>
            <a:off x="713228" y="3066070"/>
            <a:ext cx="41508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>
                <a:solidFill>
                  <a:srgbClr val="92D050"/>
                </a:solidFill>
                <a:latin typeface="+mj-lt"/>
              </a:rPr>
              <a:t>Our idea</a:t>
            </a:r>
          </a:p>
        </p:txBody>
      </p:sp>
      <p:sp>
        <p:nvSpPr>
          <p:cNvPr id="531" name="Google Shape;531;p3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Our problem</a:t>
            </a:r>
          </a:p>
        </p:txBody>
      </p:sp>
      <p:grpSp>
        <p:nvGrpSpPr>
          <p:cNvPr id="534" name="Google Shape;534;p31"/>
          <p:cNvGrpSpPr/>
          <p:nvPr/>
        </p:nvGrpSpPr>
        <p:grpSpPr>
          <a:xfrm>
            <a:off x="4636075" y="-207075"/>
            <a:ext cx="5390650" cy="3299850"/>
            <a:chOff x="4255075" y="-207075"/>
            <a:chExt cx="5390650" cy="3299850"/>
          </a:xfrm>
        </p:grpSpPr>
        <p:sp>
          <p:nvSpPr>
            <p:cNvPr id="535" name="Google Shape;535;p31"/>
            <p:cNvSpPr/>
            <p:nvPr/>
          </p:nvSpPr>
          <p:spPr>
            <a:xfrm>
              <a:off x="4255075" y="-207075"/>
              <a:ext cx="5390650" cy="3299850"/>
            </a:xfrm>
            <a:custGeom>
              <a:avLst/>
              <a:gdLst/>
              <a:ahLst/>
              <a:cxnLst/>
              <a:rect l="l" t="t" r="r" b="b"/>
              <a:pathLst>
                <a:path w="215626" h="131994" extrusionOk="0">
                  <a:moveTo>
                    <a:pt x="215626" y="131994"/>
                  </a:moveTo>
                  <a:lnTo>
                    <a:pt x="172875" y="83098"/>
                  </a:lnTo>
                  <a:lnTo>
                    <a:pt x="144285" y="97259"/>
                  </a:lnTo>
                  <a:lnTo>
                    <a:pt x="120772" y="39545"/>
                  </a:lnTo>
                  <a:lnTo>
                    <a:pt x="76151" y="44889"/>
                  </a:lnTo>
                  <a:lnTo>
                    <a:pt x="65729" y="0"/>
                  </a:lnTo>
                  <a:lnTo>
                    <a:pt x="0" y="668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6" name="Google Shape;536;p31"/>
            <p:cNvSpPr/>
            <p:nvPr/>
          </p:nvSpPr>
          <p:spPr>
            <a:xfrm>
              <a:off x="6125825" y="83502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205725" y="74142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813575" y="213200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8501600" y="18393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542" name="Google Shape;542;p31"/>
          <p:cNvGrpSpPr/>
          <p:nvPr/>
        </p:nvGrpSpPr>
        <p:grpSpPr>
          <a:xfrm>
            <a:off x="5471640" y="1614750"/>
            <a:ext cx="3305710" cy="3528744"/>
            <a:chOff x="5685390" y="1600200"/>
            <a:chExt cx="3305710" cy="3528744"/>
          </a:xfrm>
        </p:grpSpPr>
        <p:sp>
          <p:nvSpPr>
            <p:cNvPr id="543" name="Google Shape;543;p31"/>
            <p:cNvSpPr/>
            <p:nvPr/>
          </p:nvSpPr>
          <p:spPr>
            <a:xfrm flipH="1">
              <a:off x="6067906" y="2395029"/>
              <a:ext cx="2788748" cy="2733668"/>
            </a:xfrm>
            <a:custGeom>
              <a:avLst/>
              <a:gdLst/>
              <a:ahLst/>
              <a:cxnLst/>
              <a:rect l="l" t="t" r="r" b="b"/>
              <a:pathLst>
                <a:path w="32961" h="32310" extrusionOk="0">
                  <a:moveTo>
                    <a:pt x="10452" y="1"/>
                  </a:moveTo>
                  <a:cubicBezTo>
                    <a:pt x="10058" y="1"/>
                    <a:pt x="9648" y="19"/>
                    <a:pt x="9222" y="58"/>
                  </a:cubicBezTo>
                  <a:cubicBezTo>
                    <a:pt x="2375" y="697"/>
                    <a:pt x="686" y="9142"/>
                    <a:pt x="366" y="15259"/>
                  </a:cubicBezTo>
                  <a:cubicBezTo>
                    <a:pt x="1" y="22381"/>
                    <a:pt x="4109" y="29023"/>
                    <a:pt x="10706" y="31762"/>
                  </a:cubicBezTo>
                  <a:cubicBezTo>
                    <a:pt x="10820" y="31808"/>
                    <a:pt x="10934" y="31853"/>
                    <a:pt x="11048" y="31899"/>
                  </a:cubicBezTo>
                  <a:cubicBezTo>
                    <a:pt x="11733" y="32173"/>
                    <a:pt x="12464" y="32310"/>
                    <a:pt x="13194" y="32310"/>
                  </a:cubicBezTo>
                  <a:lnTo>
                    <a:pt x="22347" y="32310"/>
                  </a:lnTo>
                  <a:cubicBezTo>
                    <a:pt x="23602" y="32310"/>
                    <a:pt x="24812" y="31922"/>
                    <a:pt x="25794" y="31214"/>
                  </a:cubicBezTo>
                  <a:cubicBezTo>
                    <a:pt x="32367" y="26398"/>
                    <a:pt x="32961" y="15625"/>
                    <a:pt x="29286" y="14324"/>
                  </a:cubicBezTo>
                  <a:cubicBezTo>
                    <a:pt x="20469" y="11187"/>
                    <a:pt x="20124" y="1"/>
                    <a:pt x="10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4" name="Google Shape;544;p31"/>
            <p:cNvSpPr/>
            <p:nvPr/>
          </p:nvSpPr>
          <p:spPr>
            <a:xfrm flipH="1">
              <a:off x="7852261" y="3539807"/>
              <a:ext cx="492585" cy="436067"/>
            </a:xfrm>
            <a:custGeom>
              <a:avLst/>
              <a:gdLst/>
              <a:ahLst/>
              <a:cxnLst/>
              <a:rect l="l" t="t" r="r" b="b"/>
              <a:pathLst>
                <a:path w="5822" h="5154" extrusionOk="0">
                  <a:moveTo>
                    <a:pt x="309" y="0"/>
                  </a:moveTo>
                  <a:cubicBezTo>
                    <a:pt x="297" y="0"/>
                    <a:pt x="286" y="6"/>
                    <a:pt x="275" y="18"/>
                  </a:cubicBezTo>
                  <a:cubicBezTo>
                    <a:pt x="252" y="18"/>
                    <a:pt x="252" y="40"/>
                    <a:pt x="275" y="63"/>
                  </a:cubicBezTo>
                  <a:cubicBezTo>
                    <a:pt x="1210" y="1273"/>
                    <a:pt x="4474" y="2483"/>
                    <a:pt x="5456" y="2825"/>
                  </a:cubicBezTo>
                  <a:cubicBezTo>
                    <a:pt x="5442" y="2825"/>
                    <a:pt x="5428" y="2825"/>
                    <a:pt x="5414" y="2825"/>
                  </a:cubicBezTo>
                  <a:cubicBezTo>
                    <a:pt x="2645" y="2825"/>
                    <a:pt x="46" y="5062"/>
                    <a:pt x="23" y="5085"/>
                  </a:cubicBezTo>
                  <a:cubicBezTo>
                    <a:pt x="1" y="5085"/>
                    <a:pt x="1" y="5130"/>
                    <a:pt x="1" y="5130"/>
                  </a:cubicBezTo>
                  <a:cubicBezTo>
                    <a:pt x="23" y="5153"/>
                    <a:pt x="23" y="5153"/>
                    <a:pt x="46" y="5153"/>
                  </a:cubicBezTo>
                  <a:lnTo>
                    <a:pt x="69" y="5153"/>
                  </a:lnTo>
                  <a:cubicBezTo>
                    <a:pt x="91" y="5110"/>
                    <a:pt x="2671" y="2927"/>
                    <a:pt x="5398" y="2927"/>
                  </a:cubicBezTo>
                  <a:cubicBezTo>
                    <a:pt x="5516" y="2927"/>
                    <a:pt x="5634" y="2931"/>
                    <a:pt x="5753" y="2939"/>
                  </a:cubicBezTo>
                  <a:cubicBezTo>
                    <a:pt x="5775" y="2939"/>
                    <a:pt x="5798" y="2916"/>
                    <a:pt x="5798" y="2894"/>
                  </a:cubicBezTo>
                  <a:cubicBezTo>
                    <a:pt x="5821" y="2871"/>
                    <a:pt x="5798" y="2848"/>
                    <a:pt x="5775" y="2848"/>
                  </a:cubicBezTo>
                  <a:cubicBezTo>
                    <a:pt x="5730" y="2825"/>
                    <a:pt x="1416" y="1387"/>
                    <a:pt x="343" y="18"/>
                  </a:cubicBezTo>
                  <a:cubicBezTo>
                    <a:pt x="332" y="6"/>
                    <a:pt x="320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5" name="Google Shape;545;p31"/>
            <p:cNvSpPr/>
            <p:nvPr/>
          </p:nvSpPr>
          <p:spPr>
            <a:xfrm flipH="1">
              <a:off x="5971289" y="4786879"/>
              <a:ext cx="480909" cy="307210"/>
            </a:xfrm>
            <a:custGeom>
              <a:avLst/>
              <a:gdLst/>
              <a:ahLst/>
              <a:cxnLst/>
              <a:rect l="l" t="t" r="r" b="b"/>
              <a:pathLst>
                <a:path w="5684" h="3631" extrusionOk="0">
                  <a:moveTo>
                    <a:pt x="2854" y="1"/>
                  </a:moveTo>
                  <a:cubicBezTo>
                    <a:pt x="2580" y="69"/>
                    <a:pt x="2306" y="138"/>
                    <a:pt x="2032" y="206"/>
                  </a:cubicBezTo>
                  <a:cubicBezTo>
                    <a:pt x="1941" y="229"/>
                    <a:pt x="1826" y="252"/>
                    <a:pt x="1712" y="275"/>
                  </a:cubicBezTo>
                  <a:cubicBezTo>
                    <a:pt x="1142" y="435"/>
                    <a:pt x="571" y="549"/>
                    <a:pt x="0" y="640"/>
                  </a:cubicBezTo>
                  <a:lnTo>
                    <a:pt x="343" y="2306"/>
                  </a:lnTo>
                  <a:cubicBezTo>
                    <a:pt x="297" y="2831"/>
                    <a:pt x="434" y="3379"/>
                    <a:pt x="525" y="3630"/>
                  </a:cubicBezTo>
                  <a:cubicBezTo>
                    <a:pt x="1142" y="3470"/>
                    <a:pt x="1781" y="3311"/>
                    <a:pt x="2397" y="3174"/>
                  </a:cubicBezTo>
                  <a:cubicBezTo>
                    <a:pt x="3493" y="2923"/>
                    <a:pt x="4634" y="2717"/>
                    <a:pt x="5684" y="2306"/>
                  </a:cubicBezTo>
                  <a:lnTo>
                    <a:pt x="5684" y="2306"/>
                  </a:lnTo>
                  <a:cubicBezTo>
                    <a:pt x="5570" y="2317"/>
                    <a:pt x="5455" y="2321"/>
                    <a:pt x="5339" y="2321"/>
                  </a:cubicBezTo>
                  <a:cubicBezTo>
                    <a:pt x="4187" y="2321"/>
                    <a:pt x="3036" y="1850"/>
                    <a:pt x="3036" y="1850"/>
                  </a:cubicBezTo>
                  <a:cubicBezTo>
                    <a:pt x="3036" y="1850"/>
                    <a:pt x="2968" y="1119"/>
                    <a:pt x="2854" y="1"/>
                  </a:cubicBezTo>
                  <a:close/>
                </a:path>
              </a:pathLst>
            </a:custGeom>
            <a:solidFill>
              <a:srgbClr val="FFA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6" name="Google Shape;546;p31"/>
            <p:cNvSpPr/>
            <p:nvPr/>
          </p:nvSpPr>
          <p:spPr>
            <a:xfrm flipH="1">
              <a:off x="5865022" y="4906687"/>
              <a:ext cx="587176" cy="212449"/>
            </a:xfrm>
            <a:custGeom>
              <a:avLst/>
              <a:gdLst/>
              <a:ahLst/>
              <a:cxnLst/>
              <a:rect l="l" t="t" r="r" b="b"/>
              <a:pathLst>
                <a:path w="6940" h="2511" extrusionOk="0">
                  <a:moveTo>
                    <a:pt x="3059" y="0"/>
                  </a:moveTo>
                  <a:cubicBezTo>
                    <a:pt x="2762" y="0"/>
                    <a:pt x="2443" y="160"/>
                    <a:pt x="2260" y="411"/>
                  </a:cubicBezTo>
                  <a:cubicBezTo>
                    <a:pt x="2123" y="616"/>
                    <a:pt x="2032" y="890"/>
                    <a:pt x="1804" y="982"/>
                  </a:cubicBezTo>
                  <a:cubicBezTo>
                    <a:pt x="1759" y="998"/>
                    <a:pt x="1714" y="1005"/>
                    <a:pt x="1670" y="1005"/>
                  </a:cubicBezTo>
                  <a:cubicBezTo>
                    <a:pt x="1533" y="1005"/>
                    <a:pt x="1399" y="936"/>
                    <a:pt x="1279" y="867"/>
                  </a:cubicBezTo>
                  <a:cubicBezTo>
                    <a:pt x="1119" y="776"/>
                    <a:pt x="959" y="639"/>
                    <a:pt x="776" y="594"/>
                  </a:cubicBezTo>
                  <a:cubicBezTo>
                    <a:pt x="728" y="580"/>
                    <a:pt x="683" y="574"/>
                    <a:pt x="641" y="574"/>
                  </a:cubicBezTo>
                  <a:cubicBezTo>
                    <a:pt x="465" y="574"/>
                    <a:pt x="339" y="687"/>
                    <a:pt x="229" y="890"/>
                  </a:cubicBezTo>
                  <a:cubicBezTo>
                    <a:pt x="0" y="1301"/>
                    <a:pt x="343" y="2123"/>
                    <a:pt x="503" y="2420"/>
                  </a:cubicBezTo>
                  <a:cubicBezTo>
                    <a:pt x="525" y="2488"/>
                    <a:pt x="617" y="2511"/>
                    <a:pt x="685" y="2511"/>
                  </a:cubicBezTo>
                  <a:lnTo>
                    <a:pt x="6780" y="1278"/>
                  </a:lnTo>
                  <a:cubicBezTo>
                    <a:pt x="6871" y="1255"/>
                    <a:pt x="6939" y="1187"/>
                    <a:pt x="6917" y="1096"/>
                  </a:cubicBezTo>
                  <a:cubicBezTo>
                    <a:pt x="6894" y="936"/>
                    <a:pt x="6780" y="799"/>
                    <a:pt x="6643" y="708"/>
                  </a:cubicBezTo>
                  <a:cubicBezTo>
                    <a:pt x="6516" y="629"/>
                    <a:pt x="6368" y="604"/>
                    <a:pt x="6221" y="604"/>
                  </a:cubicBezTo>
                  <a:cubicBezTo>
                    <a:pt x="6155" y="604"/>
                    <a:pt x="6090" y="609"/>
                    <a:pt x="6026" y="616"/>
                  </a:cubicBezTo>
                  <a:cubicBezTo>
                    <a:pt x="5798" y="616"/>
                    <a:pt x="5593" y="685"/>
                    <a:pt x="5387" y="708"/>
                  </a:cubicBezTo>
                  <a:cubicBezTo>
                    <a:pt x="5247" y="731"/>
                    <a:pt x="5105" y="742"/>
                    <a:pt x="4962" y="742"/>
                  </a:cubicBezTo>
                  <a:cubicBezTo>
                    <a:pt x="4270" y="742"/>
                    <a:pt x="3570" y="473"/>
                    <a:pt x="3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 flipH="1">
              <a:off x="6152803" y="3156945"/>
              <a:ext cx="1236031" cy="1799940"/>
            </a:xfrm>
            <a:custGeom>
              <a:avLst/>
              <a:gdLst/>
              <a:ahLst/>
              <a:cxnLst/>
              <a:rect l="l" t="t" r="r" b="b"/>
              <a:pathLst>
                <a:path w="14609" h="21274" extrusionOk="0">
                  <a:moveTo>
                    <a:pt x="1210" y="0"/>
                  </a:moveTo>
                  <a:cubicBezTo>
                    <a:pt x="1210" y="0"/>
                    <a:pt x="1119" y="5182"/>
                    <a:pt x="0" y="5844"/>
                  </a:cubicBezTo>
                  <a:lnTo>
                    <a:pt x="8925" y="10226"/>
                  </a:lnTo>
                  <a:lnTo>
                    <a:pt x="11207" y="21274"/>
                  </a:lnTo>
                  <a:cubicBezTo>
                    <a:pt x="11207" y="21274"/>
                    <a:pt x="13764" y="20657"/>
                    <a:pt x="14220" y="20589"/>
                  </a:cubicBezTo>
                  <a:cubicBezTo>
                    <a:pt x="14608" y="20543"/>
                    <a:pt x="13284" y="11687"/>
                    <a:pt x="12805" y="8674"/>
                  </a:cubicBezTo>
                  <a:cubicBezTo>
                    <a:pt x="12714" y="8035"/>
                    <a:pt x="12349" y="7487"/>
                    <a:pt x="11824" y="7122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 flipH="1">
              <a:off x="7178245" y="3419576"/>
              <a:ext cx="179706" cy="336146"/>
            </a:xfrm>
            <a:custGeom>
              <a:avLst/>
              <a:gdLst/>
              <a:ahLst/>
              <a:cxnLst/>
              <a:rect l="l" t="t" r="r" b="b"/>
              <a:pathLst>
                <a:path w="2124" h="3973" extrusionOk="0">
                  <a:moveTo>
                    <a:pt x="1393" y="1"/>
                  </a:moveTo>
                  <a:lnTo>
                    <a:pt x="0" y="2785"/>
                  </a:lnTo>
                  <a:lnTo>
                    <a:pt x="183" y="3014"/>
                  </a:lnTo>
                  <a:lnTo>
                    <a:pt x="2123" y="3972"/>
                  </a:lnTo>
                  <a:lnTo>
                    <a:pt x="2123" y="3972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 flipH="1">
              <a:off x="6195249" y="4329221"/>
              <a:ext cx="374727" cy="351544"/>
            </a:xfrm>
            <a:custGeom>
              <a:avLst/>
              <a:gdLst/>
              <a:ahLst/>
              <a:cxnLst/>
              <a:rect l="l" t="t" r="r" b="b"/>
              <a:pathLst>
                <a:path w="4429" h="4155" extrusionOk="0">
                  <a:moveTo>
                    <a:pt x="0" y="0"/>
                  </a:moveTo>
                  <a:lnTo>
                    <a:pt x="46" y="297"/>
                  </a:lnTo>
                  <a:lnTo>
                    <a:pt x="4428" y="4154"/>
                  </a:lnTo>
                  <a:lnTo>
                    <a:pt x="4177" y="2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0" name="Google Shape;550;p31"/>
            <p:cNvSpPr/>
            <p:nvPr/>
          </p:nvSpPr>
          <p:spPr>
            <a:xfrm flipH="1">
              <a:off x="6355574" y="3834843"/>
              <a:ext cx="21321" cy="57956"/>
            </a:xfrm>
            <a:custGeom>
              <a:avLst/>
              <a:gdLst/>
              <a:ahLst/>
              <a:cxnLst/>
              <a:rect l="l" t="t" r="r" b="b"/>
              <a:pathLst>
                <a:path w="252" h="685" extrusionOk="0">
                  <a:moveTo>
                    <a:pt x="23" y="0"/>
                  </a:moveTo>
                  <a:cubicBezTo>
                    <a:pt x="1" y="23"/>
                    <a:pt x="1" y="46"/>
                    <a:pt x="1" y="69"/>
                  </a:cubicBezTo>
                  <a:lnTo>
                    <a:pt x="160" y="662"/>
                  </a:lnTo>
                  <a:cubicBezTo>
                    <a:pt x="160" y="685"/>
                    <a:pt x="183" y="685"/>
                    <a:pt x="183" y="685"/>
                  </a:cubicBezTo>
                  <a:lnTo>
                    <a:pt x="206" y="685"/>
                  </a:lnTo>
                  <a:cubicBezTo>
                    <a:pt x="229" y="685"/>
                    <a:pt x="252" y="662"/>
                    <a:pt x="229" y="639"/>
                  </a:cubicBezTo>
                  <a:lnTo>
                    <a:pt x="92" y="46"/>
                  </a:lnTo>
                  <a:cubicBezTo>
                    <a:pt x="92" y="23"/>
                    <a:pt x="46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1" name="Google Shape;551;p31"/>
            <p:cNvSpPr/>
            <p:nvPr/>
          </p:nvSpPr>
          <p:spPr>
            <a:xfrm flipH="1">
              <a:off x="6469569" y="3649377"/>
              <a:ext cx="774412" cy="753261"/>
            </a:xfrm>
            <a:custGeom>
              <a:avLst/>
              <a:gdLst/>
              <a:ahLst/>
              <a:cxnLst/>
              <a:rect l="l" t="t" r="r" b="b"/>
              <a:pathLst>
                <a:path w="9153" h="8903" extrusionOk="0">
                  <a:moveTo>
                    <a:pt x="69" y="1"/>
                  </a:moveTo>
                  <a:cubicBezTo>
                    <a:pt x="46" y="1"/>
                    <a:pt x="0" y="1"/>
                    <a:pt x="0" y="24"/>
                  </a:cubicBezTo>
                  <a:cubicBezTo>
                    <a:pt x="0" y="46"/>
                    <a:pt x="0" y="69"/>
                    <a:pt x="23" y="92"/>
                  </a:cubicBezTo>
                  <a:lnTo>
                    <a:pt x="7829" y="3972"/>
                  </a:lnTo>
                  <a:lnTo>
                    <a:pt x="9062" y="8857"/>
                  </a:lnTo>
                  <a:cubicBezTo>
                    <a:pt x="9062" y="8880"/>
                    <a:pt x="9085" y="8903"/>
                    <a:pt x="9107" y="8903"/>
                  </a:cubicBezTo>
                  <a:cubicBezTo>
                    <a:pt x="9130" y="8880"/>
                    <a:pt x="9153" y="8857"/>
                    <a:pt x="9153" y="8834"/>
                  </a:cubicBezTo>
                  <a:lnTo>
                    <a:pt x="7898" y="3927"/>
                  </a:lnTo>
                  <a:cubicBezTo>
                    <a:pt x="7898" y="3904"/>
                    <a:pt x="7898" y="3904"/>
                    <a:pt x="7875" y="3904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 flipH="1">
              <a:off x="5899790" y="4717413"/>
              <a:ext cx="386318" cy="386318"/>
            </a:xfrm>
            <a:custGeom>
              <a:avLst/>
              <a:gdLst/>
              <a:ahLst/>
              <a:cxnLst/>
              <a:rect l="l" t="t" r="r" b="b"/>
              <a:pathLst>
                <a:path w="4566" h="4566" extrusionOk="0">
                  <a:moveTo>
                    <a:pt x="1416" y="0"/>
                  </a:moveTo>
                  <a:cubicBezTo>
                    <a:pt x="959" y="890"/>
                    <a:pt x="480" y="1781"/>
                    <a:pt x="0" y="2648"/>
                  </a:cubicBezTo>
                  <a:cubicBezTo>
                    <a:pt x="845" y="3219"/>
                    <a:pt x="1393" y="3607"/>
                    <a:pt x="1507" y="3675"/>
                  </a:cubicBezTo>
                  <a:cubicBezTo>
                    <a:pt x="1781" y="4086"/>
                    <a:pt x="2169" y="4405"/>
                    <a:pt x="2397" y="4565"/>
                  </a:cubicBezTo>
                  <a:cubicBezTo>
                    <a:pt x="2785" y="3972"/>
                    <a:pt x="3150" y="3333"/>
                    <a:pt x="3516" y="2762"/>
                  </a:cubicBezTo>
                  <a:cubicBezTo>
                    <a:pt x="3789" y="2306"/>
                    <a:pt x="4109" y="1849"/>
                    <a:pt x="4451" y="1415"/>
                  </a:cubicBezTo>
                  <a:cubicBezTo>
                    <a:pt x="4474" y="1347"/>
                    <a:pt x="4520" y="1278"/>
                    <a:pt x="4565" y="1233"/>
                  </a:cubicBezTo>
                  <a:lnTo>
                    <a:pt x="4565" y="1233"/>
                  </a:lnTo>
                  <a:cubicBezTo>
                    <a:pt x="3926" y="1529"/>
                    <a:pt x="3379" y="1666"/>
                    <a:pt x="3379" y="1666"/>
                  </a:cubicBezTo>
                  <a:lnTo>
                    <a:pt x="1416" y="0"/>
                  </a:lnTo>
                  <a:close/>
                </a:path>
              </a:pathLst>
            </a:custGeom>
            <a:solidFill>
              <a:srgbClr val="FFA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 flipH="1">
              <a:off x="5685390" y="4699561"/>
              <a:ext cx="471348" cy="429383"/>
            </a:xfrm>
            <a:custGeom>
              <a:avLst/>
              <a:gdLst/>
              <a:ahLst/>
              <a:cxnLst/>
              <a:rect l="l" t="t" r="r" b="b"/>
              <a:pathLst>
                <a:path w="5571" h="5075" extrusionOk="0">
                  <a:moveTo>
                    <a:pt x="5148" y="0"/>
                  </a:moveTo>
                  <a:cubicBezTo>
                    <a:pt x="5121" y="0"/>
                    <a:pt x="5095" y="2"/>
                    <a:pt x="5068" y="6"/>
                  </a:cubicBezTo>
                  <a:cubicBezTo>
                    <a:pt x="4840" y="29"/>
                    <a:pt x="4657" y="143"/>
                    <a:pt x="4497" y="302"/>
                  </a:cubicBezTo>
                  <a:cubicBezTo>
                    <a:pt x="4338" y="439"/>
                    <a:pt x="4201" y="622"/>
                    <a:pt x="4041" y="759"/>
                  </a:cubicBezTo>
                  <a:cubicBezTo>
                    <a:pt x="3535" y="1285"/>
                    <a:pt x="2795" y="1596"/>
                    <a:pt x="2062" y="1596"/>
                  </a:cubicBezTo>
                  <a:cubicBezTo>
                    <a:pt x="1968" y="1596"/>
                    <a:pt x="1874" y="1591"/>
                    <a:pt x="1781" y="1581"/>
                  </a:cubicBezTo>
                  <a:cubicBezTo>
                    <a:pt x="1530" y="1763"/>
                    <a:pt x="1370" y="2083"/>
                    <a:pt x="1370" y="2402"/>
                  </a:cubicBezTo>
                  <a:cubicBezTo>
                    <a:pt x="1393" y="2631"/>
                    <a:pt x="1484" y="2905"/>
                    <a:pt x="1347" y="3110"/>
                  </a:cubicBezTo>
                  <a:cubicBezTo>
                    <a:pt x="1256" y="3270"/>
                    <a:pt x="1051" y="3338"/>
                    <a:pt x="868" y="3338"/>
                  </a:cubicBezTo>
                  <a:cubicBezTo>
                    <a:pt x="663" y="3361"/>
                    <a:pt x="480" y="3361"/>
                    <a:pt x="297" y="3430"/>
                  </a:cubicBezTo>
                  <a:cubicBezTo>
                    <a:pt x="46" y="3544"/>
                    <a:pt x="1" y="3726"/>
                    <a:pt x="46" y="3977"/>
                  </a:cubicBezTo>
                  <a:cubicBezTo>
                    <a:pt x="92" y="4457"/>
                    <a:pt x="868" y="4913"/>
                    <a:pt x="1165" y="5050"/>
                  </a:cubicBezTo>
                  <a:cubicBezTo>
                    <a:pt x="1191" y="5068"/>
                    <a:pt x="1220" y="5075"/>
                    <a:pt x="1249" y="5075"/>
                  </a:cubicBezTo>
                  <a:cubicBezTo>
                    <a:pt x="1296" y="5075"/>
                    <a:pt x="1342" y="5056"/>
                    <a:pt x="1370" y="5027"/>
                  </a:cubicBezTo>
                  <a:lnTo>
                    <a:pt x="5524" y="371"/>
                  </a:lnTo>
                  <a:cubicBezTo>
                    <a:pt x="5570" y="302"/>
                    <a:pt x="5570" y="211"/>
                    <a:pt x="5502" y="143"/>
                  </a:cubicBezTo>
                  <a:cubicBezTo>
                    <a:pt x="5406" y="48"/>
                    <a:pt x="5280" y="0"/>
                    <a:pt x="5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 flipH="1">
              <a:off x="6009921" y="3164645"/>
              <a:ext cx="1973808" cy="1875241"/>
            </a:xfrm>
            <a:custGeom>
              <a:avLst/>
              <a:gdLst/>
              <a:ahLst/>
              <a:cxnLst/>
              <a:rect l="l" t="t" r="r" b="b"/>
              <a:pathLst>
                <a:path w="23329" h="22164" extrusionOk="0">
                  <a:moveTo>
                    <a:pt x="8287" y="1"/>
                  </a:moveTo>
                  <a:lnTo>
                    <a:pt x="8287" y="1"/>
                  </a:lnTo>
                  <a:cubicBezTo>
                    <a:pt x="8286" y="1"/>
                    <a:pt x="6976" y="636"/>
                    <a:pt x="4288" y="636"/>
                  </a:cubicBezTo>
                  <a:cubicBezTo>
                    <a:pt x="3410" y="636"/>
                    <a:pt x="2385" y="568"/>
                    <a:pt x="1211" y="389"/>
                  </a:cubicBezTo>
                  <a:cubicBezTo>
                    <a:pt x="1211" y="389"/>
                    <a:pt x="1" y="4520"/>
                    <a:pt x="1165" y="6848"/>
                  </a:cubicBezTo>
                  <a:cubicBezTo>
                    <a:pt x="2443" y="9359"/>
                    <a:pt x="21457" y="22164"/>
                    <a:pt x="21457" y="22164"/>
                  </a:cubicBezTo>
                  <a:lnTo>
                    <a:pt x="23328" y="19836"/>
                  </a:lnTo>
                  <a:lnTo>
                    <a:pt x="7396" y="5844"/>
                  </a:lnTo>
                  <a:cubicBezTo>
                    <a:pt x="7396" y="5844"/>
                    <a:pt x="9519" y="3196"/>
                    <a:pt x="8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5" name="Google Shape;555;p31"/>
            <p:cNvSpPr/>
            <p:nvPr/>
          </p:nvSpPr>
          <p:spPr>
            <a:xfrm flipH="1">
              <a:off x="6811369" y="4201714"/>
              <a:ext cx="15483" cy="79277"/>
            </a:xfrm>
            <a:custGeom>
              <a:avLst/>
              <a:gdLst/>
              <a:ahLst/>
              <a:cxnLst/>
              <a:rect l="l" t="t" r="r" b="b"/>
              <a:pathLst>
                <a:path w="183" h="937" extrusionOk="0">
                  <a:moveTo>
                    <a:pt x="46" y="1"/>
                  </a:moveTo>
                  <a:cubicBezTo>
                    <a:pt x="23" y="1"/>
                    <a:pt x="0" y="24"/>
                    <a:pt x="0" y="46"/>
                  </a:cubicBezTo>
                  <a:lnTo>
                    <a:pt x="92" y="914"/>
                  </a:lnTo>
                  <a:cubicBezTo>
                    <a:pt x="92" y="937"/>
                    <a:pt x="114" y="937"/>
                    <a:pt x="137" y="937"/>
                  </a:cubicBezTo>
                  <a:cubicBezTo>
                    <a:pt x="160" y="937"/>
                    <a:pt x="183" y="914"/>
                    <a:pt x="183" y="891"/>
                  </a:cubicBezTo>
                  <a:lnTo>
                    <a:pt x="92" y="46"/>
                  </a:lnTo>
                  <a:cubicBezTo>
                    <a:pt x="92" y="1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6" name="Google Shape;556;p31"/>
            <p:cNvSpPr/>
            <p:nvPr/>
          </p:nvSpPr>
          <p:spPr>
            <a:xfrm flipH="1">
              <a:off x="6262895" y="3220657"/>
              <a:ext cx="1649339" cy="1695704"/>
            </a:xfrm>
            <a:custGeom>
              <a:avLst/>
              <a:gdLst/>
              <a:ahLst/>
              <a:cxnLst/>
              <a:rect l="l" t="t" r="r" b="b"/>
              <a:pathLst>
                <a:path w="19494" h="20042" extrusionOk="0">
                  <a:moveTo>
                    <a:pt x="891" y="1"/>
                  </a:moveTo>
                  <a:cubicBezTo>
                    <a:pt x="868" y="1"/>
                    <a:pt x="845" y="23"/>
                    <a:pt x="845" y="46"/>
                  </a:cubicBezTo>
                  <a:cubicBezTo>
                    <a:pt x="799" y="229"/>
                    <a:pt x="1" y="4543"/>
                    <a:pt x="1028" y="6072"/>
                  </a:cubicBezTo>
                  <a:cubicBezTo>
                    <a:pt x="2055" y="7556"/>
                    <a:pt x="18694" y="19516"/>
                    <a:pt x="19402" y="20018"/>
                  </a:cubicBezTo>
                  <a:cubicBezTo>
                    <a:pt x="19425" y="20041"/>
                    <a:pt x="19425" y="20041"/>
                    <a:pt x="19425" y="20041"/>
                  </a:cubicBezTo>
                  <a:cubicBezTo>
                    <a:pt x="19448" y="20041"/>
                    <a:pt x="19470" y="20041"/>
                    <a:pt x="19470" y="20018"/>
                  </a:cubicBezTo>
                  <a:cubicBezTo>
                    <a:pt x="19493" y="19996"/>
                    <a:pt x="19470" y="19973"/>
                    <a:pt x="19470" y="19950"/>
                  </a:cubicBezTo>
                  <a:cubicBezTo>
                    <a:pt x="19288" y="19836"/>
                    <a:pt x="2123" y="7510"/>
                    <a:pt x="1096" y="6004"/>
                  </a:cubicBezTo>
                  <a:cubicBezTo>
                    <a:pt x="92" y="4543"/>
                    <a:pt x="914" y="115"/>
                    <a:pt x="936" y="69"/>
                  </a:cubicBezTo>
                  <a:cubicBezTo>
                    <a:pt x="936" y="46"/>
                    <a:pt x="914" y="23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 flipH="1">
              <a:off x="7730580" y="3243840"/>
              <a:ext cx="135287" cy="233771"/>
            </a:xfrm>
            <a:custGeom>
              <a:avLst/>
              <a:gdLst/>
              <a:ahLst/>
              <a:cxnLst/>
              <a:rect l="l" t="t" r="r" b="b"/>
              <a:pathLst>
                <a:path w="1599" h="2763" extrusionOk="0">
                  <a:moveTo>
                    <a:pt x="1575" y="1"/>
                  </a:moveTo>
                  <a:cubicBezTo>
                    <a:pt x="1552" y="1"/>
                    <a:pt x="1530" y="1"/>
                    <a:pt x="1507" y="23"/>
                  </a:cubicBezTo>
                  <a:cubicBezTo>
                    <a:pt x="1233" y="754"/>
                    <a:pt x="457" y="2671"/>
                    <a:pt x="46" y="2671"/>
                  </a:cubicBezTo>
                  <a:cubicBezTo>
                    <a:pt x="23" y="2671"/>
                    <a:pt x="0" y="2694"/>
                    <a:pt x="0" y="2717"/>
                  </a:cubicBezTo>
                  <a:cubicBezTo>
                    <a:pt x="0" y="2740"/>
                    <a:pt x="23" y="2762"/>
                    <a:pt x="46" y="2762"/>
                  </a:cubicBezTo>
                  <a:cubicBezTo>
                    <a:pt x="594" y="2762"/>
                    <a:pt x="1484" y="343"/>
                    <a:pt x="1598" y="69"/>
                  </a:cubicBezTo>
                  <a:cubicBezTo>
                    <a:pt x="1598" y="46"/>
                    <a:pt x="1598" y="1"/>
                    <a:pt x="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 flipH="1">
              <a:off x="7469901" y="2087048"/>
              <a:ext cx="295534" cy="341899"/>
            </a:xfrm>
            <a:custGeom>
              <a:avLst/>
              <a:gdLst/>
              <a:ahLst/>
              <a:cxnLst/>
              <a:rect l="l" t="t" r="r" b="b"/>
              <a:pathLst>
                <a:path w="3493" h="4041" extrusionOk="0">
                  <a:moveTo>
                    <a:pt x="0" y="0"/>
                  </a:moveTo>
                  <a:cubicBezTo>
                    <a:pt x="0" y="0"/>
                    <a:pt x="0" y="23"/>
                    <a:pt x="0" y="23"/>
                  </a:cubicBezTo>
                  <a:cubicBezTo>
                    <a:pt x="69" y="343"/>
                    <a:pt x="548" y="2831"/>
                    <a:pt x="114" y="4040"/>
                  </a:cubicBezTo>
                  <a:lnTo>
                    <a:pt x="3492" y="3949"/>
                  </a:lnTo>
                  <a:cubicBezTo>
                    <a:pt x="3492" y="3949"/>
                    <a:pt x="3356" y="3538"/>
                    <a:pt x="3264" y="3059"/>
                  </a:cubicBezTo>
                  <a:cubicBezTo>
                    <a:pt x="3196" y="2716"/>
                    <a:pt x="3150" y="2351"/>
                    <a:pt x="3173" y="2077"/>
                  </a:cubicBezTo>
                  <a:cubicBezTo>
                    <a:pt x="3173" y="1917"/>
                    <a:pt x="3196" y="1803"/>
                    <a:pt x="3264" y="17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9" name="Google Shape;559;p31"/>
            <p:cNvSpPr/>
            <p:nvPr/>
          </p:nvSpPr>
          <p:spPr>
            <a:xfrm flipH="1">
              <a:off x="7489190" y="2187480"/>
              <a:ext cx="229879" cy="160247"/>
            </a:xfrm>
            <a:custGeom>
              <a:avLst/>
              <a:gdLst/>
              <a:ahLst/>
              <a:cxnLst/>
              <a:rect l="l" t="t" r="r" b="b"/>
              <a:pathLst>
                <a:path w="2717" h="1894" extrusionOk="0">
                  <a:moveTo>
                    <a:pt x="0" y="0"/>
                  </a:moveTo>
                  <a:cubicBezTo>
                    <a:pt x="43" y="65"/>
                    <a:pt x="877" y="1893"/>
                    <a:pt x="2425" y="1893"/>
                  </a:cubicBezTo>
                  <a:cubicBezTo>
                    <a:pt x="2519" y="1893"/>
                    <a:pt x="2616" y="1886"/>
                    <a:pt x="2716" y="1872"/>
                  </a:cubicBezTo>
                  <a:cubicBezTo>
                    <a:pt x="2648" y="1529"/>
                    <a:pt x="2602" y="1164"/>
                    <a:pt x="2625" y="890"/>
                  </a:cubicBezTo>
                  <a:lnTo>
                    <a:pt x="2602" y="890"/>
                  </a:lnTo>
                  <a:cubicBezTo>
                    <a:pt x="2482" y="914"/>
                    <a:pt x="2279" y="945"/>
                    <a:pt x="2031" y="945"/>
                  </a:cubicBezTo>
                  <a:cubicBezTo>
                    <a:pt x="1808" y="945"/>
                    <a:pt x="1548" y="920"/>
                    <a:pt x="1278" y="845"/>
                  </a:cubicBezTo>
                  <a:cubicBezTo>
                    <a:pt x="822" y="753"/>
                    <a:pt x="342" y="5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 flipH="1">
              <a:off x="7265243" y="2411444"/>
              <a:ext cx="722294" cy="820100"/>
            </a:xfrm>
            <a:custGeom>
              <a:avLst/>
              <a:gdLst/>
              <a:ahLst/>
              <a:cxnLst/>
              <a:rect l="l" t="t" r="r" b="b"/>
              <a:pathLst>
                <a:path w="8537" h="9693" extrusionOk="0">
                  <a:moveTo>
                    <a:pt x="2808" y="1"/>
                  </a:moveTo>
                  <a:cubicBezTo>
                    <a:pt x="2808" y="1"/>
                    <a:pt x="1963" y="138"/>
                    <a:pt x="1233" y="457"/>
                  </a:cubicBezTo>
                  <a:cubicBezTo>
                    <a:pt x="343" y="868"/>
                    <a:pt x="0" y="2261"/>
                    <a:pt x="229" y="2922"/>
                  </a:cubicBezTo>
                  <a:cubicBezTo>
                    <a:pt x="434" y="3562"/>
                    <a:pt x="1164" y="9268"/>
                    <a:pt x="1164" y="9268"/>
                  </a:cubicBezTo>
                  <a:cubicBezTo>
                    <a:pt x="2221" y="9581"/>
                    <a:pt x="3262" y="9693"/>
                    <a:pt x="4211" y="9693"/>
                  </a:cubicBezTo>
                  <a:cubicBezTo>
                    <a:pt x="6584" y="9693"/>
                    <a:pt x="8377" y="8994"/>
                    <a:pt x="8377" y="8994"/>
                  </a:cubicBezTo>
                  <a:cubicBezTo>
                    <a:pt x="8377" y="8994"/>
                    <a:pt x="8195" y="6552"/>
                    <a:pt x="8195" y="5525"/>
                  </a:cubicBezTo>
                  <a:cubicBezTo>
                    <a:pt x="8195" y="4497"/>
                    <a:pt x="8537" y="1576"/>
                    <a:pt x="8080" y="1256"/>
                  </a:cubicBezTo>
                  <a:cubicBezTo>
                    <a:pt x="7647" y="914"/>
                    <a:pt x="6186" y="46"/>
                    <a:pt x="6186" y="46"/>
                  </a:cubicBezTo>
                  <a:cubicBezTo>
                    <a:pt x="5668" y="212"/>
                    <a:pt x="5141" y="269"/>
                    <a:pt x="4663" y="269"/>
                  </a:cubicBezTo>
                  <a:cubicBezTo>
                    <a:pt x="3622" y="269"/>
                    <a:pt x="2808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 flipH="1">
              <a:off x="7578031" y="2318795"/>
              <a:ext cx="229879" cy="133172"/>
            </a:xfrm>
            <a:custGeom>
              <a:avLst/>
              <a:gdLst/>
              <a:ahLst/>
              <a:cxnLst/>
              <a:rect l="l" t="t" r="r" b="b"/>
              <a:pathLst>
                <a:path w="2717" h="1574" extrusionOk="0">
                  <a:moveTo>
                    <a:pt x="799" y="0"/>
                  </a:moveTo>
                  <a:lnTo>
                    <a:pt x="799" y="0"/>
                  </a:lnTo>
                  <a:cubicBezTo>
                    <a:pt x="799" y="0"/>
                    <a:pt x="183" y="137"/>
                    <a:pt x="114" y="343"/>
                  </a:cubicBezTo>
                  <a:cubicBezTo>
                    <a:pt x="69" y="525"/>
                    <a:pt x="0" y="1233"/>
                    <a:pt x="23" y="1278"/>
                  </a:cubicBezTo>
                  <a:cubicBezTo>
                    <a:pt x="40" y="1313"/>
                    <a:pt x="1227" y="1574"/>
                    <a:pt x="2001" y="1574"/>
                  </a:cubicBezTo>
                  <a:cubicBezTo>
                    <a:pt x="2242" y="1574"/>
                    <a:pt x="2443" y="1549"/>
                    <a:pt x="2557" y="1484"/>
                  </a:cubicBezTo>
                  <a:cubicBezTo>
                    <a:pt x="2557" y="1484"/>
                    <a:pt x="2716" y="959"/>
                    <a:pt x="2420" y="868"/>
                  </a:cubicBezTo>
                  <a:cubicBezTo>
                    <a:pt x="2123" y="753"/>
                    <a:pt x="776" y="365"/>
                    <a:pt x="776" y="365"/>
                  </a:cubicBezTo>
                  <a:cubicBezTo>
                    <a:pt x="776" y="365"/>
                    <a:pt x="799" y="114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 flipH="1">
              <a:off x="7419723" y="2332248"/>
              <a:ext cx="185460" cy="140618"/>
            </a:xfrm>
            <a:custGeom>
              <a:avLst/>
              <a:gdLst/>
              <a:ahLst/>
              <a:cxnLst/>
              <a:rect l="l" t="t" r="r" b="b"/>
              <a:pathLst>
                <a:path w="2192" h="1662" extrusionOk="0">
                  <a:moveTo>
                    <a:pt x="1347" y="1"/>
                  </a:moveTo>
                  <a:lnTo>
                    <a:pt x="1439" y="480"/>
                  </a:lnTo>
                  <a:cubicBezTo>
                    <a:pt x="1439" y="480"/>
                    <a:pt x="183" y="594"/>
                    <a:pt x="92" y="754"/>
                  </a:cubicBezTo>
                  <a:cubicBezTo>
                    <a:pt x="1" y="891"/>
                    <a:pt x="320" y="1622"/>
                    <a:pt x="320" y="1622"/>
                  </a:cubicBezTo>
                  <a:cubicBezTo>
                    <a:pt x="422" y="1650"/>
                    <a:pt x="534" y="1662"/>
                    <a:pt x="651" y="1662"/>
                  </a:cubicBezTo>
                  <a:cubicBezTo>
                    <a:pt x="1293" y="1662"/>
                    <a:pt x="2078" y="1302"/>
                    <a:pt x="2078" y="1302"/>
                  </a:cubicBezTo>
                  <a:cubicBezTo>
                    <a:pt x="2078" y="1302"/>
                    <a:pt x="2192" y="389"/>
                    <a:pt x="1987" y="206"/>
                  </a:cubicBezTo>
                  <a:cubicBezTo>
                    <a:pt x="1781" y="24"/>
                    <a:pt x="1348" y="1"/>
                    <a:pt x="1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 flipH="1">
              <a:off x="7547143" y="2419228"/>
              <a:ext cx="83169" cy="125558"/>
            </a:xfrm>
            <a:custGeom>
              <a:avLst/>
              <a:gdLst/>
              <a:ahLst/>
              <a:cxnLst/>
              <a:rect l="l" t="t" r="r" b="b"/>
              <a:pathLst>
                <a:path w="983" h="1484" extrusionOk="0">
                  <a:moveTo>
                    <a:pt x="412" y="0"/>
                  </a:moveTo>
                  <a:cubicBezTo>
                    <a:pt x="412" y="0"/>
                    <a:pt x="1" y="616"/>
                    <a:pt x="24" y="731"/>
                  </a:cubicBezTo>
                  <a:cubicBezTo>
                    <a:pt x="24" y="867"/>
                    <a:pt x="161" y="1484"/>
                    <a:pt x="275" y="1484"/>
                  </a:cubicBezTo>
                  <a:cubicBezTo>
                    <a:pt x="313" y="1476"/>
                    <a:pt x="371" y="1474"/>
                    <a:pt x="432" y="1474"/>
                  </a:cubicBezTo>
                  <a:cubicBezTo>
                    <a:pt x="554" y="1474"/>
                    <a:pt x="686" y="1484"/>
                    <a:pt x="686" y="1484"/>
                  </a:cubicBezTo>
                  <a:cubicBezTo>
                    <a:pt x="686" y="1484"/>
                    <a:pt x="982" y="913"/>
                    <a:pt x="914" y="639"/>
                  </a:cubicBezTo>
                  <a:cubicBezTo>
                    <a:pt x="868" y="388"/>
                    <a:pt x="412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 flipH="1">
              <a:off x="7487241" y="2517714"/>
              <a:ext cx="148825" cy="739977"/>
            </a:xfrm>
            <a:custGeom>
              <a:avLst/>
              <a:gdLst/>
              <a:ahLst/>
              <a:cxnLst/>
              <a:rect l="l" t="t" r="r" b="b"/>
              <a:pathLst>
                <a:path w="1759" h="8746" extrusionOk="0">
                  <a:moveTo>
                    <a:pt x="822" y="0"/>
                  </a:moveTo>
                  <a:lnTo>
                    <a:pt x="343" y="23"/>
                  </a:lnTo>
                  <a:lnTo>
                    <a:pt x="1" y="6893"/>
                  </a:lnTo>
                  <a:cubicBezTo>
                    <a:pt x="1" y="6939"/>
                    <a:pt x="1" y="6962"/>
                    <a:pt x="1" y="7008"/>
                  </a:cubicBezTo>
                  <a:lnTo>
                    <a:pt x="799" y="8628"/>
                  </a:lnTo>
                  <a:cubicBezTo>
                    <a:pt x="844" y="8705"/>
                    <a:pt x="920" y="8745"/>
                    <a:pt x="994" y="8745"/>
                  </a:cubicBezTo>
                  <a:cubicBezTo>
                    <a:pt x="1074" y="8745"/>
                    <a:pt x="1152" y="8700"/>
                    <a:pt x="1187" y="8605"/>
                  </a:cubicBezTo>
                  <a:lnTo>
                    <a:pt x="1758" y="6893"/>
                  </a:lnTo>
                  <a:cubicBezTo>
                    <a:pt x="1758" y="6871"/>
                    <a:pt x="1758" y="6825"/>
                    <a:pt x="1758" y="6802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5" name="Google Shape;565;p31"/>
            <p:cNvSpPr/>
            <p:nvPr/>
          </p:nvSpPr>
          <p:spPr>
            <a:xfrm flipH="1">
              <a:off x="7608912" y="2417705"/>
              <a:ext cx="202889" cy="76908"/>
            </a:xfrm>
            <a:custGeom>
              <a:avLst/>
              <a:gdLst/>
              <a:ahLst/>
              <a:cxnLst/>
              <a:rect l="l" t="t" r="r" b="b"/>
              <a:pathLst>
                <a:path w="2398" h="909" extrusionOk="0">
                  <a:moveTo>
                    <a:pt x="57" y="1"/>
                  </a:moveTo>
                  <a:cubicBezTo>
                    <a:pt x="46" y="1"/>
                    <a:pt x="35" y="7"/>
                    <a:pt x="23" y="18"/>
                  </a:cubicBezTo>
                  <a:cubicBezTo>
                    <a:pt x="0" y="41"/>
                    <a:pt x="23" y="64"/>
                    <a:pt x="23" y="87"/>
                  </a:cubicBezTo>
                  <a:cubicBezTo>
                    <a:pt x="366" y="383"/>
                    <a:pt x="776" y="566"/>
                    <a:pt x="1187" y="749"/>
                  </a:cubicBezTo>
                  <a:cubicBezTo>
                    <a:pt x="1370" y="817"/>
                    <a:pt x="1553" y="908"/>
                    <a:pt x="1758" y="908"/>
                  </a:cubicBezTo>
                  <a:cubicBezTo>
                    <a:pt x="1986" y="908"/>
                    <a:pt x="2306" y="726"/>
                    <a:pt x="2374" y="543"/>
                  </a:cubicBezTo>
                  <a:cubicBezTo>
                    <a:pt x="2397" y="520"/>
                    <a:pt x="2374" y="475"/>
                    <a:pt x="2351" y="475"/>
                  </a:cubicBezTo>
                  <a:cubicBezTo>
                    <a:pt x="2329" y="475"/>
                    <a:pt x="2306" y="475"/>
                    <a:pt x="2283" y="497"/>
                  </a:cubicBezTo>
                  <a:cubicBezTo>
                    <a:pt x="2237" y="657"/>
                    <a:pt x="1941" y="817"/>
                    <a:pt x="1758" y="817"/>
                  </a:cubicBezTo>
                  <a:cubicBezTo>
                    <a:pt x="1575" y="817"/>
                    <a:pt x="1393" y="749"/>
                    <a:pt x="1233" y="680"/>
                  </a:cubicBezTo>
                  <a:cubicBezTo>
                    <a:pt x="822" y="497"/>
                    <a:pt x="411" y="315"/>
                    <a:pt x="92" y="18"/>
                  </a:cubicBezTo>
                  <a:cubicBezTo>
                    <a:pt x="80" y="7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6" name="Google Shape;566;p31"/>
            <p:cNvSpPr/>
            <p:nvPr/>
          </p:nvSpPr>
          <p:spPr>
            <a:xfrm flipH="1">
              <a:off x="7425476" y="2439619"/>
              <a:ext cx="152632" cy="47211"/>
            </a:xfrm>
            <a:custGeom>
              <a:avLst/>
              <a:gdLst/>
              <a:ahLst/>
              <a:cxnLst/>
              <a:rect l="l" t="t" r="r" b="b"/>
              <a:pathLst>
                <a:path w="1804" h="558" extrusionOk="0">
                  <a:moveTo>
                    <a:pt x="1735" y="0"/>
                  </a:moveTo>
                  <a:cubicBezTo>
                    <a:pt x="1727" y="0"/>
                    <a:pt x="1720" y="3"/>
                    <a:pt x="1712" y="10"/>
                  </a:cubicBezTo>
                  <a:cubicBezTo>
                    <a:pt x="1507" y="147"/>
                    <a:pt x="1301" y="284"/>
                    <a:pt x="1073" y="375"/>
                  </a:cubicBezTo>
                  <a:cubicBezTo>
                    <a:pt x="935" y="415"/>
                    <a:pt x="763" y="471"/>
                    <a:pt x="572" y="471"/>
                  </a:cubicBezTo>
                  <a:cubicBezTo>
                    <a:pt x="542" y="471"/>
                    <a:pt x="511" y="470"/>
                    <a:pt x="480" y="467"/>
                  </a:cubicBezTo>
                  <a:cubicBezTo>
                    <a:pt x="320" y="421"/>
                    <a:pt x="114" y="284"/>
                    <a:pt x="92" y="101"/>
                  </a:cubicBezTo>
                  <a:cubicBezTo>
                    <a:pt x="92" y="79"/>
                    <a:pt x="69" y="56"/>
                    <a:pt x="46" y="56"/>
                  </a:cubicBezTo>
                  <a:cubicBezTo>
                    <a:pt x="23" y="56"/>
                    <a:pt x="0" y="79"/>
                    <a:pt x="23" y="101"/>
                  </a:cubicBezTo>
                  <a:cubicBezTo>
                    <a:pt x="46" y="307"/>
                    <a:pt x="229" y="490"/>
                    <a:pt x="480" y="535"/>
                  </a:cubicBezTo>
                  <a:cubicBezTo>
                    <a:pt x="525" y="558"/>
                    <a:pt x="571" y="558"/>
                    <a:pt x="617" y="558"/>
                  </a:cubicBezTo>
                  <a:cubicBezTo>
                    <a:pt x="799" y="558"/>
                    <a:pt x="982" y="490"/>
                    <a:pt x="1096" y="444"/>
                  </a:cubicBezTo>
                  <a:cubicBezTo>
                    <a:pt x="1347" y="353"/>
                    <a:pt x="1552" y="238"/>
                    <a:pt x="1758" y="79"/>
                  </a:cubicBezTo>
                  <a:cubicBezTo>
                    <a:pt x="1781" y="56"/>
                    <a:pt x="1803" y="33"/>
                    <a:pt x="1781" y="10"/>
                  </a:cubicBezTo>
                  <a:cubicBezTo>
                    <a:pt x="1765" y="10"/>
                    <a:pt x="1750" y="0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 flipH="1">
              <a:off x="8669253" y="2691504"/>
              <a:ext cx="321847" cy="245362"/>
            </a:xfrm>
            <a:custGeom>
              <a:avLst/>
              <a:gdLst/>
              <a:ahLst/>
              <a:cxnLst/>
              <a:rect l="l" t="t" r="r" b="b"/>
              <a:pathLst>
                <a:path w="3804" h="2900" extrusionOk="0">
                  <a:moveTo>
                    <a:pt x="1944" y="0"/>
                  </a:moveTo>
                  <a:cubicBezTo>
                    <a:pt x="1881" y="0"/>
                    <a:pt x="1830" y="23"/>
                    <a:pt x="1795" y="46"/>
                  </a:cubicBezTo>
                  <a:cubicBezTo>
                    <a:pt x="1773" y="92"/>
                    <a:pt x="1773" y="137"/>
                    <a:pt x="1795" y="160"/>
                  </a:cubicBezTo>
                  <a:cubicBezTo>
                    <a:pt x="1955" y="320"/>
                    <a:pt x="2183" y="640"/>
                    <a:pt x="2115" y="777"/>
                  </a:cubicBezTo>
                  <a:cubicBezTo>
                    <a:pt x="2109" y="790"/>
                    <a:pt x="2093" y="797"/>
                    <a:pt x="2068" y="797"/>
                  </a:cubicBezTo>
                  <a:cubicBezTo>
                    <a:pt x="1837" y="797"/>
                    <a:pt x="864" y="248"/>
                    <a:pt x="553" y="248"/>
                  </a:cubicBezTo>
                  <a:cubicBezTo>
                    <a:pt x="515" y="248"/>
                    <a:pt x="487" y="256"/>
                    <a:pt x="471" y="274"/>
                  </a:cubicBezTo>
                  <a:cubicBezTo>
                    <a:pt x="426" y="343"/>
                    <a:pt x="1407" y="982"/>
                    <a:pt x="1407" y="982"/>
                  </a:cubicBezTo>
                  <a:cubicBezTo>
                    <a:pt x="1407" y="982"/>
                    <a:pt x="535" y="630"/>
                    <a:pt x="286" y="630"/>
                  </a:cubicBezTo>
                  <a:cubicBezTo>
                    <a:pt x="245" y="630"/>
                    <a:pt x="220" y="640"/>
                    <a:pt x="220" y="662"/>
                  </a:cubicBezTo>
                  <a:cubicBezTo>
                    <a:pt x="198" y="822"/>
                    <a:pt x="1202" y="1393"/>
                    <a:pt x="1202" y="1393"/>
                  </a:cubicBezTo>
                  <a:cubicBezTo>
                    <a:pt x="1202" y="1393"/>
                    <a:pt x="419" y="1179"/>
                    <a:pt x="124" y="1179"/>
                  </a:cubicBezTo>
                  <a:cubicBezTo>
                    <a:pt x="45" y="1179"/>
                    <a:pt x="1" y="1195"/>
                    <a:pt x="15" y="1233"/>
                  </a:cubicBezTo>
                  <a:cubicBezTo>
                    <a:pt x="83" y="1393"/>
                    <a:pt x="1019" y="1804"/>
                    <a:pt x="1019" y="1804"/>
                  </a:cubicBezTo>
                  <a:cubicBezTo>
                    <a:pt x="817" y="1765"/>
                    <a:pt x="663" y="1751"/>
                    <a:pt x="548" y="1751"/>
                  </a:cubicBezTo>
                  <a:cubicBezTo>
                    <a:pt x="391" y="1751"/>
                    <a:pt x="306" y="1777"/>
                    <a:pt x="266" y="1804"/>
                  </a:cubicBezTo>
                  <a:cubicBezTo>
                    <a:pt x="220" y="1826"/>
                    <a:pt x="220" y="1872"/>
                    <a:pt x="243" y="1895"/>
                  </a:cubicBezTo>
                  <a:cubicBezTo>
                    <a:pt x="745" y="2169"/>
                    <a:pt x="2001" y="2260"/>
                    <a:pt x="2526" y="2283"/>
                  </a:cubicBezTo>
                  <a:lnTo>
                    <a:pt x="2526" y="2306"/>
                  </a:lnTo>
                  <a:cubicBezTo>
                    <a:pt x="2754" y="2511"/>
                    <a:pt x="3005" y="2717"/>
                    <a:pt x="3233" y="2899"/>
                  </a:cubicBezTo>
                  <a:cubicBezTo>
                    <a:pt x="3416" y="2443"/>
                    <a:pt x="3599" y="1963"/>
                    <a:pt x="3804" y="1484"/>
                  </a:cubicBezTo>
                  <a:cubicBezTo>
                    <a:pt x="3439" y="1393"/>
                    <a:pt x="3211" y="1302"/>
                    <a:pt x="3142" y="1302"/>
                  </a:cubicBezTo>
                  <a:cubicBezTo>
                    <a:pt x="2822" y="662"/>
                    <a:pt x="2389" y="274"/>
                    <a:pt x="2161" y="92"/>
                  </a:cubicBezTo>
                  <a:cubicBezTo>
                    <a:pt x="2081" y="23"/>
                    <a:pt x="2006" y="0"/>
                    <a:pt x="1944" y="0"/>
                  </a:cubicBezTo>
                  <a:close/>
                </a:path>
              </a:pathLst>
            </a:custGeom>
            <a:solidFill>
              <a:srgbClr val="FFA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 flipH="1">
              <a:off x="7749986" y="2411021"/>
              <a:ext cx="1046764" cy="786511"/>
            </a:xfrm>
            <a:custGeom>
              <a:avLst/>
              <a:gdLst/>
              <a:ahLst/>
              <a:cxnLst/>
              <a:rect l="l" t="t" r="r" b="b"/>
              <a:pathLst>
                <a:path w="12372" h="9296" extrusionOk="0">
                  <a:moveTo>
                    <a:pt x="12230" y="0"/>
                  </a:moveTo>
                  <a:cubicBezTo>
                    <a:pt x="11811" y="0"/>
                    <a:pt x="10552" y="123"/>
                    <a:pt x="9633" y="1512"/>
                  </a:cubicBezTo>
                  <a:cubicBezTo>
                    <a:pt x="8492" y="3201"/>
                    <a:pt x="6277" y="6123"/>
                    <a:pt x="6277" y="6123"/>
                  </a:cubicBezTo>
                  <a:lnTo>
                    <a:pt x="936" y="4525"/>
                  </a:lnTo>
                  <a:cubicBezTo>
                    <a:pt x="936" y="4525"/>
                    <a:pt x="1" y="5940"/>
                    <a:pt x="1" y="6123"/>
                  </a:cubicBezTo>
                  <a:cubicBezTo>
                    <a:pt x="1" y="6294"/>
                    <a:pt x="4727" y="9296"/>
                    <a:pt x="6593" y="9296"/>
                  </a:cubicBezTo>
                  <a:cubicBezTo>
                    <a:pt x="6723" y="9296"/>
                    <a:pt x="6840" y="9281"/>
                    <a:pt x="6939" y="9250"/>
                  </a:cubicBezTo>
                  <a:cubicBezTo>
                    <a:pt x="8469" y="8771"/>
                    <a:pt x="11208" y="4776"/>
                    <a:pt x="11208" y="4776"/>
                  </a:cubicBezTo>
                  <a:lnTo>
                    <a:pt x="12372" y="6"/>
                  </a:lnTo>
                  <a:cubicBezTo>
                    <a:pt x="12372" y="6"/>
                    <a:pt x="12321" y="0"/>
                    <a:pt x="1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 flipH="1">
              <a:off x="7827204" y="2757077"/>
              <a:ext cx="100514" cy="334284"/>
            </a:xfrm>
            <a:custGeom>
              <a:avLst/>
              <a:gdLst/>
              <a:ahLst/>
              <a:cxnLst/>
              <a:rect l="l" t="t" r="r" b="b"/>
              <a:pathLst>
                <a:path w="1188" h="3951" extrusionOk="0">
                  <a:moveTo>
                    <a:pt x="1187" y="1"/>
                  </a:moveTo>
                  <a:cubicBezTo>
                    <a:pt x="1161" y="1"/>
                    <a:pt x="1" y="1965"/>
                    <a:pt x="1" y="1965"/>
                  </a:cubicBezTo>
                  <a:lnTo>
                    <a:pt x="275" y="3950"/>
                  </a:lnTo>
                  <a:cubicBezTo>
                    <a:pt x="275" y="3950"/>
                    <a:pt x="1188" y="70"/>
                    <a:pt x="1188" y="2"/>
                  </a:cubicBezTo>
                  <a:cubicBezTo>
                    <a:pt x="1188" y="1"/>
                    <a:pt x="1188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 flipH="1">
              <a:off x="8201856" y="3158891"/>
              <a:ext cx="44504" cy="15483"/>
            </a:xfrm>
            <a:custGeom>
              <a:avLst/>
              <a:gdLst/>
              <a:ahLst/>
              <a:cxnLst/>
              <a:rect l="l" t="t" r="r" b="b"/>
              <a:pathLst>
                <a:path w="526" h="183" extrusionOk="0">
                  <a:moveTo>
                    <a:pt x="457" y="0"/>
                  </a:moveTo>
                  <a:cubicBezTo>
                    <a:pt x="370" y="70"/>
                    <a:pt x="256" y="100"/>
                    <a:pt x="146" y="100"/>
                  </a:cubicBezTo>
                  <a:cubicBezTo>
                    <a:pt x="112" y="100"/>
                    <a:pt x="79" y="97"/>
                    <a:pt x="46" y="91"/>
                  </a:cubicBezTo>
                  <a:cubicBezTo>
                    <a:pt x="24" y="91"/>
                    <a:pt x="1" y="114"/>
                    <a:pt x="1" y="137"/>
                  </a:cubicBezTo>
                  <a:cubicBezTo>
                    <a:pt x="1" y="160"/>
                    <a:pt x="24" y="183"/>
                    <a:pt x="46" y="183"/>
                  </a:cubicBezTo>
                  <a:lnTo>
                    <a:pt x="115" y="183"/>
                  </a:lnTo>
                  <a:cubicBezTo>
                    <a:pt x="252" y="183"/>
                    <a:pt x="389" y="160"/>
                    <a:pt x="503" y="69"/>
                  </a:cubicBezTo>
                  <a:cubicBezTo>
                    <a:pt x="526" y="69"/>
                    <a:pt x="526" y="46"/>
                    <a:pt x="526" y="23"/>
                  </a:cubicBezTo>
                  <a:cubicBezTo>
                    <a:pt x="503" y="0"/>
                    <a:pt x="48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1" name="Google Shape;571;p31"/>
            <p:cNvSpPr/>
            <p:nvPr/>
          </p:nvSpPr>
          <p:spPr>
            <a:xfrm flipH="1">
              <a:off x="8203818" y="2789229"/>
              <a:ext cx="517629" cy="159231"/>
            </a:xfrm>
            <a:custGeom>
              <a:avLst/>
              <a:gdLst/>
              <a:ahLst/>
              <a:cxnLst/>
              <a:rect l="l" t="t" r="r" b="b"/>
              <a:pathLst>
                <a:path w="6118" h="1882" extrusionOk="0">
                  <a:moveTo>
                    <a:pt x="49" y="0"/>
                  </a:moveTo>
                  <a:cubicBezTo>
                    <a:pt x="33" y="0"/>
                    <a:pt x="17" y="16"/>
                    <a:pt x="1" y="32"/>
                  </a:cubicBezTo>
                  <a:cubicBezTo>
                    <a:pt x="1" y="55"/>
                    <a:pt x="24" y="78"/>
                    <a:pt x="46" y="101"/>
                  </a:cubicBezTo>
                  <a:lnTo>
                    <a:pt x="6072" y="1881"/>
                  </a:lnTo>
                  <a:cubicBezTo>
                    <a:pt x="6095" y="1881"/>
                    <a:pt x="6118" y="1881"/>
                    <a:pt x="6118" y="1858"/>
                  </a:cubicBezTo>
                  <a:cubicBezTo>
                    <a:pt x="6118" y="1836"/>
                    <a:pt x="6118" y="1813"/>
                    <a:pt x="6095" y="1813"/>
                  </a:cubicBezTo>
                  <a:lnTo>
                    <a:pt x="69" y="10"/>
                  </a:lnTo>
                  <a:cubicBezTo>
                    <a:pt x="62" y="3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 flipH="1">
              <a:off x="8197965" y="2913606"/>
              <a:ext cx="71578" cy="19375"/>
            </a:xfrm>
            <a:custGeom>
              <a:avLst/>
              <a:gdLst/>
              <a:ahLst/>
              <a:cxnLst/>
              <a:rect l="l" t="t" r="r" b="b"/>
              <a:pathLst>
                <a:path w="846" h="229" extrusionOk="0">
                  <a:moveTo>
                    <a:pt x="800" y="0"/>
                  </a:moveTo>
                  <a:lnTo>
                    <a:pt x="24" y="137"/>
                  </a:lnTo>
                  <a:cubicBezTo>
                    <a:pt x="1" y="137"/>
                    <a:pt x="1" y="160"/>
                    <a:pt x="1" y="183"/>
                  </a:cubicBezTo>
                  <a:cubicBezTo>
                    <a:pt x="1" y="206"/>
                    <a:pt x="24" y="229"/>
                    <a:pt x="46" y="229"/>
                  </a:cubicBezTo>
                  <a:lnTo>
                    <a:pt x="800" y="92"/>
                  </a:lnTo>
                  <a:cubicBezTo>
                    <a:pt x="823" y="92"/>
                    <a:pt x="845" y="69"/>
                    <a:pt x="845" y="46"/>
                  </a:cubicBezTo>
                  <a:cubicBezTo>
                    <a:pt x="845" y="23"/>
                    <a:pt x="823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3" name="Google Shape;573;p31"/>
            <p:cNvSpPr/>
            <p:nvPr/>
          </p:nvSpPr>
          <p:spPr>
            <a:xfrm flipH="1">
              <a:off x="7807826" y="2445372"/>
              <a:ext cx="56095" cy="74370"/>
            </a:xfrm>
            <a:custGeom>
              <a:avLst/>
              <a:gdLst/>
              <a:ahLst/>
              <a:cxnLst/>
              <a:rect l="l" t="t" r="r" b="b"/>
              <a:pathLst>
                <a:path w="663" h="879" extrusionOk="0">
                  <a:moveTo>
                    <a:pt x="69" y="1"/>
                  </a:moveTo>
                  <a:cubicBezTo>
                    <a:pt x="53" y="1"/>
                    <a:pt x="38" y="11"/>
                    <a:pt x="23" y="11"/>
                  </a:cubicBezTo>
                  <a:cubicBezTo>
                    <a:pt x="0" y="33"/>
                    <a:pt x="23" y="56"/>
                    <a:pt x="23" y="79"/>
                  </a:cubicBezTo>
                  <a:cubicBezTo>
                    <a:pt x="274" y="285"/>
                    <a:pt x="479" y="558"/>
                    <a:pt x="571" y="855"/>
                  </a:cubicBezTo>
                  <a:cubicBezTo>
                    <a:pt x="571" y="878"/>
                    <a:pt x="594" y="878"/>
                    <a:pt x="616" y="878"/>
                  </a:cubicBezTo>
                  <a:lnTo>
                    <a:pt x="639" y="878"/>
                  </a:lnTo>
                  <a:cubicBezTo>
                    <a:pt x="662" y="878"/>
                    <a:pt x="662" y="855"/>
                    <a:pt x="662" y="832"/>
                  </a:cubicBezTo>
                  <a:cubicBezTo>
                    <a:pt x="548" y="513"/>
                    <a:pt x="343" y="216"/>
                    <a:pt x="91" y="11"/>
                  </a:cubicBezTo>
                  <a:cubicBezTo>
                    <a:pt x="84" y="3"/>
                    <a:pt x="76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4" name="Google Shape;574;p31"/>
            <p:cNvSpPr/>
            <p:nvPr/>
          </p:nvSpPr>
          <p:spPr>
            <a:xfrm flipH="1">
              <a:off x="7355937" y="1696825"/>
              <a:ext cx="492585" cy="571862"/>
            </a:xfrm>
            <a:custGeom>
              <a:avLst/>
              <a:gdLst/>
              <a:ahLst/>
              <a:cxnLst/>
              <a:rect l="l" t="t" r="r" b="b"/>
              <a:pathLst>
                <a:path w="5822" h="6759" extrusionOk="0">
                  <a:moveTo>
                    <a:pt x="3409" y="1"/>
                  </a:moveTo>
                  <a:cubicBezTo>
                    <a:pt x="2752" y="1"/>
                    <a:pt x="2033" y="234"/>
                    <a:pt x="1439" y="778"/>
                  </a:cubicBezTo>
                  <a:cubicBezTo>
                    <a:pt x="822" y="1348"/>
                    <a:pt x="708" y="2352"/>
                    <a:pt x="777" y="3288"/>
                  </a:cubicBezTo>
                  <a:cubicBezTo>
                    <a:pt x="754" y="3265"/>
                    <a:pt x="708" y="3243"/>
                    <a:pt x="685" y="3243"/>
                  </a:cubicBezTo>
                  <a:cubicBezTo>
                    <a:pt x="660" y="3238"/>
                    <a:pt x="634" y="3236"/>
                    <a:pt x="608" y="3236"/>
                  </a:cubicBezTo>
                  <a:cubicBezTo>
                    <a:pt x="362" y="3236"/>
                    <a:pt x="131" y="3428"/>
                    <a:pt x="69" y="3676"/>
                  </a:cubicBezTo>
                  <a:cubicBezTo>
                    <a:pt x="1" y="3882"/>
                    <a:pt x="46" y="4110"/>
                    <a:pt x="183" y="4293"/>
                  </a:cubicBezTo>
                  <a:cubicBezTo>
                    <a:pt x="275" y="4452"/>
                    <a:pt x="457" y="4589"/>
                    <a:pt x="617" y="4658"/>
                  </a:cubicBezTo>
                  <a:cubicBezTo>
                    <a:pt x="654" y="4658"/>
                    <a:pt x="792" y="4687"/>
                    <a:pt x="916" y="4687"/>
                  </a:cubicBezTo>
                  <a:cubicBezTo>
                    <a:pt x="948" y="4687"/>
                    <a:pt x="978" y="4685"/>
                    <a:pt x="1005" y="4681"/>
                  </a:cubicBezTo>
                  <a:cubicBezTo>
                    <a:pt x="1142" y="5274"/>
                    <a:pt x="1462" y="5822"/>
                    <a:pt x="1964" y="6210"/>
                  </a:cubicBezTo>
                  <a:cubicBezTo>
                    <a:pt x="2422" y="6566"/>
                    <a:pt x="2969" y="6759"/>
                    <a:pt x="3529" y="6759"/>
                  </a:cubicBezTo>
                  <a:cubicBezTo>
                    <a:pt x="3722" y="6759"/>
                    <a:pt x="3916" y="6736"/>
                    <a:pt x="4109" y="6689"/>
                  </a:cubicBezTo>
                  <a:cubicBezTo>
                    <a:pt x="4703" y="6552"/>
                    <a:pt x="5570" y="6141"/>
                    <a:pt x="5776" y="5525"/>
                  </a:cubicBezTo>
                  <a:cubicBezTo>
                    <a:pt x="5821" y="5365"/>
                    <a:pt x="5821" y="5183"/>
                    <a:pt x="5821" y="5023"/>
                  </a:cubicBezTo>
                  <a:cubicBezTo>
                    <a:pt x="5798" y="3699"/>
                    <a:pt x="5730" y="2193"/>
                    <a:pt x="5228" y="960"/>
                  </a:cubicBezTo>
                  <a:cubicBezTo>
                    <a:pt x="4973" y="374"/>
                    <a:pt x="4240" y="1"/>
                    <a:pt x="3409" y="1"/>
                  </a:cubicBezTo>
                  <a:close/>
                </a:path>
              </a:pathLst>
            </a:custGeom>
            <a:solidFill>
              <a:srgbClr val="FFA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5" name="Google Shape;575;p31"/>
            <p:cNvSpPr/>
            <p:nvPr/>
          </p:nvSpPr>
          <p:spPr>
            <a:xfrm flipH="1">
              <a:off x="7413880" y="1932295"/>
              <a:ext cx="30966" cy="60156"/>
            </a:xfrm>
            <a:custGeom>
              <a:avLst/>
              <a:gdLst/>
              <a:ahLst/>
              <a:cxnLst/>
              <a:rect l="l" t="t" r="r" b="b"/>
              <a:pathLst>
                <a:path w="366" h="711" extrusionOk="0">
                  <a:moveTo>
                    <a:pt x="181" y="1"/>
                  </a:moveTo>
                  <a:cubicBezTo>
                    <a:pt x="174" y="1"/>
                    <a:pt x="167" y="2"/>
                    <a:pt x="160" y="3"/>
                  </a:cubicBezTo>
                  <a:cubicBezTo>
                    <a:pt x="69" y="3"/>
                    <a:pt x="0" y="163"/>
                    <a:pt x="0" y="368"/>
                  </a:cubicBezTo>
                  <a:cubicBezTo>
                    <a:pt x="0" y="551"/>
                    <a:pt x="92" y="711"/>
                    <a:pt x="183" y="711"/>
                  </a:cubicBezTo>
                  <a:cubicBezTo>
                    <a:pt x="274" y="711"/>
                    <a:pt x="365" y="551"/>
                    <a:pt x="343" y="346"/>
                  </a:cubicBezTo>
                  <a:cubicBezTo>
                    <a:pt x="343" y="153"/>
                    <a:pt x="283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6" name="Google Shape;576;p31"/>
            <p:cNvSpPr/>
            <p:nvPr/>
          </p:nvSpPr>
          <p:spPr>
            <a:xfrm flipH="1">
              <a:off x="7543249" y="1934411"/>
              <a:ext cx="31051" cy="61933"/>
            </a:xfrm>
            <a:custGeom>
              <a:avLst/>
              <a:gdLst/>
              <a:ahLst/>
              <a:cxnLst/>
              <a:rect l="l" t="t" r="r" b="b"/>
              <a:pathLst>
                <a:path w="367" h="732" extrusionOk="0">
                  <a:moveTo>
                    <a:pt x="161" y="1"/>
                  </a:moveTo>
                  <a:cubicBezTo>
                    <a:pt x="69" y="24"/>
                    <a:pt x="1" y="184"/>
                    <a:pt x="1" y="389"/>
                  </a:cubicBezTo>
                  <a:cubicBezTo>
                    <a:pt x="1" y="572"/>
                    <a:pt x="92" y="731"/>
                    <a:pt x="184" y="731"/>
                  </a:cubicBezTo>
                  <a:cubicBezTo>
                    <a:pt x="275" y="731"/>
                    <a:pt x="366" y="572"/>
                    <a:pt x="343" y="366"/>
                  </a:cubicBezTo>
                  <a:cubicBezTo>
                    <a:pt x="343" y="161"/>
                    <a:pt x="275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7" name="Google Shape;577;p31"/>
            <p:cNvSpPr/>
            <p:nvPr/>
          </p:nvSpPr>
          <p:spPr>
            <a:xfrm flipH="1">
              <a:off x="7473784" y="2110231"/>
              <a:ext cx="32912" cy="5838"/>
            </a:xfrm>
            <a:custGeom>
              <a:avLst/>
              <a:gdLst/>
              <a:ahLst/>
              <a:cxnLst/>
              <a:rect l="l" t="t" r="r" b="b"/>
              <a:pathLst>
                <a:path w="389" h="69" extrusionOk="0">
                  <a:moveTo>
                    <a:pt x="389" y="0"/>
                  </a:moveTo>
                  <a:lnTo>
                    <a:pt x="389" y="0"/>
                  </a:lnTo>
                  <a:cubicBezTo>
                    <a:pt x="320" y="23"/>
                    <a:pt x="252" y="23"/>
                    <a:pt x="183" y="23"/>
                  </a:cubicBezTo>
                  <a:cubicBezTo>
                    <a:pt x="168" y="31"/>
                    <a:pt x="150" y="33"/>
                    <a:pt x="131" y="33"/>
                  </a:cubicBezTo>
                  <a:cubicBezTo>
                    <a:pt x="92" y="33"/>
                    <a:pt x="46" y="23"/>
                    <a:pt x="1" y="23"/>
                  </a:cubicBezTo>
                  <a:cubicBezTo>
                    <a:pt x="46" y="46"/>
                    <a:pt x="138" y="69"/>
                    <a:pt x="183" y="69"/>
                  </a:cubicBezTo>
                  <a:cubicBezTo>
                    <a:pt x="252" y="69"/>
                    <a:pt x="320" y="46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8" name="Google Shape;578;p31"/>
            <p:cNvSpPr/>
            <p:nvPr/>
          </p:nvSpPr>
          <p:spPr>
            <a:xfrm flipH="1">
              <a:off x="7481483" y="2050327"/>
              <a:ext cx="15568" cy="40612"/>
            </a:xfrm>
            <a:custGeom>
              <a:avLst/>
              <a:gdLst/>
              <a:ahLst/>
              <a:cxnLst/>
              <a:rect l="l" t="t" r="r" b="b"/>
              <a:pathLst>
                <a:path w="184" h="480" extrusionOk="0">
                  <a:moveTo>
                    <a:pt x="92" y="0"/>
                  </a:moveTo>
                  <a:cubicBezTo>
                    <a:pt x="47" y="0"/>
                    <a:pt x="1" y="92"/>
                    <a:pt x="1" y="229"/>
                  </a:cubicBezTo>
                  <a:cubicBezTo>
                    <a:pt x="1" y="366"/>
                    <a:pt x="47" y="480"/>
                    <a:pt x="92" y="480"/>
                  </a:cubicBezTo>
                  <a:cubicBezTo>
                    <a:pt x="138" y="480"/>
                    <a:pt x="184" y="366"/>
                    <a:pt x="184" y="229"/>
                  </a:cubicBezTo>
                  <a:cubicBezTo>
                    <a:pt x="184" y="92"/>
                    <a:pt x="13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 flipH="1">
              <a:off x="7531659" y="1874591"/>
              <a:ext cx="88922" cy="47719"/>
            </a:xfrm>
            <a:custGeom>
              <a:avLst/>
              <a:gdLst/>
              <a:ahLst/>
              <a:cxnLst/>
              <a:rect l="l" t="t" r="r" b="b"/>
              <a:pathLst>
                <a:path w="1051" h="564" extrusionOk="0">
                  <a:moveTo>
                    <a:pt x="731" y="0"/>
                  </a:moveTo>
                  <a:cubicBezTo>
                    <a:pt x="639" y="0"/>
                    <a:pt x="548" y="23"/>
                    <a:pt x="434" y="46"/>
                  </a:cubicBezTo>
                  <a:cubicBezTo>
                    <a:pt x="343" y="92"/>
                    <a:pt x="274" y="137"/>
                    <a:pt x="183" y="206"/>
                  </a:cubicBezTo>
                  <a:cubicBezTo>
                    <a:pt x="114" y="274"/>
                    <a:pt x="69" y="343"/>
                    <a:pt x="23" y="434"/>
                  </a:cubicBezTo>
                  <a:cubicBezTo>
                    <a:pt x="0" y="480"/>
                    <a:pt x="23" y="525"/>
                    <a:pt x="69" y="548"/>
                  </a:cubicBezTo>
                  <a:cubicBezTo>
                    <a:pt x="78" y="558"/>
                    <a:pt x="91" y="563"/>
                    <a:pt x="105" y="563"/>
                  </a:cubicBezTo>
                  <a:cubicBezTo>
                    <a:pt x="125" y="563"/>
                    <a:pt x="147" y="552"/>
                    <a:pt x="160" y="525"/>
                  </a:cubicBezTo>
                  <a:cubicBezTo>
                    <a:pt x="228" y="480"/>
                    <a:pt x="274" y="434"/>
                    <a:pt x="343" y="388"/>
                  </a:cubicBezTo>
                  <a:cubicBezTo>
                    <a:pt x="388" y="343"/>
                    <a:pt x="457" y="320"/>
                    <a:pt x="525" y="297"/>
                  </a:cubicBezTo>
                  <a:cubicBezTo>
                    <a:pt x="594" y="274"/>
                    <a:pt x="662" y="274"/>
                    <a:pt x="731" y="274"/>
                  </a:cubicBezTo>
                  <a:cubicBezTo>
                    <a:pt x="799" y="274"/>
                    <a:pt x="867" y="274"/>
                    <a:pt x="959" y="251"/>
                  </a:cubicBezTo>
                  <a:lnTo>
                    <a:pt x="982" y="251"/>
                  </a:lnTo>
                  <a:cubicBezTo>
                    <a:pt x="1027" y="229"/>
                    <a:pt x="1050" y="183"/>
                    <a:pt x="1050" y="137"/>
                  </a:cubicBezTo>
                  <a:cubicBezTo>
                    <a:pt x="1027" y="115"/>
                    <a:pt x="1027" y="115"/>
                    <a:pt x="1004" y="92"/>
                  </a:cubicBezTo>
                  <a:cubicBezTo>
                    <a:pt x="936" y="23"/>
                    <a:pt x="822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 flipH="1">
              <a:off x="7373354" y="1837870"/>
              <a:ext cx="90868" cy="44504"/>
            </a:xfrm>
            <a:custGeom>
              <a:avLst/>
              <a:gdLst/>
              <a:ahLst/>
              <a:cxnLst/>
              <a:rect l="l" t="t" r="r" b="b"/>
              <a:pathLst>
                <a:path w="1074" h="526" extrusionOk="0">
                  <a:moveTo>
                    <a:pt x="321" y="1"/>
                  </a:moveTo>
                  <a:cubicBezTo>
                    <a:pt x="229" y="24"/>
                    <a:pt x="138" y="46"/>
                    <a:pt x="47" y="115"/>
                  </a:cubicBezTo>
                  <a:cubicBezTo>
                    <a:pt x="24" y="138"/>
                    <a:pt x="24" y="138"/>
                    <a:pt x="24" y="160"/>
                  </a:cubicBezTo>
                  <a:cubicBezTo>
                    <a:pt x="1" y="206"/>
                    <a:pt x="47" y="252"/>
                    <a:pt x="92" y="275"/>
                  </a:cubicBezTo>
                  <a:lnTo>
                    <a:pt x="115" y="275"/>
                  </a:lnTo>
                  <a:cubicBezTo>
                    <a:pt x="138" y="282"/>
                    <a:pt x="163" y="285"/>
                    <a:pt x="189" y="285"/>
                  </a:cubicBezTo>
                  <a:cubicBezTo>
                    <a:pt x="242" y="285"/>
                    <a:pt x="298" y="275"/>
                    <a:pt x="343" y="275"/>
                  </a:cubicBezTo>
                  <a:cubicBezTo>
                    <a:pt x="412" y="275"/>
                    <a:pt x="480" y="275"/>
                    <a:pt x="549" y="297"/>
                  </a:cubicBezTo>
                  <a:cubicBezTo>
                    <a:pt x="617" y="297"/>
                    <a:pt x="686" y="320"/>
                    <a:pt x="731" y="366"/>
                  </a:cubicBezTo>
                  <a:cubicBezTo>
                    <a:pt x="800" y="412"/>
                    <a:pt x="868" y="457"/>
                    <a:pt x="914" y="503"/>
                  </a:cubicBezTo>
                  <a:lnTo>
                    <a:pt x="937" y="503"/>
                  </a:lnTo>
                  <a:cubicBezTo>
                    <a:pt x="960" y="526"/>
                    <a:pt x="982" y="526"/>
                    <a:pt x="1028" y="526"/>
                  </a:cubicBezTo>
                  <a:cubicBezTo>
                    <a:pt x="1074" y="480"/>
                    <a:pt x="1074" y="434"/>
                    <a:pt x="1051" y="389"/>
                  </a:cubicBezTo>
                  <a:cubicBezTo>
                    <a:pt x="1005" y="320"/>
                    <a:pt x="960" y="229"/>
                    <a:pt x="868" y="183"/>
                  </a:cubicBezTo>
                  <a:cubicBezTo>
                    <a:pt x="800" y="115"/>
                    <a:pt x="709" y="69"/>
                    <a:pt x="617" y="46"/>
                  </a:cubicBezTo>
                  <a:cubicBezTo>
                    <a:pt x="526" y="1"/>
                    <a:pt x="412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 flipH="1">
              <a:off x="7442817" y="1913174"/>
              <a:ext cx="46450" cy="107621"/>
            </a:xfrm>
            <a:custGeom>
              <a:avLst/>
              <a:gdLst/>
              <a:ahLst/>
              <a:cxnLst/>
              <a:rect l="l" t="t" r="r" b="b"/>
              <a:pathLst>
                <a:path w="549" h="1272" extrusionOk="0">
                  <a:moveTo>
                    <a:pt x="274" y="1"/>
                  </a:moveTo>
                  <a:cubicBezTo>
                    <a:pt x="251" y="138"/>
                    <a:pt x="274" y="275"/>
                    <a:pt x="274" y="435"/>
                  </a:cubicBezTo>
                  <a:cubicBezTo>
                    <a:pt x="297" y="572"/>
                    <a:pt x="320" y="708"/>
                    <a:pt x="343" y="845"/>
                  </a:cubicBezTo>
                  <a:cubicBezTo>
                    <a:pt x="365" y="868"/>
                    <a:pt x="388" y="914"/>
                    <a:pt x="388" y="937"/>
                  </a:cubicBezTo>
                  <a:cubicBezTo>
                    <a:pt x="411" y="982"/>
                    <a:pt x="411" y="982"/>
                    <a:pt x="411" y="1028"/>
                  </a:cubicBezTo>
                  <a:cubicBezTo>
                    <a:pt x="434" y="1074"/>
                    <a:pt x="411" y="1119"/>
                    <a:pt x="365" y="1142"/>
                  </a:cubicBezTo>
                  <a:cubicBezTo>
                    <a:pt x="324" y="1173"/>
                    <a:pt x="269" y="1185"/>
                    <a:pt x="210" y="1185"/>
                  </a:cubicBezTo>
                  <a:cubicBezTo>
                    <a:pt x="139" y="1185"/>
                    <a:pt x="63" y="1167"/>
                    <a:pt x="0" y="1142"/>
                  </a:cubicBezTo>
                  <a:lnTo>
                    <a:pt x="0" y="1142"/>
                  </a:lnTo>
                  <a:cubicBezTo>
                    <a:pt x="46" y="1188"/>
                    <a:pt x="114" y="1233"/>
                    <a:pt x="183" y="1256"/>
                  </a:cubicBezTo>
                  <a:cubicBezTo>
                    <a:pt x="211" y="1266"/>
                    <a:pt x="243" y="1271"/>
                    <a:pt x="276" y="1271"/>
                  </a:cubicBezTo>
                  <a:cubicBezTo>
                    <a:pt x="323" y="1271"/>
                    <a:pt x="371" y="1260"/>
                    <a:pt x="411" y="1233"/>
                  </a:cubicBezTo>
                  <a:cubicBezTo>
                    <a:pt x="480" y="1188"/>
                    <a:pt x="548" y="1097"/>
                    <a:pt x="525" y="1005"/>
                  </a:cubicBezTo>
                  <a:cubicBezTo>
                    <a:pt x="525" y="960"/>
                    <a:pt x="502" y="914"/>
                    <a:pt x="502" y="891"/>
                  </a:cubicBezTo>
                  <a:cubicBezTo>
                    <a:pt x="480" y="868"/>
                    <a:pt x="480" y="823"/>
                    <a:pt x="457" y="800"/>
                  </a:cubicBezTo>
                  <a:cubicBezTo>
                    <a:pt x="434" y="686"/>
                    <a:pt x="388" y="549"/>
                    <a:pt x="365" y="412"/>
                  </a:cubicBezTo>
                  <a:cubicBezTo>
                    <a:pt x="343" y="275"/>
                    <a:pt x="320" y="138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 flipH="1">
              <a:off x="7763406" y="1995076"/>
              <a:ext cx="61933" cy="60833"/>
            </a:xfrm>
            <a:custGeom>
              <a:avLst/>
              <a:gdLst/>
              <a:ahLst/>
              <a:cxnLst/>
              <a:rect l="l" t="t" r="r" b="b"/>
              <a:pathLst>
                <a:path w="732" h="719" extrusionOk="0">
                  <a:moveTo>
                    <a:pt x="260" y="1"/>
                  </a:moveTo>
                  <a:cubicBezTo>
                    <a:pt x="197" y="1"/>
                    <a:pt x="135" y="17"/>
                    <a:pt x="92" y="60"/>
                  </a:cubicBezTo>
                  <a:cubicBezTo>
                    <a:pt x="23" y="129"/>
                    <a:pt x="1" y="220"/>
                    <a:pt x="1" y="311"/>
                  </a:cubicBezTo>
                  <a:cubicBezTo>
                    <a:pt x="23" y="220"/>
                    <a:pt x="46" y="151"/>
                    <a:pt x="115" y="106"/>
                  </a:cubicBezTo>
                  <a:cubicBezTo>
                    <a:pt x="144" y="86"/>
                    <a:pt x="173" y="79"/>
                    <a:pt x="202" y="79"/>
                  </a:cubicBezTo>
                  <a:cubicBezTo>
                    <a:pt x="241" y="79"/>
                    <a:pt x="281" y="93"/>
                    <a:pt x="320" y="106"/>
                  </a:cubicBezTo>
                  <a:cubicBezTo>
                    <a:pt x="380" y="135"/>
                    <a:pt x="431" y="178"/>
                    <a:pt x="475" y="228"/>
                  </a:cubicBezTo>
                  <a:lnTo>
                    <a:pt x="475" y="228"/>
                  </a:lnTo>
                  <a:cubicBezTo>
                    <a:pt x="462" y="225"/>
                    <a:pt x="449" y="222"/>
                    <a:pt x="434" y="220"/>
                  </a:cubicBezTo>
                  <a:cubicBezTo>
                    <a:pt x="422" y="214"/>
                    <a:pt x="408" y="211"/>
                    <a:pt x="393" y="211"/>
                  </a:cubicBezTo>
                  <a:cubicBezTo>
                    <a:pt x="352" y="211"/>
                    <a:pt x="302" y="232"/>
                    <a:pt x="252" y="265"/>
                  </a:cubicBezTo>
                  <a:cubicBezTo>
                    <a:pt x="206" y="311"/>
                    <a:pt x="183" y="357"/>
                    <a:pt x="183" y="402"/>
                  </a:cubicBezTo>
                  <a:cubicBezTo>
                    <a:pt x="160" y="471"/>
                    <a:pt x="160" y="517"/>
                    <a:pt x="160" y="562"/>
                  </a:cubicBezTo>
                  <a:cubicBezTo>
                    <a:pt x="183" y="631"/>
                    <a:pt x="229" y="699"/>
                    <a:pt x="275" y="699"/>
                  </a:cubicBezTo>
                  <a:cubicBezTo>
                    <a:pt x="308" y="713"/>
                    <a:pt x="339" y="718"/>
                    <a:pt x="370" y="718"/>
                  </a:cubicBezTo>
                  <a:cubicBezTo>
                    <a:pt x="442" y="718"/>
                    <a:pt x="507" y="686"/>
                    <a:pt x="571" y="653"/>
                  </a:cubicBezTo>
                  <a:lnTo>
                    <a:pt x="571" y="653"/>
                  </a:lnTo>
                  <a:cubicBezTo>
                    <a:pt x="519" y="667"/>
                    <a:pt x="458" y="680"/>
                    <a:pt x="403" y="680"/>
                  </a:cubicBezTo>
                  <a:cubicBezTo>
                    <a:pt x="363" y="680"/>
                    <a:pt x="326" y="673"/>
                    <a:pt x="297" y="653"/>
                  </a:cubicBezTo>
                  <a:cubicBezTo>
                    <a:pt x="229" y="608"/>
                    <a:pt x="252" y="517"/>
                    <a:pt x="275" y="448"/>
                  </a:cubicBezTo>
                  <a:cubicBezTo>
                    <a:pt x="297" y="402"/>
                    <a:pt x="320" y="357"/>
                    <a:pt x="343" y="357"/>
                  </a:cubicBezTo>
                  <a:cubicBezTo>
                    <a:pt x="366" y="334"/>
                    <a:pt x="389" y="334"/>
                    <a:pt x="411" y="334"/>
                  </a:cubicBezTo>
                  <a:cubicBezTo>
                    <a:pt x="480" y="357"/>
                    <a:pt x="571" y="402"/>
                    <a:pt x="617" y="471"/>
                  </a:cubicBezTo>
                  <a:lnTo>
                    <a:pt x="640" y="471"/>
                  </a:lnTo>
                  <a:cubicBezTo>
                    <a:pt x="640" y="494"/>
                    <a:pt x="663" y="494"/>
                    <a:pt x="685" y="494"/>
                  </a:cubicBezTo>
                  <a:cubicBezTo>
                    <a:pt x="731" y="471"/>
                    <a:pt x="731" y="448"/>
                    <a:pt x="731" y="402"/>
                  </a:cubicBezTo>
                  <a:cubicBezTo>
                    <a:pt x="685" y="311"/>
                    <a:pt x="640" y="243"/>
                    <a:pt x="594" y="174"/>
                  </a:cubicBezTo>
                  <a:cubicBezTo>
                    <a:pt x="526" y="106"/>
                    <a:pt x="457" y="60"/>
                    <a:pt x="366" y="14"/>
                  </a:cubicBezTo>
                  <a:cubicBezTo>
                    <a:pt x="332" y="6"/>
                    <a:pt x="296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 flipH="1">
              <a:off x="7338594" y="1600200"/>
              <a:ext cx="562048" cy="653001"/>
            </a:xfrm>
            <a:custGeom>
              <a:avLst/>
              <a:gdLst/>
              <a:ahLst/>
              <a:cxnLst/>
              <a:rect l="l" t="t" r="r" b="b"/>
              <a:pathLst>
                <a:path w="6643" h="7718" extrusionOk="0">
                  <a:moveTo>
                    <a:pt x="3467" y="0"/>
                  </a:moveTo>
                  <a:cubicBezTo>
                    <a:pt x="3445" y="0"/>
                    <a:pt x="3423" y="1"/>
                    <a:pt x="3401" y="2"/>
                  </a:cubicBezTo>
                  <a:cubicBezTo>
                    <a:pt x="3059" y="2"/>
                    <a:pt x="2739" y="185"/>
                    <a:pt x="2511" y="436"/>
                  </a:cubicBezTo>
                  <a:cubicBezTo>
                    <a:pt x="2260" y="687"/>
                    <a:pt x="2100" y="1007"/>
                    <a:pt x="2009" y="1326"/>
                  </a:cubicBezTo>
                  <a:cubicBezTo>
                    <a:pt x="1895" y="1201"/>
                    <a:pt x="1735" y="1143"/>
                    <a:pt x="1570" y="1143"/>
                  </a:cubicBezTo>
                  <a:cubicBezTo>
                    <a:pt x="1404" y="1143"/>
                    <a:pt x="1233" y="1201"/>
                    <a:pt x="1096" y="1303"/>
                  </a:cubicBezTo>
                  <a:cubicBezTo>
                    <a:pt x="845" y="1509"/>
                    <a:pt x="731" y="1851"/>
                    <a:pt x="685" y="2171"/>
                  </a:cubicBezTo>
                  <a:cubicBezTo>
                    <a:pt x="617" y="2604"/>
                    <a:pt x="640" y="3015"/>
                    <a:pt x="754" y="3426"/>
                  </a:cubicBezTo>
                  <a:cubicBezTo>
                    <a:pt x="704" y="3385"/>
                    <a:pt x="646" y="3367"/>
                    <a:pt x="586" y="3367"/>
                  </a:cubicBezTo>
                  <a:cubicBezTo>
                    <a:pt x="480" y="3367"/>
                    <a:pt x="370" y="3422"/>
                    <a:pt x="297" y="3494"/>
                  </a:cubicBezTo>
                  <a:cubicBezTo>
                    <a:pt x="183" y="3609"/>
                    <a:pt x="137" y="3768"/>
                    <a:pt x="115" y="3928"/>
                  </a:cubicBezTo>
                  <a:cubicBezTo>
                    <a:pt x="0" y="4659"/>
                    <a:pt x="206" y="5412"/>
                    <a:pt x="571" y="6074"/>
                  </a:cubicBezTo>
                  <a:cubicBezTo>
                    <a:pt x="891" y="6690"/>
                    <a:pt x="1370" y="7215"/>
                    <a:pt x="1872" y="7717"/>
                  </a:cubicBezTo>
                  <a:cubicBezTo>
                    <a:pt x="1804" y="6850"/>
                    <a:pt x="1644" y="6051"/>
                    <a:pt x="1598" y="5823"/>
                  </a:cubicBezTo>
                  <a:cubicBezTo>
                    <a:pt x="1571" y="5827"/>
                    <a:pt x="1542" y="5829"/>
                    <a:pt x="1512" y="5829"/>
                  </a:cubicBezTo>
                  <a:cubicBezTo>
                    <a:pt x="1394" y="5829"/>
                    <a:pt x="1270" y="5800"/>
                    <a:pt x="1233" y="5800"/>
                  </a:cubicBezTo>
                  <a:cubicBezTo>
                    <a:pt x="1073" y="5731"/>
                    <a:pt x="891" y="5594"/>
                    <a:pt x="799" y="5435"/>
                  </a:cubicBezTo>
                  <a:cubicBezTo>
                    <a:pt x="662" y="5252"/>
                    <a:pt x="617" y="5024"/>
                    <a:pt x="685" y="4818"/>
                  </a:cubicBezTo>
                  <a:cubicBezTo>
                    <a:pt x="747" y="4570"/>
                    <a:pt x="978" y="4378"/>
                    <a:pt x="1224" y="4378"/>
                  </a:cubicBezTo>
                  <a:cubicBezTo>
                    <a:pt x="1250" y="4378"/>
                    <a:pt x="1276" y="4380"/>
                    <a:pt x="1301" y="4385"/>
                  </a:cubicBezTo>
                  <a:cubicBezTo>
                    <a:pt x="1324" y="4385"/>
                    <a:pt x="1370" y="4407"/>
                    <a:pt x="1393" y="4430"/>
                  </a:cubicBezTo>
                  <a:cubicBezTo>
                    <a:pt x="1393" y="4407"/>
                    <a:pt x="1393" y="4407"/>
                    <a:pt x="1393" y="4407"/>
                  </a:cubicBezTo>
                  <a:cubicBezTo>
                    <a:pt x="1507" y="4499"/>
                    <a:pt x="1644" y="4544"/>
                    <a:pt x="1758" y="4590"/>
                  </a:cubicBezTo>
                  <a:cubicBezTo>
                    <a:pt x="1834" y="4618"/>
                    <a:pt x="1917" y="4635"/>
                    <a:pt x="1999" y="4635"/>
                  </a:cubicBezTo>
                  <a:cubicBezTo>
                    <a:pt x="2114" y="4635"/>
                    <a:pt x="2226" y="4602"/>
                    <a:pt x="2306" y="4522"/>
                  </a:cubicBezTo>
                  <a:cubicBezTo>
                    <a:pt x="2397" y="4430"/>
                    <a:pt x="2443" y="4293"/>
                    <a:pt x="2466" y="4156"/>
                  </a:cubicBezTo>
                  <a:cubicBezTo>
                    <a:pt x="2557" y="3700"/>
                    <a:pt x="2603" y="3243"/>
                    <a:pt x="2580" y="2787"/>
                  </a:cubicBezTo>
                  <a:lnTo>
                    <a:pt x="2580" y="2787"/>
                  </a:lnTo>
                  <a:cubicBezTo>
                    <a:pt x="2733" y="3204"/>
                    <a:pt x="3140" y="3473"/>
                    <a:pt x="3577" y="3473"/>
                  </a:cubicBezTo>
                  <a:cubicBezTo>
                    <a:pt x="3594" y="3473"/>
                    <a:pt x="3612" y="3473"/>
                    <a:pt x="3630" y="3472"/>
                  </a:cubicBezTo>
                  <a:cubicBezTo>
                    <a:pt x="4063" y="3449"/>
                    <a:pt x="4474" y="3106"/>
                    <a:pt x="4588" y="2673"/>
                  </a:cubicBezTo>
                  <a:cubicBezTo>
                    <a:pt x="4680" y="2924"/>
                    <a:pt x="4771" y="3129"/>
                    <a:pt x="5022" y="3289"/>
                  </a:cubicBezTo>
                  <a:cubicBezTo>
                    <a:pt x="5172" y="3394"/>
                    <a:pt x="5351" y="3450"/>
                    <a:pt x="5535" y="3450"/>
                  </a:cubicBezTo>
                  <a:cubicBezTo>
                    <a:pt x="5630" y="3450"/>
                    <a:pt x="5727" y="3434"/>
                    <a:pt x="5821" y="3403"/>
                  </a:cubicBezTo>
                  <a:cubicBezTo>
                    <a:pt x="5958" y="3335"/>
                    <a:pt x="6072" y="3221"/>
                    <a:pt x="6163" y="3106"/>
                  </a:cubicBezTo>
                  <a:cubicBezTo>
                    <a:pt x="6186" y="3243"/>
                    <a:pt x="6209" y="3358"/>
                    <a:pt x="6232" y="3494"/>
                  </a:cubicBezTo>
                  <a:cubicBezTo>
                    <a:pt x="6255" y="3654"/>
                    <a:pt x="6277" y="3814"/>
                    <a:pt x="6300" y="3905"/>
                  </a:cubicBezTo>
                  <a:cubicBezTo>
                    <a:pt x="6323" y="4065"/>
                    <a:pt x="6346" y="4248"/>
                    <a:pt x="6369" y="4407"/>
                  </a:cubicBezTo>
                  <a:cubicBezTo>
                    <a:pt x="6620" y="3426"/>
                    <a:pt x="6643" y="2376"/>
                    <a:pt x="6414" y="1372"/>
                  </a:cubicBezTo>
                  <a:cubicBezTo>
                    <a:pt x="6300" y="961"/>
                    <a:pt x="6118" y="482"/>
                    <a:pt x="5707" y="345"/>
                  </a:cubicBezTo>
                  <a:cubicBezTo>
                    <a:pt x="5627" y="318"/>
                    <a:pt x="5543" y="305"/>
                    <a:pt x="5459" y="305"/>
                  </a:cubicBezTo>
                  <a:cubicBezTo>
                    <a:pt x="5254" y="305"/>
                    <a:pt x="5047" y="382"/>
                    <a:pt x="4885" y="527"/>
                  </a:cubicBezTo>
                  <a:cubicBezTo>
                    <a:pt x="4802" y="590"/>
                    <a:pt x="4700" y="690"/>
                    <a:pt x="4579" y="690"/>
                  </a:cubicBezTo>
                  <a:cubicBezTo>
                    <a:pt x="4567" y="690"/>
                    <a:pt x="4555" y="689"/>
                    <a:pt x="4543" y="687"/>
                  </a:cubicBezTo>
                  <a:cubicBezTo>
                    <a:pt x="4429" y="664"/>
                    <a:pt x="4360" y="527"/>
                    <a:pt x="4292" y="413"/>
                  </a:cubicBezTo>
                  <a:cubicBezTo>
                    <a:pt x="4121" y="156"/>
                    <a:pt x="3789" y="0"/>
                    <a:pt x="3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 flipH="1">
              <a:off x="6546803" y="3245532"/>
              <a:ext cx="336061" cy="220487"/>
            </a:xfrm>
            <a:custGeom>
              <a:avLst/>
              <a:gdLst/>
              <a:ahLst/>
              <a:cxnLst/>
              <a:rect l="l" t="t" r="r" b="b"/>
              <a:pathLst>
                <a:path w="3972" h="2606" extrusionOk="0">
                  <a:moveTo>
                    <a:pt x="2743" y="1"/>
                  </a:moveTo>
                  <a:cubicBezTo>
                    <a:pt x="2727" y="1"/>
                    <a:pt x="2711" y="2"/>
                    <a:pt x="2694" y="3"/>
                  </a:cubicBezTo>
                  <a:cubicBezTo>
                    <a:pt x="2397" y="3"/>
                    <a:pt x="1758" y="26"/>
                    <a:pt x="1073" y="369"/>
                  </a:cubicBezTo>
                  <a:cubicBezTo>
                    <a:pt x="868" y="300"/>
                    <a:pt x="594" y="186"/>
                    <a:pt x="251" y="49"/>
                  </a:cubicBezTo>
                  <a:cubicBezTo>
                    <a:pt x="229" y="163"/>
                    <a:pt x="229" y="277"/>
                    <a:pt x="206" y="391"/>
                  </a:cubicBezTo>
                  <a:cubicBezTo>
                    <a:pt x="137" y="848"/>
                    <a:pt x="69" y="1304"/>
                    <a:pt x="0" y="1761"/>
                  </a:cubicBezTo>
                  <a:cubicBezTo>
                    <a:pt x="457" y="1761"/>
                    <a:pt x="913" y="1761"/>
                    <a:pt x="1370" y="1715"/>
                  </a:cubicBezTo>
                  <a:cubicBezTo>
                    <a:pt x="1895" y="2058"/>
                    <a:pt x="2625" y="2514"/>
                    <a:pt x="3059" y="2605"/>
                  </a:cubicBezTo>
                  <a:cubicBezTo>
                    <a:pt x="3105" y="2605"/>
                    <a:pt x="3150" y="2560"/>
                    <a:pt x="3127" y="2514"/>
                  </a:cubicBezTo>
                  <a:cubicBezTo>
                    <a:pt x="3082" y="2446"/>
                    <a:pt x="2945" y="2286"/>
                    <a:pt x="2534" y="2058"/>
                  </a:cubicBezTo>
                  <a:lnTo>
                    <a:pt x="2534" y="2058"/>
                  </a:lnTo>
                  <a:cubicBezTo>
                    <a:pt x="2534" y="2058"/>
                    <a:pt x="3237" y="2237"/>
                    <a:pt x="3550" y="2237"/>
                  </a:cubicBezTo>
                  <a:cubicBezTo>
                    <a:pt x="3607" y="2237"/>
                    <a:pt x="3651" y="2231"/>
                    <a:pt x="3675" y="2217"/>
                  </a:cubicBezTo>
                  <a:cubicBezTo>
                    <a:pt x="3835" y="2126"/>
                    <a:pt x="2648" y="1624"/>
                    <a:pt x="2648" y="1624"/>
                  </a:cubicBezTo>
                  <a:lnTo>
                    <a:pt x="2648" y="1624"/>
                  </a:lnTo>
                  <a:cubicBezTo>
                    <a:pt x="2648" y="1624"/>
                    <a:pt x="3240" y="1721"/>
                    <a:pt x="3597" y="1721"/>
                  </a:cubicBezTo>
                  <a:cubicBezTo>
                    <a:pt x="3732" y="1721"/>
                    <a:pt x="3833" y="1707"/>
                    <a:pt x="3858" y="1670"/>
                  </a:cubicBezTo>
                  <a:cubicBezTo>
                    <a:pt x="3972" y="1533"/>
                    <a:pt x="2740" y="1167"/>
                    <a:pt x="2739" y="1167"/>
                  </a:cubicBezTo>
                  <a:lnTo>
                    <a:pt x="2739" y="1167"/>
                  </a:lnTo>
                  <a:cubicBezTo>
                    <a:pt x="2740" y="1167"/>
                    <a:pt x="3333" y="1226"/>
                    <a:pt x="3673" y="1226"/>
                  </a:cubicBezTo>
                  <a:cubicBezTo>
                    <a:pt x="3808" y="1226"/>
                    <a:pt x="3904" y="1216"/>
                    <a:pt x="3904" y="1190"/>
                  </a:cubicBezTo>
                  <a:cubicBezTo>
                    <a:pt x="3904" y="939"/>
                    <a:pt x="2260" y="734"/>
                    <a:pt x="2306" y="574"/>
                  </a:cubicBezTo>
                  <a:cubicBezTo>
                    <a:pt x="2329" y="414"/>
                    <a:pt x="2739" y="300"/>
                    <a:pt x="2945" y="277"/>
                  </a:cubicBezTo>
                  <a:cubicBezTo>
                    <a:pt x="2991" y="277"/>
                    <a:pt x="3013" y="232"/>
                    <a:pt x="3013" y="186"/>
                  </a:cubicBezTo>
                  <a:cubicBezTo>
                    <a:pt x="2992" y="123"/>
                    <a:pt x="2932" y="1"/>
                    <a:pt x="2743" y="1"/>
                  </a:cubicBezTo>
                  <a:close/>
                </a:path>
              </a:pathLst>
            </a:custGeom>
            <a:solidFill>
              <a:srgbClr val="FFA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 flipH="1">
              <a:off x="6776617" y="2430819"/>
              <a:ext cx="693358" cy="993292"/>
            </a:xfrm>
            <a:custGeom>
              <a:avLst/>
              <a:gdLst/>
              <a:ahLst/>
              <a:cxnLst/>
              <a:rect l="l" t="t" r="r" b="b"/>
              <a:pathLst>
                <a:path w="8195" h="11740" extrusionOk="0">
                  <a:moveTo>
                    <a:pt x="0" y="0"/>
                  </a:moveTo>
                  <a:cubicBezTo>
                    <a:pt x="1" y="0"/>
                    <a:pt x="366" y="7373"/>
                    <a:pt x="1575" y="8742"/>
                  </a:cubicBezTo>
                  <a:cubicBezTo>
                    <a:pt x="2718" y="10061"/>
                    <a:pt x="7333" y="11740"/>
                    <a:pt x="7795" y="11740"/>
                  </a:cubicBezTo>
                  <a:cubicBezTo>
                    <a:pt x="7813" y="11740"/>
                    <a:pt x="7825" y="11737"/>
                    <a:pt x="7830" y="11732"/>
                  </a:cubicBezTo>
                  <a:cubicBezTo>
                    <a:pt x="7944" y="11595"/>
                    <a:pt x="8195" y="9769"/>
                    <a:pt x="8195" y="9769"/>
                  </a:cubicBezTo>
                  <a:lnTo>
                    <a:pt x="4634" y="7738"/>
                  </a:lnTo>
                  <a:cubicBezTo>
                    <a:pt x="4634" y="7738"/>
                    <a:pt x="3949" y="3127"/>
                    <a:pt x="3401" y="1780"/>
                  </a:cubicBezTo>
                  <a:cubicBezTo>
                    <a:pt x="2831" y="41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 flipH="1">
              <a:off x="7106835" y="2751323"/>
              <a:ext cx="218287" cy="525413"/>
            </a:xfrm>
            <a:custGeom>
              <a:avLst/>
              <a:gdLst/>
              <a:ahLst/>
              <a:cxnLst/>
              <a:rect l="l" t="t" r="r" b="b"/>
              <a:pathLst>
                <a:path w="2580" h="6210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3"/>
                    <a:pt x="1" y="5"/>
                  </a:cubicBezTo>
                  <a:lnTo>
                    <a:pt x="1" y="5"/>
                  </a:lnTo>
                  <a:cubicBezTo>
                    <a:pt x="1" y="2"/>
                    <a:pt x="0" y="1"/>
                    <a:pt x="0" y="1"/>
                  </a:cubicBezTo>
                  <a:close/>
                  <a:moveTo>
                    <a:pt x="1" y="5"/>
                  </a:moveTo>
                  <a:cubicBezTo>
                    <a:pt x="19" y="151"/>
                    <a:pt x="525" y="4840"/>
                    <a:pt x="525" y="4840"/>
                  </a:cubicBezTo>
                  <a:lnTo>
                    <a:pt x="2580" y="6210"/>
                  </a:lnTo>
                  <a:lnTo>
                    <a:pt x="936" y="4749"/>
                  </a:lnTo>
                  <a:cubicBezTo>
                    <a:pt x="936" y="4749"/>
                    <a:pt x="25" y="150"/>
                    <a:pt x="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 flipH="1">
              <a:off x="7326985" y="2477101"/>
              <a:ext cx="36804" cy="40696"/>
            </a:xfrm>
            <a:custGeom>
              <a:avLst/>
              <a:gdLst/>
              <a:ahLst/>
              <a:cxnLst/>
              <a:rect l="l" t="t" r="r" b="b"/>
              <a:pathLst>
                <a:path w="435" h="481" extrusionOk="0">
                  <a:moveTo>
                    <a:pt x="366" y="1"/>
                  </a:moveTo>
                  <a:cubicBezTo>
                    <a:pt x="206" y="92"/>
                    <a:pt x="69" y="252"/>
                    <a:pt x="1" y="412"/>
                  </a:cubicBezTo>
                  <a:cubicBezTo>
                    <a:pt x="1" y="435"/>
                    <a:pt x="1" y="457"/>
                    <a:pt x="24" y="480"/>
                  </a:cubicBezTo>
                  <a:lnTo>
                    <a:pt x="47" y="480"/>
                  </a:lnTo>
                  <a:cubicBezTo>
                    <a:pt x="69" y="480"/>
                    <a:pt x="69" y="480"/>
                    <a:pt x="92" y="457"/>
                  </a:cubicBezTo>
                  <a:cubicBezTo>
                    <a:pt x="161" y="298"/>
                    <a:pt x="275" y="161"/>
                    <a:pt x="412" y="69"/>
                  </a:cubicBezTo>
                  <a:cubicBezTo>
                    <a:pt x="435" y="69"/>
                    <a:pt x="435" y="47"/>
                    <a:pt x="435" y="24"/>
                  </a:cubicBezTo>
                  <a:cubicBezTo>
                    <a:pt x="412" y="1"/>
                    <a:pt x="389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 flipH="1">
              <a:off x="6907931" y="3508417"/>
              <a:ext cx="670176" cy="61848"/>
            </a:xfrm>
            <a:custGeom>
              <a:avLst/>
              <a:gdLst/>
              <a:ahLst/>
              <a:cxnLst/>
              <a:rect l="l" t="t" r="r" b="b"/>
              <a:pathLst>
                <a:path w="7921" h="731" extrusionOk="0">
                  <a:moveTo>
                    <a:pt x="365" y="1"/>
                  </a:moveTo>
                  <a:cubicBezTo>
                    <a:pt x="160" y="1"/>
                    <a:pt x="0" y="183"/>
                    <a:pt x="0" y="366"/>
                  </a:cubicBezTo>
                  <a:cubicBezTo>
                    <a:pt x="0" y="571"/>
                    <a:pt x="160" y="731"/>
                    <a:pt x="365" y="731"/>
                  </a:cubicBezTo>
                  <a:lnTo>
                    <a:pt x="7921" y="731"/>
                  </a:lnTo>
                  <a:lnTo>
                    <a:pt x="7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 flipH="1">
              <a:off x="6382589" y="2996609"/>
              <a:ext cx="774497" cy="511875"/>
            </a:xfrm>
            <a:custGeom>
              <a:avLst/>
              <a:gdLst/>
              <a:ahLst/>
              <a:cxnLst/>
              <a:rect l="l" t="t" r="r" b="b"/>
              <a:pathLst>
                <a:path w="9154" h="6050" extrusionOk="0">
                  <a:moveTo>
                    <a:pt x="1507" y="1"/>
                  </a:moveTo>
                  <a:cubicBezTo>
                    <a:pt x="1393" y="1"/>
                    <a:pt x="1278" y="92"/>
                    <a:pt x="1256" y="229"/>
                  </a:cubicBezTo>
                  <a:lnTo>
                    <a:pt x="0" y="6050"/>
                  </a:lnTo>
                  <a:lnTo>
                    <a:pt x="7898" y="6050"/>
                  </a:lnTo>
                  <a:lnTo>
                    <a:pt x="9130" y="343"/>
                  </a:lnTo>
                  <a:cubicBezTo>
                    <a:pt x="9153" y="161"/>
                    <a:pt x="9039" y="1"/>
                    <a:pt x="8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 flipH="1">
              <a:off x="6488857" y="3508417"/>
              <a:ext cx="670176" cy="61848"/>
            </a:xfrm>
            <a:custGeom>
              <a:avLst/>
              <a:gdLst/>
              <a:ahLst/>
              <a:cxnLst/>
              <a:rect l="l" t="t" r="r" b="b"/>
              <a:pathLst>
                <a:path w="7921" h="731" extrusionOk="0">
                  <a:moveTo>
                    <a:pt x="0" y="1"/>
                  </a:moveTo>
                  <a:lnTo>
                    <a:pt x="0" y="731"/>
                  </a:lnTo>
                  <a:lnTo>
                    <a:pt x="7190" y="731"/>
                  </a:lnTo>
                  <a:cubicBezTo>
                    <a:pt x="7601" y="731"/>
                    <a:pt x="7921" y="411"/>
                    <a:pt x="7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0"/>
          <p:cNvGrpSpPr/>
          <p:nvPr/>
        </p:nvGrpSpPr>
        <p:grpSpPr>
          <a:xfrm flipH="1">
            <a:off x="-28575" y="2571750"/>
            <a:ext cx="9201150" cy="2605225"/>
            <a:chOff x="-60125" y="2271150"/>
            <a:chExt cx="9201150" cy="2605225"/>
          </a:xfrm>
        </p:grpSpPr>
        <p:sp>
          <p:nvSpPr>
            <p:cNvPr id="460" name="Google Shape;460;p30"/>
            <p:cNvSpPr/>
            <p:nvPr/>
          </p:nvSpPr>
          <p:spPr>
            <a:xfrm>
              <a:off x="-60125" y="2271150"/>
              <a:ext cx="9201150" cy="2538350"/>
            </a:xfrm>
            <a:custGeom>
              <a:avLst/>
              <a:gdLst/>
              <a:ahLst/>
              <a:cxnLst/>
              <a:rect l="l" t="t" r="r" b="b"/>
              <a:pathLst>
                <a:path w="368046" h="101534" extrusionOk="0">
                  <a:moveTo>
                    <a:pt x="0" y="56645"/>
                  </a:moveTo>
                  <a:lnTo>
                    <a:pt x="61039" y="101534"/>
                  </a:lnTo>
                  <a:lnTo>
                    <a:pt x="120089" y="60118"/>
                  </a:lnTo>
                  <a:lnTo>
                    <a:pt x="173796" y="88441"/>
                  </a:lnTo>
                  <a:lnTo>
                    <a:pt x="243533" y="32330"/>
                  </a:lnTo>
                  <a:lnTo>
                    <a:pt x="277734" y="62523"/>
                  </a:lnTo>
                  <a:lnTo>
                    <a:pt x="368046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30"/>
            <p:cNvSpPr/>
            <p:nvPr/>
          </p:nvSpPr>
          <p:spPr>
            <a:xfrm>
              <a:off x="2879025" y="374742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215000" y="43955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5958425" y="30460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6820150" y="3774150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409450" y="4756075"/>
              <a:ext cx="120300" cy="12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66" name="Google Shape;466;p30"/>
          <p:cNvSpPr/>
          <p:nvPr/>
        </p:nvSpPr>
        <p:spPr>
          <a:xfrm flipH="1">
            <a:off x="2172000" y="40747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467" name="Google Shape;467;p30"/>
          <p:cNvGrpSpPr/>
          <p:nvPr/>
        </p:nvGrpSpPr>
        <p:grpSpPr>
          <a:xfrm flipH="1">
            <a:off x="-614669" y="327653"/>
            <a:ext cx="2890178" cy="3193359"/>
            <a:chOff x="2860750" y="760400"/>
            <a:chExt cx="529550" cy="585100"/>
          </a:xfrm>
        </p:grpSpPr>
        <p:sp>
          <p:nvSpPr>
            <p:cNvPr id="468" name="Google Shape;468;p30"/>
            <p:cNvSpPr/>
            <p:nvPr/>
          </p:nvSpPr>
          <p:spPr>
            <a:xfrm>
              <a:off x="3122100" y="1031175"/>
              <a:ext cx="268200" cy="314325"/>
            </a:xfrm>
            <a:custGeom>
              <a:avLst/>
              <a:gdLst/>
              <a:ahLst/>
              <a:cxnLst/>
              <a:rect l="l" t="t" r="r" b="b"/>
              <a:pathLst>
                <a:path w="10728" h="12573" extrusionOk="0">
                  <a:moveTo>
                    <a:pt x="1210" y="1"/>
                  </a:moveTo>
                  <a:lnTo>
                    <a:pt x="0" y="982"/>
                  </a:lnTo>
                  <a:lnTo>
                    <a:pt x="9244" y="12281"/>
                  </a:lnTo>
                  <a:cubicBezTo>
                    <a:pt x="9399" y="12474"/>
                    <a:pt x="9626" y="12573"/>
                    <a:pt x="9853" y="12573"/>
                  </a:cubicBezTo>
                  <a:cubicBezTo>
                    <a:pt x="10027" y="12573"/>
                    <a:pt x="10201" y="12514"/>
                    <a:pt x="10340" y="12395"/>
                  </a:cubicBezTo>
                  <a:cubicBezTo>
                    <a:pt x="10682" y="12121"/>
                    <a:pt x="10728" y="11642"/>
                    <a:pt x="10454" y="11299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103250" y="1007225"/>
              <a:ext cx="49100" cy="48525"/>
            </a:xfrm>
            <a:custGeom>
              <a:avLst/>
              <a:gdLst/>
              <a:ahLst/>
              <a:cxnLst/>
              <a:rect l="l" t="t" r="r" b="b"/>
              <a:pathLst>
                <a:path w="1964" h="1941" extrusionOk="0">
                  <a:moveTo>
                    <a:pt x="1188" y="0"/>
                  </a:moveTo>
                  <a:lnTo>
                    <a:pt x="1" y="982"/>
                  </a:lnTo>
                  <a:lnTo>
                    <a:pt x="754" y="1940"/>
                  </a:lnTo>
                  <a:lnTo>
                    <a:pt x="1964" y="959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2935500" y="786950"/>
              <a:ext cx="229975" cy="191200"/>
            </a:xfrm>
            <a:custGeom>
              <a:avLst/>
              <a:gdLst/>
              <a:ahLst/>
              <a:cxnLst/>
              <a:rect l="l" t="t" r="r" b="b"/>
              <a:pathLst>
                <a:path w="9199" h="7648" extrusionOk="0">
                  <a:moveTo>
                    <a:pt x="1621" y="1"/>
                  </a:moveTo>
                  <a:cubicBezTo>
                    <a:pt x="1530" y="46"/>
                    <a:pt x="1438" y="92"/>
                    <a:pt x="1347" y="137"/>
                  </a:cubicBezTo>
                  <a:cubicBezTo>
                    <a:pt x="845" y="389"/>
                    <a:pt x="388" y="708"/>
                    <a:pt x="0" y="1096"/>
                  </a:cubicBezTo>
                  <a:lnTo>
                    <a:pt x="8331" y="7647"/>
                  </a:lnTo>
                  <a:cubicBezTo>
                    <a:pt x="8514" y="7327"/>
                    <a:pt x="8674" y="6985"/>
                    <a:pt x="8788" y="6620"/>
                  </a:cubicBezTo>
                  <a:cubicBezTo>
                    <a:pt x="9199" y="5387"/>
                    <a:pt x="9153" y="4109"/>
                    <a:pt x="8697" y="2991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906950" y="828600"/>
              <a:ext cx="223725" cy="211175"/>
            </a:xfrm>
            <a:custGeom>
              <a:avLst/>
              <a:gdLst/>
              <a:ahLst/>
              <a:cxnLst/>
              <a:rect l="l" t="t" r="r" b="b"/>
              <a:pathLst>
                <a:path w="8949" h="8447" extrusionOk="0">
                  <a:moveTo>
                    <a:pt x="617" y="1"/>
                  </a:moveTo>
                  <a:cubicBezTo>
                    <a:pt x="366" y="320"/>
                    <a:pt x="161" y="686"/>
                    <a:pt x="1" y="1074"/>
                  </a:cubicBezTo>
                  <a:lnTo>
                    <a:pt x="6164" y="8446"/>
                  </a:lnTo>
                  <a:cubicBezTo>
                    <a:pt x="6529" y="8355"/>
                    <a:pt x="6894" y="8218"/>
                    <a:pt x="7259" y="8035"/>
                  </a:cubicBezTo>
                  <a:cubicBezTo>
                    <a:pt x="7921" y="7716"/>
                    <a:pt x="8492" y="7259"/>
                    <a:pt x="8948" y="6711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2896125" y="874250"/>
              <a:ext cx="146675" cy="169600"/>
            </a:xfrm>
            <a:custGeom>
              <a:avLst/>
              <a:gdLst/>
              <a:ahLst/>
              <a:cxnLst/>
              <a:rect l="l" t="t" r="r" b="b"/>
              <a:pathLst>
                <a:path w="5867" h="6784" extrusionOk="0">
                  <a:moveTo>
                    <a:pt x="160" y="1"/>
                  </a:moveTo>
                  <a:cubicBezTo>
                    <a:pt x="92" y="252"/>
                    <a:pt x="23" y="503"/>
                    <a:pt x="0" y="754"/>
                  </a:cubicBezTo>
                  <a:lnTo>
                    <a:pt x="3972" y="6597"/>
                  </a:lnTo>
                  <a:cubicBezTo>
                    <a:pt x="4427" y="6715"/>
                    <a:pt x="4907" y="6784"/>
                    <a:pt x="5375" y="6784"/>
                  </a:cubicBezTo>
                  <a:cubicBezTo>
                    <a:pt x="5541" y="6784"/>
                    <a:pt x="5705" y="6775"/>
                    <a:pt x="5866" y="6757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60750" y="760400"/>
              <a:ext cx="336125" cy="299050"/>
            </a:xfrm>
            <a:custGeom>
              <a:avLst/>
              <a:gdLst/>
              <a:ahLst/>
              <a:cxnLst/>
              <a:rect l="l" t="t" r="r" b="b"/>
              <a:pathLst>
                <a:path w="13445" h="11962" extrusionOk="0">
                  <a:moveTo>
                    <a:pt x="6692" y="640"/>
                  </a:moveTo>
                  <a:cubicBezTo>
                    <a:pt x="7269" y="640"/>
                    <a:pt x="7852" y="735"/>
                    <a:pt x="8423" y="926"/>
                  </a:cubicBezTo>
                  <a:cubicBezTo>
                    <a:pt x="11207" y="1861"/>
                    <a:pt x="12714" y="4897"/>
                    <a:pt x="11778" y="7682"/>
                  </a:cubicBezTo>
                  <a:cubicBezTo>
                    <a:pt x="11321" y="9029"/>
                    <a:pt x="10386" y="10124"/>
                    <a:pt x="9107" y="10763"/>
                  </a:cubicBezTo>
                  <a:cubicBezTo>
                    <a:pt x="8349" y="11143"/>
                    <a:pt x="7526" y="11337"/>
                    <a:pt x="6701" y="11337"/>
                  </a:cubicBezTo>
                  <a:cubicBezTo>
                    <a:pt x="6136" y="11337"/>
                    <a:pt x="5569" y="11246"/>
                    <a:pt x="5022" y="11060"/>
                  </a:cubicBezTo>
                  <a:cubicBezTo>
                    <a:pt x="2214" y="10124"/>
                    <a:pt x="708" y="7088"/>
                    <a:pt x="1644" y="4281"/>
                  </a:cubicBezTo>
                  <a:cubicBezTo>
                    <a:pt x="2100" y="2934"/>
                    <a:pt x="3059" y="1839"/>
                    <a:pt x="4337" y="1199"/>
                  </a:cubicBezTo>
                  <a:cubicBezTo>
                    <a:pt x="5083" y="827"/>
                    <a:pt x="5883" y="640"/>
                    <a:pt x="6692" y="640"/>
                  </a:cubicBezTo>
                  <a:close/>
                  <a:moveTo>
                    <a:pt x="6719" y="1"/>
                  </a:moveTo>
                  <a:cubicBezTo>
                    <a:pt x="5803" y="1"/>
                    <a:pt x="4897" y="212"/>
                    <a:pt x="4063" y="629"/>
                  </a:cubicBezTo>
                  <a:cubicBezTo>
                    <a:pt x="2625" y="1336"/>
                    <a:pt x="1552" y="2569"/>
                    <a:pt x="1050" y="4075"/>
                  </a:cubicBezTo>
                  <a:cubicBezTo>
                    <a:pt x="0" y="7203"/>
                    <a:pt x="1689" y="10604"/>
                    <a:pt x="4816" y="11653"/>
                  </a:cubicBezTo>
                  <a:cubicBezTo>
                    <a:pt x="5435" y="11860"/>
                    <a:pt x="6072" y="11962"/>
                    <a:pt x="6709" y="11962"/>
                  </a:cubicBezTo>
                  <a:cubicBezTo>
                    <a:pt x="7623" y="11962"/>
                    <a:pt x="8534" y="11751"/>
                    <a:pt x="9381" y="11334"/>
                  </a:cubicBezTo>
                  <a:cubicBezTo>
                    <a:pt x="9838" y="11106"/>
                    <a:pt x="10249" y="10832"/>
                    <a:pt x="10637" y="10512"/>
                  </a:cubicBezTo>
                  <a:cubicBezTo>
                    <a:pt x="11436" y="9827"/>
                    <a:pt x="12029" y="8914"/>
                    <a:pt x="12394" y="7887"/>
                  </a:cubicBezTo>
                  <a:cubicBezTo>
                    <a:pt x="13444" y="4760"/>
                    <a:pt x="11755" y="1359"/>
                    <a:pt x="8628" y="309"/>
                  </a:cubicBezTo>
                  <a:cubicBezTo>
                    <a:pt x="8000" y="103"/>
                    <a:pt x="7357" y="1"/>
                    <a:pt x="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 flipH="1">
            <a:off x="3355019" y="2571975"/>
            <a:ext cx="507575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Data Understanding &amp; Data Preparation</a:t>
            </a:r>
            <a:br>
              <a:rPr lang="en-US" sz="3600" b="1" dirty="0"/>
            </a:br>
            <a:endParaRPr sz="3600" b="1" dirty="0"/>
          </a:p>
        </p:txBody>
      </p:sp>
      <p:sp>
        <p:nvSpPr>
          <p:cNvPr id="475" name="Google Shape;475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02</a:t>
            </a:r>
            <a:endParaRPr b="1" dirty="0"/>
          </a:p>
        </p:txBody>
      </p:sp>
      <p:grpSp>
        <p:nvGrpSpPr>
          <p:cNvPr id="476" name="Google Shape;476;p30"/>
          <p:cNvGrpSpPr/>
          <p:nvPr/>
        </p:nvGrpSpPr>
        <p:grpSpPr>
          <a:xfrm flipH="1">
            <a:off x="1331218" y="1427598"/>
            <a:ext cx="1501343" cy="3715851"/>
            <a:chOff x="5021150" y="921075"/>
            <a:chExt cx="426300" cy="1055100"/>
          </a:xfrm>
        </p:grpSpPr>
        <p:sp>
          <p:nvSpPr>
            <p:cNvPr id="477" name="Google Shape;477;p30"/>
            <p:cNvSpPr/>
            <p:nvPr/>
          </p:nvSpPr>
          <p:spPr>
            <a:xfrm>
              <a:off x="5161525" y="921075"/>
              <a:ext cx="274500" cy="280175"/>
            </a:xfrm>
            <a:custGeom>
              <a:avLst/>
              <a:gdLst/>
              <a:ahLst/>
              <a:cxnLst/>
              <a:rect l="l" t="t" r="r" b="b"/>
              <a:pathLst>
                <a:path w="10980" h="11207" extrusionOk="0">
                  <a:moveTo>
                    <a:pt x="3113" y="0"/>
                  </a:moveTo>
                  <a:cubicBezTo>
                    <a:pt x="2799" y="0"/>
                    <a:pt x="2504" y="75"/>
                    <a:pt x="2260" y="251"/>
                  </a:cubicBezTo>
                  <a:cubicBezTo>
                    <a:pt x="1" y="1894"/>
                    <a:pt x="2900" y="10294"/>
                    <a:pt x="2922" y="10568"/>
                  </a:cubicBezTo>
                  <a:lnTo>
                    <a:pt x="10592" y="11207"/>
                  </a:lnTo>
                  <a:cubicBezTo>
                    <a:pt x="10980" y="10316"/>
                    <a:pt x="5912" y="1278"/>
                    <a:pt x="4726" y="524"/>
                  </a:cubicBezTo>
                  <a:cubicBezTo>
                    <a:pt x="4249" y="221"/>
                    <a:pt x="3654" y="0"/>
                    <a:pt x="3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5183225" y="989525"/>
              <a:ext cx="37100" cy="53675"/>
            </a:xfrm>
            <a:custGeom>
              <a:avLst/>
              <a:gdLst/>
              <a:ahLst/>
              <a:cxnLst/>
              <a:rect l="l" t="t" r="r" b="b"/>
              <a:pathLst>
                <a:path w="1484" h="2147" extrusionOk="0">
                  <a:moveTo>
                    <a:pt x="1073" y="274"/>
                  </a:moveTo>
                  <a:cubicBezTo>
                    <a:pt x="1164" y="662"/>
                    <a:pt x="1301" y="1393"/>
                    <a:pt x="1233" y="1621"/>
                  </a:cubicBezTo>
                  <a:cubicBezTo>
                    <a:pt x="1187" y="1758"/>
                    <a:pt x="1096" y="1872"/>
                    <a:pt x="982" y="1941"/>
                  </a:cubicBezTo>
                  <a:cubicBezTo>
                    <a:pt x="893" y="1985"/>
                    <a:pt x="805" y="2010"/>
                    <a:pt x="710" y="2010"/>
                  </a:cubicBezTo>
                  <a:cubicBezTo>
                    <a:pt x="658" y="2010"/>
                    <a:pt x="605" y="2002"/>
                    <a:pt x="548" y="1986"/>
                  </a:cubicBezTo>
                  <a:cubicBezTo>
                    <a:pt x="411" y="1941"/>
                    <a:pt x="297" y="1849"/>
                    <a:pt x="228" y="1712"/>
                  </a:cubicBezTo>
                  <a:cubicBezTo>
                    <a:pt x="160" y="1598"/>
                    <a:pt x="137" y="1439"/>
                    <a:pt x="183" y="1302"/>
                  </a:cubicBezTo>
                  <a:cubicBezTo>
                    <a:pt x="251" y="1073"/>
                    <a:pt x="776" y="548"/>
                    <a:pt x="1073" y="274"/>
                  </a:cubicBezTo>
                  <a:close/>
                  <a:moveTo>
                    <a:pt x="1141" y="1"/>
                  </a:moveTo>
                  <a:lnTo>
                    <a:pt x="1050" y="92"/>
                  </a:lnTo>
                  <a:cubicBezTo>
                    <a:pt x="959" y="160"/>
                    <a:pt x="160" y="914"/>
                    <a:pt x="46" y="1256"/>
                  </a:cubicBezTo>
                  <a:cubicBezTo>
                    <a:pt x="0" y="1439"/>
                    <a:pt x="23" y="1621"/>
                    <a:pt x="114" y="1781"/>
                  </a:cubicBezTo>
                  <a:cubicBezTo>
                    <a:pt x="183" y="1941"/>
                    <a:pt x="342" y="2078"/>
                    <a:pt x="525" y="2123"/>
                  </a:cubicBezTo>
                  <a:cubicBezTo>
                    <a:pt x="571" y="2146"/>
                    <a:pt x="639" y="2146"/>
                    <a:pt x="708" y="2146"/>
                  </a:cubicBezTo>
                  <a:cubicBezTo>
                    <a:pt x="822" y="2146"/>
                    <a:pt x="936" y="2123"/>
                    <a:pt x="1050" y="2078"/>
                  </a:cubicBezTo>
                  <a:cubicBezTo>
                    <a:pt x="1210" y="1986"/>
                    <a:pt x="1324" y="1827"/>
                    <a:pt x="1370" y="1667"/>
                  </a:cubicBezTo>
                  <a:cubicBezTo>
                    <a:pt x="1484" y="1324"/>
                    <a:pt x="1210" y="252"/>
                    <a:pt x="1164" y="115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5187200" y="943100"/>
              <a:ext cx="102750" cy="156675"/>
            </a:xfrm>
            <a:custGeom>
              <a:avLst/>
              <a:gdLst/>
              <a:ahLst/>
              <a:cxnLst/>
              <a:rect l="l" t="t" r="r" b="b"/>
              <a:pathLst>
                <a:path w="4110" h="6267" extrusionOk="0">
                  <a:moveTo>
                    <a:pt x="2064" y="0"/>
                  </a:moveTo>
                  <a:cubicBezTo>
                    <a:pt x="1612" y="0"/>
                    <a:pt x="837" y="206"/>
                    <a:pt x="480" y="1401"/>
                  </a:cubicBezTo>
                  <a:cubicBezTo>
                    <a:pt x="1" y="3067"/>
                    <a:pt x="777" y="3159"/>
                    <a:pt x="982" y="3364"/>
                  </a:cubicBezTo>
                  <a:cubicBezTo>
                    <a:pt x="982" y="3364"/>
                    <a:pt x="777" y="5692"/>
                    <a:pt x="777" y="5692"/>
                  </a:cubicBezTo>
                  <a:cubicBezTo>
                    <a:pt x="769" y="6123"/>
                    <a:pt x="1058" y="6266"/>
                    <a:pt x="1443" y="6266"/>
                  </a:cubicBezTo>
                  <a:cubicBezTo>
                    <a:pt x="2201" y="6266"/>
                    <a:pt x="3333" y="5715"/>
                    <a:pt x="3333" y="5715"/>
                  </a:cubicBezTo>
                  <a:cubicBezTo>
                    <a:pt x="3333" y="5715"/>
                    <a:pt x="2557" y="5258"/>
                    <a:pt x="2808" y="4277"/>
                  </a:cubicBezTo>
                  <a:cubicBezTo>
                    <a:pt x="2923" y="3820"/>
                    <a:pt x="2991" y="3478"/>
                    <a:pt x="3151" y="3318"/>
                  </a:cubicBezTo>
                  <a:cubicBezTo>
                    <a:pt x="3196" y="3250"/>
                    <a:pt x="3379" y="3250"/>
                    <a:pt x="3448" y="3227"/>
                  </a:cubicBezTo>
                  <a:cubicBezTo>
                    <a:pt x="3699" y="3227"/>
                    <a:pt x="4109" y="2976"/>
                    <a:pt x="4041" y="2542"/>
                  </a:cubicBezTo>
                  <a:cubicBezTo>
                    <a:pt x="4003" y="2184"/>
                    <a:pt x="3732" y="2153"/>
                    <a:pt x="3549" y="2153"/>
                  </a:cubicBezTo>
                  <a:cubicBezTo>
                    <a:pt x="3510" y="2153"/>
                    <a:pt x="3475" y="2154"/>
                    <a:pt x="3448" y="2154"/>
                  </a:cubicBezTo>
                  <a:cubicBezTo>
                    <a:pt x="3402" y="2154"/>
                    <a:pt x="3379" y="2109"/>
                    <a:pt x="3379" y="2086"/>
                  </a:cubicBezTo>
                  <a:cubicBezTo>
                    <a:pt x="3448" y="123"/>
                    <a:pt x="2603" y="77"/>
                    <a:pt x="2352" y="31"/>
                  </a:cubicBezTo>
                  <a:cubicBezTo>
                    <a:pt x="2292" y="17"/>
                    <a:pt x="2191" y="0"/>
                    <a:pt x="2064" y="0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5188925" y="942200"/>
              <a:ext cx="102725" cy="156850"/>
            </a:xfrm>
            <a:custGeom>
              <a:avLst/>
              <a:gdLst/>
              <a:ahLst/>
              <a:cxnLst/>
              <a:rect l="l" t="t" r="r" b="b"/>
              <a:pathLst>
                <a:path w="4109" h="6274" extrusionOk="0">
                  <a:moveTo>
                    <a:pt x="2085" y="0"/>
                  </a:moveTo>
                  <a:cubicBezTo>
                    <a:pt x="1635" y="0"/>
                    <a:pt x="842" y="182"/>
                    <a:pt x="480" y="1414"/>
                  </a:cubicBezTo>
                  <a:cubicBezTo>
                    <a:pt x="0" y="3080"/>
                    <a:pt x="776" y="3149"/>
                    <a:pt x="982" y="3354"/>
                  </a:cubicBezTo>
                  <a:cubicBezTo>
                    <a:pt x="982" y="3377"/>
                    <a:pt x="776" y="5705"/>
                    <a:pt x="776" y="5705"/>
                  </a:cubicBezTo>
                  <a:cubicBezTo>
                    <a:pt x="769" y="6131"/>
                    <a:pt x="1050" y="6273"/>
                    <a:pt x="1429" y="6273"/>
                  </a:cubicBezTo>
                  <a:cubicBezTo>
                    <a:pt x="2187" y="6273"/>
                    <a:pt x="3333" y="5705"/>
                    <a:pt x="3333" y="5705"/>
                  </a:cubicBezTo>
                  <a:cubicBezTo>
                    <a:pt x="3333" y="5705"/>
                    <a:pt x="2557" y="5272"/>
                    <a:pt x="2808" y="4267"/>
                  </a:cubicBezTo>
                  <a:cubicBezTo>
                    <a:pt x="2922" y="3834"/>
                    <a:pt x="2990" y="3468"/>
                    <a:pt x="3150" y="3309"/>
                  </a:cubicBezTo>
                  <a:cubicBezTo>
                    <a:pt x="3196" y="3263"/>
                    <a:pt x="3356" y="3240"/>
                    <a:pt x="3447" y="3240"/>
                  </a:cubicBezTo>
                  <a:cubicBezTo>
                    <a:pt x="3698" y="3217"/>
                    <a:pt x="4109" y="2989"/>
                    <a:pt x="4040" y="2555"/>
                  </a:cubicBezTo>
                  <a:cubicBezTo>
                    <a:pt x="3999" y="2163"/>
                    <a:pt x="3678" y="2144"/>
                    <a:pt x="3498" y="2144"/>
                  </a:cubicBezTo>
                  <a:cubicBezTo>
                    <a:pt x="3479" y="2144"/>
                    <a:pt x="3462" y="2145"/>
                    <a:pt x="3447" y="2145"/>
                  </a:cubicBezTo>
                  <a:cubicBezTo>
                    <a:pt x="3401" y="2145"/>
                    <a:pt x="3379" y="2122"/>
                    <a:pt x="3379" y="2076"/>
                  </a:cubicBezTo>
                  <a:cubicBezTo>
                    <a:pt x="3447" y="113"/>
                    <a:pt x="2602" y="67"/>
                    <a:pt x="2351" y="22"/>
                  </a:cubicBezTo>
                  <a:cubicBezTo>
                    <a:pt x="2295" y="12"/>
                    <a:pt x="2201" y="0"/>
                    <a:pt x="2085" y="0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5214600" y="924050"/>
              <a:ext cx="82050" cy="72350"/>
            </a:xfrm>
            <a:custGeom>
              <a:avLst/>
              <a:gdLst/>
              <a:ahLst/>
              <a:cxnLst/>
              <a:rect l="l" t="t" r="r" b="b"/>
              <a:pathLst>
                <a:path w="3282" h="2894" extrusionOk="0">
                  <a:moveTo>
                    <a:pt x="1407" y="0"/>
                  </a:moveTo>
                  <a:cubicBezTo>
                    <a:pt x="1048" y="0"/>
                    <a:pt x="588" y="106"/>
                    <a:pt x="0" y="360"/>
                  </a:cubicBezTo>
                  <a:cubicBezTo>
                    <a:pt x="0" y="360"/>
                    <a:pt x="92" y="1524"/>
                    <a:pt x="708" y="1752"/>
                  </a:cubicBezTo>
                  <a:cubicBezTo>
                    <a:pt x="1370" y="2026"/>
                    <a:pt x="2329" y="2186"/>
                    <a:pt x="2397" y="2893"/>
                  </a:cubicBezTo>
                  <a:cubicBezTo>
                    <a:pt x="2397" y="2893"/>
                    <a:pt x="3281" y="0"/>
                    <a:pt x="1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5268800" y="1004925"/>
              <a:ext cx="14875" cy="9725"/>
            </a:xfrm>
            <a:custGeom>
              <a:avLst/>
              <a:gdLst/>
              <a:ahLst/>
              <a:cxnLst/>
              <a:rect l="l" t="t" r="r" b="b"/>
              <a:pathLst>
                <a:path w="595" h="389" extrusionOk="0">
                  <a:moveTo>
                    <a:pt x="365" y="1"/>
                  </a:moveTo>
                  <a:cubicBezTo>
                    <a:pt x="266" y="1"/>
                    <a:pt x="141" y="89"/>
                    <a:pt x="1" y="389"/>
                  </a:cubicBezTo>
                  <a:lnTo>
                    <a:pt x="594" y="183"/>
                  </a:lnTo>
                  <a:cubicBezTo>
                    <a:pt x="594" y="183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5226025" y="995175"/>
              <a:ext cx="19425" cy="19475"/>
            </a:xfrm>
            <a:custGeom>
              <a:avLst/>
              <a:gdLst/>
              <a:ahLst/>
              <a:cxnLst/>
              <a:rect l="l" t="t" r="r" b="b"/>
              <a:pathLst>
                <a:path w="777" h="779" extrusionOk="0">
                  <a:moveTo>
                    <a:pt x="353" y="1"/>
                  </a:moveTo>
                  <a:cubicBezTo>
                    <a:pt x="162" y="1"/>
                    <a:pt x="0" y="174"/>
                    <a:pt x="0" y="368"/>
                  </a:cubicBezTo>
                  <a:cubicBezTo>
                    <a:pt x="0" y="596"/>
                    <a:pt x="160" y="756"/>
                    <a:pt x="388" y="779"/>
                  </a:cubicBezTo>
                  <a:cubicBezTo>
                    <a:pt x="593" y="779"/>
                    <a:pt x="776" y="596"/>
                    <a:pt x="776" y="391"/>
                  </a:cubicBezTo>
                  <a:cubicBezTo>
                    <a:pt x="776" y="185"/>
                    <a:pt x="616" y="3"/>
                    <a:pt x="388" y="3"/>
                  </a:cubicBezTo>
                  <a:cubicBezTo>
                    <a:pt x="376" y="1"/>
                    <a:pt x="365" y="1"/>
                    <a:pt x="353" y="1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5194625" y="980975"/>
              <a:ext cx="9150" cy="17700"/>
            </a:xfrm>
            <a:custGeom>
              <a:avLst/>
              <a:gdLst/>
              <a:ahLst/>
              <a:cxnLst/>
              <a:rect l="l" t="t" r="r" b="b"/>
              <a:pathLst>
                <a:path w="366" h="708" extrusionOk="0">
                  <a:moveTo>
                    <a:pt x="160" y="0"/>
                  </a:moveTo>
                  <a:cubicBezTo>
                    <a:pt x="160" y="0"/>
                    <a:pt x="1" y="411"/>
                    <a:pt x="46" y="708"/>
                  </a:cubicBezTo>
                  <a:cubicBezTo>
                    <a:pt x="229" y="685"/>
                    <a:pt x="366" y="525"/>
                    <a:pt x="366" y="343"/>
                  </a:cubicBezTo>
                  <a:cubicBezTo>
                    <a:pt x="366" y="183"/>
                    <a:pt x="297" y="69"/>
                    <a:pt x="160" y="0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5208325" y="978675"/>
              <a:ext cx="9150" cy="14300"/>
            </a:xfrm>
            <a:custGeom>
              <a:avLst/>
              <a:gdLst/>
              <a:ahLst/>
              <a:cxnLst/>
              <a:rect l="l" t="t" r="r" b="b"/>
              <a:pathLst>
                <a:path w="366" h="572" extrusionOk="0">
                  <a:moveTo>
                    <a:pt x="366" y="1"/>
                  </a:moveTo>
                  <a:lnTo>
                    <a:pt x="0" y="480"/>
                  </a:lnTo>
                  <a:lnTo>
                    <a:pt x="206" y="571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5226575" y="970850"/>
              <a:ext cx="9175" cy="8425"/>
            </a:xfrm>
            <a:custGeom>
              <a:avLst/>
              <a:gdLst/>
              <a:ahLst/>
              <a:cxnLst/>
              <a:rect l="l" t="t" r="r" b="b"/>
              <a:pathLst>
                <a:path w="367" h="337" extrusionOk="0">
                  <a:moveTo>
                    <a:pt x="97" y="0"/>
                  </a:moveTo>
                  <a:cubicBezTo>
                    <a:pt x="54" y="0"/>
                    <a:pt x="15" y="30"/>
                    <a:pt x="1" y="86"/>
                  </a:cubicBezTo>
                  <a:cubicBezTo>
                    <a:pt x="46" y="131"/>
                    <a:pt x="161" y="131"/>
                    <a:pt x="252" y="223"/>
                  </a:cubicBezTo>
                  <a:cubicBezTo>
                    <a:pt x="298" y="245"/>
                    <a:pt x="320" y="314"/>
                    <a:pt x="343" y="337"/>
                  </a:cubicBezTo>
                  <a:cubicBezTo>
                    <a:pt x="343" y="291"/>
                    <a:pt x="366" y="200"/>
                    <a:pt x="343" y="154"/>
                  </a:cubicBezTo>
                  <a:cubicBezTo>
                    <a:pt x="320" y="108"/>
                    <a:pt x="206" y="63"/>
                    <a:pt x="183" y="40"/>
                  </a:cubicBezTo>
                  <a:cubicBezTo>
                    <a:pt x="156" y="13"/>
                    <a:pt x="126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204950" y="964725"/>
              <a:ext cx="12525" cy="4675"/>
            </a:xfrm>
            <a:custGeom>
              <a:avLst/>
              <a:gdLst/>
              <a:ahLst/>
              <a:cxnLst/>
              <a:rect l="l" t="t" r="r" b="b"/>
              <a:pathLst>
                <a:path w="501" h="187" extrusionOk="0">
                  <a:moveTo>
                    <a:pt x="231" y="1"/>
                  </a:moveTo>
                  <a:cubicBezTo>
                    <a:pt x="206" y="1"/>
                    <a:pt x="181" y="3"/>
                    <a:pt x="158" y="11"/>
                  </a:cubicBezTo>
                  <a:cubicBezTo>
                    <a:pt x="97" y="31"/>
                    <a:pt x="0" y="106"/>
                    <a:pt x="12" y="106"/>
                  </a:cubicBezTo>
                  <a:cubicBezTo>
                    <a:pt x="13" y="106"/>
                    <a:pt x="16" y="105"/>
                    <a:pt x="21" y="102"/>
                  </a:cubicBezTo>
                  <a:cubicBezTo>
                    <a:pt x="45" y="97"/>
                    <a:pt x="67" y="95"/>
                    <a:pt x="88" y="95"/>
                  </a:cubicBezTo>
                  <a:cubicBezTo>
                    <a:pt x="222" y="95"/>
                    <a:pt x="311" y="186"/>
                    <a:pt x="372" y="186"/>
                  </a:cubicBezTo>
                  <a:cubicBezTo>
                    <a:pt x="386" y="186"/>
                    <a:pt x="398" y="182"/>
                    <a:pt x="409" y="171"/>
                  </a:cubicBezTo>
                  <a:cubicBezTo>
                    <a:pt x="501" y="102"/>
                    <a:pt x="455" y="34"/>
                    <a:pt x="341" y="11"/>
                  </a:cubicBezTo>
                  <a:cubicBezTo>
                    <a:pt x="326" y="11"/>
                    <a:pt x="280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221450" y="982675"/>
              <a:ext cx="4575" cy="6875"/>
            </a:xfrm>
            <a:custGeom>
              <a:avLst/>
              <a:gdLst/>
              <a:ahLst/>
              <a:cxnLst/>
              <a:rect l="l" t="t" r="r" b="b"/>
              <a:pathLst>
                <a:path w="183" h="275" extrusionOk="0">
                  <a:moveTo>
                    <a:pt x="160" y="1"/>
                  </a:moveTo>
                  <a:cubicBezTo>
                    <a:pt x="115" y="1"/>
                    <a:pt x="69" y="46"/>
                    <a:pt x="46" y="115"/>
                  </a:cubicBezTo>
                  <a:cubicBezTo>
                    <a:pt x="0" y="183"/>
                    <a:pt x="23" y="252"/>
                    <a:pt x="46" y="275"/>
                  </a:cubicBezTo>
                  <a:cubicBezTo>
                    <a:pt x="92" y="275"/>
                    <a:pt x="137" y="229"/>
                    <a:pt x="160" y="160"/>
                  </a:cubicBezTo>
                  <a:cubicBezTo>
                    <a:pt x="183" y="92"/>
                    <a:pt x="183" y="23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5208325" y="976400"/>
              <a:ext cx="4025" cy="6450"/>
            </a:xfrm>
            <a:custGeom>
              <a:avLst/>
              <a:gdLst/>
              <a:ahLst/>
              <a:cxnLst/>
              <a:rect l="l" t="t" r="r" b="b"/>
              <a:pathLst>
                <a:path w="161" h="258" extrusionOk="0">
                  <a:moveTo>
                    <a:pt x="137" y="1"/>
                  </a:moveTo>
                  <a:cubicBezTo>
                    <a:pt x="92" y="1"/>
                    <a:pt x="46" y="46"/>
                    <a:pt x="23" y="115"/>
                  </a:cubicBezTo>
                  <a:cubicBezTo>
                    <a:pt x="0" y="183"/>
                    <a:pt x="0" y="229"/>
                    <a:pt x="23" y="252"/>
                  </a:cubicBezTo>
                  <a:cubicBezTo>
                    <a:pt x="31" y="256"/>
                    <a:pt x="39" y="258"/>
                    <a:pt x="47" y="258"/>
                  </a:cubicBezTo>
                  <a:cubicBezTo>
                    <a:pt x="84" y="258"/>
                    <a:pt x="119" y="217"/>
                    <a:pt x="137" y="160"/>
                  </a:cubicBezTo>
                  <a:cubicBezTo>
                    <a:pt x="160" y="92"/>
                    <a:pt x="160" y="23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5210525" y="1027175"/>
              <a:ext cx="33975" cy="12100"/>
            </a:xfrm>
            <a:custGeom>
              <a:avLst/>
              <a:gdLst/>
              <a:ahLst/>
              <a:cxnLst/>
              <a:rect l="l" t="t" r="r" b="b"/>
              <a:pathLst>
                <a:path w="1359" h="484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367"/>
                    <a:pt x="172" y="483"/>
                    <a:pt x="396" y="483"/>
                  </a:cubicBezTo>
                  <a:cubicBezTo>
                    <a:pt x="793" y="483"/>
                    <a:pt x="1358" y="115"/>
                    <a:pt x="1157" y="115"/>
                  </a:cubicBezTo>
                  <a:cubicBezTo>
                    <a:pt x="1154" y="115"/>
                    <a:pt x="1149" y="115"/>
                    <a:pt x="1145" y="115"/>
                  </a:cubicBezTo>
                  <a:cubicBezTo>
                    <a:pt x="1117" y="117"/>
                    <a:pt x="1087" y="118"/>
                    <a:pt x="1055" y="118"/>
                  </a:cubicBezTo>
                  <a:cubicBezTo>
                    <a:pt x="672" y="118"/>
                    <a:pt x="5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5203200" y="998650"/>
              <a:ext cx="14275" cy="7425"/>
            </a:xfrm>
            <a:custGeom>
              <a:avLst/>
              <a:gdLst/>
              <a:ahLst/>
              <a:cxnLst/>
              <a:rect l="l" t="t" r="r" b="b"/>
              <a:pathLst>
                <a:path w="571" h="297" extrusionOk="0">
                  <a:moveTo>
                    <a:pt x="23" y="1"/>
                  </a:moveTo>
                  <a:cubicBezTo>
                    <a:pt x="23" y="1"/>
                    <a:pt x="0" y="229"/>
                    <a:pt x="114" y="275"/>
                  </a:cubicBezTo>
                  <a:cubicBezTo>
                    <a:pt x="152" y="290"/>
                    <a:pt x="190" y="296"/>
                    <a:pt x="227" y="296"/>
                  </a:cubicBezTo>
                  <a:cubicBezTo>
                    <a:pt x="412" y="296"/>
                    <a:pt x="571" y="138"/>
                    <a:pt x="571" y="138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F7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203750" y="997125"/>
              <a:ext cx="14300" cy="5425"/>
            </a:xfrm>
            <a:custGeom>
              <a:avLst/>
              <a:gdLst/>
              <a:ahLst/>
              <a:cxnLst/>
              <a:rect l="l" t="t" r="r" b="b"/>
              <a:pathLst>
                <a:path w="572" h="217" extrusionOk="0">
                  <a:moveTo>
                    <a:pt x="138" y="1"/>
                  </a:moveTo>
                  <a:cubicBezTo>
                    <a:pt x="67" y="1"/>
                    <a:pt x="1" y="44"/>
                    <a:pt x="1" y="62"/>
                  </a:cubicBezTo>
                  <a:cubicBezTo>
                    <a:pt x="64" y="189"/>
                    <a:pt x="233" y="217"/>
                    <a:pt x="371" y="217"/>
                  </a:cubicBezTo>
                  <a:cubicBezTo>
                    <a:pt x="481" y="217"/>
                    <a:pt x="571" y="199"/>
                    <a:pt x="571" y="199"/>
                  </a:cubicBezTo>
                  <a:cubicBezTo>
                    <a:pt x="571" y="199"/>
                    <a:pt x="298" y="39"/>
                    <a:pt x="206" y="16"/>
                  </a:cubicBezTo>
                  <a:cubicBezTo>
                    <a:pt x="184" y="5"/>
                    <a:pt x="161" y="1"/>
                    <a:pt x="138" y="1"/>
                  </a:cubicBezTo>
                  <a:close/>
                </a:path>
              </a:pathLst>
            </a:custGeom>
            <a:solidFill>
              <a:srgbClr val="FF6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5240850" y="1012925"/>
              <a:ext cx="36550" cy="51950"/>
            </a:xfrm>
            <a:custGeom>
              <a:avLst/>
              <a:gdLst/>
              <a:ahLst/>
              <a:cxnLst/>
              <a:rect l="l" t="t" r="r" b="b"/>
              <a:pathLst>
                <a:path w="1462" h="2078" extrusionOk="0">
                  <a:moveTo>
                    <a:pt x="1005" y="297"/>
                  </a:moveTo>
                  <a:cubicBezTo>
                    <a:pt x="1119" y="685"/>
                    <a:pt x="1279" y="1370"/>
                    <a:pt x="1210" y="1575"/>
                  </a:cubicBezTo>
                  <a:cubicBezTo>
                    <a:pt x="1165" y="1712"/>
                    <a:pt x="1073" y="1826"/>
                    <a:pt x="959" y="1872"/>
                  </a:cubicBezTo>
                  <a:cubicBezTo>
                    <a:pt x="887" y="1915"/>
                    <a:pt x="805" y="1931"/>
                    <a:pt x="720" y="1931"/>
                  </a:cubicBezTo>
                  <a:cubicBezTo>
                    <a:pt x="671" y="1931"/>
                    <a:pt x="621" y="1926"/>
                    <a:pt x="571" y="1918"/>
                  </a:cubicBezTo>
                  <a:cubicBezTo>
                    <a:pt x="320" y="1826"/>
                    <a:pt x="160" y="1530"/>
                    <a:pt x="252" y="1279"/>
                  </a:cubicBezTo>
                  <a:cubicBezTo>
                    <a:pt x="320" y="1073"/>
                    <a:pt x="754" y="571"/>
                    <a:pt x="1005" y="297"/>
                  </a:cubicBezTo>
                  <a:close/>
                  <a:moveTo>
                    <a:pt x="1073" y="0"/>
                  </a:moveTo>
                  <a:lnTo>
                    <a:pt x="982" y="92"/>
                  </a:lnTo>
                  <a:cubicBezTo>
                    <a:pt x="959" y="114"/>
                    <a:pt x="206" y="913"/>
                    <a:pt x="115" y="1233"/>
                  </a:cubicBezTo>
                  <a:cubicBezTo>
                    <a:pt x="0" y="1575"/>
                    <a:pt x="183" y="1940"/>
                    <a:pt x="525" y="2055"/>
                  </a:cubicBezTo>
                  <a:cubicBezTo>
                    <a:pt x="594" y="2077"/>
                    <a:pt x="662" y="2077"/>
                    <a:pt x="731" y="2077"/>
                  </a:cubicBezTo>
                  <a:cubicBezTo>
                    <a:pt x="845" y="2077"/>
                    <a:pt x="936" y="2055"/>
                    <a:pt x="1028" y="2009"/>
                  </a:cubicBezTo>
                  <a:cubicBezTo>
                    <a:pt x="1187" y="1940"/>
                    <a:pt x="1302" y="1804"/>
                    <a:pt x="1370" y="1621"/>
                  </a:cubicBezTo>
                  <a:cubicBezTo>
                    <a:pt x="1461" y="1324"/>
                    <a:pt x="1165" y="251"/>
                    <a:pt x="1119" y="114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5171225" y="1875150"/>
              <a:ext cx="50250" cy="70850"/>
            </a:xfrm>
            <a:custGeom>
              <a:avLst/>
              <a:gdLst/>
              <a:ahLst/>
              <a:cxnLst/>
              <a:rect l="l" t="t" r="r" b="b"/>
              <a:pathLst>
                <a:path w="2010" h="2834" extrusionOk="0">
                  <a:moveTo>
                    <a:pt x="1" y="0"/>
                  </a:moveTo>
                  <a:lnTo>
                    <a:pt x="138" y="1986"/>
                  </a:lnTo>
                  <a:cubicBezTo>
                    <a:pt x="138" y="1986"/>
                    <a:pt x="526" y="2237"/>
                    <a:pt x="914" y="2717"/>
                  </a:cubicBezTo>
                  <a:cubicBezTo>
                    <a:pt x="981" y="2799"/>
                    <a:pt x="1049" y="2833"/>
                    <a:pt x="1116" y="2833"/>
                  </a:cubicBezTo>
                  <a:cubicBezTo>
                    <a:pt x="1455" y="2833"/>
                    <a:pt x="1758" y="1940"/>
                    <a:pt x="1758" y="1940"/>
                  </a:cubicBezTo>
                  <a:lnTo>
                    <a:pt x="2009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5194050" y="1878000"/>
              <a:ext cx="27800" cy="65500"/>
            </a:xfrm>
            <a:custGeom>
              <a:avLst/>
              <a:gdLst/>
              <a:ahLst/>
              <a:cxnLst/>
              <a:rect l="l" t="t" r="r" b="b"/>
              <a:pathLst>
                <a:path w="1112" h="2620" extrusionOk="0">
                  <a:moveTo>
                    <a:pt x="69" y="0"/>
                  </a:moveTo>
                  <a:lnTo>
                    <a:pt x="1" y="2603"/>
                  </a:lnTo>
                  <a:cubicBezTo>
                    <a:pt x="1" y="2603"/>
                    <a:pt x="115" y="2619"/>
                    <a:pt x="262" y="2619"/>
                  </a:cubicBezTo>
                  <a:cubicBezTo>
                    <a:pt x="601" y="2619"/>
                    <a:pt x="1111" y="2530"/>
                    <a:pt x="777" y="1941"/>
                  </a:cubicBezTo>
                  <a:lnTo>
                    <a:pt x="1051" y="13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6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5380075" y="1872875"/>
              <a:ext cx="42825" cy="57075"/>
            </a:xfrm>
            <a:custGeom>
              <a:avLst/>
              <a:gdLst/>
              <a:ahLst/>
              <a:cxnLst/>
              <a:rect l="l" t="t" r="r" b="b"/>
              <a:pathLst>
                <a:path w="1713" h="2283" extrusionOk="0">
                  <a:moveTo>
                    <a:pt x="1" y="0"/>
                  </a:moveTo>
                  <a:lnTo>
                    <a:pt x="594" y="1895"/>
                  </a:lnTo>
                  <a:cubicBezTo>
                    <a:pt x="594" y="1895"/>
                    <a:pt x="1051" y="2283"/>
                    <a:pt x="1211" y="2283"/>
                  </a:cubicBezTo>
                  <a:cubicBezTo>
                    <a:pt x="1507" y="2260"/>
                    <a:pt x="1667" y="1758"/>
                    <a:pt x="1667" y="1758"/>
                  </a:cubicBezTo>
                  <a:lnTo>
                    <a:pt x="1713" y="0"/>
                  </a:lnTo>
                  <a:close/>
                </a:path>
              </a:pathLst>
            </a:custGeom>
            <a:solidFill>
              <a:srgbClr val="FF8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5401775" y="1860300"/>
              <a:ext cx="27200" cy="78925"/>
            </a:xfrm>
            <a:custGeom>
              <a:avLst/>
              <a:gdLst/>
              <a:ahLst/>
              <a:cxnLst/>
              <a:rect l="l" t="t" r="r" b="b"/>
              <a:pathLst>
                <a:path w="1088" h="3157" extrusionOk="0">
                  <a:moveTo>
                    <a:pt x="0" y="1"/>
                  </a:moveTo>
                  <a:lnTo>
                    <a:pt x="411" y="3128"/>
                  </a:lnTo>
                  <a:cubicBezTo>
                    <a:pt x="411" y="3128"/>
                    <a:pt x="515" y="3156"/>
                    <a:pt x="629" y="3156"/>
                  </a:cubicBezTo>
                  <a:cubicBezTo>
                    <a:pt x="841" y="3156"/>
                    <a:pt x="1087" y="3060"/>
                    <a:pt x="776" y="2512"/>
                  </a:cubicBezTo>
                  <a:lnTo>
                    <a:pt x="890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129575" y="1916225"/>
              <a:ext cx="90750" cy="45100"/>
            </a:xfrm>
            <a:custGeom>
              <a:avLst/>
              <a:gdLst/>
              <a:ahLst/>
              <a:cxnLst/>
              <a:rect l="l" t="t" r="r" b="b"/>
              <a:pathLst>
                <a:path w="3630" h="1804" extrusionOk="0">
                  <a:moveTo>
                    <a:pt x="3424" y="1"/>
                  </a:moveTo>
                  <a:cubicBezTo>
                    <a:pt x="3356" y="1"/>
                    <a:pt x="3310" y="24"/>
                    <a:pt x="3287" y="46"/>
                  </a:cubicBezTo>
                  <a:cubicBezTo>
                    <a:pt x="3142" y="192"/>
                    <a:pt x="2713" y="583"/>
                    <a:pt x="2430" y="583"/>
                  </a:cubicBezTo>
                  <a:cubicBezTo>
                    <a:pt x="2402" y="583"/>
                    <a:pt x="2376" y="580"/>
                    <a:pt x="2352" y="571"/>
                  </a:cubicBezTo>
                  <a:cubicBezTo>
                    <a:pt x="2169" y="503"/>
                    <a:pt x="1941" y="389"/>
                    <a:pt x="1849" y="320"/>
                  </a:cubicBezTo>
                  <a:cubicBezTo>
                    <a:pt x="1827" y="297"/>
                    <a:pt x="1792" y="286"/>
                    <a:pt x="1758" y="286"/>
                  </a:cubicBezTo>
                  <a:cubicBezTo>
                    <a:pt x="1724" y="286"/>
                    <a:pt x="1690" y="297"/>
                    <a:pt x="1667" y="320"/>
                  </a:cubicBezTo>
                  <a:lnTo>
                    <a:pt x="69" y="1621"/>
                  </a:lnTo>
                  <a:cubicBezTo>
                    <a:pt x="1" y="1667"/>
                    <a:pt x="46" y="1781"/>
                    <a:pt x="160" y="1781"/>
                  </a:cubicBezTo>
                  <a:lnTo>
                    <a:pt x="2511" y="1804"/>
                  </a:lnTo>
                  <a:cubicBezTo>
                    <a:pt x="2580" y="1804"/>
                    <a:pt x="2625" y="1781"/>
                    <a:pt x="2648" y="1735"/>
                  </a:cubicBezTo>
                  <a:lnTo>
                    <a:pt x="2808" y="1370"/>
                  </a:lnTo>
                  <a:cubicBezTo>
                    <a:pt x="2842" y="1313"/>
                    <a:pt x="2882" y="1285"/>
                    <a:pt x="2914" y="1285"/>
                  </a:cubicBezTo>
                  <a:cubicBezTo>
                    <a:pt x="2945" y="1285"/>
                    <a:pt x="2968" y="1313"/>
                    <a:pt x="2968" y="1370"/>
                  </a:cubicBezTo>
                  <a:lnTo>
                    <a:pt x="3036" y="1713"/>
                  </a:lnTo>
                  <a:cubicBezTo>
                    <a:pt x="3036" y="1744"/>
                    <a:pt x="3153" y="1756"/>
                    <a:pt x="3280" y="1756"/>
                  </a:cubicBezTo>
                  <a:cubicBezTo>
                    <a:pt x="3435" y="1756"/>
                    <a:pt x="3607" y="1738"/>
                    <a:pt x="3607" y="1713"/>
                  </a:cubicBezTo>
                  <a:cubicBezTo>
                    <a:pt x="3630" y="1393"/>
                    <a:pt x="3584" y="366"/>
                    <a:pt x="3516" y="92"/>
                  </a:cubicBezTo>
                  <a:cubicBezTo>
                    <a:pt x="3516" y="46"/>
                    <a:pt x="3470" y="24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5387500" y="1914650"/>
              <a:ext cx="59950" cy="61525"/>
            </a:xfrm>
            <a:custGeom>
              <a:avLst/>
              <a:gdLst/>
              <a:ahLst/>
              <a:cxnLst/>
              <a:rect l="l" t="t" r="r" b="b"/>
              <a:pathLst>
                <a:path w="2398" h="2461" extrusionOk="0">
                  <a:moveTo>
                    <a:pt x="1359" y="1"/>
                  </a:moveTo>
                  <a:cubicBezTo>
                    <a:pt x="1347" y="1"/>
                    <a:pt x="1336" y="7"/>
                    <a:pt x="1324" y="18"/>
                  </a:cubicBezTo>
                  <a:cubicBezTo>
                    <a:pt x="1324" y="18"/>
                    <a:pt x="1210" y="292"/>
                    <a:pt x="1142" y="383"/>
                  </a:cubicBezTo>
                  <a:cubicBezTo>
                    <a:pt x="1104" y="446"/>
                    <a:pt x="998" y="481"/>
                    <a:pt x="890" y="481"/>
                  </a:cubicBezTo>
                  <a:cubicBezTo>
                    <a:pt x="802" y="481"/>
                    <a:pt x="714" y="458"/>
                    <a:pt x="662" y="406"/>
                  </a:cubicBezTo>
                  <a:lnTo>
                    <a:pt x="320" y="109"/>
                  </a:lnTo>
                  <a:cubicBezTo>
                    <a:pt x="309" y="98"/>
                    <a:pt x="292" y="92"/>
                    <a:pt x="277" y="92"/>
                  </a:cubicBezTo>
                  <a:cubicBezTo>
                    <a:pt x="263" y="92"/>
                    <a:pt x="252" y="98"/>
                    <a:pt x="252" y="109"/>
                  </a:cubicBezTo>
                  <a:lnTo>
                    <a:pt x="23" y="1639"/>
                  </a:lnTo>
                  <a:cubicBezTo>
                    <a:pt x="1" y="1798"/>
                    <a:pt x="160" y="1913"/>
                    <a:pt x="366" y="2004"/>
                  </a:cubicBezTo>
                  <a:cubicBezTo>
                    <a:pt x="640" y="2118"/>
                    <a:pt x="1142" y="2460"/>
                    <a:pt x="1461" y="2460"/>
                  </a:cubicBezTo>
                  <a:cubicBezTo>
                    <a:pt x="1644" y="2460"/>
                    <a:pt x="1872" y="2118"/>
                    <a:pt x="2169" y="1958"/>
                  </a:cubicBezTo>
                  <a:cubicBezTo>
                    <a:pt x="2329" y="1844"/>
                    <a:pt x="2397" y="1662"/>
                    <a:pt x="2283" y="1525"/>
                  </a:cubicBezTo>
                  <a:lnTo>
                    <a:pt x="1393" y="18"/>
                  </a:lnTo>
                  <a:cubicBezTo>
                    <a:pt x="1381" y="7"/>
                    <a:pt x="1370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5106750" y="1244425"/>
              <a:ext cx="319575" cy="642675"/>
            </a:xfrm>
            <a:custGeom>
              <a:avLst/>
              <a:gdLst/>
              <a:ahLst/>
              <a:cxnLst/>
              <a:rect l="l" t="t" r="r" b="b"/>
              <a:pathLst>
                <a:path w="12783" h="25707" extrusionOk="0">
                  <a:moveTo>
                    <a:pt x="4362" y="0"/>
                  </a:moveTo>
                  <a:cubicBezTo>
                    <a:pt x="3942" y="0"/>
                    <a:pt x="3534" y="21"/>
                    <a:pt x="3150" y="76"/>
                  </a:cubicBezTo>
                  <a:cubicBezTo>
                    <a:pt x="1" y="5303"/>
                    <a:pt x="2078" y="21418"/>
                    <a:pt x="2488" y="25663"/>
                  </a:cubicBezTo>
                  <a:cubicBezTo>
                    <a:pt x="2661" y="25685"/>
                    <a:pt x="3081" y="25706"/>
                    <a:pt x="3511" y="25706"/>
                  </a:cubicBezTo>
                  <a:cubicBezTo>
                    <a:pt x="3994" y="25706"/>
                    <a:pt x="4488" y="25679"/>
                    <a:pt x="4657" y="25595"/>
                  </a:cubicBezTo>
                  <a:cubicBezTo>
                    <a:pt x="4885" y="21418"/>
                    <a:pt x="5342" y="11329"/>
                    <a:pt x="5068" y="8841"/>
                  </a:cubicBezTo>
                  <a:cubicBezTo>
                    <a:pt x="5042" y="8649"/>
                    <a:pt x="5188" y="8543"/>
                    <a:pt x="5338" y="8543"/>
                  </a:cubicBezTo>
                  <a:cubicBezTo>
                    <a:pt x="5456" y="8543"/>
                    <a:pt x="5575" y="8609"/>
                    <a:pt x="5616" y="8749"/>
                  </a:cubicBezTo>
                  <a:cubicBezTo>
                    <a:pt x="6141" y="10941"/>
                    <a:pt x="9701" y="22079"/>
                    <a:pt x="10911" y="25526"/>
                  </a:cubicBezTo>
                  <a:cubicBezTo>
                    <a:pt x="11106" y="25538"/>
                    <a:pt x="11457" y="25563"/>
                    <a:pt x="11832" y="25563"/>
                  </a:cubicBezTo>
                  <a:cubicBezTo>
                    <a:pt x="12160" y="25563"/>
                    <a:pt x="12506" y="25544"/>
                    <a:pt x="12783" y="25480"/>
                  </a:cubicBezTo>
                  <a:cubicBezTo>
                    <a:pt x="12554" y="22011"/>
                    <a:pt x="9838" y="5965"/>
                    <a:pt x="9359" y="4047"/>
                  </a:cubicBezTo>
                  <a:cubicBezTo>
                    <a:pt x="8948" y="2404"/>
                    <a:pt x="8560" y="1468"/>
                    <a:pt x="7830" y="190"/>
                  </a:cubicBezTo>
                  <a:cubicBezTo>
                    <a:pt x="6759" y="157"/>
                    <a:pt x="5516" y="0"/>
                    <a:pt x="4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5157525" y="1260000"/>
              <a:ext cx="33125" cy="590050"/>
            </a:xfrm>
            <a:custGeom>
              <a:avLst/>
              <a:gdLst/>
              <a:ahLst/>
              <a:cxnLst/>
              <a:rect l="l" t="t" r="r" b="b"/>
              <a:pathLst>
                <a:path w="1325" h="23602" extrusionOk="0">
                  <a:moveTo>
                    <a:pt x="1279" y="1"/>
                  </a:moveTo>
                  <a:cubicBezTo>
                    <a:pt x="1279" y="46"/>
                    <a:pt x="1" y="3242"/>
                    <a:pt x="1" y="7693"/>
                  </a:cubicBezTo>
                  <a:cubicBezTo>
                    <a:pt x="1" y="12144"/>
                    <a:pt x="823" y="23488"/>
                    <a:pt x="823" y="23602"/>
                  </a:cubicBezTo>
                  <a:lnTo>
                    <a:pt x="891" y="23602"/>
                  </a:lnTo>
                  <a:cubicBezTo>
                    <a:pt x="868" y="23488"/>
                    <a:pt x="47" y="12144"/>
                    <a:pt x="47" y="7693"/>
                  </a:cubicBezTo>
                  <a:cubicBezTo>
                    <a:pt x="47" y="3265"/>
                    <a:pt x="1325" y="69"/>
                    <a:pt x="1325" y="24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283650" y="1256575"/>
              <a:ext cx="117000" cy="592350"/>
            </a:xfrm>
            <a:custGeom>
              <a:avLst/>
              <a:gdLst/>
              <a:ahLst/>
              <a:cxnLst/>
              <a:rect l="l" t="t" r="r" b="b"/>
              <a:pathLst>
                <a:path w="4680" h="23694" extrusionOk="0">
                  <a:moveTo>
                    <a:pt x="69" y="1"/>
                  </a:moveTo>
                  <a:lnTo>
                    <a:pt x="0" y="24"/>
                  </a:lnTo>
                  <a:lnTo>
                    <a:pt x="4634" y="23693"/>
                  </a:lnTo>
                  <a:lnTo>
                    <a:pt x="4680" y="2369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5261400" y="1260000"/>
              <a:ext cx="47950" cy="95900"/>
            </a:xfrm>
            <a:custGeom>
              <a:avLst/>
              <a:gdLst/>
              <a:ahLst/>
              <a:cxnLst/>
              <a:rect l="l" t="t" r="r" b="b"/>
              <a:pathLst>
                <a:path w="1918" h="3836" extrusionOk="0">
                  <a:moveTo>
                    <a:pt x="0" y="1"/>
                  </a:moveTo>
                  <a:cubicBezTo>
                    <a:pt x="0" y="115"/>
                    <a:pt x="46" y="2763"/>
                    <a:pt x="1050" y="3584"/>
                  </a:cubicBezTo>
                  <a:cubicBezTo>
                    <a:pt x="1256" y="3767"/>
                    <a:pt x="1461" y="3835"/>
                    <a:pt x="1712" y="3835"/>
                  </a:cubicBezTo>
                  <a:cubicBezTo>
                    <a:pt x="1781" y="3835"/>
                    <a:pt x="1849" y="3835"/>
                    <a:pt x="1917" y="3813"/>
                  </a:cubicBezTo>
                  <a:lnTo>
                    <a:pt x="1917" y="3767"/>
                  </a:lnTo>
                  <a:cubicBezTo>
                    <a:pt x="1855" y="3776"/>
                    <a:pt x="1794" y="3780"/>
                    <a:pt x="1735" y="3780"/>
                  </a:cubicBezTo>
                  <a:cubicBezTo>
                    <a:pt x="1491" y="3780"/>
                    <a:pt x="1275" y="3704"/>
                    <a:pt x="1073" y="3539"/>
                  </a:cubicBezTo>
                  <a:cubicBezTo>
                    <a:pt x="91" y="2717"/>
                    <a:pt x="46" y="24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5186075" y="1262275"/>
              <a:ext cx="155225" cy="112450"/>
            </a:xfrm>
            <a:custGeom>
              <a:avLst/>
              <a:gdLst/>
              <a:ahLst/>
              <a:cxnLst/>
              <a:rect l="l" t="t" r="r" b="b"/>
              <a:pathLst>
                <a:path w="6209" h="4498" extrusionOk="0">
                  <a:moveTo>
                    <a:pt x="0" y="1"/>
                  </a:moveTo>
                  <a:lnTo>
                    <a:pt x="5958" y="4498"/>
                  </a:lnTo>
                  <a:cubicBezTo>
                    <a:pt x="5958" y="4498"/>
                    <a:pt x="6209" y="2078"/>
                    <a:pt x="5136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166100" y="1265150"/>
              <a:ext cx="44525" cy="95300"/>
            </a:xfrm>
            <a:custGeom>
              <a:avLst/>
              <a:gdLst/>
              <a:ahLst/>
              <a:cxnLst/>
              <a:rect l="l" t="t" r="r" b="b"/>
              <a:pathLst>
                <a:path w="1781" h="3812" extrusionOk="0">
                  <a:moveTo>
                    <a:pt x="1530" y="0"/>
                  </a:moveTo>
                  <a:cubicBezTo>
                    <a:pt x="1530" y="23"/>
                    <a:pt x="1712" y="2716"/>
                    <a:pt x="799" y="3538"/>
                  </a:cubicBezTo>
                  <a:cubicBezTo>
                    <a:pt x="640" y="3680"/>
                    <a:pt x="440" y="3766"/>
                    <a:pt x="209" y="3766"/>
                  </a:cubicBezTo>
                  <a:cubicBezTo>
                    <a:pt x="142" y="3766"/>
                    <a:pt x="72" y="3759"/>
                    <a:pt x="0" y="3743"/>
                  </a:cubicBezTo>
                  <a:lnTo>
                    <a:pt x="0" y="3812"/>
                  </a:lnTo>
                  <a:lnTo>
                    <a:pt x="206" y="3812"/>
                  </a:lnTo>
                  <a:cubicBezTo>
                    <a:pt x="457" y="3812"/>
                    <a:pt x="662" y="3743"/>
                    <a:pt x="845" y="3584"/>
                  </a:cubicBezTo>
                  <a:cubicBezTo>
                    <a:pt x="1781" y="2739"/>
                    <a:pt x="1598" y="114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255125" y="1071625"/>
              <a:ext cx="8475" cy="7525"/>
            </a:xfrm>
            <a:custGeom>
              <a:avLst/>
              <a:gdLst/>
              <a:ahLst/>
              <a:cxnLst/>
              <a:rect l="l" t="t" r="r" b="b"/>
              <a:pathLst>
                <a:path w="339" h="301" extrusionOk="0">
                  <a:moveTo>
                    <a:pt x="291" y="1"/>
                  </a:moveTo>
                  <a:cubicBezTo>
                    <a:pt x="205" y="1"/>
                    <a:pt x="0" y="49"/>
                    <a:pt x="0" y="49"/>
                  </a:cubicBezTo>
                  <a:lnTo>
                    <a:pt x="0" y="300"/>
                  </a:lnTo>
                  <a:cubicBezTo>
                    <a:pt x="114" y="209"/>
                    <a:pt x="251" y="117"/>
                    <a:pt x="320" y="26"/>
                  </a:cubicBezTo>
                  <a:cubicBezTo>
                    <a:pt x="338" y="8"/>
                    <a:pt x="323" y="1"/>
                    <a:pt x="291" y="1"/>
                  </a:cubicBezTo>
                  <a:close/>
                </a:path>
              </a:pathLst>
            </a:custGeom>
            <a:solidFill>
              <a:srgbClr val="FF2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164375" y="1849475"/>
              <a:ext cx="60525" cy="2875"/>
            </a:xfrm>
            <a:custGeom>
              <a:avLst/>
              <a:gdLst/>
              <a:ahLst/>
              <a:cxnLst/>
              <a:rect l="l" t="t" r="r" b="b"/>
              <a:pathLst>
                <a:path w="2421" h="115" extrusionOk="0">
                  <a:moveTo>
                    <a:pt x="1" y="0"/>
                  </a:moveTo>
                  <a:lnTo>
                    <a:pt x="1" y="69"/>
                  </a:lnTo>
                  <a:lnTo>
                    <a:pt x="2420" y="114"/>
                  </a:lnTo>
                  <a:lnTo>
                    <a:pt x="2420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369250" y="1849475"/>
              <a:ext cx="54225" cy="2875"/>
            </a:xfrm>
            <a:custGeom>
              <a:avLst/>
              <a:gdLst/>
              <a:ahLst/>
              <a:cxnLst/>
              <a:rect l="l" t="t" r="r" b="b"/>
              <a:pathLst>
                <a:path w="2169" h="115" extrusionOk="0">
                  <a:moveTo>
                    <a:pt x="0" y="0"/>
                  </a:moveTo>
                  <a:lnTo>
                    <a:pt x="0" y="69"/>
                  </a:lnTo>
                  <a:lnTo>
                    <a:pt x="2169" y="114"/>
                  </a:lnTo>
                  <a:lnTo>
                    <a:pt x="2169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343575" y="1432900"/>
              <a:ext cx="4000" cy="12025"/>
            </a:xfrm>
            <a:custGeom>
              <a:avLst/>
              <a:gdLst/>
              <a:ahLst/>
              <a:cxnLst/>
              <a:rect l="l" t="t" r="r" b="b"/>
              <a:pathLst>
                <a:path w="160" h="481" extrusionOk="0">
                  <a:moveTo>
                    <a:pt x="160" y="1"/>
                  </a:moveTo>
                  <a:lnTo>
                    <a:pt x="0" y="480"/>
                  </a:lnTo>
                  <a:lnTo>
                    <a:pt x="114" y="366"/>
                  </a:lnTo>
                  <a:cubicBezTo>
                    <a:pt x="114" y="343"/>
                    <a:pt x="160" y="1"/>
                    <a:pt x="160" y="1"/>
                  </a:cubicBezTo>
                  <a:close/>
                </a:path>
              </a:pathLst>
            </a:custGeom>
            <a:solidFill>
              <a:srgbClr val="FF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320175" y="1454025"/>
              <a:ext cx="4000" cy="6875"/>
            </a:xfrm>
            <a:custGeom>
              <a:avLst/>
              <a:gdLst/>
              <a:ahLst/>
              <a:cxnLst/>
              <a:rect l="l" t="t" r="r" b="b"/>
              <a:pathLst>
                <a:path w="160" h="275" extrusionOk="0">
                  <a:moveTo>
                    <a:pt x="114" y="0"/>
                  </a:moveTo>
                  <a:lnTo>
                    <a:pt x="0" y="92"/>
                  </a:lnTo>
                  <a:cubicBezTo>
                    <a:pt x="0" y="92"/>
                    <a:pt x="114" y="274"/>
                    <a:pt x="160" y="274"/>
                  </a:cubicBezTo>
                  <a:cubicBezTo>
                    <a:pt x="160" y="274"/>
                    <a:pt x="69" y="183"/>
                    <a:pt x="114" y="0"/>
                  </a:cubicBezTo>
                  <a:close/>
                </a:path>
              </a:pathLst>
            </a:custGeom>
            <a:solidFill>
              <a:srgbClr val="FF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5021150" y="1076125"/>
              <a:ext cx="178075" cy="204050"/>
            </a:xfrm>
            <a:custGeom>
              <a:avLst/>
              <a:gdLst/>
              <a:ahLst/>
              <a:cxnLst/>
              <a:rect l="l" t="t" r="r" b="b"/>
              <a:pathLst>
                <a:path w="7123" h="8162" extrusionOk="0">
                  <a:moveTo>
                    <a:pt x="6890" y="1"/>
                  </a:moveTo>
                  <a:cubicBezTo>
                    <a:pt x="5561" y="1"/>
                    <a:pt x="5025" y="3491"/>
                    <a:pt x="4634" y="5142"/>
                  </a:cubicBezTo>
                  <a:cubicBezTo>
                    <a:pt x="4634" y="5142"/>
                    <a:pt x="4633" y="5143"/>
                    <a:pt x="4632" y="5143"/>
                  </a:cubicBezTo>
                  <a:cubicBezTo>
                    <a:pt x="4543" y="5143"/>
                    <a:pt x="1758" y="2425"/>
                    <a:pt x="1758" y="2425"/>
                  </a:cubicBezTo>
                  <a:cubicBezTo>
                    <a:pt x="1758" y="2425"/>
                    <a:pt x="357" y="572"/>
                    <a:pt x="173" y="572"/>
                  </a:cubicBezTo>
                  <a:cubicBezTo>
                    <a:pt x="168" y="572"/>
                    <a:pt x="164" y="573"/>
                    <a:pt x="160" y="577"/>
                  </a:cubicBezTo>
                  <a:cubicBezTo>
                    <a:pt x="24" y="736"/>
                    <a:pt x="594" y="1627"/>
                    <a:pt x="594" y="1627"/>
                  </a:cubicBezTo>
                  <a:cubicBezTo>
                    <a:pt x="594" y="1627"/>
                    <a:pt x="549" y="1718"/>
                    <a:pt x="434" y="1763"/>
                  </a:cubicBezTo>
                  <a:cubicBezTo>
                    <a:pt x="320" y="1809"/>
                    <a:pt x="275" y="1900"/>
                    <a:pt x="229" y="2037"/>
                  </a:cubicBezTo>
                  <a:cubicBezTo>
                    <a:pt x="183" y="2197"/>
                    <a:pt x="46" y="2288"/>
                    <a:pt x="24" y="2380"/>
                  </a:cubicBezTo>
                  <a:cubicBezTo>
                    <a:pt x="1" y="2471"/>
                    <a:pt x="549" y="3133"/>
                    <a:pt x="868" y="3361"/>
                  </a:cubicBezTo>
                  <a:cubicBezTo>
                    <a:pt x="868" y="3361"/>
                    <a:pt x="4346" y="8162"/>
                    <a:pt x="5485" y="8162"/>
                  </a:cubicBezTo>
                  <a:cubicBezTo>
                    <a:pt x="5552" y="8162"/>
                    <a:pt x="5612" y="8145"/>
                    <a:pt x="5661" y="8109"/>
                  </a:cubicBezTo>
                  <a:cubicBezTo>
                    <a:pt x="5661" y="8109"/>
                    <a:pt x="6711" y="7356"/>
                    <a:pt x="6186" y="4343"/>
                  </a:cubicBezTo>
                  <a:cubicBezTo>
                    <a:pt x="6186" y="4069"/>
                    <a:pt x="6186" y="3863"/>
                    <a:pt x="6209" y="3818"/>
                  </a:cubicBezTo>
                  <a:cubicBezTo>
                    <a:pt x="6209" y="3818"/>
                    <a:pt x="6415" y="828"/>
                    <a:pt x="6917" y="211"/>
                  </a:cubicBezTo>
                  <a:cubicBezTo>
                    <a:pt x="6962" y="143"/>
                    <a:pt x="7122" y="29"/>
                    <a:pt x="7099" y="29"/>
                  </a:cubicBezTo>
                  <a:cubicBezTo>
                    <a:pt x="7028" y="10"/>
                    <a:pt x="6958" y="1"/>
                    <a:pt x="6890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5036575" y="1116150"/>
              <a:ext cx="27400" cy="26575"/>
            </a:xfrm>
            <a:custGeom>
              <a:avLst/>
              <a:gdLst/>
              <a:ahLst/>
              <a:cxnLst/>
              <a:rect l="l" t="t" r="r" b="b"/>
              <a:pathLst>
                <a:path w="1096" h="1063" extrusionOk="0">
                  <a:moveTo>
                    <a:pt x="673" y="1"/>
                  </a:moveTo>
                  <a:cubicBezTo>
                    <a:pt x="669" y="1"/>
                    <a:pt x="665" y="2"/>
                    <a:pt x="662" y="3"/>
                  </a:cubicBezTo>
                  <a:cubicBezTo>
                    <a:pt x="548" y="26"/>
                    <a:pt x="0" y="254"/>
                    <a:pt x="0" y="459"/>
                  </a:cubicBezTo>
                  <a:cubicBezTo>
                    <a:pt x="9" y="547"/>
                    <a:pt x="85" y="574"/>
                    <a:pt x="176" y="574"/>
                  </a:cubicBezTo>
                  <a:cubicBezTo>
                    <a:pt x="321" y="574"/>
                    <a:pt x="502" y="505"/>
                    <a:pt x="502" y="505"/>
                  </a:cubicBezTo>
                  <a:lnTo>
                    <a:pt x="502" y="505"/>
                  </a:lnTo>
                  <a:cubicBezTo>
                    <a:pt x="502" y="505"/>
                    <a:pt x="411" y="984"/>
                    <a:pt x="639" y="1053"/>
                  </a:cubicBezTo>
                  <a:cubicBezTo>
                    <a:pt x="665" y="1060"/>
                    <a:pt x="691" y="1063"/>
                    <a:pt x="715" y="1063"/>
                  </a:cubicBezTo>
                  <a:cubicBezTo>
                    <a:pt x="930" y="1063"/>
                    <a:pt x="1096" y="824"/>
                    <a:pt x="1096" y="824"/>
                  </a:cubicBezTo>
                  <a:cubicBezTo>
                    <a:pt x="1096" y="824"/>
                    <a:pt x="814" y="1"/>
                    <a:pt x="673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5032575" y="1127625"/>
              <a:ext cx="13975" cy="18500"/>
            </a:xfrm>
            <a:custGeom>
              <a:avLst/>
              <a:gdLst/>
              <a:ahLst/>
              <a:cxnLst/>
              <a:rect l="l" t="t" r="r" b="b"/>
              <a:pathLst>
                <a:path w="559" h="740" extrusionOk="0">
                  <a:moveTo>
                    <a:pt x="525" y="0"/>
                  </a:moveTo>
                  <a:cubicBezTo>
                    <a:pt x="525" y="1"/>
                    <a:pt x="525" y="228"/>
                    <a:pt x="343" y="251"/>
                  </a:cubicBezTo>
                  <a:cubicBezTo>
                    <a:pt x="343" y="251"/>
                    <a:pt x="324" y="440"/>
                    <a:pt x="149" y="440"/>
                  </a:cubicBezTo>
                  <a:cubicBezTo>
                    <a:pt x="131" y="440"/>
                    <a:pt x="112" y="438"/>
                    <a:pt x="92" y="434"/>
                  </a:cubicBezTo>
                  <a:lnTo>
                    <a:pt x="92" y="434"/>
                  </a:lnTo>
                  <a:cubicBezTo>
                    <a:pt x="92" y="434"/>
                    <a:pt x="160" y="548"/>
                    <a:pt x="0" y="571"/>
                  </a:cubicBezTo>
                  <a:cubicBezTo>
                    <a:pt x="0" y="571"/>
                    <a:pt x="157" y="740"/>
                    <a:pt x="300" y="740"/>
                  </a:cubicBezTo>
                  <a:cubicBezTo>
                    <a:pt x="435" y="740"/>
                    <a:pt x="559" y="588"/>
                    <a:pt x="525" y="0"/>
                  </a:cubicBezTo>
                  <a:close/>
                </a:path>
              </a:pathLst>
            </a:custGeom>
            <a:solidFill>
              <a:srgbClr val="FF9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5033700" y="1117350"/>
              <a:ext cx="14875" cy="20575"/>
            </a:xfrm>
            <a:custGeom>
              <a:avLst/>
              <a:gdLst/>
              <a:ahLst/>
              <a:cxnLst/>
              <a:rect l="l" t="t" r="r" b="b"/>
              <a:pathLst>
                <a:path w="595" h="823" extrusionOk="0">
                  <a:moveTo>
                    <a:pt x="572" y="0"/>
                  </a:moveTo>
                  <a:lnTo>
                    <a:pt x="252" y="183"/>
                  </a:lnTo>
                  <a:cubicBezTo>
                    <a:pt x="183" y="206"/>
                    <a:pt x="138" y="229"/>
                    <a:pt x="69" y="274"/>
                  </a:cubicBezTo>
                  <a:cubicBezTo>
                    <a:pt x="47" y="297"/>
                    <a:pt x="24" y="320"/>
                    <a:pt x="24" y="343"/>
                  </a:cubicBezTo>
                  <a:cubicBezTo>
                    <a:pt x="1" y="366"/>
                    <a:pt x="24" y="411"/>
                    <a:pt x="47" y="434"/>
                  </a:cubicBezTo>
                  <a:cubicBezTo>
                    <a:pt x="138" y="525"/>
                    <a:pt x="275" y="525"/>
                    <a:pt x="412" y="525"/>
                  </a:cubicBezTo>
                  <a:cubicBezTo>
                    <a:pt x="435" y="525"/>
                    <a:pt x="480" y="525"/>
                    <a:pt x="503" y="548"/>
                  </a:cubicBezTo>
                  <a:cubicBezTo>
                    <a:pt x="526" y="548"/>
                    <a:pt x="503" y="594"/>
                    <a:pt x="503" y="617"/>
                  </a:cubicBezTo>
                  <a:lnTo>
                    <a:pt x="457" y="799"/>
                  </a:lnTo>
                  <a:lnTo>
                    <a:pt x="457" y="822"/>
                  </a:lnTo>
                  <a:cubicBezTo>
                    <a:pt x="480" y="754"/>
                    <a:pt x="503" y="685"/>
                    <a:pt x="526" y="639"/>
                  </a:cubicBezTo>
                  <a:lnTo>
                    <a:pt x="549" y="594"/>
                  </a:lnTo>
                  <a:cubicBezTo>
                    <a:pt x="549" y="571"/>
                    <a:pt x="549" y="525"/>
                    <a:pt x="526" y="503"/>
                  </a:cubicBezTo>
                  <a:cubicBezTo>
                    <a:pt x="480" y="480"/>
                    <a:pt x="435" y="480"/>
                    <a:pt x="412" y="480"/>
                  </a:cubicBezTo>
                  <a:cubicBezTo>
                    <a:pt x="343" y="480"/>
                    <a:pt x="275" y="480"/>
                    <a:pt x="229" y="457"/>
                  </a:cubicBezTo>
                  <a:cubicBezTo>
                    <a:pt x="183" y="457"/>
                    <a:pt x="115" y="434"/>
                    <a:pt x="92" y="388"/>
                  </a:cubicBezTo>
                  <a:cubicBezTo>
                    <a:pt x="69" y="388"/>
                    <a:pt x="69" y="366"/>
                    <a:pt x="69" y="366"/>
                  </a:cubicBezTo>
                  <a:cubicBezTo>
                    <a:pt x="69" y="343"/>
                    <a:pt x="92" y="320"/>
                    <a:pt x="115" y="297"/>
                  </a:cubicBezTo>
                  <a:cubicBezTo>
                    <a:pt x="161" y="274"/>
                    <a:pt x="206" y="251"/>
                    <a:pt x="275" y="206"/>
                  </a:cubicBezTo>
                  <a:cubicBezTo>
                    <a:pt x="366" y="160"/>
                    <a:pt x="480" y="92"/>
                    <a:pt x="594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5035425" y="1115625"/>
              <a:ext cx="5150" cy="5175"/>
            </a:xfrm>
            <a:custGeom>
              <a:avLst/>
              <a:gdLst/>
              <a:ahLst/>
              <a:cxnLst/>
              <a:rect l="l" t="t" r="r" b="b"/>
              <a:pathLst>
                <a:path w="206" h="207" extrusionOk="0">
                  <a:moveTo>
                    <a:pt x="23" y="1"/>
                  </a:moveTo>
                  <a:lnTo>
                    <a:pt x="0" y="24"/>
                  </a:lnTo>
                  <a:cubicBezTo>
                    <a:pt x="69" y="92"/>
                    <a:pt x="137" y="138"/>
                    <a:pt x="206" y="206"/>
                  </a:cubicBezTo>
                  <a:cubicBezTo>
                    <a:pt x="206" y="183"/>
                    <a:pt x="206" y="161"/>
                    <a:pt x="183" y="138"/>
                  </a:cubicBezTo>
                  <a:cubicBezTo>
                    <a:pt x="183" y="115"/>
                    <a:pt x="160" y="92"/>
                    <a:pt x="137" y="69"/>
                  </a:cubicBezTo>
                  <a:cubicBezTo>
                    <a:pt x="114" y="69"/>
                    <a:pt x="114" y="47"/>
                    <a:pt x="92" y="24"/>
                  </a:cubicBezTo>
                  <a:cubicBezTo>
                    <a:pt x="69" y="24"/>
                    <a:pt x="46" y="24"/>
                    <a:pt x="23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029150" y="1123625"/>
              <a:ext cx="16000" cy="10575"/>
            </a:xfrm>
            <a:custGeom>
              <a:avLst/>
              <a:gdLst/>
              <a:ahLst/>
              <a:cxnLst/>
              <a:rect l="l" t="t" r="r" b="b"/>
              <a:pathLst>
                <a:path w="640" h="423" extrusionOk="0">
                  <a:moveTo>
                    <a:pt x="0" y="0"/>
                  </a:moveTo>
                  <a:lnTo>
                    <a:pt x="0" y="23"/>
                  </a:lnTo>
                  <a:cubicBezTo>
                    <a:pt x="92" y="115"/>
                    <a:pt x="183" y="206"/>
                    <a:pt x="297" y="297"/>
                  </a:cubicBezTo>
                  <a:cubicBezTo>
                    <a:pt x="343" y="320"/>
                    <a:pt x="388" y="366"/>
                    <a:pt x="457" y="388"/>
                  </a:cubicBezTo>
                  <a:cubicBezTo>
                    <a:pt x="480" y="411"/>
                    <a:pt x="514" y="423"/>
                    <a:pt x="548" y="423"/>
                  </a:cubicBezTo>
                  <a:cubicBezTo>
                    <a:pt x="582" y="423"/>
                    <a:pt x="617" y="411"/>
                    <a:pt x="639" y="389"/>
                  </a:cubicBezTo>
                  <a:lnTo>
                    <a:pt x="639" y="389"/>
                  </a:lnTo>
                  <a:cubicBezTo>
                    <a:pt x="628" y="400"/>
                    <a:pt x="611" y="406"/>
                    <a:pt x="594" y="406"/>
                  </a:cubicBezTo>
                  <a:cubicBezTo>
                    <a:pt x="577" y="406"/>
                    <a:pt x="559" y="400"/>
                    <a:pt x="548" y="388"/>
                  </a:cubicBezTo>
                  <a:cubicBezTo>
                    <a:pt x="525" y="388"/>
                    <a:pt x="502" y="388"/>
                    <a:pt x="480" y="366"/>
                  </a:cubicBezTo>
                  <a:cubicBezTo>
                    <a:pt x="434" y="320"/>
                    <a:pt x="365" y="274"/>
                    <a:pt x="320" y="252"/>
                  </a:cubicBezTo>
                  <a:cubicBezTo>
                    <a:pt x="274" y="206"/>
                    <a:pt x="229" y="160"/>
                    <a:pt x="160" y="115"/>
                  </a:cubicBezTo>
                  <a:cubicBezTo>
                    <a:pt x="114" y="92"/>
                    <a:pt x="69" y="46"/>
                    <a:pt x="0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025725" y="1129900"/>
              <a:ext cx="16000" cy="10875"/>
            </a:xfrm>
            <a:custGeom>
              <a:avLst/>
              <a:gdLst/>
              <a:ahLst/>
              <a:cxnLst/>
              <a:rect l="l" t="t" r="r" b="b"/>
              <a:pathLst>
                <a:path w="640" h="435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69"/>
                    <a:pt x="92" y="137"/>
                    <a:pt x="137" y="206"/>
                  </a:cubicBezTo>
                  <a:cubicBezTo>
                    <a:pt x="183" y="252"/>
                    <a:pt x="229" y="320"/>
                    <a:pt x="297" y="366"/>
                  </a:cubicBezTo>
                  <a:cubicBezTo>
                    <a:pt x="320" y="389"/>
                    <a:pt x="366" y="411"/>
                    <a:pt x="411" y="434"/>
                  </a:cubicBezTo>
                  <a:cubicBezTo>
                    <a:pt x="457" y="434"/>
                    <a:pt x="502" y="434"/>
                    <a:pt x="548" y="411"/>
                  </a:cubicBezTo>
                  <a:cubicBezTo>
                    <a:pt x="639" y="343"/>
                    <a:pt x="639" y="252"/>
                    <a:pt x="639" y="183"/>
                  </a:cubicBezTo>
                  <a:lnTo>
                    <a:pt x="639" y="160"/>
                  </a:lnTo>
                  <a:cubicBezTo>
                    <a:pt x="617" y="252"/>
                    <a:pt x="594" y="320"/>
                    <a:pt x="525" y="366"/>
                  </a:cubicBezTo>
                  <a:cubicBezTo>
                    <a:pt x="505" y="379"/>
                    <a:pt x="485" y="385"/>
                    <a:pt x="465" y="385"/>
                  </a:cubicBezTo>
                  <a:cubicBezTo>
                    <a:pt x="417" y="385"/>
                    <a:pt x="368" y="352"/>
                    <a:pt x="320" y="320"/>
                  </a:cubicBezTo>
                  <a:cubicBezTo>
                    <a:pt x="274" y="274"/>
                    <a:pt x="206" y="229"/>
                    <a:pt x="160" y="160"/>
                  </a:cubicBezTo>
                  <a:cubicBezTo>
                    <a:pt x="114" y="115"/>
                    <a:pt x="69" y="46"/>
                    <a:pt x="0" y="1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5025150" y="1137900"/>
              <a:ext cx="10300" cy="6450"/>
            </a:xfrm>
            <a:custGeom>
              <a:avLst/>
              <a:gdLst/>
              <a:ahLst/>
              <a:cxnLst/>
              <a:rect l="l" t="t" r="r" b="b"/>
              <a:pathLst>
                <a:path w="412" h="258" extrusionOk="0">
                  <a:moveTo>
                    <a:pt x="389" y="0"/>
                  </a:moveTo>
                  <a:cubicBezTo>
                    <a:pt x="389" y="46"/>
                    <a:pt x="389" y="91"/>
                    <a:pt x="366" y="114"/>
                  </a:cubicBezTo>
                  <a:cubicBezTo>
                    <a:pt x="343" y="137"/>
                    <a:pt x="343" y="160"/>
                    <a:pt x="320" y="183"/>
                  </a:cubicBezTo>
                  <a:cubicBezTo>
                    <a:pt x="297" y="206"/>
                    <a:pt x="274" y="206"/>
                    <a:pt x="252" y="206"/>
                  </a:cubicBezTo>
                  <a:cubicBezTo>
                    <a:pt x="206" y="206"/>
                    <a:pt x="160" y="183"/>
                    <a:pt x="137" y="183"/>
                  </a:cubicBezTo>
                  <a:cubicBezTo>
                    <a:pt x="69" y="160"/>
                    <a:pt x="46" y="160"/>
                    <a:pt x="0" y="114"/>
                  </a:cubicBezTo>
                  <a:lnTo>
                    <a:pt x="0" y="114"/>
                  </a:lnTo>
                  <a:cubicBezTo>
                    <a:pt x="0" y="137"/>
                    <a:pt x="23" y="160"/>
                    <a:pt x="46" y="183"/>
                  </a:cubicBezTo>
                  <a:cubicBezTo>
                    <a:pt x="69" y="206"/>
                    <a:pt x="92" y="206"/>
                    <a:pt x="115" y="228"/>
                  </a:cubicBezTo>
                  <a:cubicBezTo>
                    <a:pt x="151" y="228"/>
                    <a:pt x="188" y="258"/>
                    <a:pt x="236" y="258"/>
                  </a:cubicBezTo>
                  <a:cubicBezTo>
                    <a:pt x="248" y="258"/>
                    <a:pt x="261" y="256"/>
                    <a:pt x="274" y="251"/>
                  </a:cubicBezTo>
                  <a:lnTo>
                    <a:pt x="297" y="251"/>
                  </a:lnTo>
                  <a:cubicBezTo>
                    <a:pt x="320" y="251"/>
                    <a:pt x="343" y="228"/>
                    <a:pt x="366" y="206"/>
                  </a:cubicBezTo>
                  <a:cubicBezTo>
                    <a:pt x="389" y="183"/>
                    <a:pt x="389" y="160"/>
                    <a:pt x="389" y="137"/>
                  </a:cubicBezTo>
                  <a:cubicBezTo>
                    <a:pt x="411" y="91"/>
                    <a:pt x="411" y="46"/>
                    <a:pt x="389" y="0"/>
                  </a:cubicBezTo>
                  <a:close/>
                </a:path>
              </a:pathLst>
            </a:custGeom>
            <a:solidFill>
              <a:srgbClr val="FD8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051400" y="1069425"/>
              <a:ext cx="153525" cy="216075"/>
            </a:xfrm>
            <a:custGeom>
              <a:avLst/>
              <a:gdLst/>
              <a:ahLst/>
              <a:cxnLst/>
              <a:rect l="l" t="t" r="r" b="b"/>
              <a:pathLst>
                <a:path w="6141" h="8643" extrusionOk="0">
                  <a:moveTo>
                    <a:pt x="6118" y="0"/>
                  </a:moveTo>
                  <a:cubicBezTo>
                    <a:pt x="6117" y="0"/>
                    <a:pt x="4931" y="160"/>
                    <a:pt x="4543" y="936"/>
                  </a:cubicBezTo>
                  <a:cubicBezTo>
                    <a:pt x="4155" y="1735"/>
                    <a:pt x="3310" y="5250"/>
                    <a:pt x="3310" y="5250"/>
                  </a:cubicBezTo>
                  <a:lnTo>
                    <a:pt x="913" y="2967"/>
                  </a:lnTo>
                  <a:lnTo>
                    <a:pt x="0" y="4656"/>
                  </a:lnTo>
                  <a:cubicBezTo>
                    <a:pt x="0" y="4656"/>
                    <a:pt x="3155" y="8643"/>
                    <a:pt x="4253" y="8643"/>
                  </a:cubicBezTo>
                  <a:cubicBezTo>
                    <a:pt x="4291" y="8643"/>
                    <a:pt x="4327" y="8638"/>
                    <a:pt x="4360" y="8628"/>
                  </a:cubicBezTo>
                  <a:cubicBezTo>
                    <a:pt x="5342" y="8331"/>
                    <a:pt x="6140" y="1073"/>
                    <a:pt x="6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5164950" y="1066000"/>
              <a:ext cx="151250" cy="204300"/>
            </a:xfrm>
            <a:custGeom>
              <a:avLst/>
              <a:gdLst/>
              <a:ahLst/>
              <a:cxnLst/>
              <a:rect l="l" t="t" r="r" b="b"/>
              <a:pathLst>
                <a:path w="6050" h="8172" extrusionOk="0">
                  <a:moveTo>
                    <a:pt x="1667" y="0"/>
                  </a:moveTo>
                  <a:cubicBezTo>
                    <a:pt x="1690" y="91"/>
                    <a:pt x="1" y="3652"/>
                    <a:pt x="46" y="4656"/>
                  </a:cubicBezTo>
                  <a:cubicBezTo>
                    <a:pt x="92" y="5661"/>
                    <a:pt x="183" y="8035"/>
                    <a:pt x="115" y="8172"/>
                  </a:cubicBezTo>
                  <a:cubicBezTo>
                    <a:pt x="115" y="8172"/>
                    <a:pt x="1530" y="8126"/>
                    <a:pt x="5844" y="7441"/>
                  </a:cubicBezTo>
                  <a:cubicBezTo>
                    <a:pt x="6049" y="5592"/>
                    <a:pt x="6004" y="2351"/>
                    <a:pt x="5547" y="1096"/>
                  </a:cubicBezTo>
                  <a:cubicBezTo>
                    <a:pt x="5547" y="1096"/>
                    <a:pt x="4201" y="708"/>
                    <a:pt x="3698" y="91"/>
                  </a:cubicBezTo>
                  <a:cubicBezTo>
                    <a:pt x="3698" y="91"/>
                    <a:pt x="3158" y="461"/>
                    <a:pt x="2578" y="461"/>
                  </a:cubicBezTo>
                  <a:cubicBezTo>
                    <a:pt x="2258" y="461"/>
                    <a:pt x="1927" y="349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202050" y="1088825"/>
              <a:ext cx="114150" cy="178625"/>
            </a:xfrm>
            <a:custGeom>
              <a:avLst/>
              <a:gdLst/>
              <a:ahLst/>
              <a:cxnLst/>
              <a:rect l="l" t="t" r="r" b="b"/>
              <a:pathLst>
                <a:path w="4566" h="7145" extrusionOk="0">
                  <a:moveTo>
                    <a:pt x="3561" y="0"/>
                  </a:moveTo>
                  <a:cubicBezTo>
                    <a:pt x="2534" y="2465"/>
                    <a:pt x="1187" y="4771"/>
                    <a:pt x="0" y="7144"/>
                  </a:cubicBezTo>
                  <a:cubicBezTo>
                    <a:pt x="891" y="7030"/>
                    <a:pt x="2283" y="6848"/>
                    <a:pt x="4360" y="6528"/>
                  </a:cubicBezTo>
                  <a:cubicBezTo>
                    <a:pt x="4565" y="4679"/>
                    <a:pt x="4520" y="1438"/>
                    <a:pt x="4063" y="183"/>
                  </a:cubicBezTo>
                  <a:cubicBezTo>
                    <a:pt x="4063" y="183"/>
                    <a:pt x="3858" y="114"/>
                    <a:pt x="3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090775" y="1189825"/>
              <a:ext cx="134700" cy="79900"/>
            </a:xfrm>
            <a:custGeom>
              <a:avLst/>
              <a:gdLst/>
              <a:ahLst/>
              <a:cxnLst/>
              <a:rect l="l" t="t" r="r" b="b"/>
              <a:pathLst>
                <a:path w="5388" h="3196" extrusionOk="0">
                  <a:moveTo>
                    <a:pt x="2785" y="0"/>
                  </a:moveTo>
                  <a:lnTo>
                    <a:pt x="0" y="23"/>
                  </a:lnTo>
                  <a:lnTo>
                    <a:pt x="2146" y="2967"/>
                  </a:lnTo>
                  <a:lnTo>
                    <a:pt x="3401" y="3127"/>
                  </a:lnTo>
                  <a:cubicBezTo>
                    <a:pt x="3470" y="3150"/>
                    <a:pt x="5387" y="3196"/>
                    <a:pt x="5387" y="3196"/>
                  </a:cubicBezTo>
                  <a:lnTo>
                    <a:pt x="2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089625" y="1195525"/>
              <a:ext cx="132550" cy="78975"/>
            </a:xfrm>
            <a:custGeom>
              <a:avLst/>
              <a:gdLst/>
              <a:ahLst/>
              <a:cxnLst/>
              <a:rect l="l" t="t" r="r" b="b"/>
              <a:pathLst>
                <a:path w="5302" h="3159" extrusionOk="0">
                  <a:moveTo>
                    <a:pt x="206" y="0"/>
                  </a:moveTo>
                  <a:cubicBezTo>
                    <a:pt x="46" y="0"/>
                    <a:pt x="1" y="229"/>
                    <a:pt x="92" y="366"/>
                  </a:cubicBezTo>
                  <a:lnTo>
                    <a:pt x="1051" y="1461"/>
                  </a:lnTo>
                  <a:lnTo>
                    <a:pt x="1347" y="1438"/>
                  </a:lnTo>
                  <a:lnTo>
                    <a:pt x="2671" y="3036"/>
                  </a:lnTo>
                  <a:cubicBezTo>
                    <a:pt x="2671" y="3036"/>
                    <a:pt x="4716" y="3159"/>
                    <a:pt x="5197" y="3159"/>
                  </a:cubicBezTo>
                  <a:cubicBezTo>
                    <a:pt x="5265" y="3159"/>
                    <a:pt x="5302" y="3156"/>
                    <a:pt x="5296" y="3150"/>
                  </a:cubicBezTo>
                  <a:lnTo>
                    <a:pt x="2831" y="160"/>
                  </a:lnTo>
                  <a:cubicBezTo>
                    <a:pt x="2763" y="69"/>
                    <a:pt x="2626" y="0"/>
                    <a:pt x="2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188350" y="1223475"/>
              <a:ext cx="15425" cy="17725"/>
            </a:xfrm>
            <a:custGeom>
              <a:avLst/>
              <a:gdLst/>
              <a:ahLst/>
              <a:cxnLst/>
              <a:rect l="l" t="t" r="r" b="b"/>
              <a:pathLst>
                <a:path w="617" h="709" extrusionOk="0">
                  <a:moveTo>
                    <a:pt x="1" y="1"/>
                  </a:moveTo>
                  <a:lnTo>
                    <a:pt x="1" y="480"/>
                  </a:lnTo>
                  <a:lnTo>
                    <a:pt x="617" y="7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142700" y="1223475"/>
              <a:ext cx="113575" cy="62225"/>
            </a:xfrm>
            <a:custGeom>
              <a:avLst/>
              <a:gdLst/>
              <a:ahLst/>
              <a:cxnLst/>
              <a:rect l="l" t="t" r="r" b="b"/>
              <a:pathLst>
                <a:path w="4543" h="2489" extrusionOk="0">
                  <a:moveTo>
                    <a:pt x="1804" y="1"/>
                  </a:moveTo>
                  <a:lnTo>
                    <a:pt x="1804" y="1"/>
                  </a:lnTo>
                  <a:cubicBezTo>
                    <a:pt x="1941" y="115"/>
                    <a:pt x="1986" y="435"/>
                    <a:pt x="1941" y="480"/>
                  </a:cubicBezTo>
                  <a:cubicBezTo>
                    <a:pt x="1915" y="493"/>
                    <a:pt x="1875" y="499"/>
                    <a:pt x="1827" y="499"/>
                  </a:cubicBezTo>
                  <a:cubicBezTo>
                    <a:pt x="1702" y="499"/>
                    <a:pt x="1518" y="461"/>
                    <a:pt x="1370" y="412"/>
                  </a:cubicBezTo>
                  <a:cubicBezTo>
                    <a:pt x="1202" y="349"/>
                    <a:pt x="513" y="16"/>
                    <a:pt x="315" y="16"/>
                  </a:cubicBezTo>
                  <a:cubicBezTo>
                    <a:pt x="297" y="16"/>
                    <a:pt x="284" y="18"/>
                    <a:pt x="274" y="24"/>
                  </a:cubicBezTo>
                  <a:cubicBezTo>
                    <a:pt x="160" y="92"/>
                    <a:pt x="1210" y="731"/>
                    <a:pt x="1187" y="777"/>
                  </a:cubicBezTo>
                  <a:cubicBezTo>
                    <a:pt x="1186" y="778"/>
                    <a:pt x="1182" y="779"/>
                    <a:pt x="1176" y="779"/>
                  </a:cubicBezTo>
                  <a:cubicBezTo>
                    <a:pt x="1097" y="779"/>
                    <a:pt x="640" y="640"/>
                    <a:pt x="640" y="640"/>
                  </a:cubicBezTo>
                  <a:cubicBezTo>
                    <a:pt x="624" y="640"/>
                    <a:pt x="312" y="572"/>
                    <a:pt x="138" y="572"/>
                  </a:cubicBezTo>
                  <a:cubicBezTo>
                    <a:pt x="65" y="572"/>
                    <a:pt x="17" y="584"/>
                    <a:pt x="23" y="617"/>
                  </a:cubicBezTo>
                  <a:cubicBezTo>
                    <a:pt x="36" y="682"/>
                    <a:pt x="477" y="843"/>
                    <a:pt x="805" y="953"/>
                  </a:cubicBezTo>
                  <a:lnTo>
                    <a:pt x="805" y="953"/>
                  </a:lnTo>
                  <a:cubicBezTo>
                    <a:pt x="570" y="881"/>
                    <a:pt x="263" y="797"/>
                    <a:pt x="105" y="797"/>
                  </a:cubicBezTo>
                  <a:cubicBezTo>
                    <a:pt x="40" y="797"/>
                    <a:pt x="1" y="811"/>
                    <a:pt x="1" y="845"/>
                  </a:cubicBezTo>
                  <a:cubicBezTo>
                    <a:pt x="1" y="960"/>
                    <a:pt x="982" y="1279"/>
                    <a:pt x="1028" y="1302"/>
                  </a:cubicBezTo>
                  <a:cubicBezTo>
                    <a:pt x="1029" y="1305"/>
                    <a:pt x="1027" y="1306"/>
                    <a:pt x="1023" y="1306"/>
                  </a:cubicBezTo>
                  <a:cubicBezTo>
                    <a:pt x="967" y="1306"/>
                    <a:pt x="456" y="1088"/>
                    <a:pt x="285" y="1088"/>
                  </a:cubicBezTo>
                  <a:cubicBezTo>
                    <a:pt x="250" y="1088"/>
                    <a:pt x="229" y="1097"/>
                    <a:pt x="229" y="1119"/>
                  </a:cubicBezTo>
                  <a:cubicBezTo>
                    <a:pt x="229" y="1188"/>
                    <a:pt x="617" y="1370"/>
                    <a:pt x="777" y="1416"/>
                  </a:cubicBezTo>
                  <a:cubicBezTo>
                    <a:pt x="1028" y="1507"/>
                    <a:pt x="2352" y="2009"/>
                    <a:pt x="4497" y="2489"/>
                  </a:cubicBezTo>
                  <a:lnTo>
                    <a:pt x="4543" y="1142"/>
                  </a:lnTo>
                  <a:lnTo>
                    <a:pt x="2740" y="800"/>
                  </a:lnTo>
                  <a:cubicBezTo>
                    <a:pt x="2740" y="800"/>
                    <a:pt x="2625" y="594"/>
                    <a:pt x="2511" y="480"/>
                  </a:cubicBezTo>
                  <a:cubicBezTo>
                    <a:pt x="2283" y="229"/>
                    <a:pt x="1804" y="1"/>
                    <a:pt x="1804" y="1"/>
                  </a:cubicBezTo>
                  <a:close/>
                </a:path>
              </a:pathLst>
            </a:custGeom>
            <a:solidFill>
              <a:srgbClr val="FFA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208900" y="1086900"/>
              <a:ext cx="164350" cy="213550"/>
            </a:xfrm>
            <a:custGeom>
              <a:avLst/>
              <a:gdLst/>
              <a:ahLst/>
              <a:cxnLst/>
              <a:rect l="l" t="t" r="r" b="b"/>
              <a:pathLst>
                <a:path w="6574" h="8542" extrusionOk="0">
                  <a:moveTo>
                    <a:pt x="3398" y="1"/>
                  </a:moveTo>
                  <a:cubicBezTo>
                    <a:pt x="2667" y="1"/>
                    <a:pt x="2899" y="1538"/>
                    <a:pt x="2899" y="1538"/>
                  </a:cubicBezTo>
                  <a:lnTo>
                    <a:pt x="3356" y="6354"/>
                  </a:lnTo>
                  <a:lnTo>
                    <a:pt x="365" y="5852"/>
                  </a:lnTo>
                  <a:lnTo>
                    <a:pt x="0" y="7929"/>
                  </a:lnTo>
                  <a:cubicBezTo>
                    <a:pt x="0" y="7929"/>
                    <a:pt x="2519" y="8541"/>
                    <a:pt x="4276" y="8541"/>
                  </a:cubicBezTo>
                  <a:cubicBezTo>
                    <a:pt x="5169" y="8541"/>
                    <a:pt x="5866" y="8383"/>
                    <a:pt x="5935" y="7906"/>
                  </a:cubicBezTo>
                  <a:cubicBezTo>
                    <a:pt x="6574" y="3524"/>
                    <a:pt x="4931" y="237"/>
                    <a:pt x="3493" y="9"/>
                  </a:cubicBezTo>
                  <a:cubicBezTo>
                    <a:pt x="3459" y="3"/>
                    <a:pt x="3428" y="1"/>
                    <a:pt x="3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44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Data understanding</a:t>
            </a:r>
            <a:endParaRPr b="1" dirty="0"/>
          </a:p>
        </p:txBody>
      </p:sp>
      <p:sp>
        <p:nvSpPr>
          <p:cNvPr id="22" name="Google Shape;636;p35">
            <a:extLst>
              <a:ext uri="{FF2B5EF4-FFF2-40B4-BE49-F238E27FC236}">
                <a16:creationId xmlns:a16="http://schemas.microsoft.com/office/drawing/2014/main" id="{9FDCDBF4-CEE5-992C-7176-50DDF6CEBD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1738" y="3450395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FF00"/>
                </a:solidFill>
              </a:rPr>
              <a:t>Columns</a:t>
            </a:r>
            <a:endParaRPr sz="3200" b="1" dirty="0">
              <a:solidFill>
                <a:srgbClr val="FFFF00"/>
              </a:solidFill>
            </a:endParaRPr>
          </a:p>
        </p:txBody>
      </p:sp>
      <p:sp>
        <p:nvSpPr>
          <p:cNvPr id="23" name="Google Shape;637;p35">
            <a:extLst>
              <a:ext uri="{FF2B5EF4-FFF2-40B4-BE49-F238E27FC236}">
                <a16:creationId xmlns:a16="http://schemas.microsoft.com/office/drawing/2014/main" id="{8AA62E04-64BB-146F-D6B5-F9812B4CA77C}"/>
              </a:ext>
            </a:extLst>
          </p:cNvPr>
          <p:cNvSpPr txBox="1">
            <a:spLocks/>
          </p:cNvSpPr>
          <p:nvPr/>
        </p:nvSpPr>
        <p:spPr>
          <a:xfrm>
            <a:off x="931738" y="273445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 ExtraBold"/>
              <a:buNone/>
              <a:defRPr sz="30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4000" b="1" dirty="0">
                <a:solidFill>
                  <a:srgbClr val="FFFF00"/>
                </a:solidFill>
                <a:latin typeface="+mj-lt"/>
              </a:rPr>
              <a:t>19</a:t>
            </a:r>
          </a:p>
        </p:txBody>
      </p:sp>
      <p:sp>
        <p:nvSpPr>
          <p:cNvPr id="24" name="Google Shape;638;p35">
            <a:extLst>
              <a:ext uri="{FF2B5EF4-FFF2-40B4-BE49-F238E27FC236}">
                <a16:creationId xmlns:a16="http://schemas.microsoft.com/office/drawing/2014/main" id="{C7425F66-9500-138A-9E6A-60CC7EF33783}"/>
              </a:ext>
            </a:extLst>
          </p:cNvPr>
          <p:cNvSpPr txBox="1">
            <a:spLocks/>
          </p:cNvSpPr>
          <p:nvPr/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" sz="4000" b="1" dirty="0">
                <a:solidFill>
                  <a:schemeClr val="accent2"/>
                </a:solidFill>
                <a:latin typeface="+mj-lt"/>
                <a:sym typeface="Mulish ExtraBold"/>
              </a:rPr>
              <a:t>100,514</a:t>
            </a:r>
          </a:p>
        </p:txBody>
      </p:sp>
      <p:sp>
        <p:nvSpPr>
          <p:cNvPr id="25" name="Google Shape;639;p35">
            <a:extLst>
              <a:ext uri="{FF2B5EF4-FFF2-40B4-BE49-F238E27FC236}">
                <a16:creationId xmlns:a16="http://schemas.microsoft.com/office/drawing/2014/main" id="{E50DECCE-A881-219E-B184-55167C739945}"/>
              </a:ext>
            </a:extLst>
          </p:cNvPr>
          <p:cNvSpPr txBox="1">
            <a:spLocks/>
          </p:cNvSpPr>
          <p:nvPr/>
        </p:nvSpPr>
        <p:spPr>
          <a:xfrm>
            <a:off x="2787600" y="166461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sz="3200" b="1" dirty="0">
                <a:solidFill>
                  <a:schemeClr val="accent2"/>
                </a:solidFill>
                <a:latin typeface="+mj-lt"/>
              </a:rPr>
              <a:t>Entries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6" name="Google Shape;640;p35">
            <a:extLst>
              <a:ext uri="{FF2B5EF4-FFF2-40B4-BE49-F238E27FC236}">
                <a16:creationId xmlns:a16="http://schemas.microsoft.com/office/drawing/2014/main" id="{C437B8C6-4EC8-ED21-9703-CA83ED89A6C9}"/>
              </a:ext>
            </a:extLst>
          </p:cNvPr>
          <p:cNvSpPr txBox="1">
            <a:spLocks/>
          </p:cNvSpPr>
          <p:nvPr/>
        </p:nvSpPr>
        <p:spPr>
          <a:xfrm>
            <a:off x="4853013" y="2740521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4000" b="1" dirty="0">
                <a:solidFill>
                  <a:srgbClr val="00B050"/>
                </a:solidFill>
                <a:latin typeface="+mj-lt"/>
              </a:rPr>
              <a:t>2</a:t>
            </a:r>
            <a:r>
              <a:rPr lang="en-US" b="1" dirty="0">
                <a:latin typeface="+mj-lt"/>
              </a:rPr>
              <a:t> </a:t>
            </a:r>
          </a:p>
        </p:txBody>
      </p:sp>
      <p:sp>
        <p:nvSpPr>
          <p:cNvPr id="27" name="Google Shape;641;p35">
            <a:extLst>
              <a:ext uri="{FF2B5EF4-FFF2-40B4-BE49-F238E27FC236}">
                <a16:creationId xmlns:a16="http://schemas.microsoft.com/office/drawing/2014/main" id="{B6C50B72-C382-BFCE-AC82-913FE32E5DD1}"/>
              </a:ext>
            </a:extLst>
          </p:cNvPr>
          <p:cNvSpPr txBox="1">
            <a:spLocks/>
          </p:cNvSpPr>
          <p:nvPr/>
        </p:nvSpPr>
        <p:spPr>
          <a:xfrm>
            <a:off x="4474774" y="3351335"/>
            <a:ext cx="4249077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3200" b="1" dirty="0">
                <a:solidFill>
                  <a:srgbClr val="00B050"/>
                </a:solidFill>
                <a:latin typeface="+mj-lt"/>
                <a:ea typeface="Open Sans"/>
                <a:cs typeface="Open Sans"/>
                <a:sym typeface="Open Sans"/>
              </a:rPr>
              <a:t>Types of data</a:t>
            </a:r>
          </a:p>
          <a:p>
            <a:pPr marL="0" indent="0" algn="ctr"/>
            <a:r>
              <a:rPr lang="en-US" sz="3200" b="1" dirty="0">
                <a:solidFill>
                  <a:srgbClr val="00B050"/>
                </a:solidFill>
                <a:latin typeface="+mj-lt"/>
                <a:ea typeface="Open Sans"/>
                <a:cs typeface="Open Sans"/>
                <a:sym typeface="Open Sans"/>
              </a:rPr>
              <a:t>(float, object)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Data understanding</a:t>
            </a:r>
            <a:endParaRPr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57BA4-EE5D-B10C-572C-A99BAAEE4C4F}"/>
              </a:ext>
            </a:extLst>
          </p:cNvPr>
          <p:cNvSpPr txBox="1"/>
          <p:nvPr/>
        </p:nvSpPr>
        <p:spPr>
          <a:xfrm>
            <a:off x="769717" y="957739"/>
            <a:ext cx="7257326" cy="360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+mj-lt"/>
              </a:rPr>
              <a:t>Loan ID: Unique identifier for each loan.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+mj-lt"/>
              </a:rPr>
              <a:t>Customer ID : Unique identifier for each customer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+mj-lt"/>
              </a:rPr>
              <a:t>Loan Status : State of the loan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+mj-lt"/>
              </a:rPr>
              <a:t>Current Loan Amount : Amount of the loan currently held by customer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+mj-lt"/>
              </a:rPr>
              <a:t>Term : The duration of the loan (short/ long term)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+mj-lt"/>
              </a:rPr>
              <a:t>Credit Score: The credit score of the customer at the time of loan application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+mj-lt"/>
              </a:rPr>
              <a:t>Annual income : The annual income of customer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+mj-lt"/>
              </a:rPr>
              <a:t>Years in current job : The number of yeas the customer has been in their current job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+mj-lt"/>
              </a:rPr>
              <a:t>Purpose : Stated purpose of the loan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+mj-lt"/>
              </a:rPr>
              <a:t>Home ownership: The home ownership status of customer </a:t>
            </a:r>
          </a:p>
        </p:txBody>
      </p:sp>
    </p:spTree>
    <p:extLst>
      <p:ext uri="{BB962C8B-B14F-4D97-AF65-F5344CB8AC3E}">
        <p14:creationId xmlns:p14="http://schemas.microsoft.com/office/powerpoint/2010/main" val="256631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Data understanding</a:t>
            </a:r>
            <a:endParaRPr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57BA4-EE5D-B10C-572C-A99BAAEE4C4F}"/>
              </a:ext>
            </a:extLst>
          </p:cNvPr>
          <p:cNvSpPr txBox="1"/>
          <p:nvPr/>
        </p:nvSpPr>
        <p:spPr>
          <a:xfrm>
            <a:off x="769717" y="957739"/>
            <a:ext cx="7257326" cy="425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11. Monthly debt: obligations of the customer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12. Years in credit history : Number of yeas in the customer has had a credit history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13. Number of open account : The  number of account customers have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14. Months since last delinquent : The number of months since the customer has lad delinquencies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15. Number of credit problem : the number of credit-related problem(late payment, bankrupt…)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16. Current credit balance : The current total balance of all credit accounts held by customers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17. Maximum open credit : The highest amount of money that customers can have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18. Bankruptcies : The number of bankruptcies by the customer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19. Tax Liens: The number of tax liens against the customer </a:t>
            </a:r>
          </a:p>
        </p:txBody>
      </p:sp>
    </p:spTree>
    <p:extLst>
      <p:ext uri="{BB962C8B-B14F-4D97-AF65-F5344CB8AC3E}">
        <p14:creationId xmlns:p14="http://schemas.microsoft.com/office/powerpoint/2010/main" val="167580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5514</TotalTime>
  <Words>1732</Words>
  <Application>Microsoft Office PowerPoint</Application>
  <PresentationFormat>On-screen Show (16:9)</PresentationFormat>
  <Paragraphs>239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Aptos</vt:lpstr>
      <vt:lpstr>Arial</vt:lpstr>
      <vt:lpstr>Century Gothic</vt:lpstr>
      <vt:lpstr>Mulish</vt:lpstr>
      <vt:lpstr>Mulish ExtraBold</vt:lpstr>
      <vt:lpstr>Nunito Light</vt:lpstr>
      <vt:lpstr>Open Sans</vt:lpstr>
      <vt:lpstr>Raleway</vt:lpstr>
      <vt:lpstr>system-ui</vt:lpstr>
      <vt:lpstr>Wingdings</vt:lpstr>
      <vt:lpstr>Wingdings 3</vt:lpstr>
      <vt:lpstr>Ion</vt:lpstr>
      <vt:lpstr>Comprehensive Analysis  of  Factors Influencing  Loan Status</vt:lpstr>
      <vt:lpstr>Table of contents</vt:lpstr>
      <vt:lpstr>Purpose of the Analysis</vt:lpstr>
      <vt:lpstr>Introduction</vt:lpstr>
      <vt:lpstr>Introduction</vt:lpstr>
      <vt:lpstr>Data Understanding &amp; Data Preparation </vt:lpstr>
      <vt:lpstr>2. Data understanding</vt:lpstr>
      <vt:lpstr>2. Data understanding</vt:lpstr>
      <vt:lpstr>2. Data understanding</vt:lpstr>
      <vt:lpstr>Exploratory Data Analysis</vt:lpstr>
      <vt:lpstr>3. Exploratory Data Analysis </vt:lpstr>
      <vt:lpstr>3.1. Target Feature</vt:lpstr>
      <vt:lpstr>3.2. Numerical Feature</vt:lpstr>
      <vt:lpstr>3.2. Numerical Feature</vt:lpstr>
      <vt:lpstr>3.3. Categorical Feature</vt:lpstr>
      <vt:lpstr>3.4. Insights and Initial Predictions</vt:lpstr>
      <vt:lpstr>3.4. Insights and Initial Predictions</vt:lpstr>
      <vt:lpstr>3.4. Insights and Initial Predictions</vt:lpstr>
      <vt:lpstr>3.4. Insights and Initial Predictions</vt:lpstr>
      <vt:lpstr>3.4. Insights and Initial Predictions</vt:lpstr>
      <vt:lpstr>3.4. Insights and Initial Predictions</vt:lpstr>
      <vt:lpstr>3.4. Insights and Initial Predictions</vt:lpstr>
      <vt:lpstr>Feature Selection &amp; Modeling</vt:lpstr>
      <vt:lpstr>4. Feature Selection &amp; Modeling</vt:lpstr>
      <vt:lpstr>4.1. Model Selection</vt:lpstr>
      <vt:lpstr>4.3. Feature importance</vt:lpstr>
      <vt:lpstr>4.3. Feature importance</vt:lpstr>
      <vt:lpstr>4.4. Model Interpretability</vt:lpstr>
      <vt:lpstr>4.5. Customer portrait charged off</vt:lpstr>
      <vt:lpstr>Recommendation</vt:lpstr>
      <vt:lpstr>Thanks!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Nam Tran</dc:creator>
  <cp:lastModifiedBy>Nam Tran</cp:lastModifiedBy>
  <cp:revision>57</cp:revision>
  <dcterms:modified xsi:type="dcterms:W3CDTF">2024-08-06T13:39:09Z</dcterms:modified>
</cp:coreProperties>
</file>