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1c052101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1c052101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c0521012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1c0521012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1c05210127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1c05210127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CAPÍTULO 3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2812600" y="445025"/>
            <a:ext cx="385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/>
              <a:t>VARIABLES</a:t>
            </a:r>
            <a:endParaRPr b="1"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i="1">
                <a:solidFill>
                  <a:schemeClr val="dk1"/>
                </a:solidFill>
              </a:rPr>
              <a:t>Su función principal es guardar y recuperar datos, representar valores existentes y asignar unos nuevos con un nombre representativo en vez de tener que recordar este valor.</a:t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238" y="2889103"/>
            <a:ext cx="3583025" cy="8186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3853750" y="2535550"/>
            <a:ext cx="4978500" cy="13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 i="1">
                <a:solidFill>
                  <a:schemeClr val="dk1"/>
                </a:solidFill>
              </a:rPr>
              <a:t>Las variables tienen tipos, los más comunes son: STRINGS (cadenas de texto), ENTEROS, DECIMALES y BOOLEANOS (TRUE y FALSE)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11700" y="2431900"/>
            <a:ext cx="3542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>
                <a:solidFill>
                  <a:schemeClr val="dk1"/>
                </a:solidFill>
              </a:rPr>
              <a:t>CÓDIGO PYTHON</a:t>
            </a:r>
            <a:endParaRPr sz="20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2812600" y="445025"/>
            <a:ext cx="385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/>
              <a:t>CONDICIONALES</a:t>
            </a:r>
            <a:endParaRPr b="1"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i="1">
                <a:solidFill>
                  <a:schemeClr val="dk1"/>
                </a:solidFill>
              </a:rPr>
              <a:t>Los Condicionales son estructuras que permiten elegir entre la ejecución de una acción u otra. Son una condición, como bien indica su nombre, así que podemos pensar en ellos como si fueran el “si” condicional que usamos dentro de una frase</a:t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3853750" y="2535550"/>
            <a:ext cx="4978500" cy="18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 i="1">
                <a:solidFill>
                  <a:schemeClr val="dk1"/>
                </a:solidFill>
              </a:rPr>
              <a:t>Los condicionales tienen dos cosas dentro de si, Los Parámetros y el valor a comprobar de ese parámetro (STRINGS, ENTEROS, FLOAT y los BOOLEANOS)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672" y="2889021"/>
            <a:ext cx="3679075" cy="112395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311700" y="2431825"/>
            <a:ext cx="3542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000" b="1">
                <a:solidFill>
                  <a:schemeClr val="dk1"/>
                </a:solidFill>
              </a:rPr>
              <a:t>CÓDIGO PYTHON</a:t>
            </a:r>
            <a:endParaRPr sz="20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2812600" y="445025"/>
            <a:ext cx="385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b="1"/>
              <a:t>BUCLES</a:t>
            </a:r>
            <a:endParaRPr b="1"/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419" i="1">
                <a:solidFill>
                  <a:schemeClr val="dk1"/>
                </a:solidFill>
              </a:rPr>
              <a:t>Los Bucles son bloques de Código que se repiten una cantidad de veces en un Script o Software, se pueden utilizar para comprobar variables o Arrays varias veces o solo para repetir bloques de código con distintos propósitos</a:t>
            </a:r>
            <a:endParaRPr i="1">
              <a:solidFill>
                <a:schemeClr val="dk1"/>
              </a:solidFill>
            </a:endParaRPr>
          </a:p>
          <a:p>
            <a:pPr marL="457200" lvl="0" indent="-3429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419" b="1" i="1">
                <a:solidFill>
                  <a:schemeClr val="dk1"/>
                </a:solidFill>
              </a:rPr>
              <a:t>Existen dos tipos de bucles, While y For</a:t>
            </a:r>
            <a:endParaRPr b="1" i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Microsoft Office PowerPoint</Application>
  <PresentationFormat>Presentación en pantalla (16:9)</PresentationFormat>
  <Paragraphs>12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6" baseType="lpstr">
      <vt:lpstr>Arial</vt:lpstr>
      <vt:lpstr>Simple Light</vt:lpstr>
      <vt:lpstr>CAPÍTULO 3</vt:lpstr>
      <vt:lpstr>VARIABLES</vt:lpstr>
      <vt:lpstr>CONDICIONALES</vt:lpstr>
      <vt:lpstr>BUCLES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Ramses Belfor</cp:lastModifiedBy>
  <cp:revision>1</cp:revision>
  <dcterms:modified xsi:type="dcterms:W3CDTF">2024-08-03T16:23:01Z</dcterms:modified>
</cp:coreProperties>
</file>