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0556ed5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0556ed5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0556ed5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0556ed5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0556ed5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0556ed57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812600" y="445025"/>
            <a:ext cx="38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ARRAYS</a:t>
            </a:r>
            <a:endParaRPr b="1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i="1" dirty="0">
                <a:solidFill>
                  <a:schemeClr val="dk1"/>
                </a:solidFill>
              </a:rPr>
              <a:t>Los </a:t>
            </a:r>
            <a:r>
              <a:rPr lang="es-419" i="1" dirty="0" err="1">
                <a:solidFill>
                  <a:schemeClr val="dk1"/>
                </a:solidFill>
              </a:rPr>
              <a:t>Arrays</a:t>
            </a:r>
            <a:r>
              <a:rPr lang="es-419" i="1" dirty="0">
                <a:solidFill>
                  <a:schemeClr val="dk1"/>
                </a:solidFill>
              </a:rPr>
              <a:t> son una estructura de datos que permite almacenar y acceder a un conjunto de elementos del mismo tipo en una ubicación de memoria contigua. Cada elemento del array tiene una posición única en el mismo y se puede acceder a él utilizando su índice.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833350" y="2459875"/>
            <a:ext cx="4978500" cy="91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i="1" dirty="0">
                <a:solidFill>
                  <a:schemeClr val="dk1"/>
                </a:solidFill>
              </a:rPr>
              <a:t>Solo pueden guardar elementos de un mismo tipo de dato.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32150" y="2913625"/>
            <a:ext cx="354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solidFill>
                  <a:schemeClr val="dk1"/>
                </a:solidFill>
              </a:rPr>
              <a:t>CÓDIGO PYTHON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70825"/>
            <a:ext cx="5070300" cy="4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FUNCIONES Y PROCEDIMIENTOS</a:t>
            </a:r>
            <a:endParaRPr b="1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i="1">
                <a:solidFill>
                  <a:schemeClr val="dk1"/>
                </a:solidFill>
              </a:rPr>
              <a:t>Son bloques de código que realizan una tarea específica en un programa. Ambos son elementos fundamentales de la programación estructurada y se utilizan para dividir el código en secciones más pequeñas y manejables, lo que a su vez facilita el desarrollo y mantenimiento del programa.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853800" y="2892950"/>
            <a:ext cx="4978500" cy="14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i="1" dirty="0">
                <a:solidFill>
                  <a:schemeClr val="dk1"/>
                </a:solidFill>
              </a:rPr>
              <a:t>En ambos casos, se definen en un bloque de código separado y se invocan desde otras partes del programa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72850" y="2859150"/>
            <a:ext cx="354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b="1">
                <a:solidFill>
                  <a:schemeClr val="dk1"/>
                </a:solidFill>
              </a:rPr>
              <a:t>CÓDIGO PYTHON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25" y="3316350"/>
            <a:ext cx="3069000" cy="1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137</Words>
  <Application>Microsoft Office PowerPoint</Application>
  <PresentationFormat>Presentación en pantalla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CAPÍTULO 4</vt:lpstr>
      <vt:lpstr>ARRAYS</vt:lpstr>
      <vt:lpstr>FUNCIONES Y PROCEDIMIENTOS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Ramses Belfor</cp:lastModifiedBy>
  <cp:revision>2</cp:revision>
  <dcterms:modified xsi:type="dcterms:W3CDTF">2024-08-03T16:47:18Z</dcterms:modified>
</cp:coreProperties>
</file>