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d369a7460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d369a7460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d369a74604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d369a74604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d369a74604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d369a7460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d369a7460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d369a7460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s-419"/>
              <a:t>CAPÍTULO 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2812600" y="445025"/>
            <a:ext cx="38538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s-419" b="1"/>
              <a:t>PARAMETROS</a:t>
            </a:r>
            <a:endParaRPr b="1"/>
          </a:p>
        </p:txBody>
      </p:sp>
      <p:sp>
        <p:nvSpPr>
          <p:cNvPr id="60" name="Google Shape;6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Clr>
                <a:schemeClr val="dk1"/>
              </a:buClr>
              <a:buSzPts val="1100"/>
              <a:buFont typeface="Arial"/>
              <a:buNone/>
            </a:pPr>
            <a:r>
              <a:rPr lang="es-419">
                <a:solidFill>
                  <a:schemeClr val="dk1"/>
                </a:solidFill>
              </a:rPr>
              <a:t>Los Parámetros son valores que se pasan a una función/procedimiento para ser procesados, que permiten hacer codigo mas generico. Su alcance está limitado a la función/procedimiento al que pertenece.</a:t>
            </a:r>
            <a:endParaRPr i="1">
              <a:solidFill>
                <a:schemeClr val="dk1"/>
              </a:solidFill>
            </a:endParaRPr>
          </a:p>
        </p:txBody>
      </p:sp>
      <p:sp>
        <p:nvSpPr>
          <p:cNvPr id="61" name="Google Shape;61;p14"/>
          <p:cNvSpPr txBox="1"/>
          <p:nvPr/>
        </p:nvSpPr>
        <p:spPr>
          <a:xfrm>
            <a:off x="3853750" y="2535550"/>
            <a:ext cx="4978500" cy="13647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s-419" sz="1800">
                <a:solidFill>
                  <a:schemeClr val="dk1"/>
                </a:solidFill>
              </a:rPr>
              <a:t>Pueden devolver un solo tipo de dato</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1687900" y="445025"/>
            <a:ext cx="6221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419" sz="3000" b="1"/>
              <a:t>TIPOS PERSONALIZADOS</a:t>
            </a:r>
            <a:endParaRPr sz="3000" b="1"/>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a:bodyPr>
          <a:lstStyle/>
          <a:p>
            <a:pPr marL="0" lvl="0" indent="0" algn="just" rtl="0">
              <a:lnSpc>
                <a:spcPct val="150000"/>
              </a:lnSpc>
              <a:spcBef>
                <a:spcPts val="600"/>
              </a:spcBef>
              <a:spcAft>
                <a:spcPts val="0"/>
              </a:spcAft>
              <a:buClr>
                <a:schemeClr val="dk1"/>
              </a:buClr>
              <a:buSzPct val="61111"/>
              <a:buFont typeface="Arial"/>
              <a:buNone/>
            </a:pPr>
            <a:r>
              <a:rPr lang="es-419">
                <a:solidFill>
                  <a:schemeClr val="dk1"/>
                </a:solidFill>
              </a:rPr>
              <a:t>Son aquellos tipos de datos que tienen algunos campos que son iguales para todas las variables de ese tipo (parte fija) y otros campos que pueden ser diferentes (parte variante).</a:t>
            </a:r>
            <a:endParaRPr>
              <a:solidFill>
                <a:schemeClr val="dk1"/>
              </a:solidFill>
            </a:endParaRPr>
          </a:p>
          <a:p>
            <a:pPr marL="0" lvl="0" indent="0" algn="just" rtl="0">
              <a:lnSpc>
                <a:spcPct val="150000"/>
              </a:lnSpc>
              <a:spcBef>
                <a:spcPts val="1200"/>
              </a:spcBef>
              <a:spcAft>
                <a:spcPts val="0"/>
              </a:spcAft>
              <a:buClr>
                <a:schemeClr val="dk1"/>
              </a:buClr>
              <a:buSzPct val="61111"/>
              <a:buFont typeface="Arial"/>
              <a:buNone/>
            </a:pPr>
            <a:r>
              <a:rPr lang="es-419">
                <a:solidFill>
                  <a:schemeClr val="dk1"/>
                </a:solidFill>
              </a:rPr>
              <a:t>Los Registros</a:t>
            </a:r>
            <a:r>
              <a:rPr lang="es-419">
                <a:solidFill>
                  <a:srgbClr val="202122"/>
                </a:solidFill>
              </a:rPr>
              <a:t> son un tipo de dato estructurado formado por la unión de varios elementos bajo una misma estructura. Estos elementos pueden ser, o bien datos elementales (entero, real, carácter,...), o bien otras estructuras de datos. A cada uno de esos elementos se le llama campo.</a:t>
            </a:r>
            <a:endParaRPr>
              <a:solidFill>
                <a:schemeClr val="dk1"/>
              </a:solidFill>
            </a:endParaRPr>
          </a:p>
          <a:p>
            <a:pPr marL="0" lvl="0" indent="0" algn="just" rtl="0">
              <a:lnSpc>
                <a:spcPct val="150000"/>
              </a:lnSpc>
              <a:spcBef>
                <a:spcPts val="600"/>
              </a:spcBef>
              <a:spcAft>
                <a:spcPts val="0"/>
              </a:spcAft>
              <a:buClr>
                <a:schemeClr val="dk1"/>
              </a:buClr>
              <a:buSzPct val="61111"/>
              <a:buFont typeface="Arial"/>
              <a:buNone/>
            </a:pPr>
            <a:r>
              <a:rPr lang="es-419">
                <a:solidFill>
                  <a:schemeClr val="dk1"/>
                </a:solidFill>
              </a:rPr>
              <a:t>Un registro se diferencia de un array en que este es una colección de datos </a:t>
            </a:r>
            <a:r>
              <a:rPr lang="es-419" b="1">
                <a:solidFill>
                  <a:schemeClr val="dk1"/>
                </a:solidFill>
              </a:rPr>
              <a:t>iguales</a:t>
            </a:r>
            <a:r>
              <a:rPr lang="es-419">
                <a:solidFill>
                  <a:schemeClr val="dk1"/>
                </a:solidFill>
              </a:rPr>
              <a:t>, es decir, todos del mismo tipo, mientras que en un registro, los elementos que la componen, aunque podrían serlo, no tiene por qué ser del mismo tipo. Para que otros campos puedan ser diferentes, se deben usar variantes.</a:t>
            </a:r>
            <a:endParaRPr>
              <a:solidFill>
                <a:schemeClr val="dk1"/>
              </a:solidFill>
            </a:endParaRPr>
          </a:p>
          <a:p>
            <a:pPr marL="0" lvl="0" indent="0" algn="just" rtl="0">
              <a:lnSpc>
                <a:spcPct val="150000"/>
              </a:lnSpc>
              <a:spcBef>
                <a:spcPts val="1200"/>
              </a:spcBef>
              <a:spcAft>
                <a:spcPts val="1200"/>
              </a:spcAft>
              <a:buClr>
                <a:schemeClr val="dk1"/>
              </a:buClr>
              <a:buSzPct val="61111"/>
              <a:buFont typeface="Arial"/>
              <a:buNone/>
            </a:pP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1687900" y="227475"/>
            <a:ext cx="62217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419" sz="3000" b="1"/>
              <a:t>CÓDIGO PYTHON</a:t>
            </a:r>
            <a:endParaRPr sz="3000" b="1"/>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lnSpc>
                <a:spcPct val="150000"/>
              </a:lnSpc>
              <a:spcBef>
                <a:spcPts val="600"/>
              </a:spcBef>
              <a:spcAft>
                <a:spcPts val="1200"/>
              </a:spcAft>
              <a:buClr>
                <a:schemeClr val="dk1"/>
              </a:buClr>
              <a:buSzPts val="1100"/>
              <a:buFont typeface="Arial"/>
              <a:buNone/>
            </a:pPr>
            <a:endParaRPr>
              <a:solidFill>
                <a:schemeClr val="dk1"/>
              </a:solidFill>
            </a:endParaRPr>
          </a:p>
        </p:txBody>
      </p:sp>
      <p:pic>
        <p:nvPicPr>
          <p:cNvPr id="75" name="Google Shape;75;p16"/>
          <p:cNvPicPr preferRelativeResize="0"/>
          <p:nvPr/>
        </p:nvPicPr>
        <p:blipFill>
          <a:blip r:embed="rId4">
            <a:alphaModFix/>
          </a:blip>
          <a:stretch>
            <a:fillRect/>
          </a:stretch>
        </p:blipFill>
        <p:spPr>
          <a:xfrm>
            <a:off x="311700" y="3206788"/>
            <a:ext cx="4248150" cy="1362075"/>
          </a:xfrm>
          <a:prstGeom prst="rect">
            <a:avLst/>
          </a:prstGeom>
          <a:noFill/>
          <a:ln>
            <a:noFill/>
          </a:ln>
        </p:spPr>
      </p:pic>
      <p:pic>
        <p:nvPicPr>
          <p:cNvPr id="76" name="Google Shape;76;p16"/>
          <p:cNvPicPr preferRelativeResize="0"/>
          <p:nvPr/>
        </p:nvPicPr>
        <p:blipFill>
          <a:blip r:embed="rId5">
            <a:alphaModFix/>
          </a:blip>
          <a:stretch>
            <a:fillRect/>
          </a:stretch>
        </p:blipFill>
        <p:spPr>
          <a:xfrm>
            <a:off x="311700" y="1152475"/>
            <a:ext cx="5667375" cy="14097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201</Words>
  <Application>Microsoft Office PowerPoint</Application>
  <PresentationFormat>Presentación en pantalla (16:9)</PresentationFormat>
  <Paragraphs>9</Paragraphs>
  <Slides>4</Slides>
  <Notes>4</Notes>
  <HiddenSlides>0</HiddenSlides>
  <MMClips>0</MMClips>
  <ScaleCrop>false</ScaleCrop>
  <HeadingPairs>
    <vt:vector size="6" baseType="variant">
      <vt:variant>
        <vt:lpstr>Fuentes usadas</vt:lpstr>
      </vt:variant>
      <vt:variant>
        <vt:i4>1</vt:i4>
      </vt:variant>
      <vt:variant>
        <vt:lpstr>Tema</vt:lpstr>
      </vt:variant>
      <vt:variant>
        <vt:i4>1</vt:i4>
      </vt:variant>
      <vt:variant>
        <vt:lpstr>Títulos de diapositiva</vt:lpstr>
      </vt:variant>
      <vt:variant>
        <vt:i4>4</vt:i4>
      </vt:variant>
    </vt:vector>
  </HeadingPairs>
  <TitlesOfParts>
    <vt:vector size="6" baseType="lpstr">
      <vt:lpstr>Arial</vt:lpstr>
      <vt:lpstr>Simple Light</vt:lpstr>
      <vt:lpstr>CAPÍTULO 5</vt:lpstr>
      <vt:lpstr>PARAMETROS</vt:lpstr>
      <vt:lpstr>TIPOS PERSONALIZADOS</vt:lpstr>
      <vt:lpstr>CÓDIGO 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Ramses Belfor</cp:lastModifiedBy>
  <cp:revision>1</cp:revision>
  <dcterms:modified xsi:type="dcterms:W3CDTF">2024-09-26T19:13:02Z</dcterms:modified>
</cp:coreProperties>
</file>