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74" r:id="rId2"/>
    <p:sldId id="275" r:id="rId3"/>
    <p:sldId id="276" r:id="rId4"/>
    <p:sldId id="277" r:id="rId5"/>
    <p:sldId id="27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50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226404c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226404c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1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2fc5403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2fc5403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6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2fc5403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2fc5403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05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2fc5403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2fc5403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65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fc5403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2fc5403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93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311700" y="1769550"/>
            <a:ext cx="85206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</a:rPr>
              <a:t>CLASE 3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1156100" y="1304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ctr" rtl="0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SzPts val="1100"/>
              <a:buNone/>
            </a:pPr>
            <a:r>
              <a:rPr lang="es-419" sz="3000" b="1" dirty="0">
                <a:solidFill>
                  <a:srgbClr val="FFFFFF"/>
                </a:solidFill>
              </a:rPr>
              <a:t>¿QUÉ SON LAS COLECCIONES?</a:t>
            </a:r>
            <a:endParaRPr sz="3000" b="1" dirty="0">
              <a:solidFill>
                <a:schemeClr val="lt1"/>
              </a:solidFill>
            </a:endParaRPr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272600" y="1002319"/>
            <a:ext cx="8520600" cy="352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lt1"/>
                </a:solidFill>
              </a:rPr>
              <a:t>Una colección es una estructura de datos que permite almacenar y manipular un grupo de objetos relacionados. Estas estructuras, también conocidas como contenedores, ofrecen maneras eficientes de organizar, acceder y operar sobre múltiples elementos como una sola unidad. </a:t>
            </a:r>
            <a:endParaRPr sz="16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1156100" y="4450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>
                <a:solidFill>
                  <a:schemeClr val="lt1"/>
                </a:solidFill>
              </a:rPr>
              <a:t>¿QUÉ BENEFICIOS OTORGAN?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>
                <a:solidFill>
                  <a:schemeClr val="lt1"/>
                </a:solidFill>
              </a:rPr>
              <a:t>Agrupación de elementos:</a:t>
            </a:r>
            <a:br>
              <a:rPr lang="es-419" sz="1100" b="1">
                <a:solidFill>
                  <a:schemeClr val="lt1"/>
                </a:solidFill>
              </a:rPr>
            </a:br>
            <a:r>
              <a:rPr lang="es-419" sz="1100">
                <a:solidFill>
                  <a:schemeClr val="lt1"/>
                </a:solidFill>
              </a:rPr>
              <a:t>Las colecciones agrupan objetos relacionados bajo un mismo nombre, permitiendo tratar múltiples elementos como una entidad única. </a:t>
            </a:r>
            <a:endParaRPr sz="1100">
              <a:solidFill>
                <a:schemeClr val="lt1"/>
              </a:solidFill>
            </a:endParaRPr>
          </a:p>
          <a:p>
            <a:pPr marL="0" marR="6350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>
                <a:solidFill>
                  <a:schemeClr val="lt1"/>
                </a:solidFill>
              </a:rPr>
              <a:t>Organización y acceso:</a:t>
            </a:r>
            <a:br>
              <a:rPr lang="es-419" sz="1100" b="1">
                <a:solidFill>
                  <a:schemeClr val="lt1"/>
                </a:solidFill>
              </a:rPr>
            </a:br>
            <a:r>
              <a:rPr lang="es-419" sz="1100">
                <a:solidFill>
                  <a:schemeClr val="lt1"/>
                </a:solidFill>
              </a:rPr>
              <a:t>Facilita la organización de datos de diferentes maneras (listas, conjuntos, diccionarios, etc.) y permite acceder, modificar y manipular estos elementos de forma eficiente. </a:t>
            </a:r>
            <a:endParaRPr sz="1100">
              <a:solidFill>
                <a:schemeClr val="lt1"/>
              </a:solidFill>
            </a:endParaRPr>
          </a:p>
          <a:p>
            <a:pPr marL="0" marR="6350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>
                <a:solidFill>
                  <a:schemeClr val="lt1"/>
                </a:solidFill>
              </a:rPr>
              <a:t>Flexibilidad:</a:t>
            </a:r>
            <a:br>
              <a:rPr lang="es-419" sz="1100" b="1">
                <a:solidFill>
                  <a:schemeClr val="lt1"/>
                </a:solidFill>
              </a:rPr>
            </a:br>
            <a:r>
              <a:rPr lang="es-419" sz="1100">
                <a:solidFill>
                  <a:schemeClr val="lt1"/>
                </a:solidFill>
              </a:rPr>
              <a:t>Permiten almacenar elementos de diferentes tipos o incluso elementos de diferentes tipos dentro de la misma colección. </a:t>
            </a:r>
            <a:endParaRPr sz="1100">
              <a:solidFill>
                <a:schemeClr val="lt1"/>
              </a:solidFill>
            </a:endParaRPr>
          </a:p>
          <a:p>
            <a:pPr marL="0" marR="6350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>
                <a:solidFill>
                  <a:schemeClr val="lt1"/>
                </a:solidFill>
              </a:rPr>
              <a:t>Operaciones comunes:</a:t>
            </a:r>
            <a:br>
              <a:rPr lang="es-419" sz="1100" b="1">
                <a:solidFill>
                  <a:schemeClr val="lt1"/>
                </a:solidFill>
              </a:rPr>
            </a:br>
            <a:r>
              <a:rPr lang="es-419" sz="1100">
                <a:solidFill>
                  <a:schemeClr val="lt1"/>
                </a:solidFill>
              </a:rPr>
              <a:t>Ofrecen operaciones estándar como añadir elementos, eliminar elementos, buscar elementos, contar elementos, etc. </a:t>
            </a:r>
            <a:endParaRPr sz="1100">
              <a:solidFill>
                <a:schemeClr val="lt1"/>
              </a:solidFill>
            </a:endParaRPr>
          </a:p>
          <a:p>
            <a:pPr marL="0" marR="63500" lvl="0" indent="0" algn="l" rtl="0">
              <a:lnSpc>
                <a:spcPct val="115000"/>
              </a:lnSpc>
              <a:spcBef>
                <a:spcPts val="21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>
                <a:solidFill>
                  <a:schemeClr val="lt1"/>
                </a:solidFill>
              </a:rPr>
              <a:t>Ventajas:</a:t>
            </a:r>
            <a:br>
              <a:rPr lang="es-419" sz="1100" b="1">
                <a:solidFill>
                  <a:schemeClr val="lt1"/>
                </a:solidFill>
              </a:rPr>
            </a:br>
            <a:r>
              <a:rPr lang="es-419" sz="1100">
                <a:solidFill>
                  <a:schemeClr val="lt1"/>
                </a:solidFill>
              </a:rPr>
              <a:t>Mejoran la legibilidad, el mantenimiento y el rendimiento del código, al facilitar la manipulación y el procesamiento de datos.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1156100" y="4450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ctr" rtl="0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000" b="1">
                <a:solidFill>
                  <a:schemeClr val="lt1"/>
                </a:solidFill>
              </a:rPr>
              <a:t>USOS EN PROGRAMACIÓN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lt1"/>
                </a:solidFill>
              </a:rPr>
              <a:t>Gestión de datos:</a:t>
            </a:r>
            <a:r>
              <a:rPr lang="es-419">
                <a:solidFill>
                  <a:schemeClr val="lt1"/>
                </a:solidFill>
              </a:rPr>
              <a:t> Almacenar y manipular información en aplicaciones. </a:t>
            </a:r>
            <a:endParaRPr>
              <a:solidFill>
                <a:schemeClr val="lt1"/>
              </a:solidFill>
            </a:endParaRPr>
          </a:p>
          <a:p>
            <a:pPr marL="0" marR="6350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lt1"/>
                </a:solidFill>
              </a:rPr>
              <a:t>Implementación de estructuras de datos:</a:t>
            </a:r>
            <a:r>
              <a:rPr lang="es-419">
                <a:solidFill>
                  <a:schemeClr val="lt1"/>
                </a:solidFill>
              </a:rPr>
              <a:t> Crear estructuras de datos complejas como árboles, grafos, etc. </a:t>
            </a:r>
            <a:endParaRPr>
              <a:solidFill>
                <a:schemeClr val="lt1"/>
              </a:solidFill>
            </a:endParaRPr>
          </a:p>
          <a:p>
            <a:pPr marL="0" marR="6350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lt1"/>
                </a:solidFill>
              </a:rPr>
              <a:t>Programación orientada a objetos:</a:t>
            </a:r>
            <a:r>
              <a:rPr lang="es-419">
                <a:solidFill>
                  <a:schemeClr val="lt1"/>
                </a:solidFill>
              </a:rPr>
              <a:t> Organizar objetos y facilitar su interacción.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lt1"/>
                </a:solidFill>
              </a:rPr>
              <a:t>Procesamiento de datos:</a:t>
            </a:r>
            <a:r>
              <a:rPr lang="es-419">
                <a:solidFill>
                  <a:schemeClr val="lt1"/>
                </a:solidFill>
              </a:rPr>
              <a:t> Realizar operaciones sobre conjuntos de datos. </a:t>
            </a:r>
            <a:endParaRPr sz="1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1156100" y="1304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00" lvl="0" indent="0" algn="ctr" rtl="0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SzPts val="1100"/>
              <a:buNone/>
            </a:pPr>
            <a:r>
              <a:rPr lang="es-419" sz="3000" b="1">
                <a:solidFill>
                  <a:schemeClr val="lt1"/>
                </a:solidFill>
              </a:rPr>
              <a:t>EJEMPLOS DE COLECCIONES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759250"/>
            <a:ext cx="85206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EEF0FF"/>
              </a:buClr>
              <a:buSzPts val="1600"/>
              <a:buChar char="●"/>
            </a:pPr>
            <a:r>
              <a:rPr lang="es-419" sz="1600" b="1">
                <a:solidFill>
                  <a:srgbClr val="EEF0FF"/>
                </a:solidFill>
              </a:rPr>
              <a:t>Listas:</a:t>
            </a:r>
            <a:r>
              <a:rPr lang="es-419" sz="1600">
                <a:solidFill>
                  <a:srgbClr val="EEF0FF"/>
                </a:solidFill>
              </a:rPr>
              <a:t> Ordenan elementos y permiten accesos por índice.</a:t>
            </a:r>
            <a:endParaRPr sz="1600">
              <a:solidFill>
                <a:srgbClr val="EEF0FF"/>
              </a:solidFill>
            </a:endParaRPr>
          </a:p>
          <a:p>
            <a:pPr marL="457200" lvl="0" indent="-330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 b="1">
                <a:solidFill>
                  <a:schemeClr val="lt1"/>
                </a:solidFill>
              </a:rPr>
              <a:t>Conjuntos (Sets):</a:t>
            </a:r>
            <a:r>
              <a:rPr lang="es-419" sz="1600">
                <a:solidFill>
                  <a:schemeClr val="lt1"/>
                </a:solidFill>
              </a:rPr>
              <a:t> Almacenan elementos únicos y no ordenados.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 b="1">
                <a:solidFill>
                  <a:schemeClr val="lt1"/>
                </a:solidFill>
              </a:rPr>
              <a:t>Diccionarios (Mapas o Hashmaps):</a:t>
            </a:r>
            <a:r>
              <a:rPr lang="es-419" sz="1600">
                <a:solidFill>
                  <a:schemeClr val="lt1"/>
                </a:solidFill>
              </a:rPr>
              <a:t> Asocian claves con valores.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 b="1">
                <a:solidFill>
                  <a:schemeClr val="lt1"/>
                </a:solidFill>
              </a:rPr>
              <a:t>Pilas (Stacks):</a:t>
            </a:r>
            <a:r>
              <a:rPr lang="es-419" sz="1600">
                <a:solidFill>
                  <a:schemeClr val="lt1"/>
                </a:solidFill>
              </a:rPr>
              <a:t> Implementan una estructura LIFO (Last In, First Out).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 b="1">
                <a:solidFill>
                  <a:schemeClr val="lt1"/>
                </a:solidFill>
              </a:rPr>
              <a:t>Colas (Queues):</a:t>
            </a:r>
            <a:r>
              <a:rPr lang="es-419" sz="1600">
                <a:solidFill>
                  <a:schemeClr val="lt1"/>
                </a:solidFill>
              </a:rPr>
              <a:t> Implementan una estructura FIFO (First In, First Out).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 b="1">
                <a:solidFill>
                  <a:schemeClr val="lt1"/>
                </a:solidFill>
              </a:rPr>
              <a:t>Arrays:</a:t>
            </a:r>
            <a:r>
              <a:rPr lang="es-419" sz="1600">
                <a:solidFill>
                  <a:schemeClr val="lt1"/>
                </a:solidFill>
              </a:rPr>
              <a:t> Estructuras de datos que almacenan elementos del mismo tipo en posiciones contiguas de memoria. 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 b="1">
                <a:solidFill>
                  <a:schemeClr val="lt1"/>
                </a:solidFill>
              </a:rPr>
              <a:t>Matrices: </a:t>
            </a:r>
            <a:r>
              <a:rPr lang="es-419" sz="1600">
                <a:solidFill>
                  <a:schemeClr val="lt1"/>
                </a:solidFill>
              </a:rPr>
              <a:t>Organizan datos en filas y columnas, útiles para representar imágenes o tablas. 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 b="1">
                <a:solidFill>
                  <a:schemeClr val="lt1"/>
                </a:solidFill>
              </a:rPr>
              <a:t>Tablas hash: </a:t>
            </a:r>
            <a:r>
              <a:rPr lang="es-419" sz="1600">
                <a:solidFill>
                  <a:schemeClr val="lt1"/>
                </a:solidFill>
              </a:rPr>
              <a:t>Proporcionan acceso rápido a los elementos basándose en una función hash.</a:t>
            </a:r>
            <a:endParaRPr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228</Words>
  <Application>Microsoft Office PowerPoint</Application>
  <PresentationFormat>Presentación en pantalla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CLASE 3</vt:lpstr>
      <vt:lpstr>¿QUÉ SON LAS COLECCIONES?</vt:lpstr>
      <vt:lpstr>¿QUÉ BENEFICIOS OTORGAN?</vt:lpstr>
      <vt:lpstr>USOS EN PROGRAMACIÓN</vt:lpstr>
      <vt:lpstr>EJEMPLOS DE COLECCIONES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</dc:title>
  <cp:lastModifiedBy>Belforte</cp:lastModifiedBy>
  <cp:revision>2</cp:revision>
  <dcterms:modified xsi:type="dcterms:W3CDTF">2025-07-10T11:03:47Z</dcterms:modified>
</cp:coreProperties>
</file>