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69550"/>
            <a:ext cx="85206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MX">
                <a:solidFill>
                  <a:schemeClr val="lt1"/>
                </a:solidFill>
              </a:rPr>
              <a:t>INTRO MOTORES VIDEOJUEGOS TP FINAL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12784" y="2797350"/>
            <a:ext cx="71184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-Lautaro Colman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-Pierre Gutierrez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-Juan Ignacio Belforte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56100" y="130425"/>
            <a:ext cx="675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ctr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SzPts val="1100"/>
              <a:buNone/>
            </a:pPr>
            <a:r>
              <a:rPr b="1" lang="es-MX" sz="3000">
                <a:solidFill>
                  <a:srgbClr val="FFFFFF"/>
                </a:solidFill>
              </a:rPr>
              <a:t>IDEA PRINCIPAL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2600" y="1002319"/>
            <a:ext cx="8520600" cy="3523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MX" sz="2800">
                <a:solidFill>
                  <a:schemeClr val="lt1"/>
                </a:solidFill>
              </a:rPr>
              <a:t>El trabajo tiene como enfoque, poner en práctica lo aprendido, por medio de un juego de plataformas en 2D</a:t>
            </a:r>
            <a:endParaRPr b="1"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MX" sz="3000">
                <a:solidFill>
                  <a:schemeClr val="lt1"/>
                </a:solidFill>
              </a:rPr>
              <a:t>HERRAMIENTAS UTILIZADAS DE GODOT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Plataformas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Armas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Cámara que sigue al jugador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Puzzles</a:t>
            </a:r>
            <a:endParaRPr b="1" sz="24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Movimiento Jugador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Detección de colisiones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Detector de plataformas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Físicas específicas del personaje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MX" sz="3000">
                <a:solidFill>
                  <a:schemeClr val="lt1"/>
                </a:solidFill>
              </a:rPr>
              <a:t>HERRAMIENTAS UTILIZADAS DE GODOT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Sistema de audio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Movimiento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Cámara que sigue al jugador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Efectos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Recurso de Colisión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Sistema de animación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Manejo de entradas (Input System)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2400">
                <a:solidFill>
                  <a:schemeClr val="lt1"/>
                </a:solidFill>
              </a:rPr>
              <a:t>Sistema de scripting (Lógica de juego)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7322" y="173814"/>
            <a:ext cx="9016678" cy="978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ctr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3000">
                <a:solidFill>
                  <a:schemeClr val="lt1"/>
                </a:solidFill>
              </a:rPr>
              <a:t>¿POR QUÉ ELEGIMOS LO QUE ELEGIMOS?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MX">
                <a:solidFill>
                  <a:schemeClr val="lt1"/>
                </a:solidFill>
              </a:rPr>
              <a:t>Decidimos usar godot y los subsistemas elegidos porque Belforte tiene experiencia en Godot dado a sus tutoriales de YouTube, Gutierrez no tiene experiencia con godot pero si con GDevelop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130425"/>
            <a:ext cx="9144000" cy="86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ctr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SzPts val="1100"/>
              <a:buNone/>
            </a:pPr>
            <a:r>
              <a:rPr b="1" lang="es-MX" sz="3000">
                <a:solidFill>
                  <a:schemeClr val="lt1"/>
                </a:solidFill>
              </a:rPr>
              <a:t>EXPERIENCIA DE LOS INTEGRANTES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04708"/>
            <a:ext cx="8520600" cy="314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1600">
                <a:solidFill>
                  <a:schemeClr val="lt1"/>
                </a:solidFill>
              </a:rPr>
              <a:t>Belforte: Trabajé como ilustrador y animador para algunos influencers, y he usado Godot para algunos videos que hice</a:t>
            </a:r>
            <a:endParaRPr b="1" sz="1600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MX" sz="1600">
                <a:solidFill>
                  <a:schemeClr val="lt1"/>
                </a:solidFill>
              </a:rPr>
              <a:t>Gutierrez: Tengo un poco de experiencia en scripting y un poco de conocimiento sobre creación de niveles en gdevelop, en Godot no tengo mucho conocimiento, pero me encuentro investigando sobre lo que me proporciona el motor de godot.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130425"/>
            <a:ext cx="9144000" cy="86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ctr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SzPts val="1100"/>
              <a:buNone/>
            </a:pPr>
            <a:r>
              <a:rPr b="1" lang="es-MX" sz="3000">
                <a:solidFill>
                  <a:schemeClr val="lt1"/>
                </a:solidFill>
              </a:rPr>
              <a:t>PREGUNTAS POR RESPONDER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504708"/>
            <a:ext cx="8520600" cy="314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MX">
                <a:solidFill>
                  <a:schemeClr val="lt1"/>
                </a:solidFill>
              </a:rPr>
              <a:t>¿Cómo fue que realizaron las animaciones en godot? ¿Utilizaron una herramienta del motor? Si así fuera ¿cual? ¿Qué fue lo que más les costó realizar a la hora de escribir el código? ¿Qué programa fue el que utilizaron para la parte artística? ¿Surgieron algunos bugs o glitches durante la creación del programa? Si así fuera, ¿cuáles eran y que provocaban? ¿Los pudieron resolver? ¿Que había que cambiar para solucionar dichos errores?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