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roxima Nov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roximaNov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ProximaNova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roximaNova-bold.fntdata"/><Relationship Id="rId6" Type="http://schemas.openxmlformats.org/officeDocument/2006/relationships/slide" Target="slides/slide1.xml"/><Relationship Id="rId18" Type="http://schemas.openxmlformats.org/officeDocument/2006/relationships/font" Target="fonts/ProximaNova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" name="Google Shape;10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" name="Google Shape;110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b="0" i="0" sz="28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b="0" i="0" sz="18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Proxima Nova"/>
              <a:buChar char="■"/>
              <a:defRPr b="0" i="0" sz="1400" u="none" cap="none" strike="noStrike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i_cVJgIz_C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Base de Datos I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/>
              <a:t>SQL - INSERT / UPDATE / DELETE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DELETE</a:t>
            </a:r>
            <a:endParaRPr/>
          </a:p>
        </p:txBody>
      </p:sp>
      <p:sp>
        <p:nvSpPr>
          <p:cNvPr id="120" name="Google Shape;120;p22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DELETE FROM Empleado;</a:t>
            </a:r>
            <a:endParaRPr/>
          </a:p>
        </p:txBody>
      </p:sp>
      <p:sp>
        <p:nvSpPr>
          <p:cNvPr id="121" name="Google Shape;121;p22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“Eliminar todos los empleados”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Sintaxis TRUNCATE</a:t>
            </a:r>
            <a:endParaRPr/>
          </a:p>
        </p:txBody>
      </p:sp>
      <p:sp>
        <p:nvSpPr>
          <p:cNvPr id="127" name="Google Shape;127;p23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TRUNCATE [TABLE] &lt;tabla&gt;;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TRUNCATE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TRUNCATE TABLE Empleado;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“Eliminar todos los empleados”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Sintaxis INSERT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INSERT INTO &lt;tabla&gt;</a:t>
            </a:r>
            <a:br>
              <a:rPr lang="en"/>
            </a:br>
            <a:r>
              <a:rPr lang="en"/>
              <a:t>[ ( &lt;lista_campos&gt; ) ]</a:t>
            </a:r>
            <a:br>
              <a:rPr lang="en"/>
            </a:br>
            <a:r>
              <a:rPr lang="en"/>
              <a:t>VALUES ( &lt;lista_valores&gt;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INSERT</a:t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INSERT INTO Empleado</a:t>
            </a:r>
            <a:br>
              <a:rPr lang="en"/>
            </a:br>
            <a:r>
              <a:rPr lang="en"/>
              <a:t>( nro, nombre, cod_esp, f_ingreso, sueldo )</a:t>
            </a:r>
            <a:br>
              <a:rPr lang="en"/>
            </a:br>
            <a:r>
              <a:rPr lang="en"/>
              <a:t>VALUES ( 5, ‘Hector’, 2, ‘20200101’, 5000 );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“Insertar al empleado de número 5 llamado Héctor, quien ingresó el 01/01/2020 con un sueldo de $5000 y especialidad de código 2”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Sintaxis INSERT de múltiples registros</a:t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INSERT INTO &lt;tabla&gt;</a:t>
            </a:r>
            <a:br>
              <a:rPr lang="en"/>
            </a:br>
            <a:r>
              <a:rPr lang="en"/>
              <a:t>[ ( &lt;lista_campos&gt; ) ]</a:t>
            </a:r>
            <a:br>
              <a:rPr lang="en"/>
            </a:br>
            <a:r>
              <a:rPr lang="en"/>
              <a:t>VALUES ( &lt;lista_valores1&gt; ), ( &lt;lista_valores2&gt; ), … , ( &lt;lista_valoresN&gt; );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Sintaxis UPDATE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UPDATE &lt;tabla&gt;</a:t>
            </a:r>
            <a:br>
              <a:rPr lang="en"/>
            </a:br>
            <a:r>
              <a:rPr lang="en"/>
              <a:t>SET &lt;campo1&gt; = &lt;valor1&gt;,</a:t>
            </a:r>
            <a:br>
              <a:rPr lang="en"/>
            </a:br>
            <a:r>
              <a:rPr lang="en"/>
              <a:t>        &lt;campo2&gt; = &lt;valor2&gt;,</a:t>
            </a:r>
            <a:br>
              <a:rPr lang="en"/>
            </a:br>
            <a:r>
              <a:rPr lang="en"/>
              <a:t>        …</a:t>
            </a:r>
            <a:br>
              <a:rPr lang="en"/>
            </a:br>
            <a:r>
              <a:rPr lang="en"/>
              <a:t>        &lt;campoN&gt; = &lt;valorN&gt;,</a:t>
            </a:r>
            <a:br>
              <a:rPr lang="en"/>
            </a:br>
            <a:r>
              <a:rPr lang="en"/>
              <a:t>[ WHERE &lt;condicion&gt; ];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UPDATE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UPDATE Empleado</a:t>
            </a:r>
            <a:br>
              <a:rPr lang="en"/>
            </a:br>
            <a:r>
              <a:rPr lang="en"/>
              <a:t>SET cod_esp = 3</a:t>
            </a:r>
            <a:br>
              <a:rPr lang="en"/>
            </a:br>
            <a:r>
              <a:rPr lang="en"/>
              <a:t>WHERE nro = 5;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“Al empleado de número 5 deberá modificarse su especialidad a la de código 3”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UPDATE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UPDATE Empleado</a:t>
            </a:r>
            <a:br>
              <a:rPr lang="en"/>
            </a:br>
            <a:r>
              <a:rPr lang="en"/>
              <a:t>SET sueldo = sueldo + 1000;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“Incrementar $1000 el sueldo de todos los empleados”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Sintaxis DELETE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DELETE FROM &lt;tabla&gt;</a:t>
            </a:r>
            <a:br>
              <a:rPr lang="en"/>
            </a:br>
            <a:r>
              <a:rPr lang="en"/>
              <a:t>[ WHERE &lt;condicion&gt; ];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18900" y="1370325"/>
            <a:ext cx="2545874" cy="2549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>
            <p:ph idx="1" type="body"/>
          </p:nvPr>
        </p:nvSpPr>
        <p:spPr>
          <a:xfrm>
            <a:off x="311700" y="4429700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i="1" lang="en"/>
              <a:t>*Ref: </a:t>
            </a:r>
            <a:r>
              <a:rPr i="1" lang="en">
                <a:solidFill>
                  <a:schemeClr val="hlink"/>
                </a:solidFill>
                <a:uFill>
                  <a:noFill/>
                </a:uFill>
                <a:hlinkClick r:id="rId4"/>
              </a:rPr>
              <a:t>https://www.youtube.com/watch?v=i_cVJgIz_Cs</a:t>
            </a:r>
            <a:endParaRPr i="1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Ejemplo DELETE</a:t>
            </a:r>
            <a:endParaRPr/>
          </a:p>
        </p:txBody>
      </p:sp>
      <p:sp>
        <p:nvSpPr>
          <p:cNvPr id="113" name="Google Shape;113;p21"/>
          <p:cNvSpPr txBox="1"/>
          <p:nvPr>
            <p:ph idx="1" type="body"/>
          </p:nvPr>
        </p:nvSpPr>
        <p:spPr>
          <a:xfrm>
            <a:off x="311700" y="196132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DELETE FROM Empleado</a:t>
            </a:r>
            <a:br>
              <a:rPr lang="en"/>
            </a:br>
            <a:r>
              <a:rPr lang="en"/>
              <a:t>WHERE nombre LIKE ‘A%’;</a:t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311700" y="1152475"/>
            <a:ext cx="8520600" cy="5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rPr lang="en"/>
              <a:t>“Eliminar todos los empleados cuyo nombre comienza con A”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