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5D3"/>
    <a:srgbClr val="714F4A"/>
    <a:srgbClr val="191F29"/>
    <a:srgbClr val="B8938E"/>
    <a:srgbClr val="573A43"/>
    <a:srgbClr val="A35B60"/>
    <a:srgbClr val="AA6160"/>
    <a:srgbClr val="845752"/>
    <a:srgbClr val="C49699"/>
    <a:srgbClr val="1E2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rgbClr val="573A43"/>
          </a:fgClr>
          <a:bgClr>
            <a:srgbClr val="E3D5D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0"/>
            <a:ext cx="54864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  <a:ln>
            <a:noFill/>
          </a:ln>
        </p:spPr>
        <p:txBody>
          <a:bodyPr/>
          <a:lstStyle/>
          <a:p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🎮</a:t>
            </a:r>
            <a:r>
              <a:rPr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Design Document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16175"/>
            <a:ext cx="6400800" cy="975946"/>
          </a:xfrm>
        </p:spPr>
        <p:txBody>
          <a:bodyPr>
            <a:normAutofit/>
          </a:bodyPr>
          <a:lstStyle/>
          <a:p>
            <a:r>
              <a:rPr lang="es-AR" sz="4800" b="1" dirty="0" err="1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Undead</a:t>
            </a:r>
            <a:r>
              <a:rPr lang="es-AR" sz="4800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4800" b="1" dirty="0" err="1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Psychotic</a:t>
            </a:r>
            <a:endParaRPr sz="4800" b="1" dirty="0"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677870"/>
            <a:ext cx="9144000" cy="3180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800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r>
              <a:rPr lang="es-MX" sz="4800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Juan Ignacio Belforte</a:t>
            </a:r>
          </a:p>
          <a:p>
            <a:r>
              <a:rPr lang="es-MX" sz="4800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Lautaro Nicolás Colman</a:t>
            </a:r>
            <a:endParaRPr lang="es-AR" sz="4800" b="1" dirty="0"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rgbClr val="714F4A"/>
          </a:fgClr>
          <a:bgClr>
            <a:srgbClr val="E3D5D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38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📌 </a:t>
            </a:r>
            <a:r>
              <a:rPr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</a:t>
            </a:r>
            <a:r>
              <a:rPr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jugador</a:t>
            </a:r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</a:t>
            </a:r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asesinar a todos los ciudadanos, evitando a la </a:t>
            </a:r>
            <a:r>
              <a:rPr lang="es-AR" b="1" dirty="0" err="1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policia</a:t>
            </a:r>
            <a:r>
              <a:rPr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b="1" dirty="0"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policía lo persigue todo el tiempo</a:t>
            </a:r>
            <a:r>
              <a:rPr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b="1" dirty="0"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que </a:t>
            </a:r>
            <a:r>
              <a:rPr lang="es-AR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asesino mate a todos los ciudadanos sin ser capturado por la </a:t>
            </a:r>
            <a:r>
              <a:rPr lang="es-AR" b="1" dirty="0" err="1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policia</a:t>
            </a:r>
            <a:r>
              <a:rPr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b="1" dirty="0"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🎯 </a:t>
            </a:r>
            <a:r>
              <a:rPr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Juego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✔ </a:t>
            </a:r>
            <a:r>
              <a:rPr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Condiciones</a:t>
            </a:r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victoria</a:t>
            </a:r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AR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asesino mata a todos los ciudadanos</a:t>
            </a:r>
            <a:r>
              <a:rPr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b="1" dirty="0"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✖ </a:t>
            </a:r>
            <a:r>
              <a:rPr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Derrota</a:t>
            </a:r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AR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asesino es capturado por la </a:t>
            </a:r>
            <a:r>
              <a:rPr lang="es-AR" b="1" dirty="0" err="1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policia</a:t>
            </a:r>
            <a:r>
              <a:rPr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b="1" dirty="0"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38"/>
            <a:ext cx="9144000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👤 </a:t>
            </a:r>
            <a:r>
              <a:rPr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Personajes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AR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Ciudadanos</a:t>
            </a:r>
            <a:r>
              <a:rPr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b="1" dirty="0" err="1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personaje</a:t>
            </a:r>
            <a:r>
              <a:rPr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AR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asesinar</a:t>
            </a:r>
            <a:r>
              <a:rPr lang="es-ES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b="1" dirty="0"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Jugador</a:t>
            </a:r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Asesino</a:t>
            </a:r>
            <a:r>
              <a:rPr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dispara</a:t>
            </a:r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ciudadanos</a:t>
            </a:r>
            <a:r>
              <a:rPr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b="1" dirty="0"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s-AR" b="1" dirty="0" err="1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Policias</a:t>
            </a:r>
            <a:r>
              <a:rPr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AR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Deben atrapar al asesino</a:t>
            </a:r>
            <a:r>
              <a:rPr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b="1" dirty="0"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38"/>
            <a:ext cx="9144000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🎮 </a:t>
            </a:r>
            <a:r>
              <a:rPr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Jugabilidad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292"/>
            <a:ext cx="7929154" cy="51668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800"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principal: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2800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Asesino </a:t>
            </a:r>
            <a:r>
              <a:rPr lang="es-ES" sz="2800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mueve en diferentes direcciones hasta llegar al destino</a:t>
            </a:r>
            <a:r>
              <a:rPr sz="2800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800" b="1" dirty="0"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2800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AR" sz="2800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Ciudadanos </a:t>
            </a:r>
            <a:r>
              <a:rPr sz="2800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2800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mueven erráticamente, pero según que tan cerca este el asesino, salen huyendo</a:t>
            </a:r>
            <a:r>
              <a:rPr sz="2800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AR" sz="2800" b="1" dirty="0"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AR" sz="2800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policías persiguen al </a:t>
            </a:r>
            <a:r>
              <a:rPr lang="es-AR" sz="2800" b="1" dirty="0" err="1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ladron</a:t>
            </a:r>
            <a:r>
              <a:rPr lang="es-AR" sz="2800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que lo atrapen o mate a todos los ciudadanos</a:t>
            </a:r>
            <a:r>
              <a:rPr sz="2800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800" b="1" dirty="0"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800" b="1" dirty="0" err="1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Desafíos</a:t>
            </a:r>
            <a:r>
              <a:rPr sz="2800"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800"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mantener</a:t>
            </a:r>
            <a:r>
              <a:rPr sz="2800"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sz="2800"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r>
              <a:rPr sz="2800"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800"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pantalla</a:t>
            </a:r>
            <a:r>
              <a:rPr sz="2800"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800"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disparar</a:t>
            </a:r>
            <a:r>
              <a:rPr sz="2800"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bien</a:t>
            </a:r>
            <a:r>
              <a:rPr sz="2800"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800"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evitar</a:t>
            </a:r>
            <a:r>
              <a:rPr sz="2800"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muertes</a:t>
            </a:r>
            <a:r>
              <a:rPr sz="2800"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21086" y="5574494"/>
            <a:ext cx="365714" cy="91428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3" y="274638"/>
            <a:ext cx="365714" cy="91428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182" y="293672"/>
            <a:ext cx="365714" cy="9142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38"/>
            <a:ext cx="9144000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🌟 </a:t>
            </a:r>
            <a:r>
              <a:rPr b="1" dirty="0" err="1">
                <a:solidFill>
                  <a:schemeClr val="bg1"/>
                </a:solidFill>
              </a:rPr>
              <a:t>Posibles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b="1" dirty="0" err="1">
                <a:solidFill>
                  <a:schemeClr val="bg1"/>
                </a:solidFill>
              </a:rPr>
              <a:t>Extensiones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💰 </a:t>
            </a:r>
            <a:r>
              <a:rPr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Economía</a:t>
            </a:r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cobrar</a:t>
            </a:r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según</a:t>
            </a:r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asesinatos</a:t>
            </a:r>
            <a:r>
              <a:rPr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comprar</a:t>
            </a:r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mejoras</a:t>
            </a:r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🗺 </a:t>
            </a:r>
            <a:r>
              <a:rPr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Niveles</a:t>
            </a:r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distintas</a:t>
            </a:r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ciudades</a:t>
            </a:r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mayor </a:t>
            </a:r>
            <a:r>
              <a:rPr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dificultad</a:t>
            </a:r>
            <a:r>
              <a:rPr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AR" b="1" dirty="0" smtClean="0"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🎨 </a:t>
            </a:r>
            <a:r>
              <a:rPr b="1" dirty="0" err="1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Estilo</a:t>
            </a:r>
            <a:r>
              <a:rPr b="1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pixel art </a:t>
            </a:r>
            <a:r>
              <a:rPr lang="es-AR"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b="1" dirty="0" smtClean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b="1" dirty="0"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204</Words>
  <Application>Microsoft Office PowerPoint</Application>
  <PresentationFormat>Presentación en pantalla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🎮 Game Design Document</vt:lpstr>
      <vt:lpstr>📌 Concepto General</vt:lpstr>
      <vt:lpstr>🎯 Objetivo del Juego</vt:lpstr>
      <vt:lpstr>👤 Personajes</vt:lpstr>
      <vt:lpstr>🎮 Jugabilidad</vt:lpstr>
      <vt:lpstr>🌟 Posibles Extensiones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🎮 Game Design Document</dc:title>
  <dc:subject/>
  <dc:creator/>
  <cp:keywords/>
  <dc:description>generated using python-pptx</dc:description>
  <cp:lastModifiedBy>Belforte</cp:lastModifiedBy>
  <cp:revision>14</cp:revision>
  <dcterms:created xsi:type="dcterms:W3CDTF">2013-01-27T09:14:16Z</dcterms:created>
  <dcterms:modified xsi:type="dcterms:W3CDTF">2025-09-30T13:00:26Z</dcterms:modified>
  <cp:category/>
</cp:coreProperties>
</file>