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6"/>
  </p:notesMasterIdLst>
  <p:sldIdLst>
    <p:sldId id="256" r:id="rId5"/>
    <p:sldId id="337" r:id="rId6"/>
    <p:sldId id="353" r:id="rId7"/>
    <p:sldId id="343" r:id="rId8"/>
    <p:sldId id="344" r:id="rId9"/>
    <p:sldId id="358" r:id="rId10"/>
    <p:sldId id="359" r:id="rId11"/>
    <p:sldId id="360" r:id="rId12"/>
    <p:sldId id="361" r:id="rId13"/>
    <p:sldId id="362" r:id="rId14"/>
    <p:sldId id="363"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EAAEAA-CC4D-029B-5E85-600D4FF4C946}" name="Manuel Erices G." initials="MG" userId="S::manuel.erices01@alumnos.uach.cl::080ed336-4922-40cf-8200-67b369d8f8a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Erices G." userId="080ed336-4922-40cf-8200-67b369d8f8a3" providerId="ADAL" clId="{0F19BAF9-1CDC-4C7A-B2C3-E19A658D1C54}"/>
    <pc:docChg chg="undo custSel addSld modSld">
      <pc:chgData name="Manuel Erices G." userId="080ed336-4922-40cf-8200-67b369d8f8a3" providerId="ADAL" clId="{0F19BAF9-1CDC-4C7A-B2C3-E19A658D1C54}" dt="2024-10-19T03:08:06.470" v="1910" actId="20577"/>
      <pc:docMkLst>
        <pc:docMk/>
      </pc:docMkLst>
      <pc:sldChg chg="modSp mod">
        <pc:chgData name="Manuel Erices G." userId="080ed336-4922-40cf-8200-67b369d8f8a3" providerId="ADAL" clId="{0F19BAF9-1CDC-4C7A-B2C3-E19A658D1C54}" dt="2024-10-19T02:30:31.912" v="1112" actId="20577"/>
        <pc:sldMkLst>
          <pc:docMk/>
          <pc:sldMk cId="3157838214" sldId="256"/>
        </pc:sldMkLst>
        <pc:spChg chg="mod">
          <ac:chgData name="Manuel Erices G." userId="080ed336-4922-40cf-8200-67b369d8f8a3" providerId="ADAL" clId="{0F19BAF9-1CDC-4C7A-B2C3-E19A658D1C54}" dt="2024-10-19T02:30:31.912" v="1112" actId="20577"/>
          <ac:spMkLst>
            <pc:docMk/>
            <pc:sldMk cId="3157838214" sldId="256"/>
            <ac:spMk id="2" creationId="{333169D9-2FE9-48DF-3EBB-BA73F01EA456}"/>
          </ac:spMkLst>
        </pc:spChg>
      </pc:sldChg>
      <pc:sldChg chg="modSp mod">
        <pc:chgData name="Manuel Erices G." userId="080ed336-4922-40cf-8200-67b369d8f8a3" providerId="ADAL" clId="{0F19BAF9-1CDC-4C7A-B2C3-E19A658D1C54}" dt="2024-10-19T03:08:06.470" v="1910" actId="20577"/>
        <pc:sldMkLst>
          <pc:docMk/>
          <pc:sldMk cId="3787168869" sldId="343"/>
        </pc:sldMkLst>
        <pc:spChg chg="mod">
          <ac:chgData name="Manuel Erices G." userId="080ed336-4922-40cf-8200-67b369d8f8a3" providerId="ADAL" clId="{0F19BAF9-1CDC-4C7A-B2C3-E19A658D1C54}" dt="2024-10-19T03:08:06.470" v="1910" actId="20577"/>
          <ac:spMkLst>
            <pc:docMk/>
            <pc:sldMk cId="3787168869" sldId="343"/>
            <ac:spMk id="2" creationId="{3C2EA154-3C7B-9133-D47A-70DA2D26ED1C}"/>
          </ac:spMkLst>
        </pc:spChg>
      </pc:sldChg>
      <pc:sldChg chg="modSp mod">
        <pc:chgData name="Manuel Erices G." userId="080ed336-4922-40cf-8200-67b369d8f8a3" providerId="ADAL" clId="{0F19BAF9-1CDC-4C7A-B2C3-E19A658D1C54}" dt="2024-10-19T02:25:01.980" v="1093" actId="20577"/>
        <pc:sldMkLst>
          <pc:docMk/>
          <pc:sldMk cId="47880970" sldId="344"/>
        </pc:sldMkLst>
        <pc:spChg chg="mod">
          <ac:chgData name="Manuel Erices G." userId="080ed336-4922-40cf-8200-67b369d8f8a3" providerId="ADAL" clId="{0F19BAF9-1CDC-4C7A-B2C3-E19A658D1C54}" dt="2024-10-19T02:25:01.980" v="1093" actId="20577"/>
          <ac:spMkLst>
            <pc:docMk/>
            <pc:sldMk cId="47880970" sldId="344"/>
            <ac:spMk id="2" creationId="{C8395F91-6758-67C4-0849-75DCE02FE2A5}"/>
          </ac:spMkLst>
        </pc:spChg>
      </pc:sldChg>
      <pc:sldChg chg="modSp mod">
        <pc:chgData name="Manuel Erices G." userId="080ed336-4922-40cf-8200-67b369d8f8a3" providerId="ADAL" clId="{0F19BAF9-1CDC-4C7A-B2C3-E19A658D1C54}" dt="2024-10-19T02:42:23.945" v="1569" actId="20577"/>
        <pc:sldMkLst>
          <pc:docMk/>
          <pc:sldMk cId="1300059681" sldId="353"/>
        </pc:sldMkLst>
        <pc:spChg chg="mod">
          <ac:chgData name="Manuel Erices G." userId="080ed336-4922-40cf-8200-67b369d8f8a3" providerId="ADAL" clId="{0F19BAF9-1CDC-4C7A-B2C3-E19A658D1C54}" dt="2024-10-19T02:42:23.945" v="1569" actId="20577"/>
          <ac:spMkLst>
            <pc:docMk/>
            <pc:sldMk cId="1300059681" sldId="353"/>
            <ac:spMk id="2" creationId="{41A73396-B123-7274-CC56-9D0C26D494CA}"/>
          </ac:spMkLst>
        </pc:spChg>
      </pc:sldChg>
      <pc:sldChg chg="modSp add mod">
        <pc:chgData name="Manuel Erices G." userId="080ed336-4922-40cf-8200-67b369d8f8a3" providerId="ADAL" clId="{0F19BAF9-1CDC-4C7A-B2C3-E19A658D1C54}" dt="2024-10-18T22:20:34.009" v="108" actId="20577"/>
        <pc:sldMkLst>
          <pc:docMk/>
          <pc:sldMk cId="3339524893" sldId="357"/>
        </pc:sldMkLst>
      </pc:sldChg>
    </pc:docChg>
  </pc:docChgLst>
  <pc:docChgLst>
    <pc:chgData name="Manuel Erices G." userId="080ed336-4922-40cf-8200-67b369d8f8a3" providerId="ADAL" clId="{6B227B6A-5D37-43DF-90B8-DA1C32FC4EA9}"/>
    <pc:docChg chg="undo custSel modSld">
      <pc:chgData name="Manuel Erices G." userId="080ed336-4922-40cf-8200-67b369d8f8a3" providerId="ADAL" clId="{6B227B6A-5D37-43DF-90B8-DA1C32FC4EA9}" dt="2024-11-12T15:02:34.825" v="609" actId="20577"/>
      <pc:docMkLst>
        <pc:docMk/>
      </pc:docMkLst>
      <pc:sldChg chg="modSp mod">
        <pc:chgData name="Manuel Erices G." userId="080ed336-4922-40cf-8200-67b369d8f8a3" providerId="ADAL" clId="{6B227B6A-5D37-43DF-90B8-DA1C32FC4EA9}" dt="2024-11-12T15:02:34.825" v="609" actId="20577"/>
        <pc:sldMkLst>
          <pc:docMk/>
          <pc:sldMk cId="1300059681" sldId="353"/>
        </pc:sldMkLst>
        <pc:spChg chg="mod">
          <ac:chgData name="Manuel Erices G." userId="080ed336-4922-40cf-8200-67b369d8f8a3" providerId="ADAL" clId="{6B227B6A-5D37-43DF-90B8-DA1C32FC4EA9}" dt="2024-11-12T15:02:34.825" v="609" actId="20577"/>
          <ac:spMkLst>
            <pc:docMk/>
            <pc:sldMk cId="1300059681" sldId="353"/>
            <ac:spMk id="2" creationId="{41A73396-B123-7274-CC56-9D0C26D494CA}"/>
          </ac:spMkLst>
        </pc:spChg>
      </pc:sldChg>
      <pc:sldChg chg="addSp delSp modSp mod">
        <pc:chgData name="Manuel Erices G." userId="080ed336-4922-40cf-8200-67b369d8f8a3" providerId="ADAL" clId="{6B227B6A-5D37-43DF-90B8-DA1C32FC4EA9}" dt="2024-11-12T14:55:28.124" v="271" actId="1076"/>
        <pc:sldMkLst>
          <pc:docMk/>
          <pc:sldMk cId="1492897482" sldId="358"/>
        </pc:sldMkLst>
        <pc:spChg chg="mod">
          <ac:chgData name="Manuel Erices G." userId="080ed336-4922-40cf-8200-67b369d8f8a3" providerId="ADAL" clId="{6B227B6A-5D37-43DF-90B8-DA1C32FC4EA9}" dt="2024-11-12T14:47:26.439" v="150" actId="20577"/>
          <ac:spMkLst>
            <pc:docMk/>
            <pc:sldMk cId="1492897482" sldId="358"/>
            <ac:spMk id="2" creationId="{E6B5C5A8-31CE-4E3B-B9C3-28FF83AB6A51}"/>
          </ac:spMkLst>
        </pc:spChg>
        <pc:spChg chg="mod">
          <ac:chgData name="Manuel Erices G." userId="080ed336-4922-40cf-8200-67b369d8f8a3" providerId="ADAL" clId="{6B227B6A-5D37-43DF-90B8-DA1C32FC4EA9}" dt="2024-11-12T14:48:03.837" v="155" actId="1076"/>
          <ac:spMkLst>
            <pc:docMk/>
            <pc:sldMk cId="1492897482" sldId="358"/>
            <ac:spMk id="9" creationId="{3F360A30-D96A-498C-92AB-A609E83470D3}"/>
          </ac:spMkLst>
        </pc:spChg>
        <pc:spChg chg="add mod">
          <ac:chgData name="Manuel Erices G." userId="080ed336-4922-40cf-8200-67b369d8f8a3" providerId="ADAL" clId="{6B227B6A-5D37-43DF-90B8-DA1C32FC4EA9}" dt="2024-11-12T14:55:28.124" v="271" actId="1076"/>
          <ac:spMkLst>
            <pc:docMk/>
            <pc:sldMk cId="1492897482" sldId="358"/>
            <ac:spMk id="12" creationId="{1A6A3BD3-78D2-4BA6-9260-2C8E701F5C98}"/>
          </ac:spMkLst>
        </pc:spChg>
        <pc:spChg chg="add mod">
          <ac:chgData name="Manuel Erices G." userId="080ed336-4922-40cf-8200-67b369d8f8a3" providerId="ADAL" clId="{6B227B6A-5D37-43DF-90B8-DA1C32FC4EA9}" dt="2024-11-12T14:55:22.934" v="270" actId="20577"/>
          <ac:spMkLst>
            <pc:docMk/>
            <pc:sldMk cId="1492897482" sldId="358"/>
            <ac:spMk id="17" creationId="{F617C768-CD52-4A91-ADD8-B70C135939FE}"/>
          </ac:spMkLst>
        </pc:spChg>
        <pc:picChg chg="mod">
          <ac:chgData name="Manuel Erices G." userId="080ed336-4922-40cf-8200-67b369d8f8a3" providerId="ADAL" clId="{6B227B6A-5D37-43DF-90B8-DA1C32FC4EA9}" dt="2024-11-12T14:48:00.832" v="154" actId="1076"/>
          <ac:picMkLst>
            <pc:docMk/>
            <pc:sldMk cId="1492897482" sldId="358"/>
            <ac:picMk id="4" creationId="{336ECFAB-B7DE-4666-9099-6C47858D6E06}"/>
          </ac:picMkLst>
        </pc:picChg>
        <pc:picChg chg="add mod">
          <ac:chgData name="Manuel Erices G." userId="080ed336-4922-40cf-8200-67b369d8f8a3" providerId="ADAL" clId="{6B227B6A-5D37-43DF-90B8-DA1C32FC4EA9}" dt="2024-11-12T14:51:20.988" v="181" actId="1076"/>
          <ac:picMkLst>
            <pc:docMk/>
            <pc:sldMk cId="1492897482" sldId="358"/>
            <ac:picMk id="10" creationId="{FF7B6082-2CBD-4FB3-8774-8B2D7B989EBA}"/>
          </ac:picMkLst>
        </pc:picChg>
        <pc:picChg chg="add mod">
          <ac:chgData name="Manuel Erices G." userId="080ed336-4922-40cf-8200-67b369d8f8a3" providerId="ADAL" clId="{6B227B6A-5D37-43DF-90B8-DA1C32FC4EA9}" dt="2024-11-12T14:54:10.586" v="244" actId="1076"/>
          <ac:picMkLst>
            <pc:docMk/>
            <pc:sldMk cId="1492897482" sldId="358"/>
            <ac:picMk id="14" creationId="{D2A6E879-DDFB-4CBA-9EEF-7F7C223513C0}"/>
          </ac:picMkLst>
        </pc:picChg>
        <pc:picChg chg="add del mod">
          <ac:chgData name="Manuel Erices G." userId="080ed336-4922-40cf-8200-67b369d8f8a3" providerId="ADAL" clId="{6B227B6A-5D37-43DF-90B8-DA1C32FC4EA9}" dt="2024-11-12T14:54:17.391" v="248" actId="22"/>
          <ac:picMkLst>
            <pc:docMk/>
            <pc:sldMk cId="1492897482" sldId="358"/>
            <ac:picMk id="16" creationId="{9CC9D657-AB23-4926-A9B3-78CA7CD00A9C}"/>
          </ac:picMkLst>
        </pc:picChg>
      </pc:sldChg>
      <pc:sldChg chg="addSp delSp modSp mod">
        <pc:chgData name="Manuel Erices G." userId="080ed336-4922-40cf-8200-67b369d8f8a3" providerId="ADAL" clId="{6B227B6A-5D37-43DF-90B8-DA1C32FC4EA9}" dt="2024-11-12T14:48:34.813" v="159" actId="1076"/>
        <pc:sldMkLst>
          <pc:docMk/>
          <pc:sldMk cId="2969036044" sldId="359"/>
        </pc:sldMkLst>
        <pc:picChg chg="add mod">
          <ac:chgData name="Manuel Erices G." userId="080ed336-4922-40cf-8200-67b369d8f8a3" providerId="ADAL" clId="{6B227B6A-5D37-43DF-90B8-DA1C32FC4EA9}" dt="2024-11-12T14:48:34.813" v="159" actId="1076"/>
          <ac:picMkLst>
            <pc:docMk/>
            <pc:sldMk cId="2969036044" sldId="359"/>
            <ac:picMk id="3" creationId="{0693C014-597A-4646-8148-A1F6EBAB6DED}"/>
          </ac:picMkLst>
        </pc:picChg>
        <pc:picChg chg="del">
          <ac:chgData name="Manuel Erices G." userId="080ed336-4922-40cf-8200-67b369d8f8a3" providerId="ADAL" clId="{6B227B6A-5D37-43DF-90B8-DA1C32FC4EA9}" dt="2024-11-12T14:48:29.642" v="156" actId="478"/>
          <ac:picMkLst>
            <pc:docMk/>
            <pc:sldMk cId="2969036044" sldId="359"/>
            <ac:picMk id="4" creationId="{150BD6A0-551D-41F3-9534-0DFA9C0E2B77}"/>
          </ac:picMkLst>
        </pc:picChg>
      </pc:sldChg>
      <pc:sldChg chg="addSp delSp modSp mod">
        <pc:chgData name="Manuel Erices G." userId="080ed336-4922-40cf-8200-67b369d8f8a3" providerId="ADAL" clId="{6B227B6A-5D37-43DF-90B8-DA1C32FC4EA9}" dt="2024-11-12T14:49:02.071" v="162" actId="14100"/>
        <pc:sldMkLst>
          <pc:docMk/>
          <pc:sldMk cId="2146901196" sldId="360"/>
        </pc:sldMkLst>
        <pc:picChg chg="add mod">
          <ac:chgData name="Manuel Erices G." userId="080ed336-4922-40cf-8200-67b369d8f8a3" providerId="ADAL" clId="{6B227B6A-5D37-43DF-90B8-DA1C32FC4EA9}" dt="2024-11-12T14:49:02.071" v="162" actId="14100"/>
          <ac:picMkLst>
            <pc:docMk/>
            <pc:sldMk cId="2146901196" sldId="360"/>
            <ac:picMk id="4" creationId="{23F8B8B3-43D8-4A13-8EDB-5B66C63ABFD8}"/>
          </ac:picMkLst>
        </pc:picChg>
        <pc:picChg chg="del">
          <ac:chgData name="Manuel Erices G." userId="080ed336-4922-40cf-8200-67b369d8f8a3" providerId="ADAL" clId="{6B227B6A-5D37-43DF-90B8-DA1C32FC4EA9}" dt="2024-11-12T14:48:57.859" v="160" actId="478"/>
          <ac:picMkLst>
            <pc:docMk/>
            <pc:sldMk cId="2146901196" sldId="360"/>
            <ac:picMk id="11" creationId="{2BC700D5-F5A8-4ADF-B761-CF7C9A72DEBA}"/>
          </ac:picMkLst>
        </pc:picChg>
      </pc:sldChg>
      <pc:sldChg chg="addSp delSp modSp mod">
        <pc:chgData name="Manuel Erices G." userId="080ed336-4922-40cf-8200-67b369d8f8a3" providerId="ADAL" clId="{6B227B6A-5D37-43DF-90B8-DA1C32FC4EA9}" dt="2024-11-12T14:49:41.672" v="165" actId="1076"/>
        <pc:sldMkLst>
          <pc:docMk/>
          <pc:sldMk cId="696372154" sldId="361"/>
        </pc:sldMkLst>
        <pc:picChg chg="del">
          <ac:chgData name="Manuel Erices G." userId="080ed336-4922-40cf-8200-67b369d8f8a3" providerId="ADAL" clId="{6B227B6A-5D37-43DF-90B8-DA1C32FC4EA9}" dt="2024-11-12T14:49:38.619" v="163" actId="478"/>
          <ac:picMkLst>
            <pc:docMk/>
            <pc:sldMk cId="696372154" sldId="361"/>
            <ac:picMk id="3" creationId="{8EAD8A31-8DAB-4DEC-BE02-894E3758E443}"/>
          </ac:picMkLst>
        </pc:picChg>
        <pc:picChg chg="add mod">
          <ac:chgData name="Manuel Erices G." userId="080ed336-4922-40cf-8200-67b369d8f8a3" providerId="ADAL" clId="{6B227B6A-5D37-43DF-90B8-DA1C32FC4EA9}" dt="2024-11-12T14:49:41.672" v="165" actId="1076"/>
          <ac:picMkLst>
            <pc:docMk/>
            <pc:sldMk cId="696372154" sldId="361"/>
            <ac:picMk id="4" creationId="{23BA306C-42EA-41F8-82B2-FB8E77F4F3B2}"/>
          </ac:picMkLst>
        </pc:picChg>
      </pc:sldChg>
      <pc:sldChg chg="modSp mod">
        <pc:chgData name="Manuel Erices G." userId="080ed336-4922-40cf-8200-67b369d8f8a3" providerId="ADAL" clId="{6B227B6A-5D37-43DF-90B8-DA1C32FC4EA9}" dt="2024-11-12T14:50:06.924" v="168" actId="20577"/>
        <pc:sldMkLst>
          <pc:docMk/>
          <pc:sldMk cId="1891216551" sldId="362"/>
        </pc:sldMkLst>
        <pc:spChg chg="mod">
          <ac:chgData name="Manuel Erices G." userId="080ed336-4922-40cf-8200-67b369d8f8a3" providerId="ADAL" clId="{6B227B6A-5D37-43DF-90B8-DA1C32FC4EA9}" dt="2024-11-12T14:50:06.924" v="168" actId="20577"/>
          <ac:spMkLst>
            <pc:docMk/>
            <pc:sldMk cId="1891216551" sldId="362"/>
            <ac:spMk id="9" creationId="{243FEA7E-9909-4C82-AA26-4C3D3B80526A}"/>
          </ac:spMkLst>
        </pc:spChg>
      </pc:sldChg>
      <pc:sldChg chg="modSp mod">
        <pc:chgData name="Manuel Erices G." userId="080ed336-4922-40cf-8200-67b369d8f8a3" providerId="ADAL" clId="{6B227B6A-5D37-43DF-90B8-DA1C32FC4EA9}" dt="2024-11-12T14:53:36.021" v="241"/>
        <pc:sldMkLst>
          <pc:docMk/>
          <pc:sldMk cId="2888869801" sldId="363"/>
        </pc:sldMkLst>
        <pc:spChg chg="mod">
          <ac:chgData name="Manuel Erices G." userId="080ed336-4922-40cf-8200-67b369d8f8a3" providerId="ADAL" clId="{6B227B6A-5D37-43DF-90B8-DA1C32FC4EA9}" dt="2024-11-12T14:53:36.021" v="241"/>
          <ac:spMkLst>
            <pc:docMk/>
            <pc:sldMk cId="2888869801" sldId="363"/>
            <ac:spMk id="2" creationId="{BE2D44AD-5151-482B-9745-616A711A86DD}"/>
          </ac:spMkLst>
        </pc:spChg>
      </pc:sldChg>
    </pc:docChg>
  </pc:docChgLst>
  <pc:docChgLst>
    <pc:chgData name="Manuel Erices G." userId="080ed336-4922-40cf-8200-67b369d8f8a3" providerId="ADAL" clId="{FA700F91-29D4-49A3-9AC5-AEC175F3F71A}"/>
    <pc:docChg chg="undo custSel addSld delSld modSld">
      <pc:chgData name="Manuel Erices G." userId="080ed336-4922-40cf-8200-67b369d8f8a3" providerId="ADAL" clId="{FA700F91-29D4-49A3-9AC5-AEC175F3F71A}" dt="2024-10-20T06:17:14.250" v="3919" actId="20577"/>
      <pc:docMkLst>
        <pc:docMk/>
      </pc:docMkLst>
      <pc:sldChg chg="modSp mod">
        <pc:chgData name="Manuel Erices G." userId="080ed336-4922-40cf-8200-67b369d8f8a3" providerId="ADAL" clId="{FA700F91-29D4-49A3-9AC5-AEC175F3F71A}" dt="2024-10-19T19:23:31.442" v="0" actId="115"/>
        <pc:sldMkLst>
          <pc:docMk/>
          <pc:sldMk cId="3157838214" sldId="256"/>
        </pc:sldMkLst>
        <pc:spChg chg="mod">
          <ac:chgData name="Manuel Erices G." userId="080ed336-4922-40cf-8200-67b369d8f8a3" providerId="ADAL" clId="{FA700F91-29D4-49A3-9AC5-AEC175F3F71A}" dt="2024-10-19T19:23:31.442" v="0" actId="115"/>
          <ac:spMkLst>
            <pc:docMk/>
            <pc:sldMk cId="3157838214" sldId="256"/>
            <ac:spMk id="2" creationId="{333169D9-2FE9-48DF-3EBB-BA73F01EA456}"/>
          </ac:spMkLst>
        </pc:spChg>
      </pc:sldChg>
      <pc:sldChg chg="modSp mod">
        <pc:chgData name="Manuel Erices G." userId="080ed336-4922-40cf-8200-67b369d8f8a3" providerId="ADAL" clId="{FA700F91-29D4-49A3-9AC5-AEC175F3F71A}" dt="2024-10-20T06:17:14.250" v="3919" actId="20577"/>
        <pc:sldMkLst>
          <pc:docMk/>
          <pc:sldMk cId="1351003463" sldId="337"/>
        </pc:sldMkLst>
        <pc:spChg chg="mod">
          <ac:chgData name="Manuel Erices G." userId="080ed336-4922-40cf-8200-67b369d8f8a3" providerId="ADAL" clId="{FA700F91-29D4-49A3-9AC5-AEC175F3F71A}" dt="2024-10-20T06:17:14.250" v="3919" actId="20577"/>
          <ac:spMkLst>
            <pc:docMk/>
            <pc:sldMk cId="1351003463" sldId="337"/>
            <ac:spMk id="5" creationId="{17D05D86-1B15-6F91-5EFA-74E99D3C9EC7}"/>
          </ac:spMkLst>
        </pc:spChg>
      </pc:sldChg>
      <pc:sldChg chg="addSp modSp mod">
        <pc:chgData name="Manuel Erices G." userId="080ed336-4922-40cf-8200-67b369d8f8a3" providerId="ADAL" clId="{FA700F91-29D4-49A3-9AC5-AEC175F3F71A}" dt="2024-10-20T04:22:34.452" v="2312" actId="1076"/>
        <pc:sldMkLst>
          <pc:docMk/>
          <pc:sldMk cId="3787168869" sldId="343"/>
        </pc:sldMkLst>
        <pc:spChg chg="mod">
          <ac:chgData name="Manuel Erices G." userId="080ed336-4922-40cf-8200-67b369d8f8a3" providerId="ADAL" clId="{FA700F91-29D4-49A3-9AC5-AEC175F3F71A}" dt="2024-10-20T04:21:38.306" v="2263" actId="1076"/>
          <ac:spMkLst>
            <pc:docMk/>
            <pc:sldMk cId="3787168869" sldId="343"/>
            <ac:spMk id="2" creationId="{3C2EA154-3C7B-9133-D47A-70DA2D26ED1C}"/>
          </ac:spMkLst>
        </pc:spChg>
        <pc:spChg chg="add mod">
          <ac:chgData name="Manuel Erices G." userId="080ed336-4922-40cf-8200-67b369d8f8a3" providerId="ADAL" clId="{FA700F91-29D4-49A3-9AC5-AEC175F3F71A}" dt="2024-10-20T04:22:34.452" v="2312" actId="1076"/>
          <ac:spMkLst>
            <pc:docMk/>
            <pc:sldMk cId="3787168869" sldId="343"/>
            <ac:spMk id="9" creationId="{E405EE59-E143-4E49-AA0A-541682253F12}"/>
          </ac:spMkLst>
        </pc:spChg>
        <pc:picChg chg="add mod">
          <ac:chgData name="Manuel Erices G." userId="080ed336-4922-40cf-8200-67b369d8f8a3" providerId="ADAL" clId="{FA700F91-29D4-49A3-9AC5-AEC175F3F71A}" dt="2024-10-20T04:21:50.477" v="2269" actId="1076"/>
          <ac:picMkLst>
            <pc:docMk/>
            <pc:sldMk cId="3787168869" sldId="343"/>
            <ac:picMk id="4" creationId="{CF76F6B1-D17D-4CC0-882E-8C1008EB062B}"/>
          </ac:picMkLst>
        </pc:picChg>
      </pc:sldChg>
      <pc:sldChg chg="addSp delSp modSp mod">
        <pc:chgData name="Manuel Erices G." userId="080ed336-4922-40cf-8200-67b369d8f8a3" providerId="ADAL" clId="{FA700F91-29D4-49A3-9AC5-AEC175F3F71A}" dt="2024-10-20T04:22:06.617" v="2281" actId="20577"/>
        <pc:sldMkLst>
          <pc:docMk/>
          <pc:sldMk cId="47880970" sldId="344"/>
        </pc:sldMkLst>
        <pc:spChg chg="mod">
          <ac:chgData name="Manuel Erices G." userId="080ed336-4922-40cf-8200-67b369d8f8a3" providerId="ADAL" clId="{FA700F91-29D4-49A3-9AC5-AEC175F3F71A}" dt="2024-10-20T03:46:48.633" v="1485" actId="1076"/>
          <ac:spMkLst>
            <pc:docMk/>
            <pc:sldMk cId="47880970" sldId="344"/>
            <ac:spMk id="3" creationId="{FE99AF0F-4B25-0CE6-878D-906CAD5EFEFF}"/>
          </ac:spMkLst>
        </pc:spChg>
        <pc:spChg chg="del">
          <ac:chgData name="Manuel Erices G." userId="080ed336-4922-40cf-8200-67b369d8f8a3" providerId="ADAL" clId="{FA700F91-29D4-49A3-9AC5-AEC175F3F71A}" dt="2024-10-20T02:40:54.014" v="1004" actId="478"/>
          <ac:spMkLst>
            <pc:docMk/>
            <pc:sldMk cId="47880970" sldId="344"/>
            <ac:spMk id="4" creationId="{FA3D15F7-AE3E-0DFC-FA65-938FE8EE3C43}"/>
          </ac:spMkLst>
        </pc:spChg>
        <pc:spChg chg="mod">
          <ac:chgData name="Manuel Erices G." userId="080ed336-4922-40cf-8200-67b369d8f8a3" providerId="ADAL" clId="{FA700F91-29D4-49A3-9AC5-AEC175F3F71A}" dt="2024-10-20T03:41:55.730" v="1331" actId="1076"/>
          <ac:spMkLst>
            <pc:docMk/>
            <pc:sldMk cId="47880970" sldId="344"/>
            <ac:spMk id="7" creationId="{9E24D1F9-F400-48AE-84B1-3148D2A2C850}"/>
          </ac:spMkLst>
        </pc:spChg>
        <pc:spChg chg="add mod">
          <ac:chgData name="Manuel Erices G." userId="080ed336-4922-40cf-8200-67b369d8f8a3" providerId="ADAL" clId="{FA700F91-29D4-49A3-9AC5-AEC175F3F71A}" dt="2024-10-20T04:21:57.982" v="2273" actId="20577"/>
          <ac:spMkLst>
            <pc:docMk/>
            <pc:sldMk cId="47880970" sldId="344"/>
            <ac:spMk id="10" creationId="{3074D812-FD70-411E-9B74-6D8A77F4C49E}"/>
          </ac:spMkLst>
        </pc:spChg>
        <pc:spChg chg="add mod">
          <ac:chgData name="Manuel Erices G." userId="080ed336-4922-40cf-8200-67b369d8f8a3" providerId="ADAL" clId="{FA700F91-29D4-49A3-9AC5-AEC175F3F71A}" dt="2024-10-20T04:22:02.140" v="2277" actId="20577"/>
          <ac:spMkLst>
            <pc:docMk/>
            <pc:sldMk cId="47880970" sldId="344"/>
            <ac:spMk id="14" creationId="{9F9ABF6F-0A9B-4949-B8F7-EE353D9F238F}"/>
          </ac:spMkLst>
        </pc:spChg>
        <pc:spChg chg="add mod">
          <ac:chgData name="Manuel Erices G." userId="080ed336-4922-40cf-8200-67b369d8f8a3" providerId="ADAL" clId="{FA700F91-29D4-49A3-9AC5-AEC175F3F71A}" dt="2024-10-20T04:22:06.617" v="2281" actId="20577"/>
          <ac:spMkLst>
            <pc:docMk/>
            <pc:sldMk cId="47880970" sldId="344"/>
            <ac:spMk id="17" creationId="{60092216-24B3-42FD-B4FA-666F315EB951}"/>
          </ac:spMkLst>
        </pc:spChg>
        <pc:picChg chg="del">
          <ac:chgData name="Manuel Erices G." userId="080ed336-4922-40cf-8200-67b369d8f8a3" providerId="ADAL" clId="{FA700F91-29D4-49A3-9AC5-AEC175F3F71A}" dt="2024-10-20T02:29:26.721" v="986" actId="478"/>
          <ac:picMkLst>
            <pc:docMk/>
            <pc:sldMk cId="47880970" sldId="344"/>
            <ac:picMk id="5" creationId="{BDE50FC8-E853-C2AB-0FF3-230111A99565}"/>
          </ac:picMkLst>
        </pc:picChg>
        <pc:picChg chg="add mod">
          <ac:chgData name="Manuel Erices G." userId="080ed336-4922-40cf-8200-67b369d8f8a3" providerId="ADAL" clId="{FA700F91-29D4-49A3-9AC5-AEC175F3F71A}" dt="2024-10-20T03:35:30.054" v="1250" actId="1076"/>
          <ac:picMkLst>
            <pc:docMk/>
            <pc:sldMk cId="47880970" sldId="344"/>
            <ac:picMk id="9" creationId="{04B42FB5-BA21-442C-ADFE-197BC8B87E50}"/>
          </ac:picMkLst>
        </pc:picChg>
        <pc:picChg chg="add mod">
          <ac:chgData name="Manuel Erices G." userId="080ed336-4922-40cf-8200-67b369d8f8a3" providerId="ADAL" clId="{FA700F91-29D4-49A3-9AC5-AEC175F3F71A}" dt="2024-10-20T03:42:51.400" v="1397" actId="1076"/>
          <ac:picMkLst>
            <pc:docMk/>
            <pc:sldMk cId="47880970" sldId="344"/>
            <ac:picMk id="12" creationId="{7BB187DD-8249-4CDA-BE05-110F45D3C4DC}"/>
          </ac:picMkLst>
        </pc:picChg>
        <pc:picChg chg="add mod">
          <ac:chgData name="Manuel Erices G." userId="080ed336-4922-40cf-8200-67b369d8f8a3" providerId="ADAL" clId="{FA700F91-29D4-49A3-9AC5-AEC175F3F71A}" dt="2024-10-20T03:42:56.355" v="1399" actId="1076"/>
          <ac:picMkLst>
            <pc:docMk/>
            <pc:sldMk cId="47880970" sldId="344"/>
            <ac:picMk id="16" creationId="{C16C6C79-269D-401D-98DA-E7F951FBC17D}"/>
          </ac:picMkLst>
        </pc:picChg>
      </pc:sldChg>
      <pc:sldChg chg="del">
        <pc:chgData name="Manuel Erices G." userId="080ed336-4922-40cf-8200-67b369d8f8a3" providerId="ADAL" clId="{FA700F91-29D4-49A3-9AC5-AEC175F3F71A}" dt="2024-10-20T02:30:00.277" v="997" actId="47"/>
        <pc:sldMkLst>
          <pc:docMk/>
          <pc:sldMk cId="2482093268" sldId="345"/>
        </pc:sldMkLst>
      </pc:sldChg>
      <pc:sldChg chg="del">
        <pc:chgData name="Manuel Erices G." userId="080ed336-4922-40cf-8200-67b369d8f8a3" providerId="ADAL" clId="{FA700F91-29D4-49A3-9AC5-AEC175F3F71A}" dt="2024-10-20T02:29:59.565" v="996" actId="47"/>
        <pc:sldMkLst>
          <pc:docMk/>
          <pc:sldMk cId="3633491542" sldId="346"/>
        </pc:sldMkLst>
      </pc:sldChg>
      <pc:sldChg chg="del">
        <pc:chgData name="Manuel Erices G." userId="080ed336-4922-40cf-8200-67b369d8f8a3" providerId="ADAL" clId="{FA700F91-29D4-49A3-9AC5-AEC175F3F71A}" dt="2024-10-20T02:29:58.999" v="995" actId="47"/>
        <pc:sldMkLst>
          <pc:docMk/>
          <pc:sldMk cId="2079969344" sldId="347"/>
        </pc:sldMkLst>
      </pc:sldChg>
      <pc:sldChg chg="del">
        <pc:chgData name="Manuel Erices G." userId="080ed336-4922-40cf-8200-67b369d8f8a3" providerId="ADAL" clId="{FA700F91-29D4-49A3-9AC5-AEC175F3F71A}" dt="2024-10-20T02:29:58.472" v="994" actId="47"/>
        <pc:sldMkLst>
          <pc:docMk/>
          <pc:sldMk cId="1926522769" sldId="348"/>
        </pc:sldMkLst>
      </pc:sldChg>
      <pc:sldChg chg="del">
        <pc:chgData name="Manuel Erices G." userId="080ed336-4922-40cf-8200-67b369d8f8a3" providerId="ADAL" clId="{FA700F91-29D4-49A3-9AC5-AEC175F3F71A}" dt="2024-10-20T02:29:58.116" v="993" actId="47"/>
        <pc:sldMkLst>
          <pc:docMk/>
          <pc:sldMk cId="1152154858" sldId="349"/>
        </pc:sldMkLst>
      </pc:sldChg>
      <pc:sldChg chg="del">
        <pc:chgData name="Manuel Erices G." userId="080ed336-4922-40cf-8200-67b369d8f8a3" providerId="ADAL" clId="{FA700F91-29D4-49A3-9AC5-AEC175F3F71A}" dt="2024-10-20T02:29:57.765" v="992" actId="47"/>
        <pc:sldMkLst>
          <pc:docMk/>
          <pc:sldMk cId="1500205840" sldId="350"/>
        </pc:sldMkLst>
      </pc:sldChg>
      <pc:sldChg chg="del">
        <pc:chgData name="Manuel Erices G." userId="080ed336-4922-40cf-8200-67b369d8f8a3" providerId="ADAL" clId="{FA700F91-29D4-49A3-9AC5-AEC175F3F71A}" dt="2024-10-20T02:29:57.389" v="991" actId="47"/>
        <pc:sldMkLst>
          <pc:docMk/>
          <pc:sldMk cId="4162390217" sldId="351"/>
        </pc:sldMkLst>
      </pc:sldChg>
      <pc:sldChg chg="del">
        <pc:chgData name="Manuel Erices G." userId="080ed336-4922-40cf-8200-67b369d8f8a3" providerId="ADAL" clId="{FA700F91-29D4-49A3-9AC5-AEC175F3F71A}" dt="2024-10-20T02:29:55.128" v="989" actId="47"/>
        <pc:sldMkLst>
          <pc:docMk/>
          <pc:sldMk cId="661410368" sldId="352"/>
        </pc:sldMkLst>
      </pc:sldChg>
      <pc:sldChg chg="modSp mod">
        <pc:chgData name="Manuel Erices G." userId="080ed336-4922-40cf-8200-67b369d8f8a3" providerId="ADAL" clId="{FA700F91-29D4-49A3-9AC5-AEC175F3F71A}" dt="2024-10-20T06:17:12.582" v="3918" actId="20577"/>
        <pc:sldMkLst>
          <pc:docMk/>
          <pc:sldMk cId="1300059681" sldId="353"/>
        </pc:sldMkLst>
        <pc:spChg chg="mod">
          <ac:chgData name="Manuel Erices G." userId="080ed336-4922-40cf-8200-67b369d8f8a3" providerId="ADAL" clId="{FA700F91-29D4-49A3-9AC5-AEC175F3F71A}" dt="2024-10-20T06:17:12.582" v="3918" actId="20577"/>
          <ac:spMkLst>
            <pc:docMk/>
            <pc:sldMk cId="1300059681" sldId="353"/>
            <ac:spMk id="8" creationId="{66873171-8477-4E4B-A7ED-219D0F50B213}"/>
          </ac:spMkLst>
        </pc:spChg>
      </pc:sldChg>
      <pc:sldChg chg="del">
        <pc:chgData name="Manuel Erices G." userId="080ed336-4922-40cf-8200-67b369d8f8a3" providerId="ADAL" clId="{FA700F91-29D4-49A3-9AC5-AEC175F3F71A}" dt="2024-10-20T02:29:56.962" v="990" actId="47"/>
        <pc:sldMkLst>
          <pc:docMk/>
          <pc:sldMk cId="4178681989" sldId="354"/>
        </pc:sldMkLst>
      </pc:sldChg>
      <pc:sldChg chg="del">
        <pc:chgData name="Manuel Erices G." userId="080ed336-4922-40cf-8200-67b369d8f8a3" providerId="ADAL" clId="{FA700F91-29D4-49A3-9AC5-AEC175F3F71A}" dt="2024-10-20T02:29:54.472" v="987" actId="47"/>
        <pc:sldMkLst>
          <pc:docMk/>
          <pc:sldMk cId="907415857" sldId="355"/>
        </pc:sldMkLst>
      </pc:sldChg>
      <pc:sldChg chg="del">
        <pc:chgData name="Manuel Erices G." userId="080ed336-4922-40cf-8200-67b369d8f8a3" providerId="ADAL" clId="{FA700F91-29D4-49A3-9AC5-AEC175F3F71A}" dt="2024-10-20T02:29:54.778" v="988" actId="47"/>
        <pc:sldMkLst>
          <pc:docMk/>
          <pc:sldMk cId="1554028934" sldId="356"/>
        </pc:sldMkLst>
      </pc:sldChg>
      <pc:sldChg chg="del">
        <pc:chgData name="Manuel Erices G." userId="080ed336-4922-40cf-8200-67b369d8f8a3" providerId="ADAL" clId="{FA700F91-29D4-49A3-9AC5-AEC175F3F71A}" dt="2024-10-20T06:09:30.570" v="3050" actId="47"/>
        <pc:sldMkLst>
          <pc:docMk/>
          <pc:sldMk cId="3339524893" sldId="357"/>
        </pc:sldMkLst>
      </pc:sldChg>
      <pc:sldChg chg="addSp modSp add mod">
        <pc:chgData name="Manuel Erices G." userId="080ed336-4922-40cf-8200-67b369d8f8a3" providerId="ADAL" clId="{FA700F91-29D4-49A3-9AC5-AEC175F3F71A}" dt="2024-10-20T04:29:17.407" v="2769" actId="1076"/>
        <pc:sldMkLst>
          <pc:docMk/>
          <pc:sldMk cId="1492897482" sldId="358"/>
        </pc:sldMkLst>
        <pc:spChg chg="add mod">
          <ac:chgData name="Manuel Erices G." userId="080ed336-4922-40cf-8200-67b369d8f8a3" providerId="ADAL" clId="{FA700F91-29D4-49A3-9AC5-AEC175F3F71A}" dt="2024-10-20T04:29:06.697" v="2767" actId="403"/>
          <ac:spMkLst>
            <pc:docMk/>
            <pc:sldMk cId="1492897482" sldId="358"/>
            <ac:spMk id="2" creationId="{E6B5C5A8-31CE-4E3B-B9C3-28FF83AB6A51}"/>
          </ac:spMkLst>
        </pc:spChg>
        <pc:spChg chg="add mod">
          <ac:chgData name="Manuel Erices G." userId="080ed336-4922-40cf-8200-67b369d8f8a3" providerId="ADAL" clId="{FA700F91-29D4-49A3-9AC5-AEC175F3F71A}" dt="2024-10-20T04:24:58.190" v="2442" actId="1076"/>
          <ac:spMkLst>
            <pc:docMk/>
            <pc:sldMk cId="1492897482" sldId="358"/>
            <ac:spMk id="6" creationId="{F15B1CCD-A588-4BF8-945A-462B1238465B}"/>
          </ac:spMkLst>
        </pc:spChg>
        <pc:spChg chg="mod">
          <ac:chgData name="Manuel Erices G." userId="080ed336-4922-40cf-8200-67b369d8f8a3" providerId="ADAL" clId="{FA700F91-29D4-49A3-9AC5-AEC175F3F71A}" dt="2024-10-20T03:45:58.257" v="1456" actId="20577"/>
          <ac:spMkLst>
            <pc:docMk/>
            <pc:sldMk cId="1492897482" sldId="358"/>
            <ac:spMk id="8" creationId="{66873171-8477-4E4B-A7ED-219D0F50B213}"/>
          </ac:spMkLst>
        </pc:spChg>
        <pc:spChg chg="add mod">
          <ac:chgData name="Manuel Erices G." userId="080ed336-4922-40cf-8200-67b369d8f8a3" providerId="ADAL" clId="{FA700F91-29D4-49A3-9AC5-AEC175F3F71A}" dt="2024-10-20T04:24:50.580" v="2439" actId="1076"/>
          <ac:spMkLst>
            <pc:docMk/>
            <pc:sldMk cId="1492897482" sldId="358"/>
            <ac:spMk id="9" creationId="{3F360A30-D96A-498C-92AB-A609E83470D3}"/>
          </ac:spMkLst>
        </pc:spChg>
        <pc:picChg chg="add mod">
          <ac:chgData name="Manuel Erices G." userId="080ed336-4922-40cf-8200-67b369d8f8a3" providerId="ADAL" clId="{FA700F91-29D4-49A3-9AC5-AEC175F3F71A}" dt="2024-10-20T04:29:17.407" v="2769" actId="1076"/>
          <ac:picMkLst>
            <pc:docMk/>
            <pc:sldMk cId="1492897482" sldId="358"/>
            <ac:picMk id="4" creationId="{336ECFAB-B7DE-4666-9099-6C47858D6E06}"/>
          </ac:picMkLst>
        </pc:picChg>
      </pc:sldChg>
      <pc:sldChg chg="addSp delSp modSp add mod">
        <pc:chgData name="Manuel Erices G." userId="080ed336-4922-40cf-8200-67b369d8f8a3" providerId="ADAL" clId="{FA700F91-29D4-49A3-9AC5-AEC175F3F71A}" dt="2024-10-20T06:07:53.914" v="3006" actId="1076"/>
        <pc:sldMkLst>
          <pc:docMk/>
          <pc:sldMk cId="2969036044" sldId="359"/>
        </pc:sldMkLst>
        <pc:spChg chg="add del mod">
          <ac:chgData name="Manuel Erices G." userId="080ed336-4922-40cf-8200-67b369d8f8a3" providerId="ADAL" clId="{FA700F91-29D4-49A3-9AC5-AEC175F3F71A}" dt="2024-10-20T06:04:12.669" v="2783" actId="767"/>
          <ac:spMkLst>
            <pc:docMk/>
            <pc:sldMk cId="2969036044" sldId="359"/>
            <ac:spMk id="2" creationId="{9C2BB2AA-2E31-44BD-B637-7AE71142953D}"/>
          </ac:spMkLst>
        </pc:spChg>
        <pc:spChg chg="mod">
          <ac:chgData name="Manuel Erices G." userId="080ed336-4922-40cf-8200-67b369d8f8a3" providerId="ADAL" clId="{FA700F91-29D4-49A3-9AC5-AEC175F3F71A}" dt="2024-10-20T06:03:59.540" v="2779" actId="20577"/>
          <ac:spMkLst>
            <pc:docMk/>
            <pc:sldMk cId="2969036044" sldId="359"/>
            <ac:spMk id="8" creationId="{66873171-8477-4E4B-A7ED-219D0F50B213}"/>
          </ac:spMkLst>
        </pc:spChg>
        <pc:spChg chg="add mod">
          <ac:chgData name="Manuel Erices G." userId="080ed336-4922-40cf-8200-67b369d8f8a3" providerId="ADAL" clId="{FA700F91-29D4-49A3-9AC5-AEC175F3F71A}" dt="2024-10-20T06:04:24.907" v="2805" actId="20577"/>
          <ac:spMkLst>
            <pc:docMk/>
            <pc:sldMk cId="2969036044" sldId="359"/>
            <ac:spMk id="9" creationId="{5BEA609E-59C8-4FE9-A932-3619751EE506}"/>
          </ac:spMkLst>
        </pc:spChg>
        <pc:spChg chg="add mod">
          <ac:chgData name="Manuel Erices G." userId="080ed336-4922-40cf-8200-67b369d8f8a3" providerId="ADAL" clId="{FA700F91-29D4-49A3-9AC5-AEC175F3F71A}" dt="2024-10-20T06:07:53.914" v="3006" actId="1076"/>
          <ac:spMkLst>
            <pc:docMk/>
            <pc:sldMk cId="2969036044" sldId="359"/>
            <ac:spMk id="10" creationId="{D058F498-C2B6-4F19-8B9B-B1DBE16AF367}"/>
          </ac:spMkLst>
        </pc:spChg>
        <pc:picChg chg="add mod">
          <ac:chgData name="Manuel Erices G." userId="080ed336-4922-40cf-8200-67b369d8f8a3" providerId="ADAL" clId="{FA700F91-29D4-49A3-9AC5-AEC175F3F71A}" dt="2024-10-20T06:05:21.366" v="2810" actId="1076"/>
          <ac:picMkLst>
            <pc:docMk/>
            <pc:sldMk cId="2969036044" sldId="359"/>
            <ac:picMk id="4" creationId="{150BD6A0-551D-41F3-9534-0DFA9C0E2B77}"/>
          </ac:picMkLst>
        </pc:picChg>
      </pc:sldChg>
      <pc:sldChg chg="addSp delSp modSp add mod">
        <pc:chgData name="Manuel Erices G." userId="080ed336-4922-40cf-8200-67b369d8f8a3" providerId="ADAL" clId="{FA700F91-29D4-49A3-9AC5-AEC175F3F71A}" dt="2024-10-20T06:08:35.469" v="3030" actId="20577"/>
        <pc:sldMkLst>
          <pc:docMk/>
          <pc:sldMk cId="2146901196" sldId="360"/>
        </pc:sldMkLst>
        <pc:spChg chg="add mod">
          <ac:chgData name="Manuel Erices G." userId="080ed336-4922-40cf-8200-67b369d8f8a3" providerId="ADAL" clId="{FA700F91-29D4-49A3-9AC5-AEC175F3F71A}" dt="2024-10-20T06:05:48.776" v="2828" actId="20577"/>
          <ac:spMkLst>
            <pc:docMk/>
            <pc:sldMk cId="2146901196" sldId="360"/>
            <ac:spMk id="3" creationId="{F3853F28-FC9B-4DA4-A1BF-6B68B8B9F4CE}"/>
          </ac:spMkLst>
        </pc:spChg>
        <pc:spChg chg="add mod">
          <ac:chgData name="Manuel Erices G." userId="080ed336-4922-40cf-8200-67b369d8f8a3" providerId="ADAL" clId="{FA700F91-29D4-49A3-9AC5-AEC175F3F71A}" dt="2024-10-20T06:05:27.112" v="2811"/>
          <ac:spMkLst>
            <pc:docMk/>
            <pc:sldMk cId="2146901196" sldId="360"/>
            <ac:spMk id="6" creationId="{861FD90E-0EF5-4C82-8EB5-6D40382370C4}"/>
          </ac:spMkLst>
        </pc:spChg>
        <pc:spChg chg="del">
          <ac:chgData name="Manuel Erices G." userId="080ed336-4922-40cf-8200-67b369d8f8a3" providerId="ADAL" clId="{FA700F91-29D4-49A3-9AC5-AEC175F3F71A}" dt="2024-10-20T06:05:41.370" v="2816" actId="478"/>
          <ac:spMkLst>
            <pc:docMk/>
            <pc:sldMk cId="2146901196" sldId="360"/>
            <ac:spMk id="8" creationId="{66873171-8477-4E4B-A7ED-219D0F50B213}"/>
          </ac:spMkLst>
        </pc:spChg>
        <pc:spChg chg="add del mod">
          <ac:chgData name="Manuel Erices G." userId="080ed336-4922-40cf-8200-67b369d8f8a3" providerId="ADAL" clId="{FA700F91-29D4-49A3-9AC5-AEC175F3F71A}" dt="2024-10-20T06:05:38.911" v="2815"/>
          <ac:spMkLst>
            <pc:docMk/>
            <pc:sldMk cId="2146901196" sldId="360"/>
            <ac:spMk id="9" creationId="{4DE9D211-A116-4D2E-BB93-C02C322C44DF}"/>
          </ac:spMkLst>
        </pc:spChg>
        <pc:spChg chg="add del mod">
          <ac:chgData name="Manuel Erices G." userId="080ed336-4922-40cf-8200-67b369d8f8a3" providerId="ADAL" clId="{FA700F91-29D4-49A3-9AC5-AEC175F3F71A}" dt="2024-10-20T06:05:42.654" v="2818"/>
          <ac:spMkLst>
            <pc:docMk/>
            <pc:sldMk cId="2146901196" sldId="360"/>
            <ac:spMk id="10" creationId="{D67C23C8-DF3E-4D05-89A5-8AE2BA5C08C1}"/>
          </ac:spMkLst>
        </pc:spChg>
        <pc:spChg chg="add mod">
          <ac:chgData name="Manuel Erices G." userId="080ed336-4922-40cf-8200-67b369d8f8a3" providerId="ADAL" clId="{FA700F91-29D4-49A3-9AC5-AEC175F3F71A}" dt="2024-10-20T06:08:35.469" v="3030" actId="20577"/>
          <ac:spMkLst>
            <pc:docMk/>
            <pc:sldMk cId="2146901196" sldId="360"/>
            <ac:spMk id="14" creationId="{A170F3D3-DC66-4B84-B915-09C002A451BB}"/>
          </ac:spMkLst>
        </pc:spChg>
        <pc:picChg chg="add mod">
          <ac:chgData name="Manuel Erices G." userId="080ed336-4922-40cf-8200-67b369d8f8a3" providerId="ADAL" clId="{FA700F91-29D4-49A3-9AC5-AEC175F3F71A}" dt="2024-10-20T06:08:12.731" v="3010" actId="1076"/>
          <ac:picMkLst>
            <pc:docMk/>
            <pc:sldMk cId="2146901196" sldId="360"/>
            <ac:picMk id="11" creationId="{2BC700D5-F5A8-4ADF-B761-CF7C9A72DEBA}"/>
          </ac:picMkLst>
        </pc:picChg>
      </pc:sldChg>
      <pc:sldChg chg="addSp modSp add mod">
        <pc:chgData name="Manuel Erices G." userId="080ed336-4922-40cf-8200-67b369d8f8a3" providerId="ADAL" clId="{FA700F91-29D4-49A3-9AC5-AEC175F3F71A}" dt="2024-10-20T06:09:06.627" v="3049" actId="1076"/>
        <pc:sldMkLst>
          <pc:docMk/>
          <pc:sldMk cId="696372154" sldId="361"/>
        </pc:sldMkLst>
        <pc:spChg chg="add mod">
          <ac:chgData name="Manuel Erices G." userId="080ed336-4922-40cf-8200-67b369d8f8a3" providerId="ADAL" clId="{FA700F91-29D4-49A3-9AC5-AEC175F3F71A}" dt="2024-10-20T06:05:28.730" v="2812"/>
          <ac:spMkLst>
            <pc:docMk/>
            <pc:sldMk cId="696372154" sldId="361"/>
            <ac:spMk id="6" creationId="{58D55027-5562-4DF3-8B3C-D79C00EF19EB}"/>
          </ac:spMkLst>
        </pc:spChg>
        <pc:spChg chg="mod">
          <ac:chgData name="Manuel Erices G." userId="080ed336-4922-40cf-8200-67b369d8f8a3" providerId="ADAL" clId="{FA700F91-29D4-49A3-9AC5-AEC175F3F71A}" dt="2024-10-20T06:05:54.721" v="2838" actId="20577"/>
          <ac:spMkLst>
            <pc:docMk/>
            <pc:sldMk cId="696372154" sldId="361"/>
            <ac:spMk id="8" creationId="{66873171-8477-4E4B-A7ED-219D0F50B213}"/>
          </ac:spMkLst>
        </pc:spChg>
        <pc:spChg chg="add mod">
          <ac:chgData name="Manuel Erices G." userId="080ed336-4922-40cf-8200-67b369d8f8a3" providerId="ADAL" clId="{FA700F91-29D4-49A3-9AC5-AEC175F3F71A}" dt="2024-10-20T06:09:06.627" v="3049" actId="1076"/>
          <ac:spMkLst>
            <pc:docMk/>
            <pc:sldMk cId="696372154" sldId="361"/>
            <ac:spMk id="9" creationId="{396B6D90-663A-46AA-A511-42DCCCBF256E}"/>
          </ac:spMkLst>
        </pc:spChg>
        <pc:picChg chg="add">
          <ac:chgData name="Manuel Erices G." userId="080ed336-4922-40cf-8200-67b369d8f8a3" providerId="ADAL" clId="{FA700F91-29D4-49A3-9AC5-AEC175F3F71A}" dt="2024-10-20T06:06:38.679" v="2841" actId="22"/>
          <ac:picMkLst>
            <pc:docMk/>
            <pc:sldMk cId="696372154" sldId="361"/>
            <ac:picMk id="3" creationId="{8EAD8A31-8DAB-4DEC-BE02-894E3758E443}"/>
          </ac:picMkLst>
        </pc:picChg>
      </pc:sldChg>
      <pc:sldChg chg="addSp delSp modSp add mod">
        <pc:chgData name="Manuel Erices G." userId="080ed336-4922-40cf-8200-67b369d8f8a3" providerId="ADAL" clId="{FA700F91-29D4-49A3-9AC5-AEC175F3F71A}" dt="2024-10-20T06:14:04.070" v="3662" actId="1076"/>
        <pc:sldMkLst>
          <pc:docMk/>
          <pc:sldMk cId="1891216551" sldId="362"/>
        </pc:sldMkLst>
        <pc:spChg chg="add del mod">
          <ac:chgData name="Manuel Erices G." userId="080ed336-4922-40cf-8200-67b369d8f8a3" providerId="ADAL" clId="{FA700F91-29D4-49A3-9AC5-AEC175F3F71A}" dt="2024-10-20T06:10:25.056" v="3061" actId="478"/>
          <ac:spMkLst>
            <pc:docMk/>
            <pc:sldMk cId="1891216551" sldId="362"/>
            <ac:spMk id="6" creationId="{E9B89479-74C0-435B-BDE2-E900282BC4B3}"/>
          </ac:spMkLst>
        </pc:spChg>
        <pc:spChg chg="mod">
          <ac:chgData name="Manuel Erices G." userId="080ed336-4922-40cf-8200-67b369d8f8a3" providerId="ADAL" clId="{FA700F91-29D4-49A3-9AC5-AEC175F3F71A}" dt="2024-10-20T06:10:19.436" v="3060" actId="20577"/>
          <ac:spMkLst>
            <pc:docMk/>
            <pc:sldMk cId="1891216551" sldId="362"/>
            <ac:spMk id="8" creationId="{66873171-8477-4E4B-A7ED-219D0F50B213}"/>
          </ac:spMkLst>
        </pc:spChg>
        <pc:spChg chg="add mod">
          <ac:chgData name="Manuel Erices G." userId="080ed336-4922-40cf-8200-67b369d8f8a3" providerId="ADAL" clId="{FA700F91-29D4-49A3-9AC5-AEC175F3F71A}" dt="2024-10-20T06:14:04.070" v="3662" actId="1076"/>
          <ac:spMkLst>
            <pc:docMk/>
            <pc:sldMk cId="1891216551" sldId="362"/>
            <ac:spMk id="9" creationId="{243FEA7E-9909-4C82-AA26-4C3D3B80526A}"/>
          </ac:spMkLst>
        </pc:spChg>
      </pc:sldChg>
      <pc:sldChg chg="addSp modSp add mod">
        <pc:chgData name="Manuel Erices G." userId="080ed336-4922-40cf-8200-67b369d8f8a3" providerId="ADAL" clId="{FA700F91-29D4-49A3-9AC5-AEC175F3F71A}" dt="2024-10-20T04:23:51.404" v="2335" actId="123"/>
        <pc:sldMkLst>
          <pc:docMk/>
          <pc:sldMk cId="2888869801" sldId="363"/>
        </pc:sldMkLst>
        <pc:spChg chg="add mod">
          <ac:chgData name="Manuel Erices G." userId="080ed336-4922-40cf-8200-67b369d8f8a3" providerId="ADAL" clId="{FA700F91-29D4-49A3-9AC5-AEC175F3F71A}" dt="2024-10-20T04:23:51.404" v="2335" actId="123"/>
          <ac:spMkLst>
            <pc:docMk/>
            <pc:sldMk cId="2888869801" sldId="363"/>
            <ac:spMk id="2" creationId="{BE2D44AD-5151-482B-9745-616A711A86DD}"/>
          </ac:spMkLst>
        </pc:spChg>
        <pc:spChg chg="mod">
          <ac:chgData name="Manuel Erices G." userId="080ed336-4922-40cf-8200-67b369d8f8a3" providerId="ADAL" clId="{FA700F91-29D4-49A3-9AC5-AEC175F3F71A}" dt="2024-10-20T03:24:37.993" v="1174" actId="20577"/>
          <ac:spMkLst>
            <pc:docMk/>
            <pc:sldMk cId="2888869801" sldId="363"/>
            <ac:spMk id="8" creationId="{66873171-8477-4E4B-A7ED-219D0F50B213}"/>
          </ac:spMkLst>
        </pc:spChg>
      </pc:sldChg>
      <pc:sldChg chg="new del">
        <pc:chgData name="Manuel Erices G." userId="080ed336-4922-40cf-8200-67b369d8f8a3" providerId="ADAL" clId="{FA700F91-29D4-49A3-9AC5-AEC175F3F71A}" dt="2024-10-20T03:24:43.053" v="1176" actId="47"/>
        <pc:sldMkLst>
          <pc:docMk/>
          <pc:sldMk cId="343550191" sldId="364"/>
        </pc:sldMkLst>
      </pc:sldChg>
    </pc:docChg>
  </pc:docChgLst>
  <pc:docChgLst>
    <pc:chgData name="Manuel Erices G." userId="S::manuel.erices01@alumnos.uach.cl::080ed336-4922-40cf-8200-67b369d8f8a3" providerId="AD" clId="Web-{FEC109A9-8E39-447A-B3AB-5C73BF39B141}"/>
    <pc:docChg chg="modSld">
      <pc:chgData name="Manuel Erices G." userId="S::manuel.erices01@alumnos.uach.cl::080ed336-4922-40cf-8200-67b369d8f8a3" providerId="AD" clId="Web-{FEC109A9-8E39-447A-B3AB-5C73BF39B141}" dt="2024-10-21T17:57:08.213" v="59"/>
      <pc:docMkLst>
        <pc:docMk/>
      </pc:docMkLst>
      <pc:sldChg chg="modNotes">
        <pc:chgData name="Manuel Erices G." userId="S::manuel.erices01@alumnos.uach.cl::080ed336-4922-40cf-8200-67b369d8f8a3" providerId="AD" clId="Web-{FEC109A9-8E39-447A-B3AB-5C73BF39B141}" dt="2024-10-21T17:56:32.759" v="5"/>
        <pc:sldMkLst>
          <pc:docMk/>
          <pc:sldMk cId="3157838214" sldId="256"/>
        </pc:sldMkLst>
      </pc:sldChg>
      <pc:sldChg chg="modNotes">
        <pc:chgData name="Manuel Erices G." userId="S::manuel.erices01@alumnos.uach.cl::080ed336-4922-40cf-8200-67b369d8f8a3" providerId="AD" clId="Web-{FEC109A9-8E39-447A-B3AB-5C73BF39B141}" dt="2024-10-21T17:56:35.306" v="8"/>
        <pc:sldMkLst>
          <pc:docMk/>
          <pc:sldMk cId="1351003463" sldId="337"/>
        </pc:sldMkLst>
      </pc:sldChg>
      <pc:sldChg chg="modNotes">
        <pc:chgData name="Manuel Erices G." userId="S::manuel.erices01@alumnos.uach.cl::080ed336-4922-40cf-8200-67b369d8f8a3" providerId="AD" clId="Web-{FEC109A9-8E39-447A-B3AB-5C73BF39B141}" dt="2024-10-21T17:56:40.869" v="14"/>
        <pc:sldMkLst>
          <pc:docMk/>
          <pc:sldMk cId="3787168869" sldId="343"/>
        </pc:sldMkLst>
      </pc:sldChg>
      <pc:sldChg chg="modNotes">
        <pc:chgData name="Manuel Erices G." userId="S::manuel.erices01@alumnos.uach.cl::080ed336-4922-40cf-8200-67b369d8f8a3" providerId="AD" clId="Web-{FEC109A9-8E39-447A-B3AB-5C73BF39B141}" dt="2024-10-21T17:56:46.822" v="27"/>
        <pc:sldMkLst>
          <pc:docMk/>
          <pc:sldMk cId="47880970" sldId="344"/>
        </pc:sldMkLst>
      </pc:sldChg>
      <pc:sldChg chg="modNotes">
        <pc:chgData name="Manuel Erices G." userId="S::manuel.erices01@alumnos.uach.cl::080ed336-4922-40cf-8200-67b369d8f8a3" providerId="AD" clId="Web-{FEC109A9-8E39-447A-B3AB-5C73BF39B141}" dt="2024-10-21T17:56:38.009" v="11"/>
        <pc:sldMkLst>
          <pc:docMk/>
          <pc:sldMk cId="1300059681" sldId="353"/>
        </pc:sldMkLst>
      </pc:sldChg>
      <pc:sldChg chg="modNotes">
        <pc:chgData name="Manuel Erices G." userId="S::manuel.erices01@alumnos.uach.cl::080ed336-4922-40cf-8200-67b369d8f8a3" providerId="AD" clId="Web-{FEC109A9-8E39-447A-B3AB-5C73BF39B141}" dt="2024-10-21T17:56:52.963" v="37"/>
        <pc:sldMkLst>
          <pc:docMk/>
          <pc:sldMk cId="1492897482" sldId="358"/>
        </pc:sldMkLst>
      </pc:sldChg>
      <pc:sldChg chg="modNotes">
        <pc:chgData name="Manuel Erices G." userId="S::manuel.erices01@alumnos.uach.cl::080ed336-4922-40cf-8200-67b369d8f8a3" providerId="AD" clId="Web-{FEC109A9-8E39-447A-B3AB-5C73BF39B141}" dt="2024-10-21T17:57:00.229" v="49"/>
        <pc:sldMkLst>
          <pc:docMk/>
          <pc:sldMk cId="2969036044" sldId="359"/>
        </pc:sldMkLst>
      </pc:sldChg>
      <pc:sldChg chg="modNotes">
        <pc:chgData name="Manuel Erices G." userId="S::manuel.erices01@alumnos.uach.cl::080ed336-4922-40cf-8200-67b369d8f8a3" providerId="AD" clId="Web-{FEC109A9-8E39-447A-B3AB-5C73BF39B141}" dt="2024-10-21T17:57:02.713" v="53"/>
        <pc:sldMkLst>
          <pc:docMk/>
          <pc:sldMk cId="2146901196" sldId="360"/>
        </pc:sldMkLst>
      </pc:sldChg>
      <pc:sldChg chg="modNotes">
        <pc:chgData name="Manuel Erices G." userId="S::manuel.erices01@alumnos.uach.cl::080ed336-4922-40cf-8200-67b369d8f8a3" providerId="AD" clId="Web-{FEC109A9-8E39-447A-B3AB-5C73BF39B141}" dt="2024-10-21T17:57:05.932" v="56"/>
        <pc:sldMkLst>
          <pc:docMk/>
          <pc:sldMk cId="696372154" sldId="361"/>
        </pc:sldMkLst>
      </pc:sldChg>
      <pc:sldChg chg="modNotes">
        <pc:chgData name="Manuel Erices G." userId="S::manuel.erices01@alumnos.uach.cl::080ed336-4922-40cf-8200-67b369d8f8a3" providerId="AD" clId="Web-{FEC109A9-8E39-447A-B3AB-5C73BF39B141}" dt="2024-10-21T17:57:08.213" v="59"/>
        <pc:sldMkLst>
          <pc:docMk/>
          <pc:sldMk cId="1891216551" sldId="362"/>
        </pc:sldMkLst>
      </pc:sldChg>
    </pc:docChg>
  </pc:docChgLst>
  <pc:docChgLst>
    <pc:chgData name="Manuel Erices G." userId="S::manuel.erices01@alumnos.uach.cl::080ed336-4922-40cf-8200-67b369d8f8a3" providerId="AD" clId="Web-{67689DD3-E3EA-101A-4484-F43C3E11A977}"/>
    <pc:docChg chg="addSld delSld modSld">
      <pc:chgData name="Manuel Erices G." userId="S::manuel.erices01@alumnos.uach.cl::080ed336-4922-40cf-8200-67b369d8f8a3" providerId="AD" clId="Web-{67689DD3-E3EA-101A-4484-F43C3E11A977}" dt="2024-10-14T04:52:55.865" v="1026" actId="1076"/>
      <pc:docMkLst>
        <pc:docMk/>
      </pc:docMkLst>
      <pc:sldChg chg="addSp modSp">
        <pc:chgData name="Manuel Erices G." userId="S::manuel.erices01@alumnos.uach.cl::080ed336-4922-40cf-8200-67b369d8f8a3" providerId="AD" clId="Web-{67689DD3-E3EA-101A-4484-F43C3E11A977}" dt="2024-10-13T20:41:04.357" v="698"/>
        <pc:sldMkLst>
          <pc:docMk/>
          <pc:sldMk cId="3787168869" sldId="343"/>
        </pc:sldMkLst>
        <pc:spChg chg="add mod">
          <ac:chgData name="Manuel Erices G." userId="S::manuel.erices01@alumnos.uach.cl::080ed336-4922-40cf-8200-67b369d8f8a3" providerId="AD" clId="Web-{67689DD3-E3EA-101A-4484-F43C3E11A977}" dt="2024-10-13T20:41:04.357" v="698"/>
          <ac:spMkLst>
            <pc:docMk/>
            <pc:sldMk cId="3787168869" sldId="343"/>
            <ac:spMk id="2" creationId="{3C2EA154-3C7B-9133-D47A-70DA2D26ED1C}"/>
          </ac:spMkLst>
        </pc:spChg>
        <pc:spChg chg="mod">
          <ac:chgData name="Manuel Erices G." userId="S::manuel.erices01@alumnos.uach.cl::080ed336-4922-40cf-8200-67b369d8f8a3" providerId="AD" clId="Web-{67689DD3-E3EA-101A-4484-F43C3E11A977}" dt="2024-10-13T17:47:46.938" v="23" actId="20577"/>
          <ac:spMkLst>
            <pc:docMk/>
            <pc:sldMk cId="3787168869" sldId="343"/>
            <ac:spMk id="8" creationId="{66873171-8477-4E4B-A7ED-219D0F50B213}"/>
          </ac:spMkLst>
        </pc:spChg>
      </pc:sldChg>
      <pc:sldChg chg="addSp modSp add replId">
        <pc:chgData name="Manuel Erices G." userId="S::manuel.erices01@alumnos.uach.cl::080ed336-4922-40cf-8200-67b369d8f8a3" providerId="AD" clId="Web-{67689DD3-E3EA-101A-4484-F43C3E11A977}" dt="2024-10-13T21:01:32.471" v="792" actId="1076"/>
        <pc:sldMkLst>
          <pc:docMk/>
          <pc:sldMk cId="47880970" sldId="344"/>
        </pc:sldMkLst>
        <pc:spChg chg="add mod">
          <ac:chgData name="Manuel Erices G." userId="S::manuel.erices01@alumnos.uach.cl::080ed336-4922-40cf-8200-67b369d8f8a3" providerId="AD" clId="Web-{67689DD3-E3EA-101A-4484-F43C3E11A977}" dt="2024-10-13T20:41:54.516" v="737" actId="1076"/>
          <ac:spMkLst>
            <pc:docMk/>
            <pc:sldMk cId="47880970" sldId="344"/>
            <ac:spMk id="2" creationId="{C8395F91-6758-67C4-0849-75DCE02FE2A5}"/>
          </ac:spMkLst>
        </pc:spChg>
        <pc:spChg chg="add mod">
          <ac:chgData name="Manuel Erices G." userId="S::manuel.erices01@alumnos.uach.cl::080ed336-4922-40cf-8200-67b369d8f8a3" providerId="AD" clId="Web-{67689DD3-E3EA-101A-4484-F43C3E11A977}" dt="2024-10-13T20:54:40.037" v="752" actId="20577"/>
          <ac:spMkLst>
            <pc:docMk/>
            <pc:sldMk cId="47880970" sldId="344"/>
            <ac:spMk id="3" creationId="{FE99AF0F-4B25-0CE6-878D-906CAD5EFEFF}"/>
          </ac:spMkLst>
        </pc:spChg>
        <pc:spChg chg="mod">
          <ac:chgData name="Manuel Erices G." userId="S::manuel.erices01@alumnos.uach.cl::080ed336-4922-40cf-8200-67b369d8f8a3" providerId="AD" clId="Web-{67689DD3-E3EA-101A-4484-F43C3E11A977}" dt="2024-10-13T20:41:17.998" v="706" actId="20577"/>
          <ac:spMkLst>
            <pc:docMk/>
            <pc:sldMk cId="47880970" sldId="344"/>
            <ac:spMk id="8" creationId="{66873171-8477-4E4B-A7ED-219D0F50B213}"/>
          </ac:spMkLst>
        </pc:spChg>
      </pc:sldChg>
      <pc:sldChg chg="new del">
        <pc:chgData name="Manuel Erices G." userId="S::manuel.erices01@alumnos.uach.cl::080ed336-4922-40cf-8200-67b369d8f8a3" providerId="AD" clId="Web-{67689DD3-E3EA-101A-4484-F43C3E11A977}" dt="2024-10-13T17:45:11.731" v="3"/>
        <pc:sldMkLst>
          <pc:docMk/>
          <pc:sldMk cId="317698678" sldId="344"/>
        </pc:sldMkLst>
      </pc:sldChg>
      <pc:sldChg chg="addSp delSp modSp add replId">
        <pc:chgData name="Manuel Erices G." userId="S::manuel.erices01@alumnos.uach.cl::080ed336-4922-40cf-8200-67b369d8f8a3" providerId="AD" clId="Web-{67689DD3-E3EA-101A-4484-F43C3E11A977}" dt="2024-10-14T04:38:14.166" v="897" actId="1076"/>
        <pc:sldMkLst>
          <pc:docMk/>
          <pc:sldMk cId="2482093268" sldId="345"/>
        </pc:sldMkLst>
      </pc:sldChg>
      <pc:sldChg chg="addSp modSp add replId">
        <pc:chgData name="Manuel Erices G." userId="S::manuel.erices01@alumnos.uach.cl::080ed336-4922-40cf-8200-67b369d8f8a3" providerId="AD" clId="Web-{67689DD3-E3EA-101A-4484-F43C3E11A977}" dt="2024-10-14T04:52:55.865" v="1026" actId="1076"/>
        <pc:sldMkLst>
          <pc:docMk/>
          <pc:sldMk cId="3633491542" sldId="346"/>
        </pc:sldMkLst>
      </pc:sldChg>
      <pc:sldChg chg="add replId">
        <pc:chgData name="Manuel Erices G." userId="S::manuel.erices01@alumnos.uach.cl::080ed336-4922-40cf-8200-67b369d8f8a3" providerId="AD" clId="Web-{67689DD3-E3EA-101A-4484-F43C3E11A977}" dt="2024-10-13T17:45:16.903" v="7"/>
        <pc:sldMkLst>
          <pc:docMk/>
          <pc:sldMk cId="2079969344" sldId="347"/>
        </pc:sldMkLst>
      </pc:sldChg>
      <pc:sldChg chg="add replId">
        <pc:chgData name="Manuel Erices G." userId="S::manuel.erices01@alumnos.uach.cl::080ed336-4922-40cf-8200-67b369d8f8a3" providerId="AD" clId="Web-{67689DD3-E3EA-101A-4484-F43C3E11A977}" dt="2024-10-13T17:45:17.043" v="8"/>
        <pc:sldMkLst>
          <pc:docMk/>
          <pc:sldMk cId="1926522769" sldId="348"/>
        </pc:sldMkLst>
      </pc:sldChg>
      <pc:sldChg chg="add replId">
        <pc:chgData name="Manuel Erices G." userId="S::manuel.erices01@alumnos.uach.cl::080ed336-4922-40cf-8200-67b369d8f8a3" providerId="AD" clId="Web-{67689DD3-E3EA-101A-4484-F43C3E11A977}" dt="2024-10-13T17:45:17.215" v="9"/>
        <pc:sldMkLst>
          <pc:docMk/>
          <pc:sldMk cId="1152154858" sldId="349"/>
        </pc:sldMkLst>
      </pc:sldChg>
      <pc:sldChg chg="add replId">
        <pc:chgData name="Manuel Erices G." userId="S::manuel.erices01@alumnos.uach.cl::080ed336-4922-40cf-8200-67b369d8f8a3" providerId="AD" clId="Web-{67689DD3-E3EA-101A-4484-F43C3E11A977}" dt="2024-10-13T17:45:18.231" v="10"/>
        <pc:sldMkLst>
          <pc:docMk/>
          <pc:sldMk cId="1500205840" sldId="350"/>
        </pc:sldMkLst>
      </pc:sldChg>
      <pc:sldChg chg="add replId">
        <pc:chgData name="Manuel Erices G." userId="S::manuel.erices01@alumnos.uach.cl::080ed336-4922-40cf-8200-67b369d8f8a3" providerId="AD" clId="Web-{67689DD3-E3EA-101A-4484-F43C3E11A977}" dt="2024-10-13T17:45:18.403" v="11"/>
        <pc:sldMkLst>
          <pc:docMk/>
          <pc:sldMk cId="4162390217" sldId="351"/>
        </pc:sldMkLst>
      </pc:sldChg>
      <pc:sldChg chg="addSp modSp add replId">
        <pc:chgData name="Manuel Erices G." userId="S::manuel.erices01@alumnos.uach.cl::080ed336-4922-40cf-8200-67b369d8f8a3" providerId="AD" clId="Web-{67689DD3-E3EA-101A-4484-F43C3E11A977}" dt="2024-10-14T04:45:54.321" v="985"/>
        <pc:sldMkLst>
          <pc:docMk/>
          <pc:sldMk cId="661410368" sldId="352"/>
        </pc:sldMkLst>
      </pc:sldChg>
      <pc:sldChg chg="add del replId">
        <pc:chgData name="Manuel Erices G." userId="S::manuel.erices01@alumnos.uach.cl::080ed336-4922-40cf-8200-67b369d8f8a3" providerId="AD" clId="Web-{67689DD3-E3EA-101A-4484-F43C3E11A977}" dt="2024-10-13T20:24:12.538" v="185"/>
        <pc:sldMkLst>
          <pc:docMk/>
          <pc:sldMk cId="531776443" sldId="353"/>
        </pc:sldMkLst>
      </pc:sldChg>
      <pc:sldChg chg="addSp modSp add replId">
        <pc:chgData name="Manuel Erices G." userId="S::manuel.erices01@alumnos.uach.cl::080ed336-4922-40cf-8200-67b369d8f8a3" providerId="AD" clId="Web-{67689DD3-E3EA-101A-4484-F43C3E11A977}" dt="2024-10-13T20:30:14.406" v="246" actId="1076"/>
        <pc:sldMkLst>
          <pc:docMk/>
          <pc:sldMk cId="1300059681" sldId="353"/>
        </pc:sldMkLst>
        <pc:spChg chg="add mod">
          <ac:chgData name="Manuel Erices G." userId="S::manuel.erices01@alumnos.uach.cl::080ed336-4922-40cf-8200-67b369d8f8a3" providerId="AD" clId="Web-{67689DD3-E3EA-101A-4484-F43C3E11A977}" dt="2024-10-13T20:30:14.406" v="246" actId="1076"/>
          <ac:spMkLst>
            <pc:docMk/>
            <pc:sldMk cId="1300059681" sldId="353"/>
            <ac:spMk id="2" creationId="{41A73396-B123-7274-CC56-9D0C26D494CA}"/>
          </ac:spMkLst>
        </pc:spChg>
        <pc:spChg chg="mod">
          <ac:chgData name="Manuel Erices G." userId="S::manuel.erices01@alumnos.uach.cl::080ed336-4922-40cf-8200-67b369d8f8a3" providerId="AD" clId="Web-{67689DD3-E3EA-101A-4484-F43C3E11A977}" dt="2024-10-13T20:24:20.726" v="188" actId="20577"/>
          <ac:spMkLst>
            <pc:docMk/>
            <pc:sldMk cId="1300059681" sldId="353"/>
            <ac:spMk id="8" creationId="{66873171-8477-4E4B-A7ED-219D0F50B213}"/>
          </ac:spMkLst>
        </pc:spChg>
      </pc:sldChg>
      <pc:sldChg chg="new del">
        <pc:chgData name="Manuel Erices G." userId="S::manuel.erices01@alumnos.uach.cl::080ed336-4922-40cf-8200-67b369d8f8a3" providerId="AD" clId="Web-{67689DD3-E3EA-101A-4484-F43C3E11A977}" dt="2024-10-14T04:50:01.635" v="995"/>
        <pc:sldMkLst>
          <pc:docMk/>
          <pc:sldMk cId="407198524" sldId="354"/>
        </pc:sldMkLst>
      </pc:sldChg>
    </pc:docChg>
  </pc:docChgLst>
  <pc:docChgLst>
    <pc:chgData name="Manuel Erices G." userId="080ed336-4922-40cf-8200-67b369d8f8a3" providerId="ADAL" clId="{DB03FF67-18C9-486A-9D20-B34ED7C22567}"/>
    <pc:docChg chg="undo custSel delSld modSld">
      <pc:chgData name="Manuel Erices G." userId="080ed336-4922-40cf-8200-67b369d8f8a3" providerId="ADAL" clId="{DB03FF67-18C9-486A-9D20-B34ED7C22567}" dt="2024-10-12T16:40:03.853" v="394"/>
      <pc:docMkLst>
        <pc:docMk/>
      </pc:docMkLst>
      <pc:sldChg chg="modSp mod">
        <pc:chgData name="Manuel Erices G." userId="080ed336-4922-40cf-8200-67b369d8f8a3" providerId="ADAL" clId="{DB03FF67-18C9-486A-9D20-B34ED7C22567}" dt="2024-10-12T16:39:50.255" v="391" actId="20577"/>
        <pc:sldMkLst>
          <pc:docMk/>
          <pc:sldMk cId="3157838214" sldId="256"/>
        </pc:sldMkLst>
        <pc:spChg chg="mod">
          <ac:chgData name="Manuel Erices G." userId="080ed336-4922-40cf-8200-67b369d8f8a3" providerId="ADAL" clId="{DB03FF67-18C9-486A-9D20-B34ED7C22567}" dt="2024-10-12T16:34:42.158" v="30" actId="20577"/>
          <ac:spMkLst>
            <pc:docMk/>
            <pc:sldMk cId="3157838214" sldId="256"/>
            <ac:spMk id="2" creationId="{333169D9-2FE9-48DF-3EBB-BA73F01EA456}"/>
          </ac:spMkLst>
        </pc:spChg>
        <pc:spChg chg="mod">
          <ac:chgData name="Manuel Erices G." userId="080ed336-4922-40cf-8200-67b369d8f8a3" providerId="ADAL" clId="{DB03FF67-18C9-486A-9D20-B34ED7C22567}" dt="2024-10-12T16:39:50.255" v="391" actId="20577"/>
          <ac:spMkLst>
            <pc:docMk/>
            <pc:sldMk cId="3157838214" sldId="256"/>
            <ac:spMk id="3" creationId="{CC0D5A26-0384-4FE1-98CE-89B72F00A09D}"/>
          </ac:spMkLst>
        </pc:spChg>
        <pc:spChg chg="mod">
          <ac:chgData name="Manuel Erices G." userId="080ed336-4922-40cf-8200-67b369d8f8a3" providerId="ADAL" clId="{DB03FF67-18C9-486A-9D20-B34ED7C22567}" dt="2024-10-12T16:35:50.777" v="219" actId="20577"/>
          <ac:spMkLst>
            <pc:docMk/>
            <pc:sldMk cId="3157838214" sldId="256"/>
            <ac:spMk id="4" creationId="{5042FDBD-54BA-2CA1-E8B4-3A703C68BE6A}"/>
          </ac:spMkLst>
        </pc:spChg>
      </pc:sldChg>
      <pc:sldChg chg="del">
        <pc:chgData name="Manuel Erices G." userId="080ed336-4922-40cf-8200-67b369d8f8a3" providerId="ADAL" clId="{DB03FF67-18C9-486A-9D20-B34ED7C22567}" dt="2024-10-12T16:36:26.147" v="235" actId="47"/>
        <pc:sldMkLst>
          <pc:docMk/>
          <pc:sldMk cId="2156326262" sldId="330"/>
        </pc:sldMkLst>
      </pc:sldChg>
      <pc:sldChg chg="del">
        <pc:chgData name="Manuel Erices G." userId="080ed336-4922-40cf-8200-67b369d8f8a3" providerId="ADAL" clId="{DB03FF67-18C9-486A-9D20-B34ED7C22567}" dt="2024-10-12T16:36:04.867" v="227" actId="47"/>
        <pc:sldMkLst>
          <pc:docMk/>
          <pc:sldMk cId="3951644102" sldId="331"/>
        </pc:sldMkLst>
      </pc:sldChg>
      <pc:sldChg chg="del">
        <pc:chgData name="Manuel Erices G." userId="080ed336-4922-40cf-8200-67b369d8f8a3" providerId="ADAL" clId="{DB03FF67-18C9-486A-9D20-B34ED7C22567}" dt="2024-10-12T16:36:04.550" v="226" actId="47"/>
        <pc:sldMkLst>
          <pc:docMk/>
          <pc:sldMk cId="1874357292" sldId="332"/>
        </pc:sldMkLst>
      </pc:sldChg>
      <pc:sldChg chg="del">
        <pc:chgData name="Manuel Erices G." userId="080ed336-4922-40cf-8200-67b369d8f8a3" providerId="ADAL" clId="{DB03FF67-18C9-486A-9D20-B34ED7C22567}" dt="2024-10-12T16:36:04.265" v="225" actId="47"/>
        <pc:sldMkLst>
          <pc:docMk/>
          <pc:sldMk cId="3340097795" sldId="333"/>
        </pc:sldMkLst>
      </pc:sldChg>
      <pc:sldChg chg="del">
        <pc:chgData name="Manuel Erices G." userId="080ed336-4922-40cf-8200-67b369d8f8a3" providerId="ADAL" clId="{DB03FF67-18C9-486A-9D20-B34ED7C22567}" dt="2024-10-12T16:36:03.948" v="224" actId="47"/>
        <pc:sldMkLst>
          <pc:docMk/>
          <pc:sldMk cId="4104238747" sldId="334"/>
        </pc:sldMkLst>
      </pc:sldChg>
      <pc:sldChg chg="del">
        <pc:chgData name="Manuel Erices G." userId="080ed336-4922-40cf-8200-67b369d8f8a3" providerId="ADAL" clId="{DB03FF67-18C9-486A-9D20-B34ED7C22567}" dt="2024-10-12T16:36:03.206" v="223" actId="47"/>
        <pc:sldMkLst>
          <pc:docMk/>
          <pc:sldMk cId="3527278870" sldId="335"/>
        </pc:sldMkLst>
      </pc:sldChg>
      <pc:sldChg chg="del">
        <pc:chgData name="Manuel Erices G." userId="080ed336-4922-40cf-8200-67b369d8f8a3" providerId="ADAL" clId="{DB03FF67-18C9-486A-9D20-B34ED7C22567}" dt="2024-10-12T16:36:02.507" v="222" actId="47"/>
        <pc:sldMkLst>
          <pc:docMk/>
          <pc:sldMk cId="1667531514" sldId="336"/>
        </pc:sldMkLst>
      </pc:sldChg>
      <pc:sldChg chg="addSp delSp modSp mod">
        <pc:chgData name="Manuel Erices G." userId="080ed336-4922-40cf-8200-67b369d8f8a3" providerId="ADAL" clId="{DB03FF67-18C9-486A-9D20-B34ED7C22567}" dt="2024-10-12T16:40:00.481" v="393"/>
        <pc:sldMkLst>
          <pc:docMk/>
          <pc:sldMk cId="1351003463" sldId="337"/>
        </pc:sldMkLst>
        <pc:spChg chg="mod">
          <ac:chgData name="Manuel Erices G." userId="080ed336-4922-40cf-8200-67b369d8f8a3" providerId="ADAL" clId="{DB03FF67-18C9-486A-9D20-B34ED7C22567}" dt="2024-10-12T16:36:46.926" v="247" actId="20577"/>
          <ac:spMkLst>
            <pc:docMk/>
            <pc:sldMk cId="1351003463" sldId="337"/>
            <ac:spMk id="5" creationId="{17D05D86-1B15-6F91-5EFA-74E99D3C9EC7}"/>
          </ac:spMkLst>
        </pc:spChg>
        <pc:spChg chg="add mod">
          <ac:chgData name="Manuel Erices G." userId="080ed336-4922-40cf-8200-67b369d8f8a3" providerId="ADAL" clId="{DB03FF67-18C9-486A-9D20-B34ED7C22567}" dt="2024-10-12T16:40:00.481" v="393"/>
          <ac:spMkLst>
            <pc:docMk/>
            <pc:sldMk cId="1351003463" sldId="337"/>
            <ac:spMk id="7" creationId="{44EC7FC2-DC87-4794-8D3E-ADAA0F9ADEAE}"/>
          </ac:spMkLst>
        </pc:spChg>
      </pc:sldChg>
      <pc:sldChg chg="del">
        <pc:chgData name="Manuel Erices G." userId="080ed336-4922-40cf-8200-67b369d8f8a3" providerId="ADAL" clId="{DB03FF67-18C9-486A-9D20-B34ED7C22567}" dt="2024-10-12T16:36:08.057" v="231" actId="47"/>
        <pc:sldMkLst>
          <pc:docMk/>
          <pc:sldMk cId="1122503080" sldId="339"/>
        </pc:sldMkLst>
      </pc:sldChg>
      <pc:sldChg chg="del">
        <pc:chgData name="Manuel Erices G." userId="080ed336-4922-40cf-8200-67b369d8f8a3" providerId="ADAL" clId="{DB03FF67-18C9-486A-9D20-B34ED7C22567}" dt="2024-10-12T16:36:06.290" v="230" actId="47"/>
        <pc:sldMkLst>
          <pc:docMk/>
          <pc:sldMk cId="4187595967" sldId="340"/>
        </pc:sldMkLst>
      </pc:sldChg>
      <pc:sldChg chg="del">
        <pc:chgData name="Manuel Erices G." userId="080ed336-4922-40cf-8200-67b369d8f8a3" providerId="ADAL" clId="{DB03FF67-18C9-486A-9D20-B34ED7C22567}" dt="2024-10-12T16:36:05.625" v="229" actId="47"/>
        <pc:sldMkLst>
          <pc:docMk/>
          <pc:sldMk cId="443579739" sldId="341"/>
        </pc:sldMkLst>
      </pc:sldChg>
      <pc:sldChg chg="del">
        <pc:chgData name="Manuel Erices G." userId="080ed336-4922-40cf-8200-67b369d8f8a3" providerId="ADAL" clId="{DB03FF67-18C9-486A-9D20-B34ED7C22567}" dt="2024-10-12T16:36:05.247" v="228" actId="47"/>
        <pc:sldMkLst>
          <pc:docMk/>
          <pc:sldMk cId="1544278308" sldId="342"/>
        </pc:sldMkLst>
      </pc:sldChg>
      <pc:sldChg chg="addSp delSp modSp mod">
        <pc:chgData name="Manuel Erices G." userId="080ed336-4922-40cf-8200-67b369d8f8a3" providerId="ADAL" clId="{DB03FF67-18C9-486A-9D20-B34ED7C22567}" dt="2024-10-12T16:40:03.853" v="394"/>
        <pc:sldMkLst>
          <pc:docMk/>
          <pc:sldMk cId="3787168869" sldId="343"/>
        </pc:sldMkLst>
        <pc:spChg chg="add mod">
          <ac:chgData name="Manuel Erices G." userId="080ed336-4922-40cf-8200-67b369d8f8a3" providerId="ADAL" clId="{DB03FF67-18C9-486A-9D20-B34ED7C22567}" dt="2024-10-12T16:40:03.853" v="394"/>
          <ac:spMkLst>
            <pc:docMk/>
            <pc:sldMk cId="3787168869" sldId="343"/>
            <ac:spMk id="7" creationId="{9E24D1F9-F400-48AE-84B1-3148D2A2C850}"/>
          </ac:spMkLst>
        </pc:spChg>
      </pc:sldChg>
      <pc:sldChg chg="del">
        <pc:chgData name="Manuel Erices G." userId="080ed336-4922-40cf-8200-67b369d8f8a3" providerId="ADAL" clId="{DB03FF67-18C9-486A-9D20-B34ED7C22567}" dt="2024-10-12T16:36:01.723" v="221" actId="47"/>
        <pc:sldMkLst>
          <pc:docMk/>
          <pc:sldMk cId="2951471638" sldId="345"/>
        </pc:sldMkLst>
      </pc:sldChg>
      <pc:sldChg chg="del">
        <pc:chgData name="Manuel Erices G." userId="080ed336-4922-40cf-8200-67b369d8f8a3" providerId="ADAL" clId="{DB03FF67-18C9-486A-9D20-B34ED7C22567}" dt="2024-10-12T16:36:00.711" v="220" actId="47"/>
        <pc:sldMkLst>
          <pc:docMk/>
          <pc:sldMk cId="2237458313" sldId="346"/>
        </pc:sldMkLst>
      </pc:sldChg>
    </pc:docChg>
  </pc:docChgLst>
  <pc:docChgLst>
    <pc:chgData name="Manuel Erices G." userId="S::manuel.erices01@alumnos.uach.cl::080ed336-4922-40cf-8200-67b369d8f8a3" providerId="AD" clId="Web-{4EC36D1D-BBA4-8B14-DAEC-048E845EEF9E}"/>
    <pc:docChg chg="addSld modSld">
      <pc:chgData name="Manuel Erices G." userId="S::manuel.erices01@alumnos.uach.cl::080ed336-4922-40cf-8200-67b369d8f8a3" providerId="AD" clId="Web-{4EC36D1D-BBA4-8B14-DAEC-048E845EEF9E}" dt="2024-10-14T19:26:45.160" v="948"/>
      <pc:docMkLst>
        <pc:docMk/>
      </pc:docMkLst>
      <pc:sldChg chg="modSp">
        <pc:chgData name="Manuel Erices G." userId="S::manuel.erices01@alumnos.uach.cl::080ed336-4922-40cf-8200-67b369d8f8a3" providerId="AD" clId="Web-{4EC36D1D-BBA4-8B14-DAEC-048E845EEF9E}" dt="2024-10-14T18:56:57.200" v="269" actId="20577"/>
        <pc:sldMkLst>
          <pc:docMk/>
          <pc:sldMk cId="3633491542" sldId="346"/>
        </pc:sldMkLst>
      </pc:sldChg>
      <pc:sldChg chg="addSp delSp modSp modNotes">
        <pc:chgData name="Manuel Erices G." userId="S::manuel.erices01@alumnos.uach.cl::080ed336-4922-40cf-8200-67b369d8f8a3" providerId="AD" clId="Web-{4EC36D1D-BBA4-8B14-DAEC-048E845EEF9E}" dt="2024-10-14T18:56:49.528" v="267"/>
        <pc:sldMkLst>
          <pc:docMk/>
          <pc:sldMk cId="2079969344" sldId="347"/>
        </pc:sldMkLst>
      </pc:sldChg>
      <pc:sldChg chg="addSp delSp modSp">
        <pc:chgData name="Manuel Erices G." userId="S::manuel.erices01@alumnos.uach.cl::080ed336-4922-40cf-8200-67b369d8f8a3" providerId="AD" clId="Web-{4EC36D1D-BBA4-8B14-DAEC-048E845EEF9E}" dt="2024-10-14T19:04:50.589" v="491" actId="1076"/>
        <pc:sldMkLst>
          <pc:docMk/>
          <pc:sldMk cId="1926522769" sldId="348"/>
        </pc:sldMkLst>
      </pc:sldChg>
      <pc:sldChg chg="addSp modSp">
        <pc:chgData name="Manuel Erices G." userId="S::manuel.erices01@alumnos.uach.cl::080ed336-4922-40cf-8200-67b369d8f8a3" providerId="AD" clId="Web-{4EC36D1D-BBA4-8B14-DAEC-048E845EEF9E}" dt="2024-10-14T19:07:13.297" v="583" actId="20577"/>
        <pc:sldMkLst>
          <pc:docMk/>
          <pc:sldMk cId="1152154858" sldId="349"/>
        </pc:sldMkLst>
      </pc:sldChg>
      <pc:sldChg chg="addSp modSp">
        <pc:chgData name="Manuel Erices G." userId="S::manuel.erices01@alumnos.uach.cl::080ed336-4922-40cf-8200-67b369d8f8a3" providerId="AD" clId="Web-{4EC36D1D-BBA4-8B14-DAEC-048E845EEF9E}" dt="2024-10-14T19:07:45.454" v="614" actId="1076"/>
        <pc:sldMkLst>
          <pc:docMk/>
          <pc:sldMk cId="1500205840" sldId="350"/>
        </pc:sldMkLst>
      </pc:sldChg>
      <pc:sldChg chg="addSp modSp">
        <pc:chgData name="Manuel Erices G." userId="S::manuel.erices01@alumnos.uach.cl::080ed336-4922-40cf-8200-67b369d8f8a3" providerId="AD" clId="Web-{4EC36D1D-BBA4-8B14-DAEC-048E845EEF9E}" dt="2024-10-14T19:09:42.270" v="681" actId="20577"/>
        <pc:sldMkLst>
          <pc:docMk/>
          <pc:sldMk cId="4162390217" sldId="351"/>
        </pc:sldMkLst>
      </pc:sldChg>
      <pc:sldChg chg="modSp">
        <pc:chgData name="Manuel Erices G." userId="S::manuel.erices01@alumnos.uach.cl::080ed336-4922-40cf-8200-67b369d8f8a3" providerId="AD" clId="Web-{4EC36D1D-BBA4-8B14-DAEC-048E845EEF9E}" dt="2024-10-14T18:54:19.055" v="222" actId="20577"/>
        <pc:sldMkLst>
          <pc:docMk/>
          <pc:sldMk cId="661410368" sldId="352"/>
        </pc:sldMkLst>
      </pc:sldChg>
      <pc:sldChg chg="addSp modSp add replId">
        <pc:chgData name="Manuel Erices G." userId="S::manuel.erices01@alumnos.uach.cl::080ed336-4922-40cf-8200-67b369d8f8a3" providerId="AD" clId="Web-{4EC36D1D-BBA4-8B14-DAEC-048E845EEF9E}" dt="2024-10-14T19:13:34.480" v="854" actId="1076"/>
        <pc:sldMkLst>
          <pc:docMk/>
          <pc:sldMk cId="4178681989" sldId="354"/>
        </pc:sldMkLst>
      </pc:sldChg>
      <pc:sldChg chg="addSp modSp add replId">
        <pc:chgData name="Manuel Erices G." userId="S::manuel.erices01@alumnos.uach.cl::080ed336-4922-40cf-8200-67b369d8f8a3" providerId="AD" clId="Web-{4EC36D1D-BBA4-8B14-DAEC-048E845EEF9E}" dt="2024-10-14T19:14:59.248" v="927" actId="1076"/>
        <pc:sldMkLst>
          <pc:docMk/>
          <pc:sldMk cId="907415857" sldId="355"/>
        </pc:sldMkLst>
      </pc:sldChg>
      <pc:sldChg chg="modSp add replId modNotes">
        <pc:chgData name="Manuel Erices G." userId="S::manuel.erices01@alumnos.uach.cl::080ed336-4922-40cf-8200-67b369d8f8a3" providerId="AD" clId="Web-{4EC36D1D-BBA4-8B14-DAEC-048E845EEF9E}" dt="2024-10-14T19:26:45.160" v="948"/>
        <pc:sldMkLst>
          <pc:docMk/>
          <pc:sldMk cId="1554028934"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41C08-88E6-47CA-BCAD-208ED7757680}" type="datetimeFigureOut">
              <a:rPr lang="es-CL" smtClean="0"/>
              <a:t>12-11-2024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12E2-E0C4-414B-9DA8-02C1C4A75F99}" type="slidenum">
              <a:rPr lang="es-CL" smtClean="0"/>
              <a:t>‹Nº›</a:t>
            </a:fld>
            <a:endParaRPr lang="es-CL"/>
          </a:p>
        </p:txBody>
      </p:sp>
    </p:spTree>
    <p:extLst>
      <p:ext uri="{BB962C8B-B14F-4D97-AF65-F5344CB8AC3E}">
        <p14:creationId xmlns:p14="http://schemas.microsoft.com/office/powerpoint/2010/main" val="226143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Diego</a:t>
            </a:r>
          </a:p>
        </p:txBody>
      </p:sp>
      <p:sp>
        <p:nvSpPr>
          <p:cNvPr id="4" name="Marcador de número de diapositiva 3"/>
          <p:cNvSpPr>
            <a:spLocks noGrp="1"/>
          </p:cNvSpPr>
          <p:nvPr>
            <p:ph type="sldNum" sz="quarter" idx="5"/>
          </p:nvPr>
        </p:nvSpPr>
        <p:spPr/>
        <p:txBody>
          <a:bodyPr/>
          <a:lstStyle/>
          <a:p>
            <a:fld id="{AFE812E2-E0C4-414B-9DA8-02C1C4A75F99}" type="slidenum">
              <a:rPr lang="es-CL" smtClean="0"/>
              <a:t>1</a:t>
            </a:fld>
            <a:endParaRPr lang="es-CL"/>
          </a:p>
        </p:txBody>
      </p:sp>
    </p:spTree>
    <p:extLst>
      <p:ext uri="{BB962C8B-B14F-4D97-AF65-F5344CB8AC3E}">
        <p14:creationId xmlns:p14="http://schemas.microsoft.com/office/powerpoint/2010/main" val="3241327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Manuel</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10</a:t>
            </a:fld>
            <a:endParaRPr lang="es-CL"/>
          </a:p>
        </p:txBody>
      </p:sp>
    </p:spTree>
    <p:extLst>
      <p:ext uri="{BB962C8B-B14F-4D97-AF65-F5344CB8AC3E}">
        <p14:creationId xmlns:p14="http://schemas.microsoft.com/office/powerpoint/2010/main" val="273913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11</a:t>
            </a:fld>
            <a:endParaRPr lang="es-CL"/>
          </a:p>
        </p:txBody>
      </p:sp>
    </p:spTree>
    <p:extLst>
      <p:ext uri="{BB962C8B-B14F-4D97-AF65-F5344CB8AC3E}">
        <p14:creationId xmlns:p14="http://schemas.microsoft.com/office/powerpoint/2010/main" val="324477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Diego</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2</a:t>
            </a:fld>
            <a:endParaRPr lang="es-CL"/>
          </a:p>
        </p:txBody>
      </p:sp>
    </p:spTree>
    <p:extLst>
      <p:ext uri="{BB962C8B-B14F-4D97-AF65-F5344CB8AC3E}">
        <p14:creationId xmlns:p14="http://schemas.microsoft.com/office/powerpoint/2010/main" val="204447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Diego</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3</a:t>
            </a:fld>
            <a:endParaRPr lang="es-CL"/>
          </a:p>
        </p:txBody>
      </p:sp>
    </p:spTree>
    <p:extLst>
      <p:ext uri="{BB962C8B-B14F-4D97-AF65-F5344CB8AC3E}">
        <p14:creationId xmlns:p14="http://schemas.microsoft.com/office/powerpoint/2010/main" val="271409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Diego</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4</a:t>
            </a:fld>
            <a:endParaRPr lang="es-CL"/>
          </a:p>
        </p:txBody>
      </p:sp>
    </p:spTree>
    <p:extLst>
      <p:ext uri="{BB962C8B-B14F-4D97-AF65-F5344CB8AC3E}">
        <p14:creationId xmlns:p14="http://schemas.microsoft.com/office/powerpoint/2010/main" val="90315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Braulio</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5</a:t>
            </a:fld>
            <a:endParaRPr lang="es-CL"/>
          </a:p>
        </p:txBody>
      </p:sp>
    </p:spTree>
    <p:extLst>
      <p:ext uri="{BB962C8B-B14F-4D97-AF65-F5344CB8AC3E}">
        <p14:creationId xmlns:p14="http://schemas.microsoft.com/office/powerpoint/2010/main" val="114514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Braulio</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6</a:t>
            </a:fld>
            <a:endParaRPr lang="es-CL"/>
          </a:p>
        </p:txBody>
      </p:sp>
    </p:spTree>
    <p:extLst>
      <p:ext uri="{BB962C8B-B14F-4D97-AF65-F5344CB8AC3E}">
        <p14:creationId xmlns:p14="http://schemas.microsoft.com/office/powerpoint/2010/main" val="202042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Manuel</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7</a:t>
            </a:fld>
            <a:endParaRPr lang="es-CL"/>
          </a:p>
        </p:txBody>
      </p:sp>
    </p:spTree>
    <p:extLst>
      <p:ext uri="{BB962C8B-B14F-4D97-AF65-F5344CB8AC3E}">
        <p14:creationId xmlns:p14="http://schemas.microsoft.com/office/powerpoint/2010/main" val="287486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Manuel</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8</a:t>
            </a:fld>
            <a:endParaRPr lang="es-CL"/>
          </a:p>
        </p:txBody>
      </p:sp>
    </p:spTree>
    <p:extLst>
      <p:ext uri="{BB962C8B-B14F-4D97-AF65-F5344CB8AC3E}">
        <p14:creationId xmlns:p14="http://schemas.microsoft.com/office/powerpoint/2010/main" val="414228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cs typeface="Calibri"/>
              </a:rPr>
              <a:t>Manuel</a:t>
            </a:r>
            <a:endParaRPr lang="es-CL"/>
          </a:p>
        </p:txBody>
      </p:sp>
      <p:sp>
        <p:nvSpPr>
          <p:cNvPr id="4" name="Marcador de número de diapositiva 3"/>
          <p:cNvSpPr>
            <a:spLocks noGrp="1"/>
          </p:cNvSpPr>
          <p:nvPr>
            <p:ph type="sldNum" sz="quarter" idx="5"/>
          </p:nvPr>
        </p:nvSpPr>
        <p:spPr/>
        <p:txBody>
          <a:bodyPr/>
          <a:lstStyle/>
          <a:p>
            <a:fld id="{AFE812E2-E0C4-414B-9DA8-02C1C4A75F99}" type="slidenum">
              <a:rPr lang="es-CL" smtClean="0"/>
              <a:t>9</a:t>
            </a:fld>
            <a:endParaRPr lang="es-CL"/>
          </a:p>
        </p:txBody>
      </p:sp>
    </p:spTree>
    <p:extLst>
      <p:ext uri="{BB962C8B-B14F-4D97-AF65-F5344CB8AC3E}">
        <p14:creationId xmlns:p14="http://schemas.microsoft.com/office/powerpoint/2010/main" val="3669913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ítulo presentación - oscur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67A5F4BD-4F92-44C8-B5F5-654C15DE4B2B}"/>
              </a:ext>
            </a:extLst>
          </p:cNvPr>
          <p:cNvSpPr/>
          <p:nvPr/>
        </p:nvSpPr>
        <p:spPr>
          <a:xfrm>
            <a:off x="-6966" y="0"/>
            <a:ext cx="12198966" cy="6858000"/>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Flecha: cheurón 7">
            <a:extLst>
              <a:ext uri="{FF2B5EF4-FFF2-40B4-BE49-F238E27FC236}">
                <a16:creationId xmlns:a16="http://schemas.microsoft.com/office/drawing/2014/main" id="{D9F26C74-FCAD-46D9-9BAF-66D2239942EF}"/>
              </a:ext>
            </a:extLst>
          </p:cNvPr>
          <p:cNvSpPr/>
          <p:nvPr/>
        </p:nvSpPr>
        <p:spPr>
          <a:xfrm>
            <a:off x="4655840" y="1268759"/>
            <a:ext cx="1714501" cy="4320480"/>
          </a:xfrm>
          <a:prstGeom prst="chevron">
            <a:avLst/>
          </a:prstGeom>
          <a:solidFill>
            <a:schemeClr val="accent6">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9" name="Flecha: cheurón 8">
            <a:extLst>
              <a:ext uri="{FF2B5EF4-FFF2-40B4-BE49-F238E27FC236}">
                <a16:creationId xmlns:a16="http://schemas.microsoft.com/office/drawing/2014/main" id="{8CF3BD85-25D1-480F-90A7-4BA0EF88E76C}"/>
              </a:ext>
            </a:extLst>
          </p:cNvPr>
          <p:cNvSpPr/>
          <p:nvPr/>
        </p:nvSpPr>
        <p:spPr>
          <a:xfrm>
            <a:off x="5511453" y="1268760"/>
            <a:ext cx="2155032" cy="4320480"/>
          </a:xfrm>
          <a:custGeom>
            <a:avLst/>
            <a:gdLst>
              <a:gd name="connsiteX0" fmla="*/ 0 w 1714501"/>
              <a:gd name="connsiteY0" fmla="*/ 0 h 4320480"/>
              <a:gd name="connsiteX1" fmla="*/ 857251 w 1714501"/>
              <a:gd name="connsiteY1" fmla="*/ 0 h 4320480"/>
              <a:gd name="connsiteX2" fmla="*/ 1714501 w 1714501"/>
              <a:gd name="connsiteY2" fmla="*/ 2160240 h 4320480"/>
              <a:gd name="connsiteX3" fmla="*/ 857251 w 1714501"/>
              <a:gd name="connsiteY3" fmla="*/ 4320480 h 4320480"/>
              <a:gd name="connsiteX4" fmla="*/ 0 w 1714501"/>
              <a:gd name="connsiteY4" fmla="*/ 4320480 h 4320480"/>
              <a:gd name="connsiteX5" fmla="*/ 857251 w 1714501"/>
              <a:gd name="connsiteY5" fmla="*/ 2160240 h 4320480"/>
              <a:gd name="connsiteX6" fmla="*/ 0 w 1714501"/>
              <a:gd name="connsiteY6" fmla="*/ 0 h 4320480"/>
              <a:gd name="connsiteX0" fmla="*/ 0 w 1714501"/>
              <a:gd name="connsiteY0" fmla="*/ 0 h 4320480"/>
              <a:gd name="connsiteX1" fmla="*/ 857251 w 1714501"/>
              <a:gd name="connsiteY1" fmla="*/ 0 h 4320480"/>
              <a:gd name="connsiteX2" fmla="*/ 1714501 w 1714501"/>
              <a:gd name="connsiteY2" fmla="*/ 2160240 h 4320480"/>
              <a:gd name="connsiteX3" fmla="*/ 857251 w 1714501"/>
              <a:gd name="connsiteY3" fmla="*/ 4320480 h 4320480"/>
              <a:gd name="connsiteX4" fmla="*/ 0 w 1714501"/>
              <a:gd name="connsiteY4" fmla="*/ 4320480 h 4320480"/>
              <a:gd name="connsiteX5" fmla="*/ 416719 w 1714501"/>
              <a:gd name="connsiteY5" fmla="*/ 2157859 h 4320480"/>
              <a:gd name="connsiteX6" fmla="*/ 0 w 1714501"/>
              <a:gd name="connsiteY6" fmla="*/ 0 h 4320480"/>
              <a:gd name="connsiteX0" fmla="*/ 440531 w 2155032"/>
              <a:gd name="connsiteY0" fmla="*/ 0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440531 w 2155032"/>
              <a:gd name="connsiteY6" fmla="*/ 0 h 4320480"/>
              <a:gd name="connsiteX0" fmla="*/ 0 w 2155032"/>
              <a:gd name="connsiteY0" fmla="*/ 2381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0 w 2155032"/>
              <a:gd name="connsiteY6" fmla="*/ 2381 h 4320480"/>
              <a:gd name="connsiteX0" fmla="*/ 0 w 2155032"/>
              <a:gd name="connsiteY0" fmla="*/ 2381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0 w 2155032"/>
              <a:gd name="connsiteY6" fmla="*/ 2381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5032" h="4320480">
                <a:moveTo>
                  <a:pt x="0" y="2381"/>
                </a:moveTo>
                <a:lnTo>
                  <a:pt x="1297782" y="0"/>
                </a:lnTo>
                <a:lnTo>
                  <a:pt x="2155032" y="2160240"/>
                </a:lnTo>
                <a:lnTo>
                  <a:pt x="1297782" y="4320480"/>
                </a:lnTo>
                <a:lnTo>
                  <a:pt x="0" y="4320480"/>
                </a:lnTo>
                <a:lnTo>
                  <a:pt x="857250" y="2157859"/>
                </a:lnTo>
                <a:lnTo>
                  <a:pt x="0" y="2381"/>
                </a:lnTo>
                <a:close/>
              </a:path>
            </a:pathLst>
          </a:custGeom>
          <a:solidFill>
            <a:schemeClr val="accent6">
              <a:lumMod val="75000"/>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0" name="Flecha: cheurón 9">
            <a:extLst>
              <a:ext uri="{FF2B5EF4-FFF2-40B4-BE49-F238E27FC236}">
                <a16:creationId xmlns:a16="http://schemas.microsoft.com/office/drawing/2014/main" id="{FFD77592-5A07-4E29-B3BB-E6BE1265E2E7}"/>
              </a:ext>
            </a:extLst>
          </p:cNvPr>
          <p:cNvSpPr/>
          <p:nvPr/>
        </p:nvSpPr>
        <p:spPr>
          <a:xfrm>
            <a:off x="7200903" y="1268760"/>
            <a:ext cx="1714501" cy="4320480"/>
          </a:xfrm>
          <a:prstGeom prst="chevron">
            <a:avLst/>
          </a:prstGeom>
          <a:solidFill>
            <a:schemeClr val="accent5">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7" name="Flecha: pentágono 12">
            <a:extLst>
              <a:ext uri="{FF2B5EF4-FFF2-40B4-BE49-F238E27FC236}">
                <a16:creationId xmlns:a16="http://schemas.microsoft.com/office/drawing/2014/main" id="{B731414E-6B3C-4BA6-B868-E54B6382AD5D}"/>
              </a:ext>
            </a:extLst>
          </p:cNvPr>
          <p:cNvSpPr/>
          <p:nvPr/>
        </p:nvSpPr>
        <p:spPr>
          <a:xfrm>
            <a:off x="-6966" y="1268760"/>
            <a:ext cx="5526825" cy="4330005"/>
          </a:xfrm>
          <a:custGeom>
            <a:avLst/>
            <a:gdLst>
              <a:gd name="connsiteX0" fmla="*/ 0 w 3429000"/>
              <a:gd name="connsiteY0" fmla="*/ 0 h 4320480"/>
              <a:gd name="connsiteX1" fmla="*/ 1714500 w 3429000"/>
              <a:gd name="connsiteY1" fmla="*/ 0 h 4320480"/>
              <a:gd name="connsiteX2" fmla="*/ 3429000 w 3429000"/>
              <a:gd name="connsiteY2" fmla="*/ 2160240 h 4320480"/>
              <a:gd name="connsiteX3" fmla="*/ 1714500 w 3429000"/>
              <a:gd name="connsiteY3" fmla="*/ 4320480 h 4320480"/>
              <a:gd name="connsiteX4" fmla="*/ 0 w 3429000"/>
              <a:gd name="connsiteY4" fmla="*/ 4320480 h 4320480"/>
              <a:gd name="connsiteX5" fmla="*/ 0 w 3429000"/>
              <a:gd name="connsiteY5" fmla="*/ 0 h 4320480"/>
              <a:gd name="connsiteX0" fmla="*/ 0 w 2735580"/>
              <a:gd name="connsiteY0" fmla="*/ 0 h 4320480"/>
              <a:gd name="connsiteX1" fmla="*/ 1714500 w 2735580"/>
              <a:gd name="connsiteY1" fmla="*/ 0 h 4320480"/>
              <a:gd name="connsiteX2" fmla="*/ 2735580 w 2735580"/>
              <a:gd name="connsiteY2" fmla="*/ 2145000 h 4320480"/>
              <a:gd name="connsiteX3" fmla="*/ 1714500 w 2735580"/>
              <a:gd name="connsiteY3" fmla="*/ 4320480 h 4320480"/>
              <a:gd name="connsiteX4" fmla="*/ 0 w 2735580"/>
              <a:gd name="connsiteY4" fmla="*/ 4320480 h 4320480"/>
              <a:gd name="connsiteX5" fmla="*/ 0 w 2735580"/>
              <a:gd name="connsiteY5" fmla="*/ 0 h 4320480"/>
              <a:gd name="connsiteX0" fmla="*/ 0 w 2633980"/>
              <a:gd name="connsiteY0" fmla="*/ 0 h 4320480"/>
              <a:gd name="connsiteX1" fmla="*/ 1714500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633980"/>
              <a:gd name="connsiteY0" fmla="*/ 0 h 4320480"/>
              <a:gd name="connsiteX1" fmla="*/ 1586548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633980"/>
              <a:gd name="connsiteY0" fmla="*/ 0 h 4320480"/>
              <a:gd name="connsiteX1" fmla="*/ 1648318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426610"/>
              <a:gd name="connsiteY0" fmla="*/ 0 h 4320480"/>
              <a:gd name="connsiteX1" fmla="*/ 1648318 w 2426610"/>
              <a:gd name="connsiteY1" fmla="*/ 0 h 4320480"/>
              <a:gd name="connsiteX2" fmla="*/ 2426610 w 2426610"/>
              <a:gd name="connsiteY2" fmla="*/ 2166432 h 4320480"/>
              <a:gd name="connsiteX3" fmla="*/ 1714500 w 2426610"/>
              <a:gd name="connsiteY3" fmla="*/ 4320480 h 4320480"/>
              <a:gd name="connsiteX4" fmla="*/ 0 w 2426610"/>
              <a:gd name="connsiteY4" fmla="*/ 4320480 h 4320480"/>
              <a:gd name="connsiteX5" fmla="*/ 0 w 2426610"/>
              <a:gd name="connsiteY5" fmla="*/ 0 h 4320480"/>
              <a:gd name="connsiteX0" fmla="*/ 0 w 2446465"/>
              <a:gd name="connsiteY0" fmla="*/ 0 h 4320480"/>
              <a:gd name="connsiteX1" fmla="*/ 1648318 w 2446465"/>
              <a:gd name="connsiteY1" fmla="*/ 0 h 4320480"/>
              <a:gd name="connsiteX2" fmla="*/ 2446465 w 2446465"/>
              <a:gd name="connsiteY2" fmla="*/ 2168813 h 4320480"/>
              <a:gd name="connsiteX3" fmla="*/ 1714500 w 2446465"/>
              <a:gd name="connsiteY3" fmla="*/ 4320480 h 4320480"/>
              <a:gd name="connsiteX4" fmla="*/ 0 w 2446465"/>
              <a:gd name="connsiteY4" fmla="*/ 4320480 h 4320480"/>
              <a:gd name="connsiteX5" fmla="*/ 0 w 2446465"/>
              <a:gd name="connsiteY5" fmla="*/ 0 h 4320480"/>
              <a:gd name="connsiteX0" fmla="*/ 0 w 2446465"/>
              <a:gd name="connsiteY0" fmla="*/ 0 h 4322861"/>
              <a:gd name="connsiteX1" fmla="*/ 1648318 w 2446465"/>
              <a:gd name="connsiteY1" fmla="*/ 0 h 4322861"/>
              <a:gd name="connsiteX2" fmla="*/ 2446465 w 2446465"/>
              <a:gd name="connsiteY2" fmla="*/ 2168813 h 4322861"/>
              <a:gd name="connsiteX3" fmla="*/ 1652730 w 2446465"/>
              <a:gd name="connsiteY3" fmla="*/ 4322861 h 4322861"/>
              <a:gd name="connsiteX4" fmla="*/ 0 w 2446465"/>
              <a:gd name="connsiteY4" fmla="*/ 4320480 h 4322861"/>
              <a:gd name="connsiteX5" fmla="*/ 0 w 2446465"/>
              <a:gd name="connsiteY5" fmla="*/ 0 h 4322861"/>
              <a:gd name="connsiteX0" fmla="*/ 0 w 2446465"/>
              <a:gd name="connsiteY0" fmla="*/ 0 h 4322861"/>
              <a:gd name="connsiteX1" fmla="*/ 1648318 w 2446465"/>
              <a:gd name="connsiteY1" fmla="*/ 0 h 4322861"/>
              <a:gd name="connsiteX2" fmla="*/ 2446465 w 2446465"/>
              <a:gd name="connsiteY2" fmla="*/ 2168813 h 4322861"/>
              <a:gd name="connsiteX3" fmla="*/ 1652730 w 2446465"/>
              <a:gd name="connsiteY3" fmla="*/ 4322861 h 4322861"/>
              <a:gd name="connsiteX4" fmla="*/ 0 w 2446465"/>
              <a:gd name="connsiteY4" fmla="*/ 4320480 h 4322861"/>
              <a:gd name="connsiteX5" fmla="*/ 0 w 2446465"/>
              <a:gd name="connsiteY5" fmla="*/ 0 h 4322861"/>
              <a:gd name="connsiteX0" fmla="*/ 0 w 5120206"/>
              <a:gd name="connsiteY0" fmla="*/ 9525 h 4322861"/>
              <a:gd name="connsiteX1" fmla="*/ 4322059 w 5120206"/>
              <a:gd name="connsiteY1" fmla="*/ 0 h 4322861"/>
              <a:gd name="connsiteX2" fmla="*/ 5120206 w 5120206"/>
              <a:gd name="connsiteY2" fmla="*/ 2168813 h 4322861"/>
              <a:gd name="connsiteX3" fmla="*/ 4326471 w 5120206"/>
              <a:gd name="connsiteY3" fmla="*/ 4322861 h 4322861"/>
              <a:gd name="connsiteX4" fmla="*/ 2673741 w 5120206"/>
              <a:gd name="connsiteY4" fmla="*/ 4320480 h 4322861"/>
              <a:gd name="connsiteX5" fmla="*/ 0 w 5120206"/>
              <a:gd name="connsiteY5" fmla="*/ 9525 h 4322861"/>
              <a:gd name="connsiteX0" fmla="*/ 0 w 5120206"/>
              <a:gd name="connsiteY0" fmla="*/ 9525 h 4330005"/>
              <a:gd name="connsiteX1" fmla="*/ 4322059 w 5120206"/>
              <a:gd name="connsiteY1" fmla="*/ 0 h 4330005"/>
              <a:gd name="connsiteX2" fmla="*/ 5120206 w 5120206"/>
              <a:gd name="connsiteY2" fmla="*/ 2168813 h 4330005"/>
              <a:gd name="connsiteX3" fmla="*/ 4326471 w 5120206"/>
              <a:gd name="connsiteY3" fmla="*/ 4322861 h 4330005"/>
              <a:gd name="connsiteX4" fmla="*/ 0 w 5120206"/>
              <a:gd name="connsiteY4" fmla="*/ 4330005 h 4330005"/>
              <a:gd name="connsiteX5" fmla="*/ 0 w 5120206"/>
              <a:gd name="connsiteY5" fmla="*/ 9525 h 433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206" h="4330005">
                <a:moveTo>
                  <a:pt x="0" y="9525"/>
                </a:moveTo>
                <a:lnTo>
                  <a:pt x="4322059" y="0"/>
                </a:lnTo>
                <a:lnTo>
                  <a:pt x="5120206" y="2168813"/>
                </a:lnTo>
                <a:lnTo>
                  <a:pt x="4326471" y="4322861"/>
                </a:lnTo>
                <a:lnTo>
                  <a:pt x="0" y="4330005"/>
                </a:lnTo>
                <a:lnTo>
                  <a:pt x="0" y="9525"/>
                </a:ln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Título 11">
            <a:extLst>
              <a:ext uri="{FF2B5EF4-FFF2-40B4-BE49-F238E27FC236}">
                <a16:creationId xmlns:a16="http://schemas.microsoft.com/office/drawing/2014/main" id="{88169A84-9B55-4AD5-A682-CE763BC546CC}"/>
              </a:ext>
            </a:extLst>
          </p:cNvPr>
          <p:cNvSpPr>
            <a:spLocks noGrp="1"/>
          </p:cNvSpPr>
          <p:nvPr>
            <p:ph type="title"/>
          </p:nvPr>
        </p:nvSpPr>
        <p:spPr>
          <a:xfrm>
            <a:off x="335360" y="1988840"/>
            <a:ext cx="4345531" cy="2880320"/>
          </a:xfrm>
        </p:spPr>
        <p:txBody>
          <a:bodyPr/>
          <a:lstStyle>
            <a:lvl1pPr>
              <a:defRPr>
                <a:solidFill>
                  <a:schemeClr val="bg1"/>
                </a:solidFill>
              </a:defRPr>
            </a:lvl1pPr>
          </a:lstStyle>
          <a:p>
            <a:r>
              <a:rPr lang="es-ES"/>
              <a:t>Haga clic para modificar el estilo de título del patrón</a:t>
            </a:r>
            <a:endParaRPr lang="es-CL"/>
          </a:p>
        </p:txBody>
      </p:sp>
      <p:pic>
        <p:nvPicPr>
          <p:cNvPr id="3" name="Gráfico 2">
            <a:extLst>
              <a:ext uri="{FF2B5EF4-FFF2-40B4-BE49-F238E27FC236}">
                <a16:creationId xmlns:a16="http://schemas.microsoft.com/office/drawing/2014/main" id="{43D93BC9-545D-3DD0-5131-17EEBE8E8A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2098" y="4669203"/>
            <a:ext cx="3112236" cy="929562"/>
          </a:xfrm>
          <a:prstGeom prst="rect">
            <a:avLst/>
          </a:prstGeom>
        </p:spPr>
      </p:pic>
    </p:spTree>
    <p:extLst>
      <p:ext uri="{BB962C8B-B14F-4D97-AF65-F5344CB8AC3E}">
        <p14:creationId xmlns:p14="http://schemas.microsoft.com/office/powerpoint/2010/main" val="347109035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der - fondo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BEC791D-7CA4-442A-8F98-E0A0DD5417B5}"/>
              </a:ext>
            </a:extLst>
          </p:cNvPr>
          <p:cNvSpPr/>
          <p:nvPr/>
        </p:nvSpPr>
        <p:spPr>
          <a:xfrm>
            <a:off x="6816081" y="1991679"/>
            <a:ext cx="7115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2EA2CFBB-91AE-4A94-A911-2875229E9E47}"/>
              </a:ext>
            </a:extLst>
          </p:cNvPr>
          <p:cNvSpPr/>
          <p:nvPr/>
        </p:nvSpPr>
        <p:spPr>
          <a:xfrm>
            <a:off x="6816081" y="2711759"/>
            <a:ext cx="711514"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E7B193AA-3CD3-47DA-9C5B-6B5226A8CB3B}"/>
              </a:ext>
            </a:extLst>
          </p:cNvPr>
          <p:cNvSpPr/>
          <p:nvPr/>
        </p:nvSpPr>
        <p:spPr>
          <a:xfrm>
            <a:off x="6816081" y="3431839"/>
            <a:ext cx="711514"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998576FF-FBD0-4571-8BA3-8B680BA510C9}"/>
              </a:ext>
            </a:extLst>
          </p:cNvPr>
          <p:cNvSpPr/>
          <p:nvPr/>
        </p:nvSpPr>
        <p:spPr>
          <a:xfrm>
            <a:off x="6816081" y="4150679"/>
            <a:ext cx="711514"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ángulo 13">
            <a:extLst>
              <a:ext uri="{FF2B5EF4-FFF2-40B4-BE49-F238E27FC236}">
                <a16:creationId xmlns:a16="http://schemas.microsoft.com/office/drawing/2014/main" id="{535CFA24-346C-4F3B-869C-7492B20EF46A}"/>
              </a:ext>
            </a:extLst>
          </p:cNvPr>
          <p:cNvSpPr/>
          <p:nvPr/>
        </p:nvSpPr>
        <p:spPr>
          <a:xfrm>
            <a:off x="6816081" y="4869519"/>
            <a:ext cx="711514"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ángulo 14">
            <a:extLst>
              <a:ext uri="{FF2B5EF4-FFF2-40B4-BE49-F238E27FC236}">
                <a16:creationId xmlns:a16="http://schemas.microsoft.com/office/drawing/2014/main" id="{5BB3728A-CC5D-4861-82D3-2CD6EC6293C4}"/>
              </a:ext>
            </a:extLst>
          </p:cNvPr>
          <p:cNvSpPr/>
          <p:nvPr/>
        </p:nvSpPr>
        <p:spPr>
          <a:xfrm>
            <a:off x="6816081" y="5592079"/>
            <a:ext cx="711514"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Marcador de texto 39">
            <a:extLst>
              <a:ext uri="{FF2B5EF4-FFF2-40B4-BE49-F238E27FC236}">
                <a16:creationId xmlns:a16="http://schemas.microsoft.com/office/drawing/2014/main" id="{DABD76CE-18FC-4B5B-A725-7D2BC307D409}"/>
              </a:ext>
            </a:extLst>
          </p:cNvPr>
          <p:cNvSpPr>
            <a:spLocks noGrp="1"/>
          </p:cNvSpPr>
          <p:nvPr>
            <p:ph type="body" sz="quarter" idx="11" hasCustomPrompt="1"/>
          </p:nvPr>
        </p:nvSpPr>
        <p:spPr>
          <a:xfrm>
            <a:off x="715709" y="2055366"/>
            <a:ext cx="6100374" cy="587224"/>
          </a:xfrm>
          <a:noFill/>
          <a:ln>
            <a:noFill/>
          </a:ln>
          <a:effectLst/>
        </p:spPr>
        <p:txBody>
          <a:bodyPr>
            <a:normAutofit/>
          </a:bodyPr>
          <a:lstStyle>
            <a:lvl1pPr marL="342900" indent="-342900">
              <a:buClr>
                <a:schemeClr val="accent1"/>
              </a:buClr>
              <a:buSzPct val="100000"/>
              <a:buFont typeface="Wingdings" panose="05000000000000000000" pitchFamily="2" charset="2"/>
              <a:buChar char="§"/>
              <a:defRPr sz="2400"/>
            </a:lvl1pPr>
          </a:lstStyle>
          <a:p>
            <a:pPr lvl="0"/>
            <a:r>
              <a:rPr lang="es-ES"/>
              <a:t>Texto 1</a:t>
            </a:r>
            <a:endParaRPr lang="es-CL"/>
          </a:p>
        </p:txBody>
      </p:sp>
      <p:sp>
        <p:nvSpPr>
          <p:cNvPr id="19" name="Marcador de texto 39">
            <a:extLst>
              <a:ext uri="{FF2B5EF4-FFF2-40B4-BE49-F238E27FC236}">
                <a16:creationId xmlns:a16="http://schemas.microsoft.com/office/drawing/2014/main" id="{50997AF4-4F60-40D2-9B62-0D6AE454F226}"/>
              </a:ext>
            </a:extLst>
          </p:cNvPr>
          <p:cNvSpPr>
            <a:spLocks noGrp="1"/>
          </p:cNvSpPr>
          <p:nvPr>
            <p:ph type="body" sz="quarter" idx="12" hasCustomPrompt="1"/>
          </p:nvPr>
        </p:nvSpPr>
        <p:spPr>
          <a:xfrm>
            <a:off x="715708" y="2774206"/>
            <a:ext cx="6100374" cy="581024"/>
          </a:xfrm>
          <a:noFill/>
          <a:ln>
            <a:noFill/>
          </a:ln>
          <a:effectLst/>
        </p:spPr>
        <p:txBody>
          <a:bodyPr>
            <a:normAutofit/>
          </a:bodyPr>
          <a:lstStyle>
            <a:lvl1pPr marL="342900" indent="-342900">
              <a:buClr>
                <a:schemeClr val="accent2"/>
              </a:buClr>
              <a:buSzPct val="100000"/>
              <a:buFont typeface="Wingdings" panose="05000000000000000000" pitchFamily="2" charset="2"/>
              <a:buChar char="§"/>
              <a:defRPr sz="2400" b="0"/>
            </a:lvl1pPr>
          </a:lstStyle>
          <a:p>
            <a:pPr lvl="0"/>
            <a:r>
              <a:rPr lang="es-ES"/>
              <a:t>Texto 2</a:t>
            </a:r>
            <a:endParaRPr lang="es-CL"/>
          </a:p>
        </p:txBody>
      </p:sp>
      <p:sp>
        <p:nvSpPr>
          <p:cNvPr id="20" name="Marcador de texto 39">
            <a:extLst>
              <a:ext uri="{FF2B5EF4-FFF2-40B4-BE49-F238E27FC236}">
                <a16:creationId xmlns:a16="http://schemas.microsoft.com/office/drawing/2014/main" id="{6F4D0D59-91F5-4469-832E-F3DBFBC42F48}"/>
              </a:ext>
            </a:extLst>
          </p:cNvPr>
          <p:cNvSpPr>
            <a:spLocks noGrp="1"/>
          </p:cNvSpPr>
          <p:nvPr>
            <p:ph type="body" sz="quarter" idx="13" hasCustomPrompt="1"/>
          </p:nvPr>
        </p:nvSpPr>
        <p:spPr>
          <a:xfrm>
            <a:off x="715707" y="3494286"/>
            <a:ext cx="6100374" cy="581024"/>
          </a:xfrm>
          <a:noFill/>
          <a:ln>
            <a:noFill/>
          </a:ln>
          <a:effectLst/>
        </p:spPr>
        <p:txBody>
          <a:bodyPr>
            <a:normAutofit/>
          </a:bodyPr>
          <a:lstStyle>
            <a:lvl1pPr marL="342900" indent="-342900">
              <a:buClr>
                <a:schemeClr val="accent3"/>
              </a:buClr>
              <a:buSzPct val="100000"/>
              <a:buFont typeface="Wingdings" panose="05000000000000000000" pitchFamily="2" charset="2"/>
              <a:buChar char="§"/>
              <a:defRPr sz="2400"/>
            </a:lvl1pPr>
          </a:lstStyle>
          <a:p>
            <a:pPr lvl="0"/>
            <a:r>
              <a:rPr lang="es-ES"/>
              <a:t>Texto 3</a:t>
            </a:r>
            <a:endParaRPr lang="es-CL"/>
          </a:p>
        </p:txBody>
      </p:sp>
      <p:sp>
        <p:nvSpPr>
          <p:cNvPr id="21" name="Marcador de texto 39">
            <a:extLst>
              <a:ext uri="{FF2B5EF4-FFF2-40B4-BE49-F238E27FC236}">
                <a16:creationId xmlns:a16="http://schemas.microsoft.com/office/drawing/2014/main" id="{CD659A66-1DC9-4701-9380-C8068D770810}"/>
              </a:ext>
            </a:extLst>
          </p:cNvPr>
          <p:cNvSpPr>
            <a:spLocks noGrp="1"/>
          </p:cNvSpPr>
          <p:nvPr>
            <p:ph type="body" sz="quarter" idx="14" hasCustomPrompt="1"/>
          </p:nvPr>
        </p:nvSpPr>
        <p:spPr>
          <a:xfrm>
            <a:off x="715707" y="4221088"/>
            <a:ext cx="6100374" cy="581024"/>
          </a:xfrm>
          <a:noFill/>
          <a:ln>
            <a:noFill/>
          </a:ln>
          <a:effectLst/>
        </p:spPr>
        <p:txBody>
          <a:bodyPr>
            <a:normAutofit/>
          </a:bodyPr>
          <a:lstStyle>
            <a:lvl1pPr marL="342900" indent="-342900">
              <a:buClr>
                <a:schemeClr val="accent4"/>
              </a:buClr>
              <a:buSzPct val="100000"/>
              <a:buFont typeface="Wingdings" panose="05000000000000000000" pitchFamily="2" charset="2"/>
              <a:buChar char="§"/>
              <a:defRPr sz="2400"/>
            </a:lvl1pPr>
          </a:lstStyle>
          <a:p>
            <a:pPr lvl="0"/>
            <a:r>
              <a:rPr lang="es-ES"/>
              <a:t>Texto 4</a:t>
            </a:r>
            <a:endParaRPr lang="es-CL"/>
          </a:p>
        </p:txBody>
      </p:sp>
      <p:sp>
        <p:nvSpPr>
          <p:cNvPr id="22" name="Marcador de texto 39">
            <a:extLst>
              <a:ext uri="{FF2B5EF4-FFF2-40B4-BE49-F238E27FC236}">
                <a16:creationId xmlns:a16="http://schemas.microsoft.com/office/drawing/2014/main" id="{601728AC-80F7-446E-8557-2545E1B6DDEB}"/>
              </a:ext>
            </a:extLst>
          </p:cNvPr>
          <p:cNvSpPr>
            <a:spLocks noGrp="1"/>
          </p:cNvSpPr>
          <p:nvPr>
            <p:ph type="body" sz="quarter" idx="15" hasCustomPrompt="1"/>
          </p:nvPr>
        </p:nvSpPr>
        <p:spPr>
          <a:xfrm>
            <a:off x="715707" y="4946128"/>
            <a:ext cx="6100374" cy="571104"/>
          </a:xfrm>
          <a:noFill/>
          <a:ln>
            <a:noFill/>
          </a:ln>
          <a:effectLst/>
        </p:spPr>
        <p:txBody>
          <a:bodyPr>
            <a:normAutofit/>
          </a:bodyPr>
          <a:lstStyle>
            <a:lvl1pPr marL="342900" indent="-342900">
              <a:buClr>
                <a:schemeClr val="accent5"/>
              </a:buClr>
              <a:buSzPct val="100000"/>
              <a:buFont typeface="Wingdings" panose="05000000000000000000" pitchFamily="2" charset="2"/>
              <a:buChar char="§"/>
              <a:defRPr sz="2400"/>
            </a:lvl1pPr>
          </a:lstStyle>
          <a:p>
            <a:pPr lvl="0"/>
            <a:r>
              <a:rPr lang="es-ES"/>
              <a:t>Texto 5</a:t>
            </a:r>
            <a:endParaRPr lang="es-CL"/>
          </a:p>
        </p:txBody>
      </p:sp>
      <p:sp>
        <p:nvSpPr>
          <p:cNvPr id="23" name="Marcador de texto 39">
            <a:extLst>
              <a:ext uri="{FF2B5EF4-FFF2-40B4-BE49-F238E27FC236}">
                <a16:creationId xmlns:a16="http://schemas.microsoft.com/office/drawing/2014/main" id="{A26B3B83-D6EB-43F9-A91B-E47144CD45B4}"/>
              </a:ext>
            </a:extLst>
          </p:cNvPr>
          <p:cNvSpPr>
            <a:spLocks noGrp="1"/>
          </p:cNvSpPr>
          <p:nvPr>
            <p:ph type="body" sz="quarter" idx="16" hasCustomPrompt="1"/>
          </p:nvPr>
        </p:nvSpPr>
        <p:spPr>
          <a:xfrm>
            <a:off x="715707" y="5661248"/>
            <a:ext cx="6100374" cy="576064"/>
          </a:xfrm>
          <a:noFill/>
          <a:ln>
            <a:noFill/>
          </a:ln>
          <a:effectLst/>
        </p:spPr>
        <p:txBody>
          <a:bodyPr>
            <a:normAutofit/>
          </a:bodyPr>
          <a:lstStyle>
            <a:lvl1pPr marL="342900" indent="-342900">
              <a:buClr>
                <a:schemeClr val="accent6"/>
              </a:buClr>
              <a:buSzPct val="100000"/>
              <a:buFont typeface="Wingdings" panose="05000000000000000000" pitchFamily="2" charset="2"/>
              <a:buChar char="§"/>
              <a:defRPr sz="2400"/>
            </a:lvl1pPr>
          </a:lstStyle>
          <a:p>
            <a:pPr lvl="0"/>
            <a:r>
              <a:rPr lang="es-ES"/>
              <a:t>Texto 6</a:t>
            </a:r>
            <a:endParaRPr lang="es-CL"/>
          </a:p>
        </p:txBody>
      </p:sp>
      <p:sp>
        <p:nvSpPr>
          <p:cNvPr id="24" name="Rectángulo 23">
            <a:extLst>
              <a:ext uri="{FF2B5EF4-FFF2-40B4-BE49-F238E27FC236}">
                <a16:creationId xmlns:a16="http://schemas.microsoft.com/office/drawing/2014/main" id="{6C80E620-64AF-4647-A786-07E416D02135}"/>
              </a:ext>
            </a:extLst>
          </p:cNvPr>
          <p:cNvSpPr/>
          <p:nvPr/>
        </p:nvSpPr>
        <p:spPr>
          <a:xfrm>
            <a:off x="0" y="0"/>
            <a:ext cx="7536159"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Título 60">
            <a:extLst>
              <a:ext uri="{FF2B5EF4-FFF2-40B4-BE49-F238E27FC236}">
                <a16:creationId xmlns:a16="http://schemas.microsoft.com/office/drawing/2014/main" id="{5DC265C4-C61D-4BAD-BDF6-4395ACDACCEF}"/>
              </a:ext>
            </a:extLst>
          </p:cNvPr>
          <p:cNvSpPr>
            <a:spLocks noGrp="1"/>
          </p:cNvSpPr>
          <p:nvPr>
            <p:ph type="title" hasCustomPrompt="1"/>
          </p:nvPr>
        </p:nvSpPr>
        <p:spPr>
          <a:xfrm>
            <a:off x="288030" y="106731"/>
            <a:ext cx="4899567" cy="538862"/>
          </a:xfrm>
        </p:spPr>
        <p:txBody>
          <a:bodyPr>
            <a:normAutofit/>
          </a:bodyPr>
          <a:lstStyle>
            <a:lvl1pPr>
              <a:defRPr sz="2800" b="1">
                <a:solidFill>
                  <a:schemeClr val="bg1"/>
                </a:solidFill>
              </a:defRPr>
            </a:lvl1pPr>
          </a:lstStyle>
          <a:p>
            <a:r>
              <a:rPr lang="es-ES"/>
              <a:t>Título imagen</a:t>
            </a:r>
            <a:endParaRPr lang="es-CL"/>
          </a:p>
        </p:txBody>
      </p:sp>
      <p:sp>
        <p:nvSpPr>
          <p:cNvPr id="3" name="Marcador de posición de imagen 2">
            <a:extLst>
              <a:ext uri="{FF2B5EF4-FFF2-40B4-BE49-F238E27FC236}">
                <a16:creationId xmlns:a16="http://schemas.microsoft.com/office/drawing/2014/main" id="{4DFCBF0D-48FA-4C9F-8D3B-CA85A55B8CC4}"/>
              </a:ext>
            </a:extLst>
          </p:cNvPr>
          <p:cNvSpPr>
            <a:spLocks noGrp="1"/>
          </p:cNvSpPr>
          <p:nvPr>
            <p:ph type="pic" sz="quarter" idx="17"/>
          </p:nvPr>
        </p:nvSpPr>
        <p:spPr>
          <a:xfrm>
            <a:off x="7527925" y="0"/>
            <a:ext cx="4664075" cy="6853238"/>
          </a:xfrm>
        </p:spPr>
        <p:txBody>
          <a:bodyPr/>
          <a:lstStyle>
            <a:lvl1pPr marL="0" indent="0">
              <a:buNone/>
              <a:defRPr/>
            </a:lvl1pPr>
          </a:lstStyle>
          <a:p>
            <a:r>
              <a:rPr lang="es-ES"/>
              <a:t>Haga clic en el icono para agregar una imagen</a:t>
            </a:r>
            <a:endParaRPr lang="es-CL"/>
          </a:p>
        </p:txBody>
      </p:sp>
      <p:pic>
        <p:nvPicPr>
          <p:cNvPr id="7" name="Imagen 6">
            <a:extLst>
              <a:ext uri="{FF2B5EF4-FFF2-40B4-BE49-F238E27FC236}">
                <a16:creationId xmlns:a16="http://schemas.microsoft.com/office/drawing/2014/main" id="{DDE8AB25-999E-0F12-944C-EFA80BF82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91984" y="2261036"/>
            <a:ext cx="6858000" cy="2325290"/>
          </a:xfrm>
          <a:prstGeom prst="rect">
            <a:avLst/>
          </a:prstGeom>
        </p:spPr>
      </p:pic>
      <p:pic>
        <p:nvPicPr>
          <p:cNvPr id="8" name="Gráfico 7">
            <a:extLst>
              <a:ext uri="{FF2B5EF4-FFF2-40B4-BE49-F238E27FC236}">
                <a16:creationId xmlns:a16="http://schemas.microsoft.com/office/drawing/2014/main" id="{BDD16A79-2EFB-2C1F-1F54-5D4AB5BDD8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7597" y="52940"/>
            <a:ext cx="1984241" cy="592653"/>
          </a:xfrm>
          <a:prstGeom prst="rect">
            <a:avLst/>
          </a:prstGeom>
        </p:spPr>
      </p:pic>
    </p:spTree>
    <p:extLst>
      <p:ext uri="{BB962C8B-B14F-4D97-AF65-F5344CB8AC3E}">
        <p14:creationId xmlns:p14="http://schemas.microsoft.com/office/powerpoint/2010/main" val="18039771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n der - texto clar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BEC791D-7CA4-442A-8F98-E0A0DD5417B5}"/>
              </a:ext>
            </a:extLst>
          </p:cNvPr>
          <p:cNvSpPr/>
          <p:nvPr/>
        </p:nvSpPr>
        <p:spPr>
          <a:xfrm>
            <a:off x="6816081" y="1991679"/>
            <a:ext cx="7115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2EA2CFBB-91AE-4A94-A911-2875229E9E47}"/>
              </a:ext>
            </a:extLst>
          </p:cNvPr>
          <p:cNvSpPr/>
          <p:nvPr/>
        </p:nvSpPr>
        <p:spPr>
          <a:xfrm>
            <a:off x="6816081" y="2711759"/>
            <a:ext cx="711514"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E7B193AA-3CD3-47DA-9C5B-6B5226A8CB3B}"/>
              </a:ext>
            </a:extLst>
          </p:cNvPr>
          <p:cNvSpPr/>
          <p:nvPr/>
        </p:nvSpPr>
        <p:spPr>
          <a:xfrm>
            <a:off x="6816081" y="3431839"/>
            <a:ext cx="711514"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998576FF-FBD0-4571-8BA3-8B680BA510C9}"/>
              </a:ext>
            </a:extLst>
          </p:cNvPr>
          <p:cNvSpPr/>
          <p:nvPr/>
        </p:nvSpPr>
        <p:spPr>
          <a:xfrm>
            <a:off x="6816081" y="4150679"/>
            <a:ext cx="711514"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ángulo 13">
            <a:extLst>
              <a:ext uri="{FF2B5EF4-FFF2-40B4-BE49-F238E27FC236}">
                <a16:creationId xmlns:a16="http://schemas.microsoft.com/office/drawing/2014/main" id="{535CFA24-346C-4F3B-869C-7492B20EF46A}"/>
              </a:ext>
            </a:extLst>
          </p:cNvPr>
          <p:cNvSpPr/>
          <p:nvPr/>
        </p:nvSpPr>
        <p:spPr>
          <a:xfrm>
            <a:off x="6816081" y="4869519"/>
            <a:ext cx="711514"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ángulo 14">
            <a:extLst>
              <a:ext uri="{FF2B5EF4-FFF2-40B4-BE49-F238E27FC236}">
                <a16:creationId xmlns:a16="http://schemas.microsoft.com/office/drawing/2014/main" id="{5BB3728A-CC5D-4861-82D3-2CD6EC6293C4}"/>
              </a:ext>
            </a:extLst>
          </p:cNvPr>
          <p:cNvSpPr/>
          <p:nvPr/>
        </p:nvSpPr>
        <p:spPr>
          <a:xfrm>
            <a:off x="6816081" y="5592079"/>
            <a:ext cx="711514"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Marcador de texto 39">
            <a:extLst>
              <a:ext uri="{FF2B5EF4-FFF2-40B4-BE49-F238E27FC236}">
                <a16:creationId xmlns:a16="http://schemas.microsoft.com/office/drawing/2014/main" id="{DABD76CE-18FC-4B5B-A725-7D2BC307D409}"/>
              </a:ext>
            </a:extLst>
          </p:cNvPr>
          <p:cNvSpPr>
            <a:spLocks noGrp="1"/>
          </p:cNvSpPr>
          <p:nvPr>
            <p:ph type="body" sz="quarter" idx="11" hasCustomPrompt="1"/>
          </p:nvPr>
        </p:nvSpPr>
        <p:spPr>
          <a:xfrm>
            <a:off x="715709" y="2055366"/>
            <a:ext cx="6100374" cy="587224"/>
          </a:xfrm>
          <a:solidFill>
            <a:schemeClr val="tx2">
              <a:lumMod val="75000"/>
              <a:alpha val="7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bg1"/>
                </a:solidFill>
              </a:defRPr>
            </a:lvl1pPr>
          </a:lstStyle>
          <a:p>
            <a:pPr lvl="0"/>
            <a:r>
              <a:rPr lang="es-ES"/>
              <a:t>Texto 1</a:t>
            </a:r>
            <a:endParaRPr lang="es-CL"/>
          </a:p>
        </p:txBody>
      </p:sp>
      <p:sp>
        <p:nvSpPr>
          <p:cNvPr id="19" name="Marcador de texto 39">
            <a:extLst>
              <a:ext uri="{FF2B5EF4-FFF2-40B4-BE49-F238E27FC236}">
                <a16:creationId xmlns:a16="http://schemas.microsoft.com/office/drawing/2014/main" id="{50997AF4-4F60-40D2-9B62-0D6AE454F226}"/>
              </a:ext>
            </a:extLst>
          </p:cNvPr>
          <p:cNvSpPr>
            <a:spLocks noGrp="1"/>
          </p:cNvSpPr>
          <p:nvPr>
            <p:ph type="body" sz="quarter" idx="12" hasCustomPrompt="1"/>
          </p:nvPr>
        </p:nvSpPr>
        <p:spPr>
          <a:xfrm>
            <a:off x="715708" y="2774206"/>
            <a:ext cx="6100374" cy="581024"/>
          </a:xfrm>
          <a:solidFill>
            <a:schemeClr val="tx2">
              <a:lumMod val="75000"/>
              <a:alpha val="7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b="0">
                <a:solidFill>
                  <a:schemeClr val="bg1"/>
                </a:solidFill>
              </a:defRPr>
            </a:lvl1pPr>
          </a:lstStyle>
          <a:p>
            <a:pPr lvl="0"/>
            <a:r>
              <a:rPr lang="es-ES"/>
              <a:t>Texto 2</a:t>
            </a:r>
            <a:endParaRPr lang="es-CL"/>
          </a:p>
        </p:txBody>
      </p:sp>
      <p:sp>
        <p:nvSpPr>
          <p:cNvPr id="20" name="Marcador de texto 39">
            <a:extLst>
              <a:ext uri="{FF2B5EF4-FFF2-40B4-BE49-F238E27FC236}">
                <a16:creationId xmlns:a16="http://schemas.microsoft.com/office/drawing/2014/main" id="{6F4D0D59-91F5-4469-832E-F3DBFBC42F48}"/>
              </a:ext>
            </a:extLst>
          </p:cNvPr>
          <p:cNvSpPr>
            <a:spLocks noGrp="1"/>
          </p:cNvSpPr>
          <p:nvPr>
            <p:ph type="body" sz="quarter" idx="13" hasCustomPrompt="1"/>
          </p:nvPr>
        </p:nvSpPr>
        <p:spPr>
          <a:xfrm>
            <a:off x="715707" y="3494286"/>
            <a:ext cx="6100374" cy="581024"/>
          </a:xfrm>
          <a:solidFill>
            <a:schemeClr val="tx2">
              <a:lumMod val="75000"/>
              <a:alpha val="7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a:solidFill>
                  <a:schemeClr val="bg1"/>
                </a:solidFill>
              </a:defRPr>
            </a:lvl1pPr>
          </a:lstStyle>
          <a:p>
            <a:pPr lvl="0"/>
            <a:r>
              <a:rPr lang="es-ES"/>
              <a:t>Texto 3</a:t>
            </a:r>
            <a:endParaRPr lang="es-CL"/>
          </a:p>
        </p:txBody>
      </p:sp>
      <p:sp>
        <p:nvSpPr>
          <p:cNvPr id="21" name="Marcador de texto 39">
            <a:extLst>
              <a:ext uri="{FF2B5EF4-FFF2-40B4-BE49-F238E27FC236}">
                <a16:creationId xmlns:a16="http://schemas.microsoft.com/office/drawing/2014/main" id="{CD659A66-1DC9-4701-9380-C8068D770810}"/>
              </a:ext>
            </a:extLst>
          </p:cNvPr>
          <p:cNvSpPr>
            <a:spLocks noGrp="1"/>
          </p:cNvSpPr>
          <p:nvPr>
            <p:ph type="body" sz="quarter" idx="14" hasCustomPrompt="1"/>
          </p:nvPr>
        </p:nvSpPr>
        <p:spPr>
          <a:xfrm>
            <a:off x="715707" y="4221088"/>
            <a:ext cx="6100374" cy="581024"/>
          </a:xfrm>
          <a:solidFill>
            <a:schemeClr val="tx2">
              <a:lumMod val="75000"/>
              <a:alpha val="7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bg1"/>
                </a:solidFill>
              </a:defRPr>
            </a:lvl1pPr>
          </a:lstStyle>
          <a:p>
            <a:pPr lvl="0"/>
            <a:r>
              <a:rPr lang="es-ES"/>
              <a:t>Texto 4</a:t>
            </a:r>
            <a:endParaRPr lang="es-CL"/>
          </a:p>
        </p:txBody>
      </p:sp>
      <p:sp>
        <p:nvSpPr>
          <p:cNvPr id="22" name="Marcador de texto 39">
            <a:extLst>
              <a:ext uri="{FF2B5EF4-FFF2-40B4-BE49-F238E27FC236}">
                <a16:creationId xmlns:a16="http://schemas.microsoft.com/office/drawing/2014/main" id="{601728AC-80F7-446E-8557-2545E1B6DDEB}"/>
              </a:ext>
            </a:extLst>
          </p:cNvPr>
          <p:cNvSpPr>
            <a:spLocks noGrp="1"/>
          </p:cNvSpPr>
          <p:nvPr>
            <p:ph type="body" sz="quarter" idx="15" hasCustomPrompt="1"/>
          </p:nvPr>
        </p:nvSpPr>
        <p:spPr>
          <a:xfrm>
            <a:off x="715707" y="4946128"/>
            <a:ext cx="6100374" cy="571104"/>
          </a:xfrm>
          <a:solidFill>
            <a:schemeClr val="tx2">
              <a:lumMod val="75000"/>
              <a:alpha val="7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bg1"/>
                </a:solidFill>
              </a:defRPr>
            </a:lvl1pPr>
          </a:lstStyle>
          <a:p>
            <a:pPr lvl="0"/>
            <a:r>
              <a:rPr lang="es-ES"/>
              <a:t>Texto 5</a:t>
            </a:r>
            <a:endParaRPr lang="es-CL"/>
          </a:p>
        </p:txBody>
      </p:sp>
      <p:sp>
        <p:nvSpPr>
          <p:cNvPr id="23" name="Marcador de texto 39">
            <a:extLst>
              <a:ext uri="{FF2B5EF4-FFF2-40B4-BE49-F238E27FC236}">
                <a16:creationId xmlns:a16="http://schemas.microsoft.com/office/drawing/2014/main" id="{A26B3B83-D6EB-43F9-A91B-E47144CD45B4}"/>
              </a:ext>
            </a:extLst>
          </p:cNvPr>
          <p:cNvSpPr>
            <a:spLocks noGrp="1"/>
          </p:cNvSpPr>
          <p:nvPr>
            <p:ph type="body" sz="quarter" idx="16" hasCustomPrompt="1"/>
          </p:nvPr>
        </p:nvSpPr>
        <p:spPr>
          <a:xfrm>
            <a:off x="715707" y="5661248"/>
            <a:ext cx="6100374" cy="576064"/>
          </a:xfrm>
          <a:solidFill>
            <a:schemeClr val="tx2">
              <a:lumMod val="75000"/>
              <a:alpha val="7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bg1"/>
                </a:solidFill>
              </a:defRPr>
            </a:lvl1pPr>
          </a:lstStyle>
          <a:p>
            <a:pPr lvl="0"/>
            <a:r>
              <a:rPr lang="es-ES"/>
              <a:t>Texto 6</a:t>
            </a:r>
            <a:endParaRPr lang="es-CL"/>
          </a:p>
        </p:txBody>
      </p:sp>
      <p:sp>
        <p:nvSpPr>
          <p:cNvPr id="24" name="Rectángulo 23">
            <a:extLst>
              <a:ext uri="{FF2B5EF4-FFF2-40B4-BE49-F238E27FC236}">
                <a16:creationId xmlns:a16="http://schemas.microsoft.com/office/drawing/2014/main" id="{6C80E620-64AF-4647-A786-07E416D02135}"/>
              </a:ext>
            </a:extLst>
          </p:cNvPr>
          <p:cNvSpPr/>
          <p:nvPr/>
        </p:nvSpPr>
        <p:spPr>
          <a:xfrm>
            <a:off x="0" y="0"/>
            <a:ext cx="7536159"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posición de imagen 2">
            <a:extLst>
              <a:ext uri="{FF2B5EF4-FFF2-40B4-BE49-F238E27FC236}">
                <a16:creationId xmlns:a16="http://schemas.microsoft.com/office/drawing/2014/main" id="{4DFCBF0D-48FA-4C9F-8D3B-CA85A55B8CC4}"/>
              </a:ext>
            </a:extLst>
          </p:cNvPr>
          <p:cNvSpPr>
            <a:spLocks noGrp="1"/>
          </p:cNvSpPr>
          <p:nvPr>
            <p:ph type="pic" sz="quarter" idx="17"/>
          </p:nvPr>
        </p:nvSpPr>
        <p:spPr>
          <a:xfrm>
            <a:off x="7527925" y="0"/>
            <a:ext cx="4664075" cy="6853238"/>
          </a:xfrm>
        </p:spPr>
        <p:txBody>
          <a:bodyPr/>
          <a:lstStyle>
            <a:lvl1pPr marL="0" indent="0">
              <a:buNone/>
              <a:defRPr/>
            </a:lvl1pPr>
          </a:lstStyle>
          <a:p>
            <a:r>
              <a:rPr lang="es-ES"/>
              <a:t>Haga clic en el icono para agregar una imagen</a:t>
            </a:r>
            <a:endParaRPr lang="es-CL"/>
          </a:p>
        </p:txBody>
      </p:sp>
      <p:sp>
        <p:nvSpPr>
          <p:cNvPr id="2" name="Título 60">
            <a:extLst>
              <a:ext uri="{FF2B5EF4-FFF2-40B4-BE49-F238E27FC236}">
                <a16:creationId xmlns:a16="http://schemas.microsoft.com/office/drawing/2014/main" id="{A7D0EB5A-C623-7915-CB74-3D53B52D08E6}"/>
              </a:ext>
            </a:extLst>
          </p:cNvPr>
          <p:cNvSpPr>
            <a:spLocks noGrp="1"/>
          </p:cNvSpPr>
          <p:nvPr>
            <p:ph type="title" hasCustomPrompt="1"/>
          </p:nvPr>
        </p:nvSpPr>
        <p:spPr>
          <a:xfrm>
            <a:off x="288030" y="106731"/>
            <a:ext cx="4899567" cy="538862"/>
          </a:xfrm>
        </p:spPr>
        <p:txBody>
          <a:bodyPr>
            <a:normAutofit/>
          </a:bodyPr>
          <a:lstStyle>
            <a:lvl1pPr>
              <a:defRPr sz="2800" b="1">
                <a:solidFill>
                  <a:schemeClr val="bg1"/>
                </a:solidFill>
              </a:defRPr>
            </a:lvl1pPr>
          </a:lstStyle>
          <a:p>
            <a:r>
              <a:rPr lang="es-ES"/>
              <a:t>Título imagen</a:t>
            </a:r>
            <a:endParaRPr lang="es-CL"/>
          </a:p>
        </p:txBody>
      </p:sp>
      <p:pic>
        <p:nvPicPr>
          <p:cNvPr id="4" name="Imagen 3">
            <a:extLst>
              <a:ext uri="{FF2B5EF4-FFF2-40B4-BE49-F238E27FC236}">
                <a16:creationId xmlns:a16="http://schemas.microsoft.com/office/drawing/2014/main" id="{9C5C8C05-5A7F-0521-862E-536540162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91984" y="2261036"/>
            <a:ext cx="6858000" cy="2325290"/>
          </a:xfrm>
          <a:prstGeom prst="rect">
            <a:avLst/>
          </a:prstGeom>
        </p:spPr>
      </p:pic>
      <p:pic>
        <p:nvPicPr>
          <p:cNvPr id="5" name="Gráfico 4">
            <a:extLst>
              <a:ext uri="{FF2B5EF4-FFF2-40B4-BE49-F238E27FC236}">
                <a16:creationId xmlns:a16="http://schemas.microsoft.com/office/drawing/2014/main" id="{DBAEE9D4-253F-0DA8-EECC-B293AAEC9E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7597" y="52940"/>
            <a:ext cx="1984241" cy="592653"/>
          </a:xfrm>
          <a:prstGeom prst="rect">
            <a:avLst/>
          </a:prstGeom>
        </p:spPr>
      </p:pic>
    </p:spTree>
    <p:extLst>
      <p:ext uri="{BB962C8B-B14F-4D97-AF65-F5344CB8AC3E}">
        <p14:creationId xmlns:p14="http://schemas.microsoft.com/office/powerpoint/2010/main" val="373979554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n der - texto oscur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BEC791D-7CA4-442A-8F98-E0A0DD5417B5}"/>
              </a:ext>
            </a:extLst>
          </p:cNvPr>
          <p:cNvSpPr/>
          <p:nvPr/>
        </p:nvSpPr>
        <p:spPr>
          <a:xfrm>
            <a:off x="6816081" y="1991679"/>
            <a:ext cx="7115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2EA2CFBB-91AE-4A94-A911-2875229E9E47}"/>
              </a:ext>
            </a:extLst>
          </p:cNvPr>
          <p:cNvSpPr/>
          <p:nvPr/>
        </p:nvSpPr>
        <p:spPr>
          <a:xfrm>
            <a:off x="6816081" y="2711759"/>
            <a:ext cx="711514"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E7B193AA-3CD3-47DA-9C5B-6B5226A8CB3B}"/>
              </a:ext>
            </a:extLst>
          </p:cNvPr>
          <p:cNvSpPr/>
          <p:nvPr/>
        </p:nvSpPr>
        <p:spPr>
          <a:xfrm>
            <a:off x="6816081" y="3431839"/>
            <a:ext cx="711514"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998576FF-FBD0-4571-8BA3-8B680BA510C9}"/>
              </a:ext>
            </a:extLst>
          </p:cNvPr>
          <p:cNvSpPr/>
          <p:nvPr/>
        </p:nvSpPr>
        <p:spPr>
          <a:xfrm>
            <a:off x="6816081" y="4150679"/>
            <a:ext cx="711514"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ángulo 13">
            <a:extLst>
              <a:ext uri="{FF2B5EF4-FFF2-40B4-BE49-F238E27FC236}">
                <a16:creationId xmlns:a16="http://schemas.microsoft.com/office/drawing/2014/main" id="{535CFA24-346C-4F3B-869C-7492B20EF46A}"/>
              </a:ext>
            </a:extLst>
          </p:cNvPr>
          <p:cNvSpPr/>
          <p:nvPr/>
        </p:nvSpPr>
        <p:spPr>
          <a:xfrm>
            <a:off x="6816081" y="4869519"/>
            <a:ext cx="711514"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ángulo 14">
            <a:extLst>
              <a:ext uri="{FF2B5EF4-FFF2-40B4-BE49-F238E27FC236}">
                <a16:creationId xmlns:a16="http://schemas.microsoft.com/office/drawing/2014/main" id="{5BB3728A-CC5D-4861-82D3-2CD6EC6293C4}"/>
              </a:ext>
            </a:extLst>
          </p:cNvPr>
          <p:cNvSpPr/>
          <p:nvPr/>
        </p:nvSpPr>
        <p:spPr>
          <a:xfrm>
            <a:off x="6816081" y="5592079"/>
            <a:ext cx="711514"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Marcador de texto 39">
            <a:extLst>
              <a:ext uri="{FF2B5EF4-FFF2-40B4-BE49-F238E27FC236}">
                <a16:creationId xmlns:a16="http://schemas.microsoft.com/office/drawing/2014/main" id="{DABD76CE-18FC-4B5B-A725-7D2BC307D409}"/>
              </a:ext>
            </a:extLst>
          </p:cNvPr>
          <p:cNvSpPr>
            <a:spLocks noGrp="1"/>
          </p:cNvSpPr>
          <p:nvPr>
            <p:ph type="body" sz="quarter" idx="11" hasCustomPrompt="1"/>
          </p:nvPr>
        </p:nvSpPr>
        <p:spPr>
          <a:xfrm>
            <a:off x="715709" y="2055366"/>
            <a:ext cx="6100374" cy="587224"/>
          </a:xfrm>
          <a:solidFill>
            <a:schemeClr val="bg1">
              <a:lumMod val="95000"/>
              <a:alpha val="8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tx1"/>
                </a:solidFill>
              </a:defRPr>
            </a:lvl1pPr>
          </a:lstStyle>
          <a:p>
            <a:pPr lvl="0"/>
            <a:r>
              <a:rPr lang="es-ES"/>
              <a:t>Texto 1</a:t>
            </a:r>
            <a:endParaRPr lang="es-CL"/>
          </a:p>
        </p:txBody>
      </p:sp>
      <p:sp>
        <p:nvSpPr>
          <p:cNvPr id="19" name="Marcador de texto 39">
            <a:extLst>
              <a:ext uri="{FF2B5EF4-FFF2-40B4-BE49-F238E27FC236}">
                <a16:creationId xmlns:a16="http://schemas.microsoft.com/office/drawing/2014/main" id="{50997AF4-4F60-40D2-9B62-0D6AE454F226}"/>
              </a:ext>
            </a:extLst>
          </p:cNvPr>
          <p:cNvSpPr>
            <a:spLocks noGrp="1"/>
          </p:cNvSpPr>
          <p:nvPr>
            <p:ph type="body" sz="quarter" idx="12" hasCustomPrompt="1"/>
          </p:nvPr>
        </p:nvSpPr>
        <p:spPr>
          <a:xfrm>
            <a:off x="715708" y="2774206"/>
            <a:ext cx="6100374" cy="581024"/>
          </a:xfrm>
          <a:solidFill>
            <a:schemeClr val="bg1">
              <a:lumMod val="95000"/>
              <a:alpha val="8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b="0">
                <a:solidFill>
                  <a:schemeClr val="tx1"/>
                </a:solidFill>
              </a:defRPr>
            </a:lvl1pPr>
          </a:lstStyle>
          <a:p>
            <a:pPr lvl="0"/>
            <a:r>
              <a:rPr lang="es-ES"/>
              <a:t>Texto 2</a:t>
            </a:r>
            <a:endParaRPr lang="es-CL"/>
          </a:p>
        </p:txBody>
      </p:sp>
      <p:sp>
        <p:nvSpPr>
          <p:cNvPr id="20" name="Marcador de texto 39">
            <a:extLst>
              <a:ext uri="{FF2B5EF4-FFF2-40B4-BE49-F238E27FC236}">
                <a16:creationId xmlns:a16="http://schemas.microsoft.com/office/drawing/2014/main" id="{6F4D0D59-91F5-4469-832E-F3DBFBC42F48}"/>
              </a:ext>
            </a:extLst>
          </p:cNvPr>
          <p:cNvSpPr>
            <a:spLocks noGrp="1"/>
          </p:cNvSpPr>
          <p:nvPr>
            <p:ph type="body" sz="quarter" idx="13" hasCustomPrompt="1"/>
          </p:nvPr>
        </p:nvSpPr>
        <p:spPr>
          <a:xfrm>
            <a:off x="715707" y="3494286"/>
            <a:ext cx="6100374" cy="581024"/>
          </a:xfrm>
          <a:solidFill>
            <a:schemeClr val="bg1">
              <a:lumMod val="95000"/>
              <a:alpha val="8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a:solidFill>
                  <a:schemeClr val="tx1"/>
                </a:solidFill>
              </a:defRPr>
            </a:lvl1pPr>
          </a:lstStyle>
          <a:p>
            <a:pPr lvl="0"/>
            <a:r>
              <a:rPr lang="es-ES"/>
              <a:t>Texto 3</a:t>
            </a:r>
            <a:endParaRPr lang="es-CL"/>
          </a:p>
        </p:txBody>
      </p:sp>
      <p:sp>
        <p:nvSpPr>
          <p:cNvPr id="21" name="Marcador de texto 39">
            <a:extLst>
              <a:ext uri="{FF2B5EF4-FFF2-40B4-BE49-F238E27FC236}">
                <a16:creationId xmlns:a16="http://schemas.microsoft.com/office/drawing/2014/main" id="{CD659A66-1DC9-4701-9380-C8068D770810}"/>
              </a:ext>
            </a:extLst>
          </p:cNvPr>
          <p:cNvSpPr>
            <a:spLocks noGrp="1"/>
          </p:cNvSpPr>
          <p:nvPr>
            <p:ph type="body" sz="quarter" idx="14" hasCustomPrompt="1"/>
          </p:nvPr>
        </p:nvSpPr>
        <p:spPr>
          <a:xfrm>
            <a:off x="715707" y="4221088"/>
            <a:ext cx="6100374" cy="581024"/>
          </a:xfrm>
          <a:solidFill>
            <a:schemeClr val="bg1">
              <a:lumMod val="95000"/>
              <a:alpha val="8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tx1"/>
                </a:solidFill>
              </a:defRPr>
            </a:lvl1pPr>
          </a:lstStyle>
          <a:p>
            <a:pPr lvl="0"/>
            <a:r>
              <a:rPr lang="es-ES"/>
              <a:t>Texto 4</a:t>
            </a:r>
            <a:endParaRPr lang="es-CL"/>
          </a:p>
        </p:txBody>
      </p:sp>
      <p:sp>
        <p:nvSpPr>
          <p:cNvPr id="22" name="Marcador de texto 39">
            <a:extLst>
              <a:ext uri="{FF2B5EF4-FFF2-40B4-BE49-F238E27FC236}">
                <a16:creationId xmlns:a16="http://schemas.microsoft.com/office/drawing/2014/main" id="{601728AC-80F7-446E-8557-2545E1B6DDEB}"/>
              </a:ext>
            </a:extLst>
          </p:cNvPr>
          <p:cNvSpPr>
            <a:spLocks noGrp="1"/>
          </p:cNvSpPr>
          <p:nvPr>
            <p:ph type="body" sz="quarter" idx="15" hasCustomPrompt="1"/>
          </p:nvPr>
        </p:nvSpPr>
        <p:spPr>
          <a:xfrm>
            <a:off x="715707" y="4946128"/>
            <a:ext cx="6100374" cy="571104"/>
          </a:xfrm>
          <a:solidFill>
            <a:schemeClr val="bg1">
              <a:lumMod val="95000"/>
              <a:alpha val="8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tx1"/>
                </a:solidFill>
              </a:defRPr>
            </a:lvl1pPr>
          </a:lstStyle>
          <a:p>
            <a:pPr lvl="0"/>
            <a:r>
              <a:rPr lang="es-ES"/>
              <a:t>Texto 5</a:t>
            </a:r>
            <a:endParaRPr lang="es-CL"/>
          </a:p>
        </p:txBody>
      </p:sp>
      <p:sp>
        <p:nvSpPr>
          <p:cNvPr id="23" name="Marcador de texto 39">
            <a:extLst>
              <a:ext uri="{FF2B5EF4-FFF2-40B4-BE49-F238E27FC236}">
                <a16:creationId xmlns:a16="http://schemas.microsoft.com/office/drawing/2014/main" id="{A26B3B83-D6EB-43F9-A91B-E47144CD45B4}"/>
              </a:ext>
            </a:extLst>
          </p:cNvPr>
          <p:cNvSpPr>
            <a:spLocks noGrp="1"/>
          </p:cNvSpPr>
          <p:nvPr>
            <p:ph type="body" sz="quarter" idx="16" hasCustomPrompt="1"/>
          </p:nvPr>
        </p:nvSpPr>
        <p:spPr>
          <a:xfrm>
            <a:off x="715707" y="5661248"/>
            <a:ext cx="6100374" cy="576064"/>
          </a:xfrm>
          <a:solidFill>
            <a:schemeClr val="bg1">
              <a:lumMod val="95000"/>
              <a:alpha val="8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tx1"/>
                </a:solidFill>
              </a:defRPr>
            </a:lvl1pPr>
          </a:lstStyle>
          <a:p>
            <a:pPr lvl="0"/>
            <a:r>
              <a:rPr lang="es-ES"/>
              <a:t>Texto 6</a:t>
            </a:r>
            <a:endParaRPr lang="es-CL"/>
          </a:p>
        </p:txBody>
      </p:sp>
      <p:sp>
        <p:nvSpPr>
          <p:cNvPr id="24" name="Rectángulo 23">
            <a:extLst>
              <a:ext uri="{FF2B5EF4-FFF2-40B4-BE49-F238E27FC236}">
                <a16:creationId xmlns:a16="http://schemas.microsoft.com/office/drawing/2014/main" id="{6C80E620-64AF-4647-A786-07E416D02135}"/>
              </a:ext>
            </a:extLst>
          </p:cNvPr>
          <p:cNvSpPr/>
          <p:nvPr/>
        </p:nvSpPr>
        <p:spPr>
          <a:xfrm>
            <a:off x="0" y="0"/>
            <a:ext cx="7536159"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posición de imagen 2">
            <a:extLst>
              <a:ext uri="{FF2B5EF4-FFF2-40B4-BE49-F238E27FC236}">
                <a16:creationId xmlns:a16="http://schemas.microsoft.com/office/drawing/2014/main" id="{4DFCBF0D-48FA-4C9F-8D3B-CA85A55B8CC4}"/>
              </a:ext>
            </a:extLst>
          </p:cNvPr>
          <p:cNvSpPr>
            <a:spLocks noGrp="1"/>
          </p:cNvSpPr>
          <p:nvPr>
            <p:ph type="pic" sz="quarter" idx="17"/>
          </p:nvPr>
        </p:nvSpPr>
        <p:spPr>
          <a:xfrm>
            <a:off x="7527925" y="0"/>
            <a:ext cx="4664075" cy="6853238"/>
          </a:xfrm>
        </p:spPr>
        <p:txBody>
          <a:bodyPr/>
          <a:lstStyle>
            <a:lvl1pPr marL="0" indent="0">
              <a:buNone/>
              <a:defRPr/>
            </a:lvl1pPr>
          </a:lstStyle>
          <a:p>
            <a:r>
              <a:rPr lang="es-ES"/>
              <a:t>Haga clic en el icono para agregar una imagen</a:t>
            </a:r>
            <a:endParaRPr lang="es-CL"/>
          </a:p>
        </p:txBody>
      </p:sp>
      <p:sp>
        <p:nvSpPr>
          <p:cNvPr id="2" name="Título 60">
            <a:extLst>
              <a:ext uri="{FF2B5EF4-FFF2-40B4-BE49-F238E27FC236}">
                <a16:creationId xmlns:a16="http://schemas.microsoft.com/office/drawing/2014/main" id="{DF837258-BEE1-4797-89FA-D1415006C7A6}"/>
              </a:ext>
            </a:extLst>
          </p:cNvPr>
          <p:cNvSpPr>
            <a:spLocks noGrp="1"/>
          </p:cNvSpPr>
          <p:nvPr>
            <p:ph type="title" hasCustomPrompt="1"/>
          </p:nvPr>
        </p:nvSpPr>
        <p:spPr>
          <a:xfrm>
            <a:off x="288030" y="106731"/>
            <a:ext cx="4899567" cy="538862"/>
          </a:xfrm>
        </p:spPr>
        <p:txBody>
          <a:bodyPr>
            <a:normAutofit/>
          </a:bodyPr>
          <a:lstStyle>
            <a:lvl1pPr>
              <a:defRPr sz="2800" b="1">
                <a:solidFill>
                  <a:schemeClr val="bg1"/>
                </a:solidFill>
              </a:defRPr>
            </a:lvl1pPr>
          </a:lstStyle>
          <a:p>
            <a:r>
              <a:rPr lang="es-ES"/>
              <a:t>Título imagen</a:t>
            </a:r>
            <a:endParaRPr lang="es-CL"/>
          </a:p>
        </p:txBody>
      </p:sp>
      <p:pic>
        <p:nvPicPr>
          <p:cNvPr id="4" name="Imagen 3">
            <a:extLst>
              <a:ext uri="{FF2B5EF4-FFF2-40B4-BE49-F238E27FC236}">
                <a16:creationId xmlns:a16="http://schemas.microsoft.com/office/drawing/2014/main" id="{708FC426-C7E8-4D36-32D5-F20E1AADB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91984" y="2261036"/>
            <a:ext cx="6858000" cy="2325290"/>
          </a:xfrm>
          <a:prstGeom prst="rect">
            <a:avLst/>
          </a:prstGeom>
        </p:spPr>
      </p:pic>
      <p:pic>
        <p:nvPicPr>
          <p:cNvPr id="5" name="Gráfico 4">
            <a:extLst>
              <a:ext uri="{FF2B5EF4-FFF2-40B4-BE49-F238E27FC236}">
                <a16:creationId xmlns:a16="http://schemas.microsoft.com/office/drawing/2014/main" id="{B68E2FDA-9221-407A-DFE5-81BD90D0B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7597" y="52940"/>
            <a:ext cx="1984241" cy="592653"/>
          </a:xfrm>
          <a:prstGeom prst="rect">
            <a:avLst/>
          </a:prstGeom>
        </p:spPr>
      </p:pic>
    </p:spTree>
    <p:extLst>
      <p:ext uri="{BB962C8B-B14F-4D97-AF65-F5344CB8AC3E}">
        <p14:creationId xmlns:p14="http://schemas.microsoft.com/office/powerpoint/2010/main" val="389804363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centro - fondo blanc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668B7A9-8A0A-4798-910C-75A005BCBEE0}"/>
              </a:ext>
            </a:extLst>
          </p:cNvPr>
          <p:cNvSpPr/>
          <p:nvPr/>
        </p:nvSpPr>
        <p:spPr>
          <a:xfrm>
            <a:off x="0" y="1996959"/>
            <a:ext cx="767408" cy="1440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4F2A9CEB-13D7-4A3B-B5FB-5617D46F0860}"/>
              </a:ext>
            </a:extLst>
          </p:cNvPr>
          <p:cNvSpPr/>
          <p:nvPr/>
        </p:nvSpPr>
        <p:spPr>
          <a:xfrm>
            <a:off x="0" y="3437119"/>
            <a:ext cx="767408" cy="144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BCAC856D-69BA-4BA1-8177-F4388E11A67A}"/>
              </a:ext>
            </a:extLst>
          </p:cNvPr>
          <p:cNvSpPr/>
          <p:nvPr/>
        </p:nvSpPr>
        <p:spPr>
          <a:xfrm>
            <a:off x="0" y="4877279"/>
            <a:ext cx="767408" cy="144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41554FDC-4E97-4C0E-BD44-714C051F0898}"/>
              </a:ext>
            </a:extLst>
          </p:cNvPr>
          <p:cNvSpPr/>
          <p:nvPr/>
        </p:nvSpPr>
        <p:spPr>
          <a:xfrm>
            <a:off x="11471921" y="2002390"/>
            <a:ext cx="720078" cy="1449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56759765-5323-4E31-ABED-14E2281ABC3A}"/>
              </a:ext>
            </a:extLst>
          </p:cNvPr>
          <p:cNvSpPr/>
          <p:nvPr/>
        </p:nvSpPr>
        <p:spPr>
          <a:xfrm>
            <a:off x="11471922" y="3436350"/>
            <a:ext cx="720078" cy="1431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40893BC8-1AC5-4936-A988-BA0EA9999EB5}"/>
              </a:ext>
            </a:extLst>
          </p:cNvPr>
          <p:cNvSpPr/>
          <p:nvPr/>
        </p:nvSpPr>
        <p:spPr>
          <a:xfrm>
            <a:off x="11471923" y="4870310"/>
            <a:ext cx="720078" cy="1440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Marcador de texto 39">
            <a:extLst>
              <a:ext uri="{FF2B5EF4-FFF2-40B4-BE49-F238E27FC236}">
                <a16:creationId xmlns:a16="http://schemas.microsoft.com/office/drawing/2014/main" id="{C03A20A0-0A0C-4FA8-9775-7D790735BA75}"/>
              </a:ext>
            </a:extLst>
          </p:cNvPr>
          <p:cNvSpPr>
            <a:spLocks noGrp="1"/>
          </p:cNvSpPr>
          <p:nvPr>
            <p:ph type="body" sz="quarter" idx="11" hasCustomPrompt="1"/>
          </p:nvPr>
        </p:nvSpPr>
        <p:spPr>
          <a:xfrm>
            <a:off x="767407" y="2062617"/>
            <a:ext cx="2879077" cy="1296145"/>
          </a:xfrm>
          <a:noFill/>
          <a:ln>
            <a:noFill/>
          </a:ln>
          <a:effectLst/>
        </p:spPr>
        <p:txBody>
          <a:bodyPr>
            <a:normAutofit/>
          </a:bodyPr>
          <a:lstStyle>
            <a:lvl1pPr marL="342900" indent="-342900">
              <a:buClr>
                <a:schemeClr val="accent1"/>
              </a:buClr>
              <a:buSzPct val="100000"/>
              <a:buFont typeface="Wingdings" panose="05000000000000000000" pitchFamily="2" charset="2"/>
              <a:buChar char="§"/>
              <a:defRPr sz="2400"/>
            </a:lvl1pPr>
          </a:lstStyle>
          <a:p>
            <a:pPr lvl="0"/>
            <a:r>
              <a:rPr lang="es-ES"/>
              <a:t>Texto 1</a:t>
            </a:r>
            <a:endParaRPr lang="es-CL"/>
          </a:p>
        </p:txBody>
      </p:sp>
      <p:sp>
        <p:nvSpPr>
          <p:cNvPr id="18" name="Marcador de texto 39">
            <a:extLst>
              <a:ext uri="{FF2B5EF4-FFF2-40B4-BE49-F238E27FC236}">
                <a16:creationId xmlns:a16="http://schemas.microsoft.com/office/drawing/2014/main" id="{92770AB3-7A3A-4877-87B3-9B61E9F45EFD}"/>
              </a:ext>
            </a:extLst>
          </p:cNvPr>
          <p:cNvSpPr>
            <a:spLocks noGrp="1"/>
          </p:cNvSpPr>
          <p:nvPr>
            <p:ph type="body" sz="quarter" idx="12" hasCustomPrompt="1"/>
          </p:nvPr>
        </p:nvSpPr>
        <p:spPr>
          <a:xfrm>
            <a:off x="767407" y="3498040"/>
            <a:ext cx="2879078" cy="1296146"/>
          </a:xfrm>
          <a:noFill/>
          <a:ln>
            <a:noFill/>
          </a:ln>
          <a:effectLst/>
        </p:spPr>
        <p:txBody>
          <a:bodyPr>
            <a:normAutofit/>
          </a:bodyPr>
          <a:lstStyle>
            <a:lvl1pPr marL="342900" indent="-342900">
              <a:buClr>
                <a:schemeClr val="accent3"/>
              </a:buClr>
              <a:buSzPct val="100000"/>
              <a:buFont typeface="Wingdings" panose="05000000000000000000" pitchFamily="2" charset="2"/>
              <a:buChar char="§"/>
              <a:defRPr sz="2400" b="0"/>
            </a:lvl1pPr>
          </a:lstStyle>
          <a:p>
            <a:pPr lvl="0"/>
            <a:r>
              <a:rPr lang="es-ES"/>
              <a:t>Texto 3</a:t>
            </a:r>
            <a:endParaRPr lang="es-CL"/>
          </a:p>
        </p:txBody>
      </p:sp>
      <p:sp>
        <p:nvSpPr>
          <p:cNvPr id="19" name="Marcador de texto 39">
            <a:extLst>
              <a:ext uri="{FF2B5EF4-FFF2-40B4-BE49-F238E27FC236}">
                <a16:creationId xmlns:a16="http://schemas.microsoft.com/office/drawing/2014/main" id="{822266A6-05C5-4D0C-8A9C-985B32F7AF6E}"/>
              </a:ext>
            </a:extLst>
          </p:cNvPr>
          <p:cNvSpPr>
            <a:spLocks noGrp="1"/>
          </p:cNvSpPr>
          <p:nvPr>
            <p:ph type="body" sz="quarter" idx="13" hasCustomPrompt="1"/>
          </p:nvPr>
        </p:nvSpPr>
        <p:spPr>
          <a:xfrm>
            <a:off x="767405" y="4933464"/>
            <a:ext cx="2879079" cy="1296146"/>
          </a:xfrm>
          <a:noFill/>
          <a:ln>
            <a:noFill/>
          </a:ln>
          <a:effectLst/>
        </p:spPr>
        <p:txBody>
          <a:bodyPr>
            <a:normAutofit/>
          </a:bodyPr>
          <a:lstStyle>
            <a:lvl1pPr marL="342900" indent="-342900">
              <a:buClr>
                <a:schemeClr val="accent5"/>
              </a:buClr>
              <a:buSzPct val="100000"/>
              <a:buFont typeface="Wingdings" panose="05000000000000000000" pitchFamily="2" charset="2"/>
              <a:buChar char="§"/>
              <a:defRPr sz="2400"/>
            </a:lvl1pPr>
          </a:lstStyle>
          <a:p>
            <a:pPr lvl="0"/>
            <a:r>
              <a:rPr lang="es-ES"/>
              <a:t>Texto 5</a:t>
            </a:r>
            <a:endParaRPr lang="es-CL"/>
          </a:p>
        </p:txBody>
      </p:sp>
      <p:sp>
        <p:nvSpPr>
          <p:cNvPr id="20" name="Marcador de texto 39">
            <a:extLst>
              <a:ext uri="{FF2B5EF4-FFF2-40B4-BE49-F238E27FC236}">
                <a16:creationId xmlns:a16="http://schemas.microsoft.com/office/drawing/2014/main" id="{3EDC97FF-C8A3-4B83-AADF-DDD4268C2B56}"/>
              </a:ext>
            </a:extLst>
          </p:cNvPr>
          <p:cNvSpPr>
            <a:spLocks noGrp="1"/>
          </p:cNvSpPr>
          <p:nvPr>
            <p:ph type="body" sz="quarter" idx="14" hasCustomPrompt="1"/>
          </p:nvPr>
        </p:nvSpPr>
        <p:spPr>
          <a:xfrm>
            <a:off x="8542686" y="2062617"/>
            <a:ext cx="2929234" cy="1296145"/>
          </a:xfrm>
          <a:noFill/>
          <a:ln>
            <a:noFill/>
          </a:ln>
          <a:effectLst/>
        </p:spPr>
        <p:txBody>
          <a:bodyPr>
            <a:normAutofit/>
          </a:bodyPr>
          <a:lstStyle>
            <a:lvl1pPr marL="342900" indent="-342900">
              <a:buClr>
                <a:schemeClr val="accent2"/>
              </a:buClr>
              <a:buSzPct val="100000"/>
              <a:buFont typeface="Wingdings" panose="05000000000000000000" pitchFamily="2" charset="2"/>
              <a:buChar char="§"/>
              <a:defRPr sz="2400"/>
            </a:lvl1pPr>
          </a:lstStyle>
          <a:p>
            <a:pPr lvl="0"/>
            <a:r>
              <a:rPr lang="es-ES"/>
              <a:t>Texto 2</a:t>
            </a:r>
            <a:endParaRPr lang="es-CL"/>
          </a:p>
        </p:txBody>
      </p:sp>
      <p:sp>
        <p:nvSpPr>
          <p:cNvPr id="21" name="Marcador de texto 39">
            <a:extLst>
              <a:ext uri="{FF2B5EF4-FFF2-40B4-BE49-F238E27FC236}">
                <a16:creationId xmlns:a16="http://schemas.microsoft.com/office/drawing/2014/main" id="{3CC0832E-D5DC-4D62-800C-8A43FE7DCC94}"/>
              </a:ext>
            </a:extLst>
          </p:cNvPr>
          <p:cNvSpPr>
            <a:spLocks noGrp="1"/>
          </p:cNvSpPr>
          <p:nvPr>
            <p:ph type="body" sz="quarter" idx="15" hasCustomPrompt="1"/>
          </p:nvPr>
        </p:nvSpPr>
        <p:spPr>
          <a:xfrm>
            <a:off x="8542685" y="3498040"/>
            <a:ext cx="2929235" cy="1296145"/>
          </a:xfrm>
          <a:noFill/>
          <a:ln>
            <a:noFill/>
          </a:ln>
          <a:effectLst/>
        </p:spPr>
        <p:txBody>
          <a:bodyPr>
            <a:normAutofit/>
          </a:bodyPr>
          <a:lstStyle>
            <a:lvl1pPr marL="342900" indent="-342900">
              <a:buClr>
                <a:schemeClr val="accent4"/>
              </a:buClr>
              <a:buSzPct val="100000"/>
              <a:buFont typeface="Wingdings" panose="05000000000000000000" pitchFamily="2" charset="2"/>
              <a:buChar char="§"/>
              <a:defRPr sz="2400"/>
            </a:lvl1pPr>
          </a:lstStyle>
          <a:p>
            <a:pPr lvl="0"/>
            <a:r>
              <a:rPr lang="es-ES"/>
              <a:t>Texto 4</a:t>
            </a:r>
            <a:endParaRPr lang="es-CL"/>
          </a:p>
        </p:txBody>
      </p:sp>
      <p:sp>
        <p:nvSpPr>
          <p:cNvPr id="22" name="Marcador de texto 39">
            <a:extLst>
              <a:ext uri="{FF2B5EF4-FFF2-40B4-BE49-F238E27FC236}">
                <a16:creationId xmlns:a16="http://schemas.microsoft.com/office/drawing/2014/main" id="{AF0195C5-1258-44F6-A0F1-C230278D5929}"/>
              </a:ext>
            </a:extLst>
          </p:cNvPr>
          <p:cNvSpPr>
            <a:spLocks noGrp="1"/>
          </p:cNvSpPr>
          <p:nvPr>
            <p:ph type="body" sz="quarter" idx="16" hasCustomPrompt="1"/>
          </p:nvPr>
        </p:nvSpPr>
        <p:spPr>
          <a:xfrm>
            <a:off x="8542685" y="4941168"/>
            <a:ext cx="2929234" cy="1296144"/>
          </a:xfrm>
          <a:noFill/>
          <a:ln>
            <a:noFill/>
          </a:ln>
          <a:effectLst/>
        </p:spPr>
        <p:txBody>
          <a:bodyPr>
            <a:normAutofit/>
          </a:bodyPr>
          <a:lstStyle>
            <a:lvl1pPr marL="342900" indent="-342900">
              <a:buClr>
                <a:schemeClr val="accent6"/>
              </a:buClr>
              <a:buSzPct val="100000"/>
              <a:buFont typeface="Wingdings" panose="05000000000000000000" pitchFamily="2" charset="2"/>
              <a:buChar char="§"/>
              <a:defRPr sz="2400"/>
            </a:lvl1pPr>
          </a:lstStyle>
          <a:p>
            <a:pPr lvl="0"/>
            <a:r>
              <a:rPr lang="es-ES"/>
              <a:t>Texto 6</a:t>
            </a:r>
            <a:endParaRPr lang="es-CL"/>
          </a:p>
        </p:txBody>
      </p:sp>
      <p:sp>
        <p:nvSpPr>
          <p:cNvPr id="23" name="Rectángulo 22">
            <a:extLst>
              <a:ext uri="{FF2B5EF4-FFF2-40B4-BE49-F238E27FC236}">
                <a16:creationId xmlns:a16="http://schemas.microsoft.com/office/drawing/2014/main" id="{2B9C9A30-80F1-4F3C-8897-045688C0AF44}"/>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ítulo 60">
            <a:extLst>
              <a:ext uri="{FF2B5EF4-FFF2-40B4-BE49-F238E27FC236}">
                <a16:creationId xmlns:a16="http://schemas.microsoft.com/office/drawing/2014/main" id="{7CFE77D0-DFBF-486B-80BB-0B9B2B4BBF82}"/>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33" name="Imagen 32">
            <a:extLst>
              <a:ext uri="{FF2B5EF4-FFF2-40B4-BE49-F238E27FC236}">
                <a16:creationId xmlns:a16="http://schemas.microsoft.com/office/drawing/2014/main" id="{CA3FEF45-8847-418E-A0FA-E319D34D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44307" y="2259005"/>
            <a:ext cx="6858000" cy="2325290"/>
          </a:xfrm>
          <a:prstGeom prst="rect">
            <a:avLst/>
          </a:prstGeom>
        </p:spPr>
      </p:pic>
      <p:pic>
        <p:nvPicPr>
          <p:cNvPr id="27" name="Imagen 26">
            <a:extLst>
              <a:ext uri="{FF2B5EF4-FFF2-40B4-BE49-F238E27FC236}">
                <a16:creationId xmlns:a16="http://schemas.microsoft.com/office/drawing/2014/main" id="{545EFF69-2874-4325-A01D-09543DE5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92242" y="2259005"/>
            <a:ext cx="6858000" cy="2325290"/>
          </a:xfrm>
          <a:prstGeom prst="rect">
            <a:avLst/>
          </a:prstGeom>
        </p:spPr>
      </p:pic>
      <p:sp>
        <p:nvSpPr>
          <p:cNvPr id="3" name="Marcador de posición de imagen 2">
            <a:extLst>
              <a:ext uri="{FF2B5EF4-FFF2-40B4-BE49-F238E27FC236}">
                <a16:creationId xmlns:a16="http://schemas.microsoft.com/office/drawing/2014/main" id="{CC85C40C-0925-449C-9E72-CB2278B6FAF6}"/>
              </a:ext>
            </a:extLst>
          </p:cNvPr>
          <p:cNvSpPr>
            <a:spLocks noGrp="1"/>
          </p:cNvSpPr>
          <p:nvPr>
            <p:ph type="pic" sz="quarter" idx="17"/>
          </p:nvPr>
        </p:nvSpPr>
        <p:spPr>
          <a:xfrm>
            <a:off x="3926630" y="1987550"/>
            <a:ext cx="4360005" cy="4329113"/>
          </a:xfrm>
        </p:spPr>
        <p:txBody>
          <a:bodyPr/>
          <a:lstStyle/>
          <a:p>
            <a:r>
              <a:rPr lang="es-ES"/>
              <a:t>Haga clic en el icono para agregar una imagen</a:t>
            </a:r>
            <a:endParaRPr lang="es-CL"/>
          </a:p>
        </p:txBody>
      </p:sp>
      <p:pic>
        <p:nvPicPr>
          <p:cNvPr id="4" name="Gráfico 3">
            <a:extLst>
              <a:ext uri="{FF2B5EF4-FFF2-40B4-BE49-F238E27FC236}">
                <a16:creationId xmlns:a16="http://schemas.microsoft.com/office/drawing/2014/main" id="{A2775A2E-D1CB-2FE2-E390-723DF95B5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2956" y="52940"/>
            <a:ext cx="1984241" cy="592653"/>
          </a:xfrm>
          <a:prstGeom prst="rect">
            <a:avLst/>
          </a:prstGeom>
        </p:spPr>
      </p:pic>
    </p:spTree>
    <p:extLst>
      <p:ext uri="{BB962C8B-B14F-4D97-AF65-F5344CB8AC3E}">
        <p14:creationId xmlns:p14="http://schemas.microsoft.com/office/powerpoint/2010/main" val="21509972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n centro - texto clar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668B7A9-8A0A-4798-910C-75A005BCBEE0}"/>
              </a:ext>
            </a:extLst>
          </p:cNvPr>
          <p:cNvSpPr/>
          <p:nvPr/>
        </p:nvSpPr>
        <p:spPr>
          <a:xfrm>
            <a:off x="0" y="1996959"/>
            <a:ext cx="767408" cy="1440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4F2A9CEB-13D7-4A3B-B5FB-5617D46F0860}"/>
              </a:ext>
            </a:extLst>
          </p:cNvPr>
          <p:cNvSpPr/>
          <p:nvPr/>
        </p:nvSpPr>
        <p:spPr>
          <a:xfrm>
            <a:off x="0" y="3437119"/>
            <a:ext cx="767408" cy="144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BCAC856D-69BA-4BA1-8177-F4388E11A67A}"/>
              </a:ext>
            </a:extLst>
          </p:cNvPr>
          <p:cNvSpPr/>
          <p:nvPr/>
        </p:nvSpPr>
        <p:spPr>
          <a:xfrm>
            <a:off x="0" y="4877279"/>
            <a:ext cx="767408" cy="144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41554FDC-4E97-4C0E-BD44-714C051F0898}"/>
              </a:ext>
            </a:extLst>
          </p:cNvPr>
          <p:cNvSpPr/>
          <p:nvPr/>
        </p:nvSpPr>
        <p:spPr>
          <a:xfrm>
            <a:off x="11471921" y="2002390"/>
            <a:ext cx="720078" cy="1449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56759765-5323-4E31-ABED-14E2281ABC3A}"/>
              </a:ext>
            </a:extLst>
          </p:cNvPr>
          <p:cNvSpPr/>
          <p:nvPr/>
        </p:nvSpPr>
        <p:spPr>
          <a:xfrm>
            <a:off x="11471922" y="3436350"/>
            <a:ext cx="720078" cy="1431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40893BC8-1AC5-4936-A988-BA0EA9999EB5}"/>
              </a:ext>
            </a:extLst>
          </p:cNvPr>
          <p:cNvSpPr/>
          <p:nvPr/>
        </p:nvSpPr>
        <p:spPr>
          <a:xfrm>
            <a:off x="11471923" y="4870310"/>
            <a:ext cx="720078" cy="1440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Marcador de texto 39">
            <a:extLst>
              <a:ext uri="{FF2B5EF4-FFF2-40B4-BE49-F238E27FC236}">
                <a16:creationId xmlns:a16="http://schemas.microsoft.com/office/drawing/2014/main" id="{C03A20A0-0A0C-4FA8-9775-7D790735BA75}"/>
              </a:ext>
            </a:extLst>
          </p:cNvPr>
          <p:cNvSpPr>
            <a:spLocks noGrp="1"/>
          </p:cNvSpPr>
          <p:nvPr>
            <p:ph type="body" sz="quarter" idx="11" hasCustomPrompt="1"/>
          </p:nvPr>
        </p:nvSpPr>
        <p:spPr>
          <a:xfrm>
            <a:off x="767407" y="2062617"/>
            <a:ext cx="2879077" cy="1296145"/>
          </a:xfrm>
          <a:solidFill>
            <a:schemeClr val="tx2">
              <a:lumMod val="75000"/>
              <a:alpha val="7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bg1"/>
                </a:solidFill>
              </a:defRPr>
            </a:lvl1pPr>
          </a:lstStyle>
          <a:p>
            <a:pPr lvl="0"/>
            <a:r>
              <a:rPr lang="es-ES"/>
              <a:t>Texto 1</a:t>
            </a:r>
            <a:endParaRPr lang="es-CL"/>
          </a:p>
        </p:txBody>
      </p:sp>
      <p:sp>
        <p:nvSpPr>
          <p:cNvPr id="18" name="Marcador de texto 39">
            <a:extLst>
              <a:ext uri="{FF2B5EF4-FFF2-40B4-BE49-F238E27FC236}">
                <a16:creationId xmlns:a16="http://schemas.microsoft.com/office/drawing/2014/main" id="{92770AB3-7A3A-4877-87B3-9B61E9F45EFD}"/>
              </a:ext>
            </a:extLst>
          </p:cNvPr>
          <p:cNvSpPr>
            <a:spLocks noGrp="1"/>
          </p:cNvSpPr>
          <p:nvPr>
            <p:ph type="body" sz="quarter" idx="12" hasCustomPrompt="1"/>
          </p:nvPr>
        </p:nvSpPr>
        <p:spPr>
          <a:xfrm>
            <a:off x="767407" y="3498040"/>
            <a:ext cx="2879078" cy="1296146"/>
          </a:xfrm>
          <a:solidFill>
            <a:schemeClr val="tx2">
              <a:lumMod val="75000"/>
              <a:alpha val="7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b="0">
                <a:solidFill>
                  <a:schemeClr val="bg1"/>
                </a:solidFill>
              </a:defRPr>
            </a:lvl1pPr>
          </a:lstStyle>
          <a:p>
            <a:pPr lvl="0"/>
            <a:r>
              <a:rPr lang="es-ES"/>
              <a:t>Texto 3</a:t>
            </a:r>
            <a:endParaRPr lang="es-CL"/>
          </a:p>
        </p:txBody>
      </p:sp>
      <p:sp>
        <p:nvSpPr>
          <p:cNvPr id="19" name="Marcador de texto 39">
            <a:extLst>
              <a:ext uri="{FF2B5EF4-FFF2-40B4-BE49-F238E27FC236}">
                <a16:creationId xmlns:a16="http://schemas.microsoft.com/office/drawing/2014/main" id="{822266A6-05C5-4D0C-8A9C-985B32F7AF6E}"/>
              </a:ext>
            </a:extLst>
          </p:cNvPr>
          <p:cNvSpPr>
            <a:spLocks noGrp="1"/>
          </p:cNvSpPr>
          <p:nvPr>
            <p:ph type="body" sz="quarter" idx="13" hasCustomPrompt="1"/>
          </p:nvPr>
        </p:nvSpPr>
        <p:spPr>
          <a:xfrm>
            <a:off x="767405" y="4933464"/>
            <a:ext cx="2879079" cy="1296146"/>
          </a:xfrm>
          <a:solidFill>
            <a:schemeClr val="tx2">
              <a:lumMod val="75000"/>
              <a:alpha val="7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bg1"/>
                </a:solidFill>
              </a:defRPr>
            </a:lvl1pPr>
          </a:lstStyle>
          <a:p>
            <a:pPr lvl="0"/>
            <a:r>
              <a:rPr lang="es-ES"/>
              <a:t>Texto 5</a:t>
            </a:r>
            <a:endParaRPr lang="es-CL"/>
          </a:p>
        </p:txBody>
      </p:sp>
      <p:sp>
        <p:nvSpPr>
          <p:cNvPr id="20" name="Marcador de texto 39">
            <a:extLst>
              <a:ext uri="{FF2B5EF4-FFF2-40B4-BE49-F238E27FC236}">
                <a16:creationId xmlns:a16="http://schemas.microsoft.com/office/drawing/2014/main" id="{3EDC97FF-C8A3-4B83-AADF-DDD4268C2B56}"/>
              </a:ext>
            </a:extLst>
          </p:cNvPr>
          <p:cNvSpPr>
            <a:spLocks noGrp="1"/>
          </p:cNvSpPr>
          <p:nvPr>
            <p:ph type="body" sz="quarter" idx="14" hasCustomPrompt="1"/>
          </p:nvPr>
        </p:nvSpPr>
        <p:spPr>
          <a:xfrm>
            <a:off x="8542687" y="2062617"/>
            <a:ext cx="2929234" cy="1296145"/>
          </a:xfrm>
          <a:solidFill>
            <a:schemeClr val="tx2">
              <a:lumMod val="75000"/>
              <a:alpha val="7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a:solidFill>
                  <a:schemeClr val="bg1"/>
                </a:solidFill>
              </a:defRPr>
            </a:lvl1pPr>
          </a:lstStyle>
          <a:p>
            <a:pPr lvl="0"/>
            <a:r>
              <a:rPr lang="es-ES"/>
              <a:t>Texto 2</a:t>
            </a:r>
            <a:endParaRPr lang="es-CL"/>
          </a:p>
        </p:txBody>
      </p:sp>
      <p:sp>
        <p:nvSpPr>
          <p:cNvPr id="21" name="Marcador de texto 39">
            <a:extLst>
              <a:ext uri="{FF2B5EF4-FFF2-40B4-BE49-F238E27FC236}">
                <a16:creationId xmlns:a16="http://schemas.microsoft.com/office/drawing/2014/main" id="{3CC0832E-D5DC-4D62-800C-8A43FE7DCC94}"/>
              </a:ext>
            </a:extLst>
          </p:cNvPr>
          <p:cNvSpPr>
            <a:spLocks noGrp="1"/>
          </p:cNvSpPr>
          <p:nvPr>
            <p:ph type="body" sz="quarter" idx="15" hasCustomPrompt="1"/>
          </p:nvPr>
        </p:nvSpPr>
        <p:spPr>
          <a:xfrm>
            <a:off x="8542686" y="3498040"/>
            <a:ext cx="2929236" cy="1296145"/>
          </a:xfrm>
          <a:solidFill>
            <a:schemeClr val="tx2">
              <a:lumMod val="75000"/>
              <a:alpha val="7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bg1"/>
                </a:solidFill>
              </a:defRPr>
            </a:lvl1pPr>
          </a:lstStyle>
          <a:p>
            <a:pPr lvl="0"/>
            <a:r>
              <a:rPr lang="es-ES"/>
              <a:t>Texto 4</a:t>
            </a:r>
            <a:endParaRPr lang="es-CL"/>
          </a:p>
        </p:txBody>
      </p:sp>
      <p:sp>
        <p:nvSpPr>
          <p:cNvPr id="22" name="Marcador de texto 39">
            <a:extLst>
              <a:ext uri="{FF2B5EF4-FFF2-40B4-BE49-F238E27FC236}">
                <a16:creationId xmlns:a16="http://schemas.microsoft.com/office/drawing/2014/main" id="{AF0195C5-1258-44F6-A0F1-C230278D5929}"/>
              </a:ext>
            </a:extLst>
          </p:cNvPr>
          <p:cNvSpPr>
            <a:spLocks noGrp="1"/>
          </p:cNvSpPr>
          <p:nvPr>
            <p:ph type="body" sz="quarter" idx="16" hasCustomPrompt="1"/>
          </p:nvPr>
        </p:nvSpPr>
        <p:spPr>
          <a:xfrm>
            <a:off x="8542686" y="4941168"/>
            <a:ext cx="2929236" cy="1296144"/>
          </a:xfrm>
          <a:solidFill>
            <a:schemeClr val="tx2">
              <a:lumMod val="75000"/>
              <a:alpha val="7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bg1"/>
                </a:solidFill>
              </a:defRPr>
            </a:lvl1pPr>
          </a:lstStyle>
          <a:p>
            <a:pPr lvl="0"/>
            <a:r>
              <a:rPr lang="es-ES"/>
              <a:t>Texto 6</a:t>
            </a:r>
            <a:endParaRPr lang="es-CL"/>
          </a:p>
        </p:txBody>
      </p:sp>
      <p:sp>
        <p:nvSpPr>
          <p:cNvPr id="23" name="Rectángulo 22">
            <a:extLst>
              <a:ext uri="{FF2B5EF4-FFF2-40B4-BE49-F238E27FC236}">
                <a16:creationId xmlns:a16="http://schemas.microsoft.com/office/drawing/2014/main" id="{2B9C9A30-80F1-4F3C-8897-045688C0AF44}"/>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ítulo 60">
            <a:extLst>
              <a:ext uri="{FF2B5EF4-FFF2-40B4-BE49-F238E27FC236}">
                <a16:creationId xmlns:a16="http://schemas.microsoft.com/office/drawing/2014/main" id="{7CFE77D0-DFBF-486B-80BB-0B9B2B4BBF82}"/>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33" name="Imagen 32">
            <a:extLst>
              <a:ext uri="{FF2B5EF4-FFF2-40B4-BE49-F238E27FC236}">
                <a16:creationId xmlns:a16="http://schemas.microsoft.com/office/drawing/2014/main" id="{CA3FEF45-8847-418E-A0FA-E319D34D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44307" y="2259005"/>
            <a:ext cx="6858000" cy="2325290"/>
          </a:xfrm>
          <a:prstGeom prst="rect">
            <a:avLst/>
          </a:prstGeom>
        </p:spPr>
      </p:pic>
      <p:pic>
        <p:nvPicPr>
          <p:cNvPr id="27" name="Imagen 26">
            <a:extLst>
              <a:ext uri="{FF2B5EF4-FFF2-40B4-BE49-F238E27FC236}">
                <a16:creationId xmlns:a16="http://schemas.microsoft.com/office/drawing/2014/main" id="{545EFF69-2874-4325-A01D-09543DE5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92242" y="2259005"/>
            <a:ext cx="6858000" cy="2325290"/>
          </a:xfrm>
          <a:prstGeom prst="rect">
            <a:avLst/>
          </a:prstGeom>
        </p:spPr>
      </p:pic>
      <p:sp>
        <p:nvSpPr>
          <p:cNvPr id="3" name="Marcador de posición de imagen 2">
            <a:extLst>
              <a:ext uri="{FF2B5EF4-FFF2-40B4-BE49-F238E27FC236}">
                <a16:creationId xmlns:a16="http://schemas.microsoft.com/office/drawing/2014/main" id="{CC85C40C-0925-449C-9E72-CB2278B6FAF6}"/>
              </a:ext>
            </a:extLst>
          </p:cNvPr>
          <p:cNvSpPr>
            <a:spLocks noGrp="1"/>
          </p:cNvSpPr>
          <p:nvPr>
            <p:ph type="pic" sz="quarter" idx="17"/>
          </p:nvPr>
        </p:nvSpPr>
        <p:spPr>
          <a:xfrm>
            <a:off x="3926630" y="1987550"/>
            <a:ext cx="4360005" cy="4329113"/>
          </a:xfrm>
          <a:solidFill>
            <a:schemeClr val="bg1"/>
          </a:solidFill>
        </p:spPr>
        <p:txBody>
          <a:bodyPr/>
          <a:lstStyle/>
          <a:p>
            <a:r>
              <a:rPr lang="es-ES"/>
              <a:t>Haga clic en el icono para agregar una imagen</a:t>
            </a:r>
            <a:endParaRPr lang="es-CL"/>
          </a:p>
        </p:txBody>
      </p:sp>
      <p:pic>
        <p:nvPicPr>
          <p:cNvPr id="4" name="Gráfico 3">
            <a:extLst>
              <a:ext uri="{FF2B5EF4-FFF2-40B4-BE49-F238E27FC236}">
                <a16:creationId xmlns:a16="http://schemas.microsoft.com/office/drawing/2014/main" id="{44BD31D2-0F5A-5158-A995-3AC89BA700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2956" y="52940"/>
            <a:ext cx="1984241" cy="592653"/>
          </a:xfrm>
          <a:prstGeom prst="rect">
            <a:avLst/>
          </a:prstGeom>
        </p:spPr>
      </p:pic>
    </p:spTree>
    <p:extLst>
      <p:ext uri="{BB962C8B-B14F-4D97-AF65-F5344CB8AC3E}">
        <p14:creationId xmlns:p14="http://schemas.microsoft.com/office/powerpoint/2010/main" val="419029228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n centro - texto oscur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668B7A9-8A0A-4798-910C-75A005BCBEE0}"/>
              </a:ext>
            </a:extLst>
          </p:cNvPr>
          <p:cNvSpPr/>
          <p:nvPr/>
        </p:nvSpPr>
        <p:spPr>
          <a:xfrm>
            <a:off x="0" y="1996959"/>
            <a:ext cx="767408" cy="1440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4F2A9CEB-13D7-4A3B-B5FB-5617D46F0860}"/>
              </a:ext>
            </a:extLst>
          </p:cNvPr>
          <p:cNvSpPr/>
          <p:nvPr/>
        </p:nvSpPr>
        <p:spPr>
          <a:xfrm>
            <a:off x="0" y="3437119"/>
            <a:ext cx="767408" cy="144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BCAC856D-69BA-4BA1-8177-F4388E11A67A}"/>
              </a:ext>
            </a:extLst>
          </p:cNvPr>
          <p:cNvSpPr/>
          <p:nvPr/>
        </p:nvSpPr>
        <p:spPr>
          <a:xfrm>
            <a:off x="0" y="4877279"/>
            <a:ext cx="767408" cy="144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41554FDC-4E97-4C0E-BD44-714C051F0898}"/>
              </a:ext>
            </a:extLst>
          </p:cNvPr>
          <p:cNvSpPr/>
          <p:nvPr/>
        </p:nvSpPr>
        <p:spPr>
          <a:xfrm>
            <a:off x="11471921" y="2002390"/>
            <a:ext cx="720078" cy="1449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56759765-5323-4E31-ABED-14E2281ABC3A}"/>
              </a:ext>
            </a:extLst>
          </p:cNvPr>
          <p:cNvSpPr/>
          <p:nvPr/>
        </p:nvSpPr>
        <p:spPr>
          <a:xfrm>
            <a:off x="11471922" y="3436350"/>
            <a:ext cx="720078" cy="1431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40893BC8-1AC5-4936-A988-BA0EA9999EB5}"/>
              </a:ext>
            </a:extLst>
          </p:cNvPr>
          <p:cNvSpPr/>
          <p:nvPr/>
        </p:nvSpPr>
        <p:spPr>
          <a:xfrm>
            <a:off x="11471923" y="4870310"/>
            <a:ext cx="720078" cy="1440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Marcador de texto 39">
            <a:extLst>
              <a:ext uri="{FF2B5EF4-FFF2-40B4-BE49-F238E27FC236}">
                <a16:creationId xmlns:a16="http://schemas.microsoft.com/office/drawing/2014/main" id="{C03A20A0-0A0C-4FA8-9775-7D790735BA75}"/>
              </a:ext>
            </a:extLst>
          </p:cNvPr>
          <p:cNvSpPr>
            <a:spLocks noGrp="1"/>
          </p:cNvSpPr>
          <p:nvPr>
            <p:ph type="body" sz="quarter" idx="11" hasCustomPrompt="1"/>
          </p:nvPr>
        </p:nvSpPr>
        <p:spPr>
          <a:xfrm>
            <a:off x="767407" y="2062617"/>
            <a:ext cx="2879077" cy="1296145"/>
          </a:xfrm>
          <a:solidFill>
            <a:schemeClr val="bg1">
              <a:lumMod val="95000"/>
              <a:alpha val="8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tx1"/>
                </a:solidFill>
              </a:defRPr>
            </a:lvl1pPr>
          </a:lstStyle>
          <a:p>
            <a:pPr lvl="0"/>
            <a:r>
              <a:rPr lang="es-ES"/>
              <a:t>Texto 1</a:t>
            </a:r>
            <a:endParaRPr lang="es-CL"/>
          </a:p>
        </p:txBody>
      </p:sp>
      <p:sp>
        <p:nvSpPr>
          <p:cNvPr id="18" name="Marcador de texto 39">
            <a:extLst>
              <a:ext uri="{FF2B5EF4-FFF2-40B4-BE49-F238E27FC236}">
                <a16:creationId xmlns:a16="http://schemas.microsoft.com/office/drawing/2014/main" id="{92770AB3-7A3A-4877-87B3-9B61E9F45EFD}"/>
              </a:ext>
            </a:extLst>
          </p:cNvPr>
          <p:cNvSpPr>
            <a:spLocks noGrp="1"/>
          </p:cNvSpPr>
          <p:nvPr>
            <p:ph type="body" sz="quarter" idx="12" hasCustomPrompt="1"/>
          </p:nvPr>
        </p:nvSpPr>
        <p:spPr>
          <a:xfrm>
            <a:off x="767407" y="3498040"/>
            <a:ext cx="2879078" cy="1296146"/>
          </a:xfrm>
          <a:solidFill>
            <a:schemeClr val="bg1">
              <a:lumMod val="95000"/>
              <a:alpha val="8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b="0">
                <a:solidFill>
                  <a:schemeClr val="tx1"/>
                </a:solidFill>
              </a:defRPr>
            </a:lvl1pPr>
          </a:lstStyle>
          <a:p>
            <a:pPr lvl="0"/>
            <a:r>
              <a:rPr lang="es-ES"/>
              <a:t>Texto 3</a:t>
            </a:r>
            <a:endParaRPr lang="es-CL"/>
          </a:p>
        </p:txBody>
      </p:sp>
      <p:sp>
        <p:nvSpPr>
          <p:cNvPr id="19" name="Marcador de texto 39">
            <a:extLst>
              <a:ext uri="{FF2B5EF4-FFF2-40B4-BE49-F238E27FC236}">
                <a16:creationId xmlns:a16="http://schemas.microsoft.com/office/drawing/2014/main" id="{822266A6-05C5-4D0C-8A9C-985B32F7AF6E}"/>
              </a:ext>
            </a:extLst>
          </p:cNvPr>
          <p:cNvSpPr>
            <a:spLocks noGrp="1"/>
          </p:cNvSpPr>
          <p:nvPr>
            <p:ph type="body" sz="quarter" idx="13" hasCustomPrompt="1"/>
          </p:nvPr>
        </p:nvSpPr>
        <p:spPr>
          <a:xfrm>
            <a:off x="767405" y="4933464"/>
            <a:ext cx="2879079" cy="1296146"/>
          </a:xfrm>
          <a:solidFill>
            <a:schemeClr val="bg1">
              <a:lumMod val="95000"/>
              <a:alpha val="8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tx1"/>
                </a:solidFill>
              </a:defRPr>
            </a:lvl1pPr>
          </a:lstStyle>
          <a:p>
            <a:pPr lvl="0"/>
            <a:r>
              <a:rPr lang="es-ES"/>
              <a:t>Texto 5</a:t>
            </a:r>
            <a:endParaRPr lang="es-CL"/>
          </a:p>
        </p:txBody>
      </p:sp>
      <p:sp>
        <p:nvSpPr>
          <p:cNvPr id="20" name="Marcador de texto 39">
            <a:extLst>
              <a:ext uri="{FF2B5EF4-FFF2-40B4-BE49-F238E27FC236}">
                <a16:creationId xmlns:a16="http://schemas.microsoft.com/office/drawing/2014/main" id="{3EDC97FF-C8A3-4B83-AADF-DDD4268C2B56}"/>
              </a:ext>
            </a:extLst>
          </p:cNvPr>
          <p:cNvSpPr>
            <a:spLocks noGrp="1"/>
          </p:cNvSpPr>
          <p:nvPr>
            <p:ph type="body" sz="quarter" idx="14" hasCustomPrompt="1"/>
          </p:nvPr>
        </p:nvSpPr>
        <p:spPr>
          <a:xfrm>
            <a:off x="8542687" y="2062617"/>
            <a:ext cx="2929234" cy="1296145"/>
          </a:xfrm>
          <a:solidFill>
            <a:schemeClr val="bg1">
              <a:lumMod val="95000"/>
              <a:alpha val="8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a:solidFill>
                  <a:schemeClr val="tx1"/>
                </a:solidFill>
              </a:defRPr>
            </a:lvl1pPr>
          </a:lstStyle>
          <a:p>
            <a:pPr lvl="0"/>
            <a:r>
              <a:rPr lang="es-ES"/>
              <a:t>Texto 2</a:t>
            </a:r>
            <a:endParaRPr lang="es-CL"/>
          </a:p>
        </p:txBody>
      </p:sp>
      <p:sp>
        <p:nvSpPr>
          <p:cNvPr id="21" name="Marcador de texto 39">
            <a:extLst>
              <a:ext uri="{FF2B5EF4-FFF2-40B4-BE49-F238E27FC236}">
                <a16:creationId xmlns:a16="http://schemas.microsoft.com/office/drawing/2014/main" id="{3CC0832E-D5DC-4D62-800C-8A43FE7DCC94}"/>
              </a:ext>
            </a:extLst>
          </p:cNvPr>
          <p:cNvSpPr>
            <a:spLocks noGrp="1"/>
          </p:cNvSpPr>
          <p:nvPr>
            <p:ph type="body" sz="quarter" idx="15" hasCustomPrompt="1"/>
          </p:nvPr>
        </p:nvSpPr>
        <p:spPr>
          <a:xfrm>
            <a:off x="8542686" y="3498040"/>
            <a:ext cx="2929236" cy="1296145"/>
          </a:xfrm>
          <a:solidFill>
            <a:schemeClr val="bg1">
              <a:lumMod val="95000"/>
              <a:alpha val="8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tx1"/>
                </a:solidFill>
              </a:defRPr>
            </a:lvl1pPr>
          </a:lstStyle>
          <a:p>
            <a:pPr lvl="0"/>
            <a:r>
              <a:rPr lang="es-ES"/>
              <a:t>Texto 4</a:t>
            </a:r>
            <a:endParaRPr lang="es-CL"/>
          </a:p>
        </p:txBody>
      </p:sp>
      <p:sp>
        <p:nvSpPr>
          <p:cNvPr id="22" name="Marcador de texto 39">
            <a:extLst>
              <a:ext uri="{FF2B5EF4-FFF2-40B4-BE49-F238E27FC236}">
                <a16:creationId xmlns:a16="http://schemas.microsoft.com/office/drawing/2014/main" id="{AF0195C5-1258-44F6-A0F1-C230278D5929}"/>
              </a:ext>
            </a:extLst>
          </p:cNvPr>
          <p:cNvSpPr>
            <a:spLocks noGrp="1"/>
          </p:cNvSpPr>
          <p:nvPr>
            <p:ph type="body" sz="quarter" idx="16" hasCustomPrompt="1"/>
          </p:nvPr>
        </p:nvSpPr>
        <p:spPr>
          <a:xfrm>
            <a:off x="8542686" y="4941168"/>
            <a:ext cx="2929236" cy="1296144"/>
          </a:xfrm>
          <a:solidFill>
            <a:schemeClr val="bg1">
              <a:lumMod val="95000"/>
              <a:alpha val="8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tx1"/>
                </a:solidFill>
              </a:defRPr>
            </a:lvl1pPr>
          </a:lstStyle>
          <a:p>
            <a:pPr lvl="0"/>
            <a:r>
              <a:rPr lang="es-ES"/>
              <a:t>Texto 6</a:t>
            </a:r>
            <a:endParaRPr lang="es-CL"/>
          </a:p>
        </p:txBody>
      </p:sp>
      <p:sp>
        <p:nvSpPr>
          <p:cNvPr id="23" name="Rectángulo 22">
            <a:extLst>
              <a:ext uri="{FF2B5EF4-FFF2-40B4-BE49-F238E27FC236}">
                <a16:creationId xmlns:a16="http://schemas.microsoft.com/office/drawing/2014/main" id="{2B9C9A30-80F1-4F3C-8897-045688C0AF44}"/>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ítulo 60">
            <a:extLst>
              <a:ext uri="{FF2B5EF4-FFF2-40B4-BE49-F238E27FC236}">
                <a16:creationId xmlns:a16="http://schemas.microsoft.com/office/drawing/2014/main" id="{7CFE77D0-DFBF-486B-80BB-0B9B2B4BBF82}"/>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33" name="Imagen 32">
            <a:extLst>
              <a:ext uri="{FF2B5EF4-FFF2-40B4-BE49-F238E27FC236}">
                <a16:creationId xmlns:a16="http://schemas.microsoft.com/office/drawing/2014/main" id="{CA3FEF45-8847-418E-A0FA-E319D34D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44307" y="2259005"/>
            <a:ext cx="6858000" cy="2325290"/>
          </a:xfrm>
          <a:prstGeom prst="rect">
            <a:avLst/>
          </a:prstGeom>
        </p:spPr>
      </p:pic>
      <p:pic>
        <p:nvPicPr>
          <p:cNvPr id="27" name="Imagen 26">
            <a:extLst>
              <a:ext uri="{FF2B5EF4-FFF2-40B4-BE49-F238E27FC236}">
                <a16:creationId xmlns:a16="http://schemas.microsoft.com/office/drawing/2014/main" id="{545EFF69-2874-4325-A01D-09543DE5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92242" y="2259005"/>
            <a:ext cx="6858000" cy="2325290"/>
          </a:xfrm>
          <a:prstGeom prst="rect">
            <a:avLst/>
          </a:prstGeom>
        </p:spPr>
      </p:pic>
      <p:sp>
        <p:nvSpPr>
          <p:cNvPr id="3" name="Marcador de posición de imagen 2">
            <a:extLst>
              <a:ext uri="{FF2B5EF4-FFF2-40B4-BE49-F238E27FC236}">
                <a16:creationId xmlns:a16="http://schemas.microsoft.com/office/drawing/2014/main" id="{CC85C40C-0925-449C-9E72-CB2278B6FAF6}"/>
              </a:ext>
            </a:extLst>
          </p:cNvPr>
          <p:cNvSpPr>
            <a:spLocks noGrp="1"/>
          </p:cNvSpPr>
          <p:nvPr>
            <p:ph type="pic" sz="quarter" idx="17"/>
          </p:nvPr>
        </p:nvSpPr>
        <p:spPr>
          <a:xfrm>
            <a:off x="3926630" y="1987550"/>
            <a:ext cx="4360005" cy="4329113"/>
          </a:xfrm>
          <a:solidFill>
            <a:schemeClr val="bg1"/>
          </a:solidFill>
        </p:spPr>
        <p:txBody>
          <a:bodyPr/>
          <a:lstStyle/>
          <a:p>
            <a:r>
              <a:rPr lang="es-ES"/>
              <a:t>Haga clic en el icono para agregar una imagen</a:t>
            </a:r>
            <a:endParaRPr lang="es-CL"/>
          </a:p>
        </p:txBody>
      </p:sp>
      <p:pic>
        <p:nvPicPr>
          <p:cNvPr id="2" name="Gráfico 1">
            <a:extLst>
              <a:ext uri="{FF2B5EF4-FFF2-40B4-BE49-F238E27FC236}">
                <a16:creationId xmlns:a16="http://schemas.microsoft.com/office/drawing/2014/main" id="{400C9127-9729-EC24-74BE-AC815F0615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2956" y="52940"/>
            <a:ext cx="1984241" cy="592653"/>
          </a:xfrm>
          <a:prstGeom prst="rect">
            <a:avLst/>
          </a:prstGeom>
        </p:spPr>
      </p:pic>
    </p:spTree>
    <p:extLst>
      <p:ext uri="{BB962C8B-B14F-4D97-AF65-F5344CB8AC3E}">
        <p14:creationId xmlns:p14="http://schemas.microsoft.com/office/powerpoint/2010/main" val="191183061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fica centro - fondo blanc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668B7A9-8A0A-4798-910C-75A005BCBEE0}"/>
              </a:ext>
            </a:extLst>
          </p:cNvPr>
          <p:cNvSpPr/>
          <p:nvPr/>
        </p:nvSpPr>
        <p:spPr>
          <a:xfrm>
            <a:off x="0" y="1996959"/>
            <a:ext cx="767408" cy="1440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4F2A9CEB-13D7-4A3B-B5FB-5617D46F0860}"/>
              </a:ext>
            </a:extLst>
          </p:cNvPr>
          <p:cNvSpPr/>
          <p:nvPr/>
        </p:nvSpPr>
        <p:spPr>
          <a:xfrm>
            <a:off x="0" y="3437119"/>
            <a:ext cx="767408" cy="144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BCAC856D-69BA-4BA1-8177-F4388E11A67A}"/>
              </a:ext>
            </a:extLst>
          </p:cNvPr>
          <p:cNvSpPr/>
          <p:nvPr/>
        </p:nvSpPr>
        <p:spPr>
          <a:xfrm>
            <a:off x="0" y="4877279"/>
            <a:ext cx="767408" cy="144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41554FDC-4E97-4C0E-BD44-714C051F0898}"/>
              </a:ext>
            </a:extLst>
          </p:cNvPr>
          <p:cNvSpPr/>
          <p:nvPr/>
        </p:nvSpPr>
        <p:spPr>
          <a:xfrm>
            <a:off x="11471921" y="2002390"/>
            <a:ext cx="720078" cy="1449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56759765-5323-4E31-ABED-14E2281ABC3A}"/>
              </a:ext>
            </a:extLst>
          </p:cNvPr>
          <p:cNvSpPr/>
          <p:nvPr/>
        </p:nvSpPr>
        <p:spPr>
          <a:xfrm>
            <a:off x="11471922" y="3436350"/>
            <a:ext cx="720078" cy="1431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40893BC8-1AC5-4936-A988-BA0EA9999EB5}"/>
              </a:ext>
            </a:extLst>
          </p:cNvPr>
          <p:cNvSpPr/>
          <p:nvPr/>
        </p:nvSpPr>
        <p:spPr>
          <a:xfrm>
            <a:off x="11471923" y="4870310"/>
            <a:ext cx="720078" cy="1440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Marcador de texto 39">
            <a:extLst>
              <a:ext uri="{FF2B5EF4-FFF2-40B4-BE49-F238E27FC236}">
                <a16:creationId xmlns:a16="http://schemas.microsoft.com/office/drawing/2014/main" id="{C03A20A0-0A0C-4FA8-9775-7D790735BA75}"/>
              </a:ext>
            </a:extLst>
          </p:cNvPr>
          <p:cNvSpPr>
            <a:spLocks noGrp="1"/>
          </p:cNvSpPr>
          <p:nvPr>
            <p:ph type="body" sz="quarter" idx="11" hasCustomPrompt="1"/>
          </p:nvPr>
        </p:nvSpPr>
        <p:spPr>
          <a:xfrm>
            <a:off x="767407" y="2060849"/>
            <a:ext cx="2879077" cy="1301294"/>
          </a:xfrm>
          <a:noFill/>
          <a:ln>
            <a:noFill/>
          </a:ln>
          <a:effectLst/>
        </p:spPr>
        <p:txBody>
          <a:bodyPr>
            <a:normAutofit/>
          </a:bodyPr>
          <a:lstStyle>
            <a:lvl1pPr marL="342900" indent="-342900">
              <a:buClr>
                <a:schemeClr val="accent1"/>
              </a:buClr>
              <a:buSzPct val="100000"/>
              <a:buFont typeface="Wingdings" panose="05000000000000000000" pitchFamily="2" charset="2"/>
              <a:buChar char="§"/>
              <a:defRPr sz="2400"/>
            </a:lvl1pPr>
          </a:lstStyle>
          <a:p>
            <a:pPr lvl="0"/>
            <a:r>
              <a:rPr lang="es-ES"/>
              <a:t>Texto 1</a:t>
            </a:r>
            <a:endParaRPr lang="es-CL"/>
          </a:p>
        </p:txBody>
      </p:sp>
      <p:sp>
        <p:nvSpPr>
          <p:cNvPr id="18" name="Marcador de texto 39">
            <a:extLst>
              <a:ext uri="{FF2B5EF4-FFF2-40B4-BE49-F238E27FC236}">
                <a16:creationId xmlns:a16="http://schemas.microsoft.com/office/drawing/2014/main" id="{92770AB3-7A3A-4877-87B3-9B61E9F45EFD}"/>
              </a:ext>
            </a:extLst>
          </p:cNvPr>
          <p:cNvSpPr>
            <a:spLocks noGrp="1"/>
          </p:cNvSpPr>
          <p:nvPr>
            <p:ph type="body" sz="quarter" idx="12" hasCustomPrompt="1"/>
          </p:nvPr>
        </p:nvSpPr>
        <p:spPr>
          <a:xfrm>
            <a:off x="767407" y="3495858"/>
            <a:ext cx="2879078" cy="1301294"/>
          </a:xfrm>
          <a:noFill/>
          <a:ln>
            <a:noFill/>
          </a:ln>
          <a:effectLst/>
        </p:spPr>
        <p:txBody>
          <a:bodyPr>
            <a:normAutofit/>
          </a:bodyPr>
          <a:lstStyle>
            <a:lvl1pPr marL="342900" indent="-342900">
              <a:buClr>
                <a:schemeClr val="accent3"/>
              </a:buClr>
              <a:buSzPct val="100000"/>
              <a:buFont typeface="Wingdings" panose="05000000000000000000" pitchFamily="2" charset="2"/>
              <a:buChar char="§"/>
              <a:defRPr sz="2400" b="0"/>
            </a:lvl1pPr>
          </a:lstStyle>
          <a:p>
            <a:pPr lvl="0"/>
            <a:r>
              <a:rPr lang="es-ES"/>
              <a:t>Texto 3</a:t>
            </a:r>
            <a:endParaRPr lang="es-CL"/>
          </a:p>
        </p:txBody>
      </p:sp>
      <p:sp>
        <p:nvSpPr>
          <p:cNvPr id="19" name="Marcador de texto 39">
            <a:extLst>
              <a:ext uri="{FF2B5EF4-FFF2-40B4-BE49-F238E27FC236}">
                <a16:creationId xmlns:a16="http://schemas.microsoft.com/office/drawing/2014/main" id="{822266A6-05C5-4D0C-8A9C-985B32F7AF6E}"/>
              </a:ext>
            </a:extLst>
          </p:cNvPr>
          <p:cNvSpPr>
            <a:spLocks noGrp="1"/>
          </p:cNvSpPr>
          <p:nvPr>
            <p:ph type="body" sz="quarter" idx="13" hasCustomPrompt="1"/>
          </p:nvPr>
        </p:nvSpPr>
        <p:spPr>
          <a:xfrm>
            <a:off x="767405" y="4930867"/>
            <a:ext cx="2879079" cy="1306446"/>
          </a:xfrm>
          <a:noFill/>
          <a:ln>
            <a:noFill/>
          </a:ln>
          <a:effectLst/>
        </p:spPr>
        <p:txBody>
          <a:bodyPr>
            <a:normAutofit/>
          </a:bodyPr>
          <a:lstStyle>
            <a:lvl1pPr marL="342900" indent="-342900">
              <a:buClr>
                <a:schemeClr val="accent5"/>
              </a:buClr>
              <a:buSzPct val="100000"/>
              <a:buFont typeface="Wingdings" panose="05000000000000000000" pitchFamily="2" charset="2"/>
              <a:buChar char="§"/>
              <a:defRPr sz="2400"/>
            </a:lvl1pPr>
          </a:lstStyle>
          <a:p>
            <a:pPr lvl="0"/>
            <a:r>
              <a:rPr lang="es-ES"/>
              <a:t>Texto 5</a:t>
            </a:r>
            <a:endParaRPr lang="es-CL"/>
          </a:p>
        </p:txBody>
      </p:sp>
      <p:sp>
        <p:nvSpPr>
          <p:cNvPr id="20" name="Marcador de texto 39">
            <a:extLst>
              <a:ext uri="{FF2B5EF4-FFF2-40B4-BE49-F238E27FC236}">
                <a16:creationId xmlns:a16="http://schemas.microsoft.com/office/drawing/2014/main" id="{3EDC97FF-C8A3-4B83-AADF-DDD4268C2B56}"/>
              </a:ext>
            </a:extLst>
          </p:cNvPr>
          <p:cNvSpPr>
            <a:spLocks noGrp="1"/>
          </p:cNvSpPr>
          <p:nvPr>
            <p:ph type="body" sz="quarter" idx="14" hasCustomPrompt="1"/>
          </p:nvPr>
        </p:nvSpPr>
        <p:spPr>
          <a:xfrm>
            <a:off x="8542686" y="2058931"/>
            <a:ext cx="2929235" cy="1301294"/>
          </a:xfrm>
          <a:noFill/>
          <a:ln>
            <a:noFill/>
          </a:ln>
          <a:effectLst/>
        </p:spPr>
        <p:txBody>
          <a:bodyPr>
            <a:normAutofit/>
          </a:bodyPr>
          <a:lstStyle>
            <a:lvl1pPr marL="342900" indent="-342900">
              <a:buClr>
                <a:schemeClr val="accent2"/>
              </a:buClr>
              <a:buSzPct val="100000"/>
              <a:buFont typeface="Wingdings" panose="05000000000000000000" pitchFamily="2" charset="2"/>
              <a:buChar char="§"/>
              <a:defRPr sz="2400"/>
            </a:lvl1pPr>
          </a:lstStyle>
          <a:p>
            <a:pPr lvl="0"/>
            <a:r>
              <a:rPr lang="es-ES"/>
              <a:t>Texto 2</a:t>
            </a:r>
            <a:endParaRPr lang="es-CL"/>
          </a:p>
        </p:txBody>
      </p:sp>
      <p:sp>
        <p:nvSpPr>
          <p:cNvPr id="21" name="Marcador de texto 39">
            <a:extLst>
              <a:ext uri="{FF2B5EF4-FFF2-40B4-BE49-F238E27FC236}">
                <a16:creationId xmlns:a16="http://schemas.microsoft.com/office/drawing/2014/main" id="{3CC0832E-D5DC-4D62-800C-8A43FE7DCC94}"/>
              </a:ext>
            </a:extLst>
          </p:cNvPr>
          <p:cNvSpPr>
            <a:spLocks noGrp="1"/>
          </p:cNvSpPr>
          <p:nvPr>
            <p:ph type="body" sz="quarter" idx="15" hasCustomPrompt="1"/>
          </p:nvPr>
        </p:nvSpPr>
        <p:spPr>
          <a:xfrm>
            <a:off x="8542686" y="3495858"/>
            <a:ext cx="2929236" cy="1301294"/>
          </a:xfrm>
          <a:noFill/>
          <a:ln>
            <a:noFill/>
          </a:ln>
          <a:effectLst/>
        </p:spPr>
        <p:txBody>
          <a:bodyPr>
            <a:normAutofit/>
          </a:bodyPr>
          <a:lstStyle>
            <a:lvl1pPr marL="342900" indent="-342900">
              <a:buClr>
                <a:schemeClr val="accent4"/>
              </a:buClr>
              <a:buSzPct val="100000"/>
              <a:buFont typeface="Wingdings" panose="05000000000000000000" pitchFamily="2" charset="2"/>
              <a:buChar char="§"/>
              <a:defRPr sz="2400"/>
            </a:lvl1pPr>
          </a:lstStyle>
          <a:p>
            <a:pPr lvl="0"/>
            <a:r>
              <a:rPr lang="es-ES"/>
              <a:t>Texto 4</a:t>
            </a:r>
            <a:endParaRPr lang="es-CL"/>
          </a:p>
        </p:txBody>
      </p:sp>
      <p:sp>
        <p:nvSpPr>
          <p:cNvPr id="22" name="Marcador de texto 39">
            <a:extLst>
              <a:ext uri="{FF2B5EF4-FFF2-40B4-BE49-F238E27FC236}">
                <a16:creationId xmlns:a16="http://schemas.microsoft.com/office/drawing/2014/main" id="{AF0195C5-1258-44F6-A0F1-C230278D5929}"/>
              </a:ext>
            </a:extLst>
          </p:cNvPr>
          <p:cNvSpPr>
            <a:spLocks noGrp="1"/>
          </p:cNvSpPr>
          <p:nvPr>
            <p:ph type="body" sz="quarter" idx="16" hasCustomPrompt="1"/>
          </p:nvPr>
        </p:nvSpPr>
        <p:spPr>
          <a:xfrm>
            <a:off x="8542686" y="4941167"/>
            <a:ext cx="2934940" cy="1296145"/>
          </a:xfrm>
          <a:noFill/>
          <a:ln>
            <a:noFill/>
          </a:ln>
          <a:effectLst/>
        </p:spPr>
        <p:txBody>
          <a:bodyPr>
            <a:normAutofit/>
          </a:bodyPr>
          <a:lstStyle>
            <a:lvl1pPr marL="342900" indent="-342900">
              <a:buClr>
                <a:schemeClr val="accent6"/>
              </a:buClr>
              <a:buSzPct val="100000"/>
              <a:buFont typeface="Wingdings" panose="05000000000000000000" pitchFamily="2" charset="2"/>
              <a:buChar char="§"/>
              <a:defRPr sz="2400"/>
            </a:lvl1pPr>
          </a:lstStyle>
          <a:p>
            <a:pPr lvl="0"/>
            <a:r>
              <a:rPr lang="es-ES"/>
              <a:t>Texto 6</a:t>
            </a:r>
            <a:endParaRPr lang="es-CL"/>
          </a:p>
        </p:txBody>
      </p:sp>
      <p:sp>
        <p:nvSpPr>
          <p:cNvPr id="23" name="Rectángulo 22">
            <a:extLst>
              <a:ext uri="{FF2B5EF4-FFF2-40B4-BE49-F238E27FC236}">
                <a16:creationId xmlns:a16="http://schemas.microsoft.com/office/drawing/2014/main" id="{2B9C9A30-80F1-4F3C-8897-045688C0AF44}"/>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ítulo 60">
            <a:extLst>
              <a:ext uri="{FF2B5EF4-FFF2-40B4-BE49-F238E27FC236}">
                <a16:creationId xmlns:a16="http://schemas.microsoft.com/office/drawing/2014/main" id="{7CFE77D0-DFBF-486B-80BB-0B9B2B4BBF82}"/>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33" name="Imagen 32">
            <a:extLst>
              <a:ext uri="{FF2B5EF4-FFF2-40B4-BE49-F238E27FC236}">
                <a16:creationId xmlns:a16="http://schemas.microsoft.com/office/drawing/2014/main" id="{CA3FEF45-8847-418E-A0FA-E319D34D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44307" y="2259005"/>
            <a:ext cx="6858000" cy="2325290"/>
          </a:xfrm>
          <a:prstGeom prst="rect">
            <a:avLst/>
          </a:prstGeom>
        </p:spPr>
      </p:pic>
      <p:sp>
        <p:nvSpPr>
          <p:cNvPr id="37" name="Marcador de contenido 36">
            <a:extLst>
              <a:ext uri="{FF2B5EF4-FFF2-40B4-BE49-F238E27FC236}">
                <a16:creationId xmlns:a16="http://schemas.microsoft.com/office/drawing/2014/main" id="{481F926E-38E4-43BA-841A-3A8CA4F6B48F}"/>
              </a:ext>
            </a:extLst>
          </p:cNvPr>
          <p:cNvSpPr>
            <a:spLocks noGrp="1"/>
          </p:cNvSpPr>
          <p:nvPr>
            <p:ph sz="quarter" idx="17"/>
          </p:nvPr>
        </p:nvSpPr>
        <p:spPr>
          <a:xfrm>
            <a:off x="3935413" y="1987861"/>
            <a:ext cx="4319587" cy="4321851"/>
          </a:xfrm>
          <a:solidFill>
            <a:schemeClr val="bg1"/>
          </a:solidFill>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27" name="Imagen 26">
            <a:extLst>
              <a:ext uri="{FF2B5EF4-FFF2-40B4-BE49-F238E27FC236}">
                <a16:creationId xmlns:a16="http://schemas.microsoft.com/office/drawing/2014/main" id="{545EFF69-2874-4325-A01D-09543DE5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92242" y="2259005"/>
            <a:ext cx="6858000" cy="2325290"/>
          </a:xfrm>
          <a:prstGeom prst="rect">
            <a:avLst/>
          </a:prstGeom>
        </p:spPr>
      </p:pic>
      <p:pic>
        <p:nvPicPr>
          <p:cNvPr id="2" name="Gráfico 1">
            <a:extLst>
              <a:ext uri="{FF2B5EF4-FFF2-40B4-BE49-F238E27FC236}">
                <a16:creationId xmlns:a16="http://schemas.microsoft.com/office/drawing/2014/main" id="{2DB56EC6-4D46-275F-1F9B-0B8010EA66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2956" y="52940"/>
            <a:ext cx="1984241" cy="592653"/>
          </a:xfrm>
          <a:prstGeom prst="rect">
            <a:avLst/>
          </a:prstGeom>
        </p:spPr>
      </p:pic>
    </p:spTree>
    <p:extLst>
      <p:ext uri="{BB962C8B-B14F-4D97-AF65-F5344CB8AC3E}">
        <p14:creationId xmlns:p14="http://schemas.microsoft.com/office/powerpoint/2010/main" val="345643842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fica centro - texto clar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668B7A9-8A0A-4798-910C-75A005BCBEE0}"/>
              </a:ext>
            </a:extLst>
          </p:cNvPr>
          <p:cNvSpPr/>
          <p:nvPr/>
        </p:nvSpPr>
        <p:spPr>
          <a:xfrm>
            <a:off x="0" y="1996959"/>
            <a:ext cx="767408" cy="1440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4F2A9CEB-13D7-4A3B-B5FB-5617D46F0860}"/>
              </a:ext>
            </a:extLst>
          </p:cNvPr>
          <p:cNvSpPr/>
          <p:nvPr/>
        </p:nvSpPr>
        <p:spPr>
          <a:xfrm>
            <a:off x="0" y="3437119"/>
            <a:ext cx="767408" cy="144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BCAC856D-69BA-4BA1-8177-F4388E11A67A}"/>
              </a:ext>
            </a:extLst>
          </p:cNvPr>
          <p:cNvSpPr/>
          <p:nvPr/>
        </p:nvSpPr>
        <p:spPr>
          <a:xfrm>
            <a:off x="0" y="4877279"/>
            <a:ext cx="767408" cy="144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41554FDC-4E97-4C0E-BD44-714C051F0898}"/>
              </a:ext>
            </a:extLst>
          </p:cNvPr>
          <p:cNvSpPr/>
          <p:nvPr/>
        </p:nvSpPr>
        <p:spPr>
          <a:xfrm>
            <a:off x="11471921" y="2002390"/>
            <a:ext cx="720078" cy="1449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56759765-5323-4E31-ABED-14E2281ABC3A}"/>
              </a:ext>
            </a:extLst>
          </p:cNvPr>
          <p:cNvSpPr/>
          <p:nvPr/>
        </p:nvSpPr>
        <p:spPr>
          <a:xfrm>
            <a:off x="11471922" y="3436350"/>
            <a:ext cx="720078" cy="1431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40893BC8-1AC5-4936-A988-BA0EA9999EB5}"/>
              </a:ext>
            </a:extLst>
          </p:cNvPr>
          <p:cNvSpPr/>
          <p:nvPr/>
        </p:nvSpPr>
        <p:spPr>
          <a:xfrm>
            <a:off x="11471923" y="4870310"/>
            <a:ext cx="720078" cy="1440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Marcador de texto 39">
            <a:extLst>
              <a:ext uri="{FF2B5EF4-FFF2-40B4-BE49-F238E27FC236}">
                <a16:creationId xmlns:a16="http://schemas.microsoft.com/office/drawing/2014/main" id="{C03A20A0-0A0C-4FA8-9775-7D790735BA75}"/>
              </a:ext>
            </a:extLst>
          </p:cNvPr>
          <p:cNvSpPr>
            <a:spLocks noGrp="1"/>
          </p:cNvSpPr>
          <p:nvPr>
            <p:ph type="body" sz="quarter" idx="11" hasCustomPrompt="1"/>
          </p:nvPr>
        </p:nvSpPr>
        <p:spPr>
          <a:xfrm>
            <a:off x="767407" y="2060849"/>
            <a:ext cx="2879077" cy="1301294"/>
          </a:xfrm>
          <a:solidFill>
            <a:schemeClr val="tx2">
              <a:lumMod val="75000"/>
              <a:alpha val="7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bg1"/>
                </a:solidFill>
              </a:defRPr>
            </a:lvl1pPr>
          </a:lstStyle>
          <a:p>
            <a:pPr lvl="0"/>
            <a:r>
              <a:rPr lang="es-ES"/>
              <a:t>Texto 1</a:t>
            </a:r>
            <a:endParaRPr lang="es-CL"/>
          </a:p>
        </p:txBody>
      </p:sp>
      <p:sp>
        <p:nvSpPr>
          <p:cNvPr id="18" name="Marcador de texto 39">
            <a:extLst>
              <a:ext uri="{FF2B5EF4-FFF2-40B4-BE49-F238E27FC236}">
                <a16:creationId xmlns:a16="http://schemas.microsoft.com/office/drawing/2014/main" id="{92770AB3-7A3A-4877-87B3-9B61E9F45EFD}"/>
              </a:ext>
            </a:extLst>
          </p:cNvPr>
          <p:cNvSpPr>
            <a:spLocks noGrp="1"/>
          </p:cNvSpPr>
          <p:nvPr>
            <p:ph type="body" sz="quarter" idx="12" hasCustomPrompt="1"/>
          </p:nvPr>
        </p:nvSpPr>
        <p:spPr>
          <a:xfrm>
            <a:off x="767407" y="3495858"/>
            <a:ext cx="2879078" cy="1301294"/>
          </a:xfrm>
          <a:solidFill>
            <a:schemeClr val="tx2">
              <a:lumMod val="75000"/>
              <a:alpha val="7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b="0">
                <a:solidFill>
                  <a:schemeClr val="bg1"/>
                </a:solidFill>
              </a:defRPr>
            </a:lvl1pPr>
          </a:lstStyle>
          <a:p>
            <a:pPr lvl="0"/>
            <a:r>
              <a:rPr lang="es-ES"/>
              <a:t>Texto 3</a:t>
            </a:r>
            <a:endParaRPr lang="es-CL"/>
          </a:p>
        </p:txBody>
      </p:sp>
      <p:sp>
        <p:nvSpPr>
          <p:cNvPr id="19" name="Marcador de texto 39">
            <a:extLst>
              <a:ext uri="{FF2B5EF4-FFF2-40B4-BE49-F238E27FC236}">
                <a16:creationId xmlns:a16="http://schemas.microsoft.com/office/drawing/2014/main" id="{822266A6-05C5-4D0C-8A9C-985B32F7AF6E}"/>
              </a:ext>
            </a:extLst>
          </p:cNvPr>
          <p:cNvSpPr>
            <a:spLocks noGrp="1"/>
          </p:cNvSpPr>
          <p:nvPr>
            <p:ph type="body" sz="quarter" idx="13" hasCustomPrompt="1"/>
          </p:nvPr>
        </p:nvSpPr>
        <p:spPr>
          <a:xfrm>
            <a:off x="767405" y="4930867"/>
            <a:ext cx="2879079" cy="1306446"/>
          </a:xfrm>
          <a:solidFill>
            <a:schemeClr val="tx2">
              <a:lumMod val="75000"/>
              <a:alpha val="7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bg1"/>
                </a:solidFill>
              </a:defRPr>
            </a:lvl1pPr>
          </a:lstStyle>
          <a:p>
            <a:pPr lvl="0"/>
            <a:r>
              <a:rPr lang="es-ES"/>
              <a:t>Texto 5</a:t>
            </a:r>
            <a:endParaRPr lang="es-CL"/>
          </a:p>
        </p:txBody>
      </p:sp>
      <p:sp>
        <p:nvSpPr>
          <p:cNvPr id="20" name="Marcador de texto 39">
            <a:extLst>
              <a:ext uri="{FF2B5EF4-FFF2-40B4-BE49-F238E27FC236}">
                <a16:creationId xmlns:a16="http://schemas.microsoft.com/office/drawing/2014/main" id="{3EDC97FF-C8A3-4B83-AADF-DDD4268C2B56}"/>
              </a:ext>
            </a:extLst>
          </p:cNvPr>
          <p:cNvSpPr>
            <a:spLocks noGrp="1"/>
          </p:cNvSpPr>
          <p:nvPr>
            <p:ph type="body" sz="quarter" idx="14" hasCustomPrompt="1"/>
          </p:nvPr>
        </p:nvSpPr>
        <p:spPr>
          <a:xfrm>
            <a:off x="8542686" y="2058931"/>
            <a:ext cx="2929234" cy="1301294"/>
          </a:xfrm>
          <a:solidFill>
            <a:schemeClr val="tx2">
              <a:lumMod val="75000"/>
              <a:alpha val="7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a:solidFill>
                  <a:schemeClr val="bg1"/>
                </a:solidFill>
              </a:defRPr>
            </a:lvl1pPr>
          </a:lstStyle>
          <a:p>
            <a:pPr lvl="0"/>
            <a:r>
              <a:rPr lang="es-ES"/>
              <a:t>Texto 2</a:t>
            </a:r>
            <a:endParaRPr lang="es-CL"/>
          </a:p>
        </p:txBody>
      </p:sp>
      <p:sp>
        <p:nvSpPr>
          <p:cNvPr id="21" name="Marcador de texto 39">
            <a:extLst>
              <a:ext uri="{FF2B5EF4-FFF2-40B4-BE49-F238E27FC236}">
                <a16:creationId xmlns:a16="http://schemas.microsoft.com/office/drawing/2014/main" id="{3CC0832E-D5DC-4D62-800C-8A43FE7DCC94}"/>
              </a:ext>
            </a:extLst>
          </p:cNvPr>
          <p:cNvSpPr>
            <a:spLocks noGrp="1"/>
          </p:cNvSpPr>
          <p:nvPr>
            <p:ph type="body" sz="quarter" idx="15" hasCustomPrompt="1"/>
          </p:nvPr>
        </p:nvSpPr>
        <p:spPr>
          <a:xfrm>
            <a:off x="8542686" y="3495858"/>
            <a:ext cx="2929234" cy="1301294"/>
          </a:xfrm>
          <a:solidFill>
            <a:schemeClr val="tx2">
              <a:lumMod val="75000"/>
              <a:alpha val="7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bg1"/>
                </a:solidFill>
              </a:defRPr>
            </a:lvl1pPr>
          </a:lstStyle>
          <a:p>
            <a:pPr lvl="0"/>
            <a:r>
              <a:rPr lang="es-ES"/>
              <a:t>Texto 4</a:t>
            </a:r>
            <a:endParaRPr lang="es-CL"/>
          </a:p>
        </p:txBody>
      </p:sp>
      <p:sp>
        <p:nvSpPr>
          <p:cNvPr id="22" name="Marcador de texto 39">
            <a:extLst>
              <a:ext uri="{FF2B5EF4-FFF2-40B4-BE49-F238E27FC236}">
                <a16:creationId xmlns:a16="http://schemas.microsoft.com/office/drawing/2014/main" id="{AF0195C5-1258-44F6-A0F1-C230278D5929}"/>
              </a:ext>
            </a:extLst>
          </p:cNvPr>
          <p:cNvSpPr>
            <a:spLocks noGrp="1"/>
          </p:cNvSpPr>
          <p:nvPr>
            <p:ph type="body" sz="quarter" idx="16" hasCustomPrompt="1"/>
          </p:nvPr>
        </p:nvSpPr>
        <p:spPr>
          <a:xfrm>
            <a:off x="8542685" y="4941167"/>
            <a:ext cx="2929234" cy="1296145"/>
          </a:xfrm>
          <a:solidFill>
            <a:schemeClr val="tx2">
              <a:lumMod val="75000"/>
              <a:alpha val="7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bg1"/>
                </a:solidFill>
              </a:defRPr>
            </a:lvl1pPr>
          </a:lstStyle>
          <a:p>
            <a:pPr lvl="0"/>
            <a:r>
              <a:rPr lang="es-ES"/>
              <a:t>Texto 6</a:t>
            </a:r>
            <a:endParaRPr lang="es-CL"/>
          </a:p>
        </p:txBody>
      </p:sp>
      <p:sp>
        <p:nvSpPr>
          <p:cNvPr id="23" name="Rectángulo 22">
            <a:extLst>
              <a:ext uri="{FF2B5EF4-FFF2-40B4-BE49-F238E27FC236}">
                <a16:creationId xmlns:a16="http://schemas.microsoft.com/office/drawing/2014/main" id="{2B9C9A30-80F1-4F3C-8897-045688C0AF44}"/>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ítulo 60">
            <a:extLst>
              <a:ext uri="{FF2B5EF4-FFF2-40B4-BE49-F238E27FC236}">
                <a16:creationId xmlns:a16="http://schemas.microsoft.com/office/drawing/2014/main" id="{7CFE77D0-DFBF-486B-80BB-0B9B2B4BBF82}"/>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33" name="Imagen 32">
            <a:extLst>
              <a:ext uri="{FF2B5EF4-FFF2-40B4-BE49-F238E27FC236}">
                <a16:creationId xmlns:a16="http://schemas.microsoft.com/office/drawing/2014/main" id="{CA3FEF45-8847-418E-A0FA-E319D34D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44307" y="2259005"/>
            <a:ext cx="6858000" cy="2325290"/>
          </a:xfrm>
          <a:prstGeom prst="rect">
            <a:avLst/>
          </a:prstGeom>
        </p:spPr>
      </p:pic>
      <p:sp>
        <p:nvSpPr>
          <p:cNvPr id="37" name="Marcador de contenido 36">
            <a:extLst>
              <a:ext uri="{FF2B5EF4-FFF2-40B4-BE49-F238E27FC236}">
                <a16:creationId xmlns:a16="http://schemas.microsoft.com/office/drawing/2014/main" id="{481F926E-38E4-43BA-841A-3A8CA4F6B48F}"/>
              </a:ext>
            </a:extLst>
          </p:cNvPr>
          <p:cNvSpPr>
            <a:spLocks noGrp="1"/>
          </p:cNvSpPr>
          <p:nvPr>
            <p:ph sz="quarter" idx="17"/>
          </p:nvPr>
        </p:nvSpPr>
        <p:spPr>
          <a:xfrm>
            <a:off x="3935413" y="1987861"/>
            <a:ext cx="4319587" cy="4321851"/>
          </a:xfrm>
          <a:solidFill>
            <a:schemeClr val="tx2">
              <a:alpha val="7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27" name="Imagen 26">
            <a:extLst>
              <a:ext uri="{FF2B5EF4-FFF2-40B4-BE49-F238E27FC236}">
                <a16:creationId xmlns:a16="http://schemas.microsoft.com/office/drawing/2014/main" id="{545EFF69-2874-4325-A01D-09543DE5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92242" y="2259005"/>
            <a:ext cx="6858000" cy="2325290"/>
          </a:xfrm>
          <a:prstGeom prst="rect">
            <a:avLst/>
          </a:prstGeom>
        </p:spPr>
      </p:pic>
      <p:pic>
        <p:nvPicPr>
          <p:cNvPr id="2" name="Gráfico 1">
            <a:extLst>
              <a:ext uri="{FF2B5EF4-FFF2-40B4-BE49-F238E27FC236}">
                <a16:creationId xmlns:a16="http://schemas.microsoft.com/office/drawing/2014/main" id="{C9108796-739D-D54B-C1CB-6F782661E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2956" y="52940"/>
            <a:ext cx="1984241" cy="592653"/>
          </a:xfrm>
          <a:prstGeom prst="rect">
            <a:avLst/>
          </a:prstGeom>
        </p:spPr>
      </p:pic>
    </p:spTree>
    <p:extLst>
      <p:ext uri="{BB962C8B-B14F-4D97-AF65-F5344CB8AC3E}">
        <p14:creationId xmlns:p14="http://schemas.microsoft.com/office/powerpoint/2010/main" val="158166331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Grafica centro - texto oscur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668B7A9-8A0A-4798-910C-75A005BCBEE0}"/>
              </a:ext>
            </a:extLst>
          </p:cNvPr>
          <p:cNvSpPr/>
          <p:nvPr/>
        </p:nvSpPr>
        <p:spPr>
          <a:xfrm>
            <a:off x="0" y="1996959"/>
            <a:ext cx="767408" cy="1440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4F2A9CEB-13D7-4A3B-B5FB-5617D46F0860}"/>
              </a:ext>
            </a:extLst>
          </p:cNvPr>
          <p:cNvSpPr/>
          <p:nvPr/>
        </p:nvSpPr>
        <p:spPr>
          <a:xfrm>
            <a:off x="0" y="3437119"/>
            <a:ext cx="767408" cy="144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BCAC856D-69BA-4BA1-8177-F4388E11A67A}"/>
              </a:ext>
            </a:extLst>
          </p:cNvPr>
          <p:cNvSpPr/>
          <p:nvPr/>
        </p:nvSpPr>
        <p:spPr>
          <a:xfrm>
            <a:off x="0" y="4877279"/>
            <a:ext cx="767408" cy="144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41554FDC-4E97-4C0E-BD44-714C051F0898}"/>
              </a:ext>
            </a:extLst>
          </p:cNvPr>
          <p:cNvSpPr/>
          <p:nvPr/>
        </p:nvSpPr>
        <p:spPr>
          <a:xfrm>
            <a:off x="11471921" y="2002390"/>
            <a:ext cx="720078" cy="1449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56759765-5323-4E31-ABED-14E2281ABC3A}"/>
              </a:ext>
            </a:extLst>
          </p:cNvPr>
          <p:cNvSpPr/>
          <p:nvPr/>
        </p:nvSpPr>
        <p:spPr>
          <a:xfrm>
            <a:off x="11471922" y="3436350"/>
            <a:ext cx="720078" cy="1431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40893BC8-1AC5-4936-A988-BA0EA9999EB5}"/>
              </a:ext>
            </a:extLst>
          </p:cNvPr>
          <p:cNvSpPr/>
          <p:nvPr/>
        </p:nvSpPr>
        <p:spPr>
          <a:xfrm>
            <a:off x="11471923" y="4870310"/>
            <a:ext cx="720078" cy="1440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Marcador de texto 39">
            <a:extLst>
              <a:ext uri="{FF2B5EF4-FFF2-40B4-BE49-F238E27FC236}">
                <a16:creationId xmlns:a16="http://schemas.microsoft.com/office/drawing/2014/main" id="{C03A20A0-0A0C-4FA8-9775-7D790735BA75}"/>
              </a:ext>
            </a:extLst>
          </p:cNvPr>
          <p:cNvSpPr>
            <a:spLocks noGrp="1"/>
          </p:cNvSpPr>
          <p:nvPr>
            <p:ph type="body" sz="quarter" idx="11" hasCustomPrompt="1"/>
          </p:nvPr>
        </p:nvSpPr>
        <p:spPr>
          <a:xfrm>
            <a:off x="767407" y="2060849"/>
            <a:ext cx="2879077" cy="1301294"/>
          </a:xfrm>
          <a:solidFill>
            <a:schemeClr val="bg1">
              <a:lumMod val="95000"/>
              <a:alpha val="8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tx1"/>
                </a:solidFill>
              </a:defRPr>
            </a:lvl1pPr>
          </a:lstStyle>
          <a:p>
            <a:pPr lvl="0"/>
            <a:r>
              <a:rPr lang="es-ES"/>
              <a:t>Texto 1</a:t>
            </a:r>
            <a:endParaRPr lang="es-CL"/>
          </a:p>
        </p:txBody>
      </p:sp>
      <p:sp>
        <p:nvSpPr>
          <p:cNvPr id="18" name="Marcador de texto 39">
            <a:extLst>
              <a:ext uri="{FF2B5EF4-FFF2-40B4-BE49-F238E27FC236}">
                <a16:creationId xmlns:a16="http://schemas.microsoft.com/office/drawing/2014/main" id="{92770AB3-7A3A-4877-87B3-9B61E9F45EFD}"/>
              </a:ext>
            </a:extLst>
          </p:cNvPr>
          <p:cNvSpPr>
            <a:spLocks noGrp="1"/>
          </p:cNvSpPr>
          <p:nvPr>
            <p:ph type="body" sz="quarter" idx="12" hasCustomPrompt="1"/>
          </p:nvPr>
        </p:nvSpPr>
        <p:spPr>
          <a:xfrm>
            <a:off x="767407" y="3495858"/>
            <a:ext cx="2879078" cy="1301294"/>
          </a:xfrm>
          <a:solidFill>
            <a:schemeClr val="bg1">
              <a:lumMod val="95000"/>
              <a:alpha val="8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b="0">
                <a:solidFill>
                  <a:schemeClr val="tx1"/>
                </a:solidFill>
              </a:defRPr>
            </a:lvl1pPr>
          </a:lstStyle>
          <a:p>
            <a:pPr lvl="0"/>
            <a:r>
              <a:rPr lang="es-ES"/>
              <a:t>Texto 3</a:t>
            </a:r>
            <a:endParaRPr lang="es-CL"/>
          </a:p>
        </p:txBody>
      </p:sp>
      <p:sp>
        <p:nvSpPr>
          <p:cNvPr id="19" name="Marcador de texto 39">
            <a:extLst>
              <a:ext uri="{FF2B5EF4-FFF2-40B4-BE49-F238E27FC236}">
                <a16:creationId xmlns:a16="http://schemas.microsoft.com/office/drawing/2014/main" id="{822266A6-05C5-4D0C-8A9C-985B32F7AF6E}"/>
              </a:ext>
            </a:extLst>
          </p:cNvPr>
          <p:cNvSpPr>
            <a:spLocks noGrp="1"/>
          </p:cNvSpPr>
          <p:nvPr>
            <p:ph type="body" sz="quarter" idx="13" hasCustomPrompt="1"/>
          </p:nvPr>
        </p:nvSpPr>
        <p:spPr>
          <a:xfrm>
            <a:off x="767405" y="4930867"/>
            <a:ext cx="2879079" cy="1306446"/>
          </a:xfrm>
          <a:solidFill>
            <a:schemeClr val="bg1">
              <a:lumMod val="95000"/>
              <a:alpha val="8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tx1"/>
                </a:solidFill>
              </a:defRPr>
            </a:lvl1pPr>
          </a:lstStyle>
          <a:p>
            <a:pPr lvl="0"/>
            <a:r>
              <a:rPr lang="es-ES"/>
              <a:t>Texto 5</a:t>
            </a:r>
            <a:endParaRPr lang="es-CL"/>
          </a:p>
        </p:txBody>
      </p:sp>
      <p:sp>
        <p:nvSpPr>
          <p:cNvPr id="20" name="Marcador de texto 39">
            <a:extLst>
              <a:ext uri="{FF2B5EF4-FFF2-40B4-BE49-F238E27FC236}">
                <a16:creationId xmlns:a16="http://schemas.microsoft.com/office/drawing/2014/main" id="{3EDC97FF-C8A3-4B83-AADF-DDD4268C2B56}"/>
              </a:ext>
            </a:extLst>
          </p:cNvPr>
          <p:cNvSpPr>
            <a:spLocks noGrp="1"/>
          </p:cNvSpPr>
          <p:nvPr>
            <p:ph type="body" sz="quarter" idx="14" hasCustomPrompt="1"/>
          </p:nvPr>
        </p:nvSpPr>
        <p:spPr>
          <a:xfrm>
            <a:off x="8542686" y="2058931"/>
            <a:ext cx="2929234" cy="1301294"/>
          </a:xfrm>
          <a:solidFill>
            <a:schemeClr val="bg1">
              <a:lumMod val="95000"/>
              <a:alpha val="8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a:solidFill>
                  <a:schemeClr val="tx1"/>
                </a:solidFill>
              </a:defRPr>
            </a:lvl1pPr>
          </a:lstStyle>
          <a:p>
            <a:pPr lvl="0"/>
            <a:r>
              <a:rPr lang="es-ES"/>
              <a:t>Texto 2</a:t>
            </a:r>
            <a:endParaRPr lang="es-CL"/>
          </a:p>
        </p:txBody>
      </p:sp>
      <p:sp>
        <p:nvSpPr>
          <p:cNvPr id="21" name="Marcador de texto 39">
            <a:extLst>
              <a:ext uri="{FF2B5EF4-FFF2-40B4-BE49-F238E27FC236}">
                <a16:creationId xmlns:a16="http://schemas.microsoft.com/office/drawing/2014/main" id="{3CC0832E-D5DC-4D62-800C-8A43FE7DCC94}"/>
              </a:ext>
            </a:extLst>
          </p:cNvPr>
          <p:cNvSpPr>
            <a:spLocks noGrp="1"/>
          </p:cNvSpPr>
          <p:nvPr>
            <p:ph type="body" sz="quarter" idx="15" hasCustomPrompt="1"/>
          </p:nvPr>
        </p:nvSpPr>
        <p:spPr>
          <a:xfrm>
            <a:off x="8542686" y="3495858"/>
            <a:ext cx="2929234" cy="1301294"/>
          </a:xfrm>
          <a:solidFill>
            <a:schemeClr val="bg1">
              <a:lumMod val="95000"/>
              <a:alpha val="8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tx1"/>
                </a:solidFill>
              </a:defRPr>
            </a:lvl1pPr>
          </a:lstStyle>
          <a:p>
            <a:pPr lvl="0"/>
            <a:r>
              <a:rPr lang="es-ES"/>
              <a:t>Texto 4</a:t>
            </a:r>
            <a:endParaRPr lang="es-CL"/>
          </a:p>
        </p:txBody>
      </p:sp>
      <p:sp>
        <p:nvSpPr>
          <p:cNvPr id="22" name="Marcador de texto 39">
            <a:extLst>
              <a:ext uri="{FF2B5EF4-FFF2-40B4-BE49-F238E27FC236}">
                <a16:creationId xmlns:a16="http://schemas.microsoft.com/office/drawing/2014/main" id="{AF0195C5-1258-44F6-A0F1-C230278D5929}"/>
              </a:ext>
            </a:extLst>
          </p:cNvPr>
          <p:cNvSpPr>
            <a:spLocks noGrp="1"/>
          </p:cNvSpPr>
          <p:nvPr>
            <p:ph type="body" sz="quarter" idx="16" hasCustomPrompt="1"/>
          </p:nvPr>
        </p:nvSpPr>
        <p:spPr>
          <a:xfrm>
            <a:off x="8542685" y="4941167"/>
            <a:ext cx="2929234" cy="1296145"/>
          </a:xfrm>
          <a:solidFill>
            <a:schemeClr val="bg1">
              <a:lumMod val="95000"/>
              <a:alpha val="8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tx1"/>
                </a:solidFill>
              </a:defRPr>
            </a:lvl1pPr>
          </a:lstStyle>
          <a:p>
            <a:pPr lvl="0"/>
            <a:r>
              <a:rPr lang="es-ES"/>
              <a:t>Texto 6</a:t>
            </a:r>
            <a:endParaRPr lang="es-CL"/>
          </a:p>
        </p:txBody>
      </p:sp>
      <p:sp>
        <p:nvSpPr>
          <p:cNvPr id="23" name="Rectángulo 22">
            <a:extLst>
              <a:ext uri="{FF2B5EF4-FFF2-40B4-BE49-F238E27FC236}">
                <a16:creationId xmlns:a16="http://schemas.microsoft.com/office/drawing/2014/main" id="{2B9C9A30-80F1-4F3C-8897-045688C0AF44}"/>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ítulo 60">
            <a:extLst>
              <a:ext uri="{FF2B5EF4-FFF2-40B4-BE49-F238E27FC236}">
                <a16:creationId xmlns:a16="http://schemas.microsoft.com/office/drawing/2014/main" id="{7CFE77D0-DFBF-486B-80BB-0B9B2B4BBF82}"/>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33" name="Imagen 32">
            <a:extLst>
              <a:ext uri="{FF2B5EF4-FFF2-40B4-BE49-F238E27FC236}">
                <a16:creationId xmlns:a16="http://schemas.microsoft.com/office/drawing/2014/main" id="{CA3FEF45-8847-418E-A0FA-E319D34D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44307" y="2259005"/>
            <a:ext cx="6858000" cy="2325290"/>
          </a:xfrm>
          <a:prstGeom prst="rect">
            <a:avLst/>
          </a:prstGeom>
        </p:spPr>
      </p:pic>
      <p:sp>
        <p:nvSpPr>
          <p:cNvPr id="37" name="Marcador de contenido 36">
            <a:extLst>
              <a:ext uri="{FF2B5EF4-FFF2-40B4-BE49-F238E27FC236}">
                <a16:creationId xmlns:a16="http://schemas.microsoft.com/office/drawing/2014/main" id="{481F926E-38E4-43BA-841A-3A8CA4F6B48F}"/>
              </a:ext>
            </a:extLst>
          </p:cNvPr>
          <p:cNvSpPr>
            <a:spLocks noGrp="1"/>
          </p:cNvSpPr>
          <p:nvPr>
            <p:ph sz="quarter" idx="17"/>
          </p:nvPr>
        </p:nvSpPr>
        <p:spPr>
          <a:xfrm>
            <a:off x="3935413" y="1987861"/>
            <a:ext cx="4319587" cy="4321851"/>
          </a:xfrm>
          <a:solidFill>
            <a:schemeClr val="bg1">
              <a:lumMod val="95000"/>
              <a:alpha val="70000"/>
            </a:schemeClr>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27" name="Imagen 26">
            <a:extLst>
              <a:ext uri="{FF2B5EF4-FFF2-40B4-BE49-F238E27FC236}">
                <a16:creationId xmlns:a16="http://schemas.microsoft.com/office/drawing/2014/main" id="{545EFF69-2874-4325-A01D-09543DE5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92242" y="2259005"/>
            <a:ext cx="6858000" cy="2325290"/>
          </a:xfrm>
          <a:prstGeom prst="rect">
            <a:avLst/>
          </a:prstGeom>
        </p:spPr>
      </p:pic>
      <p:pic>
        <p:nvPicPr>
          <p:cNvPr id="2" name="Gráfico 1">
            <a:extLst>
              <a:ext uri="{FF2B5EF4-FFF2-40B4-BE49-F238E27FC236}">
                <a16:creationId xmlns:a16="http://schemas.microsoft.com/office/drawing/2014/main" id="{F40ECF2B-1F57-FDE6-4FF8-8DEEF14CF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2956" y="52940"/>
            <a:ext cx="1984241" cy="592653"/>
          </a:xfrm>
          <a:prstGeom prst="rect">
            <a:avLst/>
          </a:prstGeom>
        </p:spPr>
      </p:pic>
    </p:spTree>
    <p:extLst>
      <p:ext uri="{BB962C8B-B14F-4D97-AF65-F5344CB8AC3E}">
        <p14:creationId xmlns:p14="http://schemas.microsoft.com/office/powerpoint/2010/main" val="613685113"/>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as - fondo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E9BEB0-C416-42AD-B955-6F48F3B3A6DF}"/>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60">
            <a:extLst>
              <a:ext uri="{FF2B5EF4-FFF2-40B4-BE49-F238E27FC236}">
                <a16:creationId xmlns:a16="http://schemas.microsoft.com/office/drawing/2014/main" id="{28C29103-4403-4711-824E-A4AB43494315}"/>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5" name="Rectángulo 4">
            <a:extLst>
              <a:ext uri="{FF2B5EF4-FFF2-40B4-BE49-F238E27FC236}">
                <a16:creationId xmlns:a16="http://schemas.microsoft.com/office/drawing/2014/main" id="{3564939E-2FBC-49E8-A827-9F54B4BAE48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a:extLst>
              <a:ext uri="{FF2B5EF4-FFF2-40B4-BE49-F238E27FC236}">
                <a16:creationId xmlns:a16="http://schemas.microsoft.com/office/drawing/2014/main" id="{19D33FDA-C0AE-48FB-A01E-0109F2FF5B0A}"/>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A8605C62-10D1-4C64-98A5-98936C417D2E}"/>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4DBEFB16-50B1-44BC-9156-3FDF5CCD01EA}"/>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92BFBA5E-3781-4DE7-BA0F-6BF9E5105626}"/>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FF393795-EDA6-4217-A236-0DF968F27A66}"/>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2A4CB213-7214-4028-B7FB-16FCD6E6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sp>
        <p:nvSpPr>
          <p:cNvPr id="14" name="Marcador de texto 13">
            <a:extLst>
              <a:ext uri="{FF2B5EF4-FFF2-40B4-BE49-F238E27FC236}">
                <a16:creationId xmlns:a16="http://schemas.microsoft.com/office/drawing/2014/main" id="{F4329668-E5DA-4ED8-AF50-BED7C03C3FE7}"/>
              </a:ext>
            </a:extLst>
          </p:cNvPr>
          <p:cNvSpPr>
            <a:spLocks noGrp="1"/>
          </p:cNvSpPr>
          <p:nvPr>
            <p:ph type="body" sz="quarter" idx="10" hasCustomPrompt="1"/>
          </p:nvPr>
        </p:nvSpPr>
        <p:spPr>
          <a:xfrm>
            <a:off x="1774825" y="1269703"/>
            <a:ext cx="4321175" cy="647129"/>
          </a:xfrm>
        </p:spPr>
        <p:txBody>
          <a:bodyPr>
            <a:normAutofit/>
          </a:bodyPr>
          <a:lstStyle>
            <a:lvl1pPr marL="0" indent="0">
              <a:buNone/>
              <a:defRPr sz="2400"/>
            </a:lvl1pPr>
          </a:lstStyle>
          <a:p>
            <a:pPr lvl="0"/>
            <a:r>
              <a:rPr lang="es-ES"/>
              <a:t>ENCABEZADO CONTENIDO</a:t>
            </a:r>
            <a:endParaRPr lang="es-CL"/>
          </a:p>
        </p:txBody>
      </p:sp>
      <p:sp>
        <p:nvSpPr>
          <p:cNvPr id="15" name="Marcador de texto 13">
            <a:extLst>
              <a:ext uri="{FF2B5EF4-FFF2-40B4-BE49-F238E27FC236}">
                <a16:creationId xmlns:a16="http://schemas.microsoft.com/office/drawing/2014/main" id="{D53E633B-DF69-43BE-AE3E-C8A72E303F99}"/>
              </a:ext>
            </a:extLst>
          </p:cNvPr>
          <p:cNvSpPr>
            <a:spLocks noGrp="1"/>
          </p:cNvSpPr>
          <p:nvPr>
            <p:ph type="body" sz="quarter" idx="11" hasCustomPrompt="1"/>
          </p:nvPr>
        </p:nvSpPr>
        <p:spPr>
          <a:xfrm>
            <a:off x="6815383" y="1269703"/>
            <a:ext cx="4321175" cy="647129"/>
          </a:xfrm>
        </p:spPr>
        <p:txBody>
          <a:bodyPr>
            <a:normAutofit/>
          </a:bodyPr>
          <a:lstStyle>
            <a:lvl1pPr marL="0" indent="0">
              <a:buNone/>
              <a:defRPr sz="2400"/>
            </a:lvl1pPr>
          </a:lstStyle>
          <a:p>
            <a:pPr lvl="0"/>
            <a:r>
              <a:rPr lang="es-ES"/>
              <a:t>ENCABEZADO CONTENIDO</a:t>
            </a:r>
            <a:endParaRPr lang="es-CL"/>
          </a:p>
        </p:txBody>
      </p:sp>
      <p:sp>
        <p:nvSpPr>
          <p:cNvPr id="17" name="Marcador de contenido 16">
            <a:extLst>
              <a:ext uri="{FF2B5EF4-FFF2-40B4-BE49-F238E27FC236}">
                <a16:creationId xmlns:a16="http://schemas.microsoft.com/office/drawing/2014/main" id="{4CEC6D0B-B57B-4247-A499-623A4E162CD7}"/>
              </a:ext>
            </a:extLst>
          </p:cNvPr>
          <p:cNvSpPr>
            <a:spLocks noGrp="1"/>
          </p:cNvSpPr>
          <p:nvPr>
            <p:ph sz="quarter" idx="12"/>
          </p:nvPr>
        </p:nvSpPr>
        <p:spPr>
          <a:xfrm>
            <a:off x="1774825" y="2060848"/>
            <a:ext cx="4321175" cy="424787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19" name="Marcador de contenido 18">
            <a:extLst>
              <a:ext uri="{FF2B5EF4-FFF2-40B4-BE49-F238E27FC236}">
                <a16:creationId xmlns:a16="http://schemas.microsoft.com/office/drawing/2014/main" id="{02A0366F-5088-4A1A-BECA-E6E5D7DBE912}"/>
              </a:ext>
            </a:extLst>
          </p:cNvPr>
          <p:cNvSpPr>
            <a:spLocks noGrp="1"/>
          </p:cNvSpPr>
          <p:nvPr>
            <p:ph sz="quarter" idx="13"/>
          </p:nvPr>
        </p:nvSpPr>
        <p:spPr>
          <a:xfrm>
            <a:off x="6815138" y="2060848"/>
            <a:ext cx="4321175" cy="424787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3" name="Gráfico 12">
            <a:extLst>
              <a:ext uri="{FF2B5EF4-FFF2-40B4-BE49-F238E27FC236}">
                <a16:creationId xmlns:a16="http://schemas.microsoft.com/office/drawing/2014/main" id="{025BE880-EA0A-9353-80DF-676CAD51DB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286270592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presentación - medi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67A5F4BD-4F92-44C8-B5F5-654C15DE4B2B}"/>
              </a:ext>
            </a:extLst>
          </p:cNvPr>
          <p:cNvSpPr/>
          <p:nvPr/>
        </p:nvSpPr>
        <p:spPr>
          <a:xfrm>
            <a:off x="-6966" y="0"/>
            <a:ext cx="1219896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Flecha: cheurón 7">
            <a:extLst>
              <a:ext uri="{FF2B5EF4-FFF2-40B4-BE49-F238E27FC236}">
                <a16:creationId xmlns:a16="http://schemas.microsoft.com/office/drawing/2014/main" id="{D9F26C74-FCAD-46D9-9BAF-66D2239942EF}"/>
              </a:ext>
            </a:extLst>
          </p:cNvPr>
          <p:cNvSpPr/>
          <p:nvPr/>
        </p:nvSpPr>
        <p:spPr>
          <a:xfrm>
            <a:off x="4655840" y="1268759"/>
            <a:ext cx="1714501" cy="4320480"/>
          </a:xfrm>
          <a:prstGeom prst="chevron">
            <a:avLst/>
          </a:prstGeom>
          <a:solidFill>
            <a:schemeClr val="accent1">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9" name="Flecha: cheurón 8">
            <a:extLst>
              <a:ext uri="{FF2B5EF4-FFF2-40B4-BE49-F238E27FC236}">
                <a16:creationId xmlns:a16="http://schemas.microsoft.com/office/drawing/2014/main" id="{8CF3BD85-25D1-480F-90A7-4BA0EF88E76C}"/>
              </a:ext>
            </a:extLst>
          </p:cNvPr>
          <p:cNvSpPr/>
          <p:nvPr/>
        </p:nvSpPr>
        <p:spPr>
          <a:xfrm>
            <a:off x="5511453" y="1268760"/>
            <a:ext cx="2155032" cy="4320480"/>
          </a:xfrm>
          <a:custGeom>
            <a:avLst/>
            <a:gdLst>
              <a:gd name="connsiteX0" fmla="*/ 0 w 1714501"/>
              <a:gd name="connsiteY0" fmla="*/ 0 h 4320480"/>
              <a:gd name="connsiteX1" fmla="*/ 857251 w 1714501"/>
              <a:gd name="connsiteY1" fmla="*/ 0 h 4320480"/>
              <a:gd name="connsiteX2" fmla="*/ 1714501 w 1714501"/>
              <a:gd name="connsiteY2" fmla="*/ 2160240 h 4320480"/>
              <a:gd name="connsiteX3" fmla="*/ 857251 w 1714501"/>
              <a:gd name="connsiteY3" fmla="*/ 4320480 h 4320480"/>
              <a:gd name="connsiteX4" fmla="*/ 0 w 1714501"/>
              <a:gd name="connsiteY4" fmla="*/ 4320480 h 4320480"/>
              <a:gd name="connsiteX5" fmla="*/ 857251 w 1714501"/>
              <a:gd name="connsiteY5" fmla="*/ 2160240 h 4320480"/>
              <a:gd name="connsiteX6" fmla="*/ 0 w 1714501"/>
              <a:gd name="connsiteY6" fmla="*/ 0 h 4320480"/>
              <a:gd name="connsiteX0" fmla="*/ 0 w 1714501"/>
              <a:gd name="connsiteY0" fmla="*/ 0 h 4320480"/>
              <a:gd name="connsiteX1" fmla="*/ 857251 w 1714501"/>
              <a:gd name="connsiteY1" fmla="*/ 0 h 4320480"/>
              <a:gd name="connsiteX2" fmla="*/ 1714501 w 1714501"/>
              <a:gd name="connsiteY2" fmla="*/ 2160240 h 4320480"/>
              <a:gd name="connsiteX3" fmla="*/ 857251 w 1714501"/>
              <a:gd name="connsiteY3" fmla="*/ 4320480 h 4320480"/>
              <a:gd name="connsiteX4" fmla="*/ 0 w 1714501"/>
              <a:gd name="connsiteY4" fmla="*/ 4320480 h 4320480"/>
              <a:gd name="connsiteX5" fmla="*/ 416719 w 1714501"/>
              <a:gd name="connsiteY5" fmla="*/ 2157859 h 4320480"/>
              <a:gd name="connsiteX6" fmla="*/ 0 w 1714501"/>
              <a:gd name="connsiteY6" fmla="*/ 0 h 4320480"/>
              <a:gd name="connsiteX0" fmla="*/ 440531 w 2155032"/>
              <a:gd name="connsiteY0" fmla="*/ 0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440531 w 2155032"/>
              <a:gd name="connsiteY6" fmla="*/ 0 h 4320480"/>
              <a:gd name="connsiteX0" fmla="*/ 0 w 2155032"/>
              <a:gd name="connsiteY0" fmla="*/ 2381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0 w 2155032"/>
              <a:gd name="connsiteY6" fmla="*/ 2381 h 4320480"/>
              <a:gd name="connsiteX0" fmla="*/ 0 w 2155032"/>
              <a:gd name="connsiteY0" fmla="*/ 2381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0 w 2155032"/>
              <a:gd name="connsiteY6" fmla="*/ 2381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5032" h="4320480">
                <a:moveTo>
                  <a:pt x="0" y="2381"/>
                </a:moveTo>
                <a:lnTo>
                  <a:pt x="1297782" y="0"/>
                </a:lnTo>
                <a:lnTo>
                  <a:pt x="2155032" y="2160240"/>
                </a:lnTo>
                <a:lnTo>
                  <a:pt x="1297782" y="4320480"/>
                </a:lnTo>
                <a:lnTo>
                  <a:pt x="0" y="4320480"/>
                </a:lnTo>
                <a:lnTo>
                  <a:pt x="857250" y="2157859"/>
                </a:lnTo>
                <a:lnTo>
                  <a:pt x="0" y="2381"/>
                </a:lnTo>
                <a:close/>
              </a:path>
            </a:pathLst>
          </a:custGeom>
          <a:solidFill>
            <a:schemeClr val="accent6">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0" name="Flecha: cheurón 9">
            <a:extLst>
              <a:ext uri="{FF2B5EF4-FFF2-40B4-BE49-F238E27FC236}">
                <a16:creationId xmlns:a16="http://schemas.microsoft.com/office/drawing/2014/main" id="{FFD77592-5A07-4E29-B3BB-E6BE1265E2E7}"/>
              </a:ext>
            </a:extLst>
          </p:cNvPr>
          <p:cNvSpPr/>
          <p:nvPr/>
        </p:nvSpPr>
        <p:spPr>
          <a:xfrm>
            <a:off x="7200903" y="1268760"/>
            <a:ext cx="1714501" cy="4320480"/>
          </a:xfrm>
          <a:prstGeom prst="chevron">
            <a:avLst/>
          </a:prstGeom>
          <a:solidFill>
            <a:schemeClr val="accent5">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7" name="Flecha: pentágono 12">
            <a:extLst>
              <a:ext uri="{FF2B5EF4-FFF2-40B4-BE49-F238E27FC236}">
                <a16:creationId xmlns:a16="http://schemas.microsoft.com/office/drawing/2014/main" id="{B731414E-6B3C-4BA6-B868-E54B6382AD5D}"/>
              </a:ext>
            </a:extLst>
          </p:cNvPr>
          <p:cNvSpPr/>
          <p:nvPr/>
        </p:nvSpPr>
        <p:spPr>
          <a:xfrm>
            <a:off x="-6966" y="1268760"/>
            <a:ext cx="5526825" cy="4330005"/>
          </a:xfrm>
          <a:custGeom>
            <a:avLst/>
            <a:gdLst>
              <a:gd name="connsiteX0" fmla="*/ 0 w 3429000"/>
              <a:gd name="connsiteY0" fmla="*/ 0 h 4320480"/>
              <a:gd name="connsiteX1" fmla="*/ 1714500 w 3429000"/>
              <a:gd name="connsiteY1" fmla="*/ 0 h 4320480"/>
              <a:gd name="connsiteX2" fmla="*/ 3429000 w 3429000"/>
              <a:gd name="connsiteY2" fmla="*/ 2160240 h 4320480"/>
              <a:gd name="connsiteX3" fmla="*/ 1714500 w 3429000"/>
              <a:gd name="connsiteY3" fmla="*/ 4320480 h 4320480"/>
              <a:gd name="connsiteX4" fmla="*/ 0 w 3429000"/>
              <a:gd name="connsiteY4" fmla="*/ 4320480 h 4320480"/>
              <a:gd name="connsiteX5" fmla="*/ 0 w 3429000"/>
              <a:gd name="connsiteY5" fmla="*/ 0 h 4320480"/>
              <a:gd name="connsiteX0" fmla="*/ 0 w 2735580"/>
              <a:gd name="connsiteY0" fmla="*/ 0 h 4320480"/>
              <a:gd name="connsiteX1" fmla="*/ 1714500 w 2735580"/>
              <a:gd name="connsiteY1" fmla="*/ 0 h 4320480"/>
              <a:gd name="connsiteX2" fmla="*/ 2735580 w 2735580"/>
              <a:gd name="connsiteY2" fmla="*/ 2145000 h 4320480"/>
              <a:gd name="connsiteX3" fmla="*/ 1714500 w 2735580"/>
              <a:gd name="connsiteY3" fmla="*/ 4320480 h 4320480"/>
              <a:gd name="connsiteX4" fmla="*/ 0 w 2735580"/>
              <a:gd name="connsiteY4" fmla="*/ 4320480 h 4320480"/>
              <a:gd name="connsiteX5" fmla="*/ 0 w 2735580"/>
              <a:gd name="connsiteY5" fmla="*/ 0 h 4320480"/>
              <a:gd name="connsiteX0" fmla="*/ 0 w 2633980"/>
              <a:gd name="connsiteY0" fmla="*/ 0 h 4320480"/>
              <a:gd name="connsiteX1" fmla="*/ 1714500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633980"/>
              <a:gd name="connsiteY0" fmla="*/ 0 h 4320480"/>
              <a:gd name="connsiteX1" fmla="*/ 1586548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633980"/>
              <a:gd name="connsiteY0" fmla="*/ 0 h 4320480"/>
              <a:gd name="connsiteX1" fmla="*/ 1648318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426610"/>
              <a:gd name="connsiteY0" fmla="*/ 0 h 4320480"/>
              <a:gd name="connsiteX1" fmla="*/ 1648318 w 2426610"/>
              <a:gd name="connsiteY1" fmla="*/ 0 h 4320480"/>
              <a:gd name="connsiteX2" fmla="*/ 2426610 w 2426610"/>
              <a:gd name="connsiteY2" fmla="*/ 2166432 h 4320480"/>
              <a:gd name="connsiteX3" fmla="*/ 1714500 w 2426610"/>
              <a:gd name="connsiteY3" fmla="*/ 4320480 h 4320480"/>
              <a:gd name="connsiteX4" fmla="*/ 0 w 2426610"/>
              <a:gd name="connsiteY4" fmla="*/ 4320480 h 4320480"/>
              <a:gd name="connsiteX5" fmla="*/ 0 w 2426610"/>
              <a:gd name="connsiteY5" fmla="*/ 0 h 4320480"/>
              <a:gd name="connsiteX0" fmla="*/ 0 w 2446465"/>
              <a:gd name="connsiteY0" fmla="*/ 0 h 4320480"/>
              <a:gd name="connsiteX1" fmla="*/ 1648318 w 2446465"/>
              <a:gd name="connsiteY1" fmla="*/ 0 h 4320480"/>
              <a:gd name="connsiteX2" fmla="*/ 2446465 w 2446465"/>
              <a:gd name="connsiteY2" fmla="*/ 2168813 h 4320480"/>
              <a:gd name="connsiteX3" fmla="*/ 1714500 w 2446465"/>
              <a:gd name="connsiteY3" fmla="*/ 4320480 h 4320480"/>
              <a:gd name="connsiteX4" fmla="*/ 0 w 2446465"/>
              <a:gd name="connsiteY4" fmla="*/ 4320480 h 4320480"/>
              <a:gd name="connsiteX5" fmla="*/ 0 w 2446465"/>
              <a:gd name="connsiteY5" fmla="*/ 0 h 4320480"/>
              <a:gd name="connsiteX0" fmla="*/ 0 w 2446465"/>
              <a:gd name="connsiteY0" fmla="*/ 0 h 4322861"/>
              <a:gd name="connsiteX1" fmla="*/ 1648318 w 2446465"/>
              <a:gd name="connsiteY1" fmla="*/ 0 h 4322861"/>
              <a:gd name="connsiteX2" fmla="*/ 2446465 w 2446465"/>
              <a:gd name="connsiteY2" fmla="*/ 2168813 h 4322861"/>
              <a:gd name="connsiteX3" fmla="*/ 1652730 w 2446465"/>
              <a:gd name="connsiteY3" fmla="*/ 4322861 h 4322861"/>
              <a:gd name="connsiteX4" fmla="*/ 0 w 2446465"/>
              <a:gd name="connsiteY4" fmla="*/ 4320480 h 4322861"/>
              <a:gd name="connsiteX5" fmla="*/ 0 w 2446465"/>
              <a:gd name="connsiteY5" fmla="*/ 0 h 4322861"/>
              <a:gd name="connsiteX0" fmla="*/ 0 w 2446465"/>
              <a:gd name="connsiteY0" fmla="*/ 0 h 4322861"/>
              <a:gd name="connsiteX1" fmla="*/ 1648318 w 2446465"/>
              <a:gd name="connsiteY1" fmla="*/ 0 h 4322861"/>
              <a:gd name="connsiteX2" fmla="*/ 2446465 w 2446465"/>
              <a:gd name="connsiteY2" fmla="*/ 2168813 h 4322861"/>
              <a:gd name="connsiteX3" fmla="*/ 1652730 w 2446465"/>
              <a:gd name="connsiteY3" fmla="*/ 4322861 h 4322861"/>
              <a:gd name="connsiteX4" fmla="*/ 0 w 2446465"/>
              <a:gd name="connsiteY4" fmla="*/ 4320480 h 4322861"/>
              <a:gd name="connsiteX5" fmla="*/ 0 w 2446465"/>
              <a:gd name="connsiteY5" fmla="*/ 0 h 4322861"/>
              <a:gd name="connsiteX0" fmla="*/ 0 w 5120206"/>
              <a:gd name="connsiteY0" fmla="*/ 9525 h 4322861"/>
              <a:gd name="connsiteX1" fmla="*/ 4322059 w 5120206"/>
              <a:gd name="connsiteY1" fmla="*/ 0 h 4322861"/>
              <a:gd name="connsiteX2" fmla="*/ 5120206 w 5120206"/>
              <a:gd name="connsiteY2" fmla="*/ 2168813 h 4322861"/>
              <a:gd name="connsiteX3" fmla="*/ 4326471 w 5120206"/>
              <a:gd name="connsiteY3" fmla="*/ 4322861 h 4322861"/>
              <a:gd name="connsiteX4" fmla="*/ 2673741 w 5120206"/>
              <a:gd name="connsiteY4" fmla="*/ 4320480 h 4322861"/>
              <a:gd name="connsiteX5" fmla="*/ 0 w 5120206"/>
              <a:gd name="connsiteY5" fmla="*/ 9525 h 4322861"/>
              <a:gd name="connsiteX0" fmla="*/ 0 w 5120206"/>
              <a:gd name="connsiteY0" fmla="*/ 9525 h 4330005"/>
              <a:gd name="connsiteX1" fmla="*/ 4322059 w 5120206"/>
              <a:gd name="connsiteY1" fmla="*/ 0 h 4330005"/>
              <a:gd name="connsiteX2" fmla="*/ 5120206 w 5120206"/>
              <a:gd name="connsiteY2" fmla="*/ 2168813 h 4330005"/>
              <a:gd name="connsiteX3" fmla="*/ 4326471 w 5120206"/>
              <a:gd name="connsiteY3" fmla="*/ 4322861 h 4330005"/>
              <a:gd name="connsiteX4" fmla="*/ 0 w 5120206"/>
              <a:gd name="connsiteY4" fmla="*/ 4330005 h 4330005"/>
              <a:gd name="connsiteX5" fmla="*/ 0 w 5120206"/>
              <a:gd name="connsiteY5" fmla="*/ 9525 h 433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206" h="4330005">
                <a:moveTo>
                  <a:pt x="0" y="9525"/>
                </a:moveTo>
                <a:lnTo>
                  <a:pt x="4322059" y="0"/>
                </a:lnTo>
                <a:lnTo>
                  <a:pt x="5120206" y="2168813"/>
                </a:lnTo>
                <a:lnTo>
                  <a:pt x="4326471" y="4322861"/>
                </a:lnTo>
                <a:lnTo>
                  <a:pt x="0" y="4330005"/>
                </a:lnTo>
                <a:lnTo>
                  <a:pt x="0" y="9525"/>
                </a:ln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Título 11">
            <a:extLst>
              <a:ext uri="{FF2B5EF4-FFF2-40B4-BE49-F238E27FC236}">
                <a16:creationId xmlns:a16="http://schemas.microsoft.com/office/drawing/2014/main" id="{88169A84-9B55-4AD5-A682-CE763BC546CC}"/>
              </a:ext>
            </a:extLst>
          </p:cNvPr>
          <p:cNvSpPr>
            <a:spLocks noGrp="1"/>
          </p:cNvSpPr>
          <p:nvPr>
            <p:ph type="title"/>
          </p:nvPr>
        </p:nvSpPr>
        <p:spPr>
          <a:xfrm>
            <a:off x="335360" y="1988840"/>
            <a:ext cx="4345531" cy="2880320"/>
          </a:xfrm>
        </p:spPr>
        <p:txBody>
          <a:bodyPr/>
          <a:lstStyle>
            <a:lvl1pPr>
              <a:defRPr>
                <a:solidFill>
                  <a:schemeClr val="bg1"/>
                </a:solidFill>
              </a:defRPr>
            </a:lvl1pPr>
          </a:lstStyle>
          <a:p>
            <a:r>
              <a:rPr lang="es-ES"/>
              <a:t>Haga clic para modificar el estilo de título del patrón</a:t>
            </a:r>
            <a:endParaRPr lang="es-CL"/>
          </a:p>
        </p:txBody>
      </p:sp>
      <p:pic>
        <p:nvPicPr>
          <p:cNvPr id="2" name="Gráfico 1">
            <a:extLst>
              <a:ext uri="{FF2B5EF4-FFF2-40B4-BE49-F238E27FC236}">
                <a16:creationId xmlns:a16="http://schemas.microsoft.com/office/drawing/2014/main" id="{0E1DC264-3BD9-FAA9-2A7D-788B0D8D5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2098" y="4669203"/>
            <a:ext cx="3112236" cy="929562"/>
          </a:xfrm>
          <a:prstGeom prst="rect">
            <a:avLst/>
          </a:prstGeom>
        </p:spPr>
      </p:pic>
    </p:spTree>
    <p:extLst>
      <p:ext uri="{BB962C8B-B14F-4D97-AF65-F5344CB8AC3E}">
        <p14:creationId xmlns:p14="http://schemas.microsoft.com/office/powerpoint/2010/main" val="224366265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as - texto clar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E9BEB0-C416-42AD-B955-6F48F3B3A6DF}"/>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60">
            <a:extLst>
              <a:ext uri="{FF2B5EF4-FFF2-40B4-BE49-F238E27FC236}">
                <a16:creationId xmlns:a16="http://schemas.microsoft.com/office/drawing/2014/main" id="{28C29103-4403-4711-824E-A4AB43494315}"/>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5" name="Rectángulo 4">
            <a:extLst>
              <a:ext uri="{FF2B5EF4-FFF2-40B4-BE49-F238E27FC236}">
                <a16:creationId xmlns:a16="http://schemas.microsoft.com/office/drawing/2014/main" id="{3564939E-2FBC-49E8-A827-9F54B4BAE48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a:extLst>
              <a:ext uri="{FF2B5EF4-FFF2-40B4-BE49-F238E27FC236}">
                <a16:creationId xmlns:a16="http://schemas.microsoft.com/office/drawing/2014/main" id="{19D33FDA-C0AE-48FB-A01E-0109F2FF5B0A}"/>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A8605C62-10D1-4C64-98A5-98936C417D2E}"/>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4DBEFB16-50B1-44BC-9156-3FDF5CCD01EA}"/>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92BFBA5E-3781-4DE7-BA0F-6BF9E5105626}"/>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FF393795-EDA6-4217-A236-0DF968F27A66}"/>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2A4CB213-7214-4028-B7FB-16FCD6E6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sp>
        <p:nvSpPr>
          <p:cNvPr id="14" name="Marcador de texto 13">
            <a:extLst>
              <a:ext uri="{FF2B5EF4-FFF2-40B4-BE49-F238E27FC236}">
                <a16:creationId xmlns:a16="http://schemas.microsoft.com/office/drawing/2014/main" id="{F4329668-E5DA-4ED8-AF50-BED7C03C3FE7}"/>
              </a:ext>
            </a:extLst>
          </p:cNvPr>
          <p:cNvSpPr>
            <a:spLocks noGrp="1"/>
          </p:cNvSpPr>
          <p:nvPr>
            <p:ph type="body" sz="quarter" idx="10" hasCustomPrompt="1"/>
          </p:nvPr>
        </p:nvSpPr>
        <p:spPr>
          <a:xfrm>
            <a:off x="1774825" y="1269703"/>
            <a:ext cx="4321175" cy="647129"/>
          </a:xfrm>
          <a:solidFill>
            <a:schemeClr val="tx2">
              <a:lumMod val="75000"/>
              <a:alpha val="70000"/>
            </a:schemeClr>
          </a:solidFill>
        </p:spPr>
        <p:txBody>
          <a:bodyPr>
            <a:normAutofit/>
          </a:bodyPr>
          <a:lstStyle>
            <a:lvl1pPr marL="0" indent="0">
              <a:buNone/>
              <a:defRPr sz="2400">
                <a:solidFill>
                  <a:schemeClr val="bg1"/>
                </a:solidFill>
              </a:defRPr>
            </a:lvl1pPr>
          </a:lstStyle>
          <a:p>
            <a:pPr lvl="0"/>
            <a:r>
              <a:rPr lang="es-ES"/>
              <a:t>ENCABEZADO CONTENIDO</a:t>
            </a:r>
            <a:endParaRPr lang="es-CL"/>
          </a:p>
        </p:txBody>
      </p:sp>
      <p:sp>
        <p:nvSpPr>
          <p:cNvPr id="15" name="Marcador de texto 13">
            <a:extLst>
              <a:ext uri="{FF2B5EF4-FFF2-40B4-BE49-F238E27FC236}">
                <a16:creationId xmlns:a16="http://schemas.microsoft.com/office/drawing/2014/main" id="{D53E633B-DF69-43BE-AE3E-C8A72E303F99}"/>
              </a:ext>
            </a:extLst>
          </p:cNvPr>
          <p:cNvSpPr>
            <a:spLocks noGrp="1"/>
          </p:cNvSpPr>
          <p:nvPr>
            <p:ph type="body" sz="quarter" idx="11" hasCustomPrompt="1"/>
          </p:nvPr>
        </p:nvSpPr>
        <p:spPr>
          <a:xfrm>
            <a:off x="6815383" y="1269703"/>
            <a:ext cx="4321175" cy="647129"/>
          </a:xfrm>
          <a:solidFill>
            <a:schemeClr val="tx2">
              <a:lumMod val="75000"/>
              <a:alpha val="70000"/>
            </a:schemeClr>
          </a:solidFill>
        </p:spPr>
        <p:txBody>
          <a:bodyPr>
            <a:normAutofit/>
          </a:bodyPr>
          <a:lstStyle>
            <a:lvl1pPr marL="0" indent="0">
              <a:buNone/>
              <a:defRPr sz="2400">
                <a:solidFill>
                  <a:schemeClr val="bg1"/>
                </a:solidFill>
              </a:defRPr>
            </a:lvl1pPr>
          </a:lstStyle>
          <a:p>
            <a:pPr lvl="0"/>
            <a:r>
              <a:rPr lang="es-ES"/>
              <a:t>ENCABEZADO CONTENIDO</a:t>
            </a:r>
            <a:endParaRPr lang="es-CL"/>
          </a:p>
        </p:txBody>
      </p:sp>
      <p:sp>
        <p:nvSpPr>
          <p:cNvPr id="17" name="Marcador de contenido 16">
            <a:extLst>
              <a:ext uri="{FF2B5EF4-FFF2-40B4-BE49-F238E27FC236}">
                <a16:creationId xmlns:a16="http://schemas.microsoft.com/office/drawing/2014/main" id="{4CEC6D0B-B57B-4247-A499-623A4E162CD7}"/>
              </a:ext>
            </a:extLst>
          </p:cNvPr>
          <p:cNvSpPr>
            <a:spLocks noGrp="1"/>
          </p:cNvSpPr>
          <p:nvPr>
            <p:ph sz="quarter" idx="12"/>
          </p:nvPr>
        </p:nvSpPr>
        <p:spPr>
          <a:xfrm>
            <a:off x="1774825" y="2060848"/>
            <a:ext cx="4321175" cy="4247877"/>
          </a:xfrm>
          <a:solidFill>
            <a:schemeClr val="tx2">
              <a:lumMod val="75000"/>
              <a:alpha val="7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19" name="Marcador de contenido 18">
            <a:extLst>
              <a:ext uri="{FF2B5EF4-FFF2-40B4-BE49-F238E27FC236}">
                <a16:creationId xmlns:a16="http://schemas.microsoft.com/office/drawing/2014/main" id="{02A0366F-5088-4A1A-BECA-E6E5D7DBE912}"/>
              </a:ext>
            </a:extLst>
          </p:cNvPr>
          <p:cNvSpPr>
            <a:spLocks noGrp="1"/>
          </p:cNvSpPr>
          <p:nvPr>
            <p:ph sz="quarter" idx="13"/>
          </p:nvPr>
        </p:nvSpPr>
        <p:spPr>
          <a:xfrm>
            <a:off x="6815138" y="2060848"/>
            <a:ext cx="4321175" cy="4247877"/>
          </a:xfrm>
          <a:solidFill>
            <a:schemeClr val="tx2">
              <a:lumMod val="75000"/>
              <a:alpha val="7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2" name="Gráfico 11">
            <a:extLst>
              <a:ext uri="{FF2B5EF4-FFF2-40B4-BE49-F238E27FC236}">
                <a16:creationId xmlns:a16="http://schemas.microsoft.com/office/drawing/2014/main" id="{D23B755F-63CF-1229-A40A-50BF3EC5AF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1648621083"/>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Columnas - texto oscur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E9BEB0-C416-42AD-B955-6F48F3B3A6DF}"/>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60">
            <a:extLst>
              <a:ext uri="{FF2B5EF4-FFF2-40B4-BE49-F238E27FC236}">
                <a16:creationId xmlns:a16="http://schemas.microsoft.com/office/drawing/2014/main" id="{28C29103-4403-4711-824E-A4AB43494315}"/>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5" name="Rectángulo 4">
            <a:extLst>
              <a:ext uri="{FF2B5EF4-FFF2-40B4-BE49-F238E27FC236}">
                <a16:creationId xmlns:a16="http://schemas.microsoft.com/office/drawing/2014/main" id="{3564939E-2FBC-49E8-A827-9F54B4BAE48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a:extLst>
              <a:ext uri="{FF2B5EF4-FFF2-40B4-BE49-F238E27FC236}">
                <a16:creationId xmlns:a16="http://schemas.microsoft.com/office/drawing/2014/main" id="{19D33FDA-C0AE-48FB-A01E-0109F2FF5B0A}"/>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A8605C62-10D1-4C64-98A5-98936C417D2E}"/>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4DBEFB16-50B1-44BC-9156-3FDF5CCD01EA}"/>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92BFBA5E-3781-4DE7-BA0F-6BF9E5105626}"/>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FF393795-EDA6-4217-A236-0DF968F27A66}"/>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2A4CB213-7214-4028-B7FB-16FCD6E6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sp>
        <p:nvSpPr>
          <p:cNvPr id="14" name="Marcador de texto 13">
            <a:extLst>
              <a:ext uri="{FF2B5EF4-FFF2-40B4-BE49-F238E27FC236}">
                <a16:creationId xmlns:a16="http://schemas.microsoft.com/office/drawing/2014/main" id="{F4329668-E5DA-4ED8-AF50-BED7C03C3FE7}"/>
              </a:ext>
            </a:extLst>
          </p:cNvPr>
          <p:cNvSpPr>
            <a:spLocks noGrp="1"/>
          </p:cNvSpPr>
          <p:nvPr>
            <p:ph type="body" sz="quarter" idx="10" hasCustomPrompt="1"/>
          </p:nvPr>
        </p:nvSpPr>
        <p:spPr>
          <a:xfrm>
            <a:off x="1774825" y="1269703"/>
            <a:ext cx="4321175" cy="647129"/>
          </a:xfrm>
          <a:solidFill>
            <a:schemeClr val="bg1">
              <a:lumMod val="95000"/>
              <a:alpha val="80000"/>
            </a:schemeClr>
          </a:solidFill>
        </p:spPr>
        <p:txBody>
          <a:bodyPr>
            <a:normAutofit/>
          </a:bodyPr>
          <a:lstStyle>
            <a:lvl1pPr marL="0" indent="0">
              <a:buNone/>
              <a:defRPr sz="2400">
                <a:solidFill>
                  <a:schemeClr val="tx1"/>
                </a:solidFill>
              </a:defRPr>
            </a:lvl1pPr>
          </a:lstStyle>
          <a:p>
            <a:pPr lvl="0"/>
            <a:r>
              <a:rPr lang="es-ES"/>
              <a:t>ENCABEZADO CONTENIDO</a:t>
            </a:r>
            <a:endParaRPr lang="es-CL"/>
          </a:p>
        </p:txBody>
      </p:sp>
      <p:sp>
        <p:nvSpPr>
          <p:cNvPr id="15" name="Marcador de texto 13">
            <a:extLst>
              <a:ext uri="{FF2B5EF4-FFF2-40B4-BE49-F238E27FC236}">
                <a16:creationId xmlns:a16="http://schemas.microsoft.com/office/drawing/2014/main" id="{D53E633B-DF69-43BE-AE3E-C8A72E303F99}"/>
              </a:ext>
            </a:extLst>
          </p:cNvPr>
          <p:cNvSpPr>
            <a:spLocks noGrp="1"/>
          </p:cNvSpPr>
          <p:nvPr>
            <p:ph type="body" sz="quarter" idx="11" hasCustomPrompt="1"/>
          </p:nvPr>
        </p:nvSpPr>
        <p:spPr>
          <a:xfrm>
            <a:off x="6815383" y="1269703"/>
            <a:ext cx="4321175" cy="647129"/>
          </a:xfrm>
          <a:solidFill>
            <a:schemeClr val="bg1">
              <a:lumMod val="95000"/>
              <a:alpha val="80000"/>
            </a:schemeClr>
          </a:solidFill>
        </p:spPr>
        <p:txBody>
          <a:bodyPr>
            <a:normAutofit/>
          </a:bodyPr>
          <a:lstStyle>
            <a:lvl1pPr marL="0" indent="0">
              <a:buNone/>
              <a:defRPr sz="2400">
                <a:solidFill>
                  <a:schemeClr val="tx1"/>
                </a:solidFill>
              </a:defRPr>
            </a:lvl1pPr>
          </a:lstStyle>
          <a:p>
            <a:pPr lvl="0"/>
            <a:r>
              <a:rPr lang="es-ES"/>
              <a:t>ENCABEZADO CONTENIDO</a:t>
            </a:r>
            <a:endParaRPr lang="es-CL"/>
          </a:p>
        </p:txBody>
      </p:sp>
      <p:sp>
        <p:nvSpPr>
          <p:cNvPr id="17" name="Marcador de contenido 16">
            <a:extLst>
              <a:ext uri="{FF2B5EF4-FFF2-40B4-BE49-F238E27FC236}">
                <a16:creationId xmlns:a16="http://schemas.microsoft.com/office/drawing/2014/main" id="{4CEC6D0B-B57B-4247-A499-623A4E162CD7}"/>
              </a:ext>
            </a:extLst>
          </p:cNvPr>
          <p:cNvSpPr>
            <a:spLocks noGrp="1"/>
          </p:cNvSpPr>
          <p:nvPr>
            <p:ph sz="quarter" idx="12"/>
          </p:nvPr>
        </p:nvSpPr>
        <p:spPr>
          <a:xfrm>
            <a:off x="1774825" y="2060848"/>
            <a:ext cx="4321175" cy="4247877"/>
          </a:xfrm>
          <a:solidFill>
            <a:schemeClr val="bg1">
              <a:lumMod val="95000"/>
              <a:alpha val="70000"/>
            </a:schemeClr>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19" name="Marcador de contenido 18">
            <a:extLst>
              <a:ext uri="{FF2B5EF4-FFF2-40B4-BE49-F238E27FC236}">
                <a16:creationId xmlns:a16="http://schemas.microsoft.com/office/drawing/2014/main" id="{02A0366F-5088-4A1A-BECA-E6E5D7DBE912}"/>
              </a:ext>
            </a:extLst>
          </p:cNvPr>
          <p:cNvSpPr>
            <a:spLocks noGrp="1"/>
          </p:cNvSpPr>
          <p:nvPr>
            <p:ph sz="quarter" idx="13"/>
          </p:nvPr>
        </p:nvSpPr>
        <p:spPr>
          <a:xfrm>
            <a:off x="6815138" y="2060848"/>
            <a:ext cx="4321175" cy="4247877"/>
          </a:xfrm>
          <a:solidFill>
            <a:schemeClr val="bg1">
              <a:lumMod val="95000"/>
              <a:alpha val="70000"/>
            </a:schemeClr>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2" name="Gráfico 11">
            <a:extLst>
              <a:ext uri="{FF2B5EF4-FFF2-40B4-BE49-F238E27FC236}">
                <a16:creationId xmlns:a16="http://schemas.microsoft.com/office/drawing/2014/main" id="{D2575A25-E8DA-6DF1-A17B-5BF0F4B204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146528982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as - fondo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E9BEB0-C416-42AD-B955-6F48F3B3A6DF}"/>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60">
            <a:extLst>
              <a:ext uri="{FF2B5EF4-FFF2-40B4-BE49-F238E27FC236}">
                <a16:creationId xmlns:a16="http://schemas.microsoft.com/office/drawing/2014/main" id="{28C29103-4403-4711-824E-A4AB43494315}"/>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5" name="Rectángulo 4">
            <a:extLst>
              <a:ext uri="{FF2B5EF4-FFF2-40B4-BE49-F238E27FC236}">
                <a16:creationId xmlns:a16="http://schemas.microsoft.com/office/drawing/2014/main" id="{3564939E-2FBC-49E8-A827-9F54B4BAE48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a:extLst>
              <a:ext uri="{FF2B5EF4-FFF2-40B4-BE49-F238E27FC236}">
                <a16:creationId xmlns:a16="http://schemas.microsoft.com/office/drawing/2014/main" id="{19D33FDA-C0AE-48FB-A01E-0109F2FF5B0A}"/>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A8605C62-10D1-4C64-98A5-98936C417D2E}"/>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4DBEFB16-50B1-44BC-9156-3FDF5CCD01EA}"/>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92BFBA5E-3781-4DE7-BA0F-6BF9E5105626}"/>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FF393795-EDA6-4217-A236-0DF968F27A66}"/>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2A4CB213-7214-4028-B7FB-16FCD6E6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sp>
        <p:nvSpPr>
          <p:cNvPr id="14" name="Marcador de texto 13">
            <a:extLst>
              <a:ext uri="{FF2B5EF4-FFF2-40B4-BE49-F238E27FC236}">
                <a16:creationId xmlns:a16="http://schemas.microsoft.com/office/drawing/2014/main" id="{F4329668-E5DA-4ED8-AF50-BED7C03C3FE7}"/>
              </a:ext>
            </a:extLst>
          </p:cNvPr>
          <p:cNvSpPr>
            <a:spLocks noGrp="1"/>
          </p:cNvSpPr>
          <p:nvPr>
            <p:ph type="body" sz="quarter" idx="10" hasCustomPrompt="1"/>
          </p:nvPr>
        </p:nvSpPr>
        <p:spPr>
          <a:xfrm>
            <a:off x="1053851" y="1261543"/>
            <a:ext cx="3241949" cy="628826"/>
          </a:xfrm>
        </p:spPr>
        <p:txBody>
          <a:bodyPr>
            <a:normAutofit/>
          </a:bodyPr>
          <a:lstStyle>
            <a:lvl1pPr marL="0" indent="0">
              <a:buNone/>
              <a:defRPr sz="2400"/>
            </a:lvl1pPr>
          </a:lstStyle>
          <a:p>
            <a:pPr lvl="0"/>
            <a:r>
              <a:rPr lang="es-ES"/>
              <a:t>ENCABEZADO CONTENIDO</a:t>
            </a:r>
            <a:endParaRPr lang="es-CL"/>
          </a:p>
        </p:txBody>
      </p:sp>
      <p:sp>
        <p:nvSpPr>
          <p:cNvPr id="17" name="Marcador de contenido 16">
            <a:extLst>
              <a:ext uri="{FF2B5EF4-FFF2-40B4-BE49-F238E27FC236}">
                <a16:creationId xmlns:a16="http://schemas.microsoft.com/office/drawing/2014/main" id="{4CEC6D0B-B57B-4247-A499-623A4E162CD7}"/>
              </a:ext>
            </a:extLst>
          </p:cNvPr>
          <p:cNvSpPr>
            <a:spLocks noGrp="1"/>
          </p:cNvSpPr>
          <p:nvPr>
            <p:ph sz="quarter" idx="12"/>
          </p:nvPr>
        </p:nvSpPr>
        <p:spPr>
          <a:xfrm>
            <a:off x="1053851" y="2066479"/>
            <a:ext cx="3241949" cy="42340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16" name="Marcador de texto 13">
            <a:extLst>
              <a:ext uri="{FF2B5EF4-FFF2-40B4-BE49-F238E27FC236}">
                <a16:creationId xmlns:a16="http://schemas.microsoft.com/office/drawing/2014/main" id="{04A89C5D-6CC9-4984-A604-8C986BEFE551}"/>
              </a:ext>
            </a:extLst>
          </p:cNvPr>
          <p:cNvSpPr>
            <a:spLocks noGrp="1"/>
          </p:cNvSpPr>
          <p:nvPr>
            <p:ph type="body" sz="quarter" idx="13" hasCustomPrompt="1"/>
          </p:nvPr>
        </p:nvSpPr>
        <p:spPr>
          <a:xfrm>
            <a:off x="8614690" y="1261245"/>
            <a:ext cx="3241949" cy="628826"/>
          </a:xfrm>
        </p:spPr>
        <p:txBody>
          <a:bodyPr>
            <a:normAutofit/>
          </a:bodyPr>
          <a:lstStyle>
            <a:lvl1pPr marL="0" indent="0">
              <a:buNone/>
              <a:defRPr sz="2400"/>
            </a:lvl1pPr>
          </a:lstStyle>
          <a:p>
            <a:pPr lvl="0"/>
            <a:r>
              <a:rPr lang="es-ES"/>
              <a:t>ENCABEZADO CONTENIDO</a:t>
            </a:r>
            <a:endParaRPr lang="es-CL"/>
          </a:p>
        </p:txBody>
      </p:sp>
      <p:sp>
        <p:nvSpPr>
          <p:cNvPr id="18" name="Marcador de contenido 16">
            <a:extLst>
              <a:ext uri="{FF2B5EF4-FFF2-40B4-BE49-F238E27FC236}">
                <a16:creationId xmlns:a16="http://schemas.microsoft.com/office/drawing/2014/main" id="{21A18D73-A742-45B5-8639-292B6ED0953A}"/>
              </a:ext>
            </a:extLst>
          </p:cNvPr>
          <p:cNvSpPr>
            <a:spLocks noGrp="1"/>
          </p:cNvSpPr>
          <p:nvPr>
            <p:ph sz="quarter" idx="14"/>
          </p:nvPr>
        </p:nvSpPr>
        <p:spPr>
          <a:xfrm>
            <a:off x="8614690" y="2066181"/>
            <a:ext cx="3241949" cy="42340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0" name="Marcador de texto 13">
            <a:extLst>
              <a:ext uri="{FF2B5EF4-FFF2-40B4-BE49-F238E27FC236}">
                <a16:creationId xmlns:a16="http://schemas.microsoft.com/office/drawing/2014/main" id="{1A4DF27F-9116-4262-9D4D-B0F285DF73A5}"/>
              </a:ext>
            </a:extLst>
          </p:cNvPr>
          <p:cNvSpPr>
            <a:spLocks noGrp="1"/>
          </p:cNvSpPr>
          <p:nvPr>
            <p:ph type="body" sz="quarter" idx="15" hasCustomPrompt="1"/>
          </p:nvPr>
        </p:nvSpPr>
        <p:spPr>
          <a:xfrm>
            <a:off x="4834270" y="1255912"/>
            <a:ext cx="3241949" cy="628826"/>
          </a:xfrm>
        </p:spPr>
        <p:txBody>
          <a:bodyPr>
            <a:normAutofit/>
          </a:bodyPr>
          <a:lstStyle>
            <a:lvl1pPr marL="0" indent="0">
              <a:buNone/>
              <a:defRPr sz="2400"/>
            </a:lvl1pPr>
          </a:lstStyle>
          <a:p>
            <a:pPr lvl="0"/>
            <a:r>
              <a:rPr lang="es-ES"/>
              <a:t>ENCABEZADO CONTENIDO</a:t>
            </a:r>
            <a:endParaRPr lang="es-CL"/>
          </a:p>
        </p:txBody>
      </p:sp>
      <p:sp>
        <p:nvSpPr>
          <p:cNvPr id="21" name="Marcador de contenido 16">
            <a:extLst>
              <a:ext uri="{FF2B5EF4-FFF2-40B4-BE49-F238E27FC236}">
                <a16:creationId xmlns:a16="http://schemas.microsoft.com/office/drawing/2014/main" id="{D7655EA1-19C8-41C2-BAE0-7A21D54633B5}"/>
              </a:ext>
            </a:extLst>
          </p:cNvPr>
          <p:cNvSpPr>
            <a:spLocks noGrp="1"/>
          </p:cNvSpPr>
          <p:nvPr>
            <p:ph sz="quarter" idx="16"/>
          </p:nvPr>
        </p:nvSpPr>
        <p:spPr>
          <a:xfrm>
            <a:off x="4834270" y="2060848"/>
            <a:ext cx="3241949" cy="42340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2" name="Gráfico 11">
            <a:extLst>
              <a:ext uri="{FF2B5EF4-FFF2-40B4-BE49-F238E27FC236}">
                <a16:creationId xmlns:a16="http://schemas.microsoft.com/office/drawing/2014/main" id="{F9E38BD8-4771-10D9-16C3-6D8F8B884C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259609605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as - texto clar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E9BEB0-C416-42AD-B955-6F48F3B3A6DF}"/>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60">
            <a:extLst>
              <a:ext uri="{FF2B5EF4-FFF2-40B4-BE49-F238E27FC236}">
                <a16:creationId xmlns:a16="http://schemas.microsoft.com/office/drawing/2014/main" id="{28C29103-4403-4711-824E-A4AB43494315}"/>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5" name="Rectángulo 4">
            <a:extLst>
              <a:ext uri="{FF2B5EF4-FFF2-40B4-BE49-F238E27FC236}">
                <a16:creationId xmlns:a16="http://schemas.microsoft.com/office/drawing/2014/main" id="{3564939E-2FBC-49E8-A827-9F54B4BAE48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a:extLst>
              <a:ext uri="{FF2B5EF4-FFF2-40B4-BE49-F238E27FC236}">
                <a16:creationId xmlns:a16="http://schemas.microsoft.com/office/drawing/2014/main" id="{19D33FDA-C0AE-48FB-A01E-0109F2FF5B0A}"/>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A8605C62-10D1-4C64-98A5-98936C417D2E}"/>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4DBEFB16-50B1-44BC-9156-3FDF5CCD01EA}"/>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92BFBA5E-3781-4DE7-BA0F-6BF9E5105626}"/>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FF393795-EDA6-4217-A236-0DF968F27A66}"/>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2A4CB213-7214-4028-B7FB-16FCD6E6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sp>
        <p:nvSpPr>
          <p:cNvPr id="14" name="Marcador de texto 13">
            <a:extLst>
              <a:ext uri="{FF2B5EF4-FFF2-40B4-BE49-F238E27FC236}">
                <a16:creationId xmlns:a16="http://schemas.microsoft.com/office/drawing/2014/main" id="{F4329668-E5DA-4ED8-AF50-BED7C03C3FE7}"/>
              </a:ext>
            </a:extLst>
          </p:cNvPr>
          <p:cNvSpPr>
            <a:spLocks noGrp="1"/>
          </p:cNvSpPr>
          <p:nvPr>
            <p:ph type="body" sz="quarter" idx="10" hasCustomPrompt="1"/>
          </p:nvPr>
        </p:nvSpPr>
        <p:spPr>
          <a:xfrm>
            <a:off x="1053851" y="1261543"/>
            <a:ext cx="3241949" cy="628826"/>
          </a:xfrm>
          <a:solidFill>
            <a:schemeClr val="tx2">
              <a:lumMod val="75000"/>
              <a:alpha val="70000"/>
            </a:schemeClr>
          </a:solidFill>
        </p:spPr>
        <p:txBody>
          <a:bodyPr>
            <a:normAutofit/>
          </a:bodyPr>
          <a:lstStyle>
            <a:lvl1pPr marL="0" indent="0">
              <a:buNone/>
              <a:defRPr sz="2400">
                <a:solidFill>
                  <a:schemeClr val="bg1"/>
                </a:solidFill>
              </a:defRPr>
            </a:lvl1pPr>
          </a:lstStyle>
          <a:p>
            <a:pPr lvl="0"/>
            <a:r>
              <a:rPr lang="es-ES"/>
              <a:t>ENCABEZADO CONTENIDO</a:t>
            </a:r>
            <a:endParaRPr lang="es-CL"/>
          </a:p>
        </p:txBody>
      </p:sp>
      <p:sp>
        <p:nvSpPr>
          <p:cNvPr id="17" name="Marcador de contenido 16">
            <a:extLst>
              <a:ext uri="{FF2B5EF4-FFF2-40B4-BE49-F238E27FC236}">
                <a16:creationId xmlns:a16="http://schemas.microsoft.com/office/drawing/2014/main" id="{4CEC6D0B-B57B-4247-A499-623A4E162CD7}"/>
              </a:ext>
            </a:extLst>
          </p:cNvPr>
          <p:cNvSpPr>
            <a:spLocks noGrp="1"/>
          </p:cNvSpPr>
          <p:nvPr>
            <p:ph sz="quarter" idx="12"/>
          </p:nvPr>
        </p:nvSpPr>
        <p:spPr>
          <a:xfrm>
            <a:off x="1053851" y="2066479"/>
            <a:ext cx="3241949" cy="4234085"/>
          </a:xfrm>
          <a:solidFill>
            <a:schemeClr val="tx2">
              <a:lumMod val="75000"/>
              <a:alpha val="7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16" name="Marcador de texto 13">
            <a:extLst>
              <a:ext uri="{FF2B5EF4-FFF2-40B4-BE49-F238E27FC236}">
                <a16:creationId xmlns:a16="http://schemas.microsoft.com/office/drawing/2014/main" id="{04A89C5D-6CC9-4984-A604-8C986BEFE551}"/>
              </a:ext>
            </a:extLst>
          </p:cNvPr>
          <p:cNvSpPr>
            <a:spLocks noGrp="1"/>
          </p:cNvSpPr>
          <p:nvPr>
            <p:ph type="body" sz="quarter" idx="13" hasCustomPrompt="1"/>
          </p:nvPr>
        </p:nvSpPr>
        <p:spPr>
          <a:xfrm>
            <a:off x="8614690" y="1261245"/>
            <a:ext cx="3241949" cy="628826"/>
          </a:xfrm>
          <a:solidFill>
            <a:schemeClr val="tx2">
              <a:lumMod val="75000"/>
              <a:alpha val="70000"/>
            </a:schemeClr>
          </a:solidFill>
        </p:spPr>
        <p:txBody>
          <a:bodyPr>
            <a:normAutofit/>
          </a:bodyPr>
          <a:lstStyle>
            <a:lvl1pPr marL="0" indent="0">
              <a:buNone/>
              <a:defRPr sz="2400">
                <a:solidFill>
                  <a:schemeClr val="bg1"/>
                </a:solidFill>
              </a:defRPr>
            </a:lvl1pPr>
          </a:lstStyle>
          <a:p>
            <a:pPr lvl="0"/>
            <a:r>
              <a:rPr lang="es-ES"/>
              <a:t>ENCABEZADO CONTENIDO</a:t>
            </a:r>
            <a:endParaRPr lang="es-CL"/>
          </a:p>
        </p:txBody>
      </p:sp>
      <p:sp>
        <p:nvSpPr>
          <p:cNvPr id="18" name="Marcador de contenido 16">
            <a:extLst>
              <a:ext uri="{FF2B5EF4-FFF2-40B4-BE49-F238E27FC236}">
                <a16:creationId xmlns:a16="http://schemas.microsoft.com/office/drawing/2014/main" id="{21A18D73-A742-45B5-8639-292B6ED0953A}"/>
              </a:ext>
            </a:extLst>
          </p:cNvPr>
          <p:cNvSpPr>
            <a:spLocks noGrp="1"/>
          </p:cNvSpPr>
          <p:nvPr>
            <p:ph sz="quarter" idx="14"/>
          </p:nvPr>
        </p:nvSpPr>
        <p:spPr>
          <a:xfrm>
            <a:off x="8614690" y="2066181"/>
            <a:ext cx="3241949" cy="4234085"/>
          </a:xfrm>
          <a:solidFill>
            <a:schemeClr val="tx2">
              <a:lumMod val="75000"/>
              <a:alpha val="7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0" name="Marcador de texto 13">
            <a:extLst>
              <a:ext uri="{FF2B5EF4-FFF2-40B4-BE49-F238E27FC236}">
                <a16:creationId xmlns:a16="http://schemas.microsoft.com/office/drawing/2014/main" id="{1A4DF27F-9116-4262-9D4D-B0F285DF73A5}"/>
              </a:ext>
            </a:extLst>
          </p:cNvPr>
          <p:cNvSpPr>
            <a:spLocks noGrp="1"/>
          </p:cNvSpPr>
          <p:nvPr>
            <p:ph type="body" sz="quarter" idx="15" hasCustomPrompt="1"/>
          </p:nvPr>
        </p:nvSpPr>
        <p:spPr>
          <a:xfrm>
            <a:off x="4834270" y="1255912"/>
            <a:ext cx="3241949" cy="628826"/>
          </a:xfrm>
          <a:solidFill>
            <a:schemeClr val="tx2">
              <a:lumMod val="75000"/>
              <a:alpha val="70000"/>
            </a:schemeClr>
          </a:solidFill>
        </p:spPr>
        <p:txBody>
          <a:bodyPr>
            <a:normAutofit/>
          </a:bodyPr>
          <a:lstStyle>
            <a:lvl1pPr marL="0" indent="0">
              <a:buNone/>
              <a:defRPr sz="2400">
                <a:solidFill>
                  <a:schemeClr val="bg1"/>
                </a:solidFill>
              </a:defRPr>
            </a:lvl1pPr>
          </a:lstStyle>
          <a:p>
            <a:pPr lvl="0"/>
            <a:r>
              <a:rPr lang="es-ES"/>
              <a:t>ENCABEZADO CONTENIDO</a:t>
            </a:r>
            <a:endParaRPr lang="es-CL"/>
          </a:p>
        </p:txBody>
      </p:sp>
      <p:sp>
        <p:nvSpPr>
          <p:cNvPr id="21" name="Marcador de contenido 16">
            <a:extLst>
              <a:ext uri="{FF2B5EF4-FFF2-40B4-BE49-F238E27FC236}">
                <a16:creationId xmlns:a16="http://schemas.microsoft.com/office/drawing/2014/main" id="{D7655EA1-19C8-41C2-BAE0-7A21D54633B5}"/>
              </a:ext>
            </a:extLst>
          </p:cNvPr>
          <p:cNvSpPr>
            <a:spLocks noGrp="1"/>
          </p:cNvSpPr>
          <p:nvPr>
            <p:ph sz="quarter" idx="16"/>
          </p:nvPr>
        </p:nvSpPr>
        <p:spPr>
          <a:xfrm>
            <a:off x="4834270" y="2060848"/>
            <a:ext cx="3241949" cy="4234085"/>
          </a:xfrm>
          <a:solidFill>
            <a:schemeClr val="tx2">
              <a:lumMod val="75000"/>
              <a:alpha val="7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2" name="Gráfico 11">
            <a:extLst>
              <a:ext uri="{FF2B5EF4-FFF2-40B4-BE49-F238E27FC236}">
                <a16:creationId xmlns:a16="http://schemas.microsoft.com/office/drawing/2014/main" id="{2DB849FB-E8C2-39FA-2183-F264D08D49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2780991680"/>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as - texto oscur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E9BEB0-C416-42AD-B955-6F48F3B3A6DF}"/>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60">
            <a:extLst>
              <a:ext uri="{FF2B5EF4-FFF2-40B4-BE49-F238E27FC236}">
                <a16:creationId xmlns:a16="http://schemas.microsoft.com/office/drawing/2014/main" id="{28C29103-4403-4711-824E-A4AB43494315}"/>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5" name="Rectángulo 4">
            <a:extLst>
              <a:ext uri="{FF2B5EF4-FFF2-40B4-BE49-F238E27FC236}">
                <a16:creationId xmlns:a16="http://schemas.microsoft.com/office/drawing/2014/main" id="{3564939E-2FBC-49E8-A827-9F54B4BAE48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a:extLst>
              <a:ext uri="{FF2B5EF4-FFF2-40B4-BE49-F238E27FC236}">
                <a16:creationId xmlns:a16="http://schemas.microsoft.com/office/drawing/2014/main" id="{19D33FDA-C0AE-48FB-A01E-0109F2FF5B0A}"/>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A8605C62-10D1-4C64-98A5-98936C417D2E}"/>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4DBEFB16-50B1-44BC-9156-3FDF5CCD01EA}"/>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92BFBA5E-3781-4DE7-BA0F-6BF9E5105626}"/>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FF393795-EDA6-4217-A236-0DF968F27A66}"/>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2A4CB213-7214-4028-B7FB-16FCD6E6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sp>
        <p:nvSpPr>
          <p:cNvPr id="14" name="Marcador de texto 13">
            <a:extLst>
              <a:ext uri="{FF2B5EF4-FFF2-40B4-BE49-F238E27FC236}">
                <a16:creationId xmlns:a16="http://schemas.microsoft.com/office/drawing/2014/main" id="{F4329668-E5DA-4ED8-AF50-BED7C03C3FE7}"/>
              </a:ext>
            </a:extLst>
          </p:cNvPr>
          <p:cNvSpPr>
            <a:spLocks noGrp="1"/>
          </p:cNvSpPr>
          <p:nvPr>
            <p:ph type="body" sz="quarter" idx="10" hasCustomPrompt="1"/>
          </p:nvPr>
        </p:nvSpPr>
        <p:spPr>
          <a:xfrm>
            <a:off x="1053851" y="1261543"/>
            <a:ext cx="3241949" cy="628826"/>
          </a:xfrm>
          <a:solidFill>
            <a:schemeClr val="bg1">
              <a:lumMod val="95000"/>
              <a:alpha val="80000"/>
            </a:schemeClr>
          </a:solidFill>
        </p:spPr>
        <p:txBody>
          <a:bodyPr>
            <a:normAutofit/>
          </a:bodyPr>
          <a:lstStyle>
            <a:lvl1pPr marL="0" indent="0">
              <a:buNone/>
              <a:defRPr sz="2400">
                <a:solidFill>
                  <a:schemeClr val="tx1"/>
                </a:solidFill>
              </a:defRPr>
            </a:lvl1pPr>
          </a:lstStyle>
          <a:p>
            <a:pPr lvl="0"/>
            <a:r>
              <a:rPr lang="es-ES"/>
              <a:t>ENCABEZADO CONTENIDO</a:t>
            </a:r>
            <a:endParaRPr lang="es-CL"/>
          </a:p>
        </p:txBody>
      </p:sp>
      <p:sp>
        <p:nvSpPr>
          <p:cNvPr id="17" name="Marcador de contenido 16">
            <a:extLst>
              <a:ext uri="{FF2B5EF4-FFF2-40B4-BE49-F238E27FC236}">
                <a16:creationId xmlns:a16="http://schemas.microsoft.com/office/drawing/2014/main" id="{4CEC6D0B-B57B-4247-A499-623A4E162CD7}"/>
              </a:ext>
            </a:extLst>
          </p:cNvPr>
          <p:cNvSpPr>
            <a:spLocks noGrp="1"/>
          </p:cNvSpPr>
          <p:nvPr>
            <p:ph sz="quarter" idx="12"/>
          </p:nvPr>
        </p:nvSpPr>
        <p:spPr>
          <a:xfrm>
            <a:off x="1053851" y="2066479"/>
            <a:ext cx="3241949" cy="4234085"/>
          </a:xfrm>
          <a:solidFill>
            <a:schemeClr val="bg1">
              <a:lumMod val="95000"/>
              <a:alpha val="70000"/>
            </a:schemeClr>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16" name="Marcador de texto 13">
            <a:extLst>
              <a:ext uri="{FF2B5EF4-FFF2-40B4-BE49-F238E27FC236}">
                <a16:creationId xmlns:a16="http://schemas.microsoft.com/office/drawing/2014/main" id="{04A89C5D-6CC9-4984-A604-8C986BEFE551}"/>
              </a:ext>
            </a:extLst>
          </p:cNvPr>
          <p:cNvSpPr>
            <a:spLocks noGrp="1"/>
          </p:cNvSpPr>
          <p:nvPr>
            <p:ph type="body" sz="quarter" idx="13" hasCustomPrompt="1"/>
          </p:nvPr>
        </p:nvSpPr>
        <p:spPr>
          <a:xfrm>
            <a:off x="8614690" y="1261245"/>
            <a:ext cx="3241949" cy="628826"/>
          </a:xfrm>
          <a:solidFill>
            <a:schemeClr val="bg1">
              <a:lumMod val="95000"/>
              <a:alpha val="80000"/>
            </a:schemeClr>
          </a:solidFill>
        </p:spPr>
        <p:txBody>
          <a:bodyPr>
            <a:normAutofit/>
          </a:bodyPr>
          <a:lstStyle>
            <a:lvl1pPr marL="0" indent="0">
              <a:buNone/>
              <a:defRPr sz="2400">
                <a:solidFill>
                  <a:schemeClr val="tx1"/>
                </a:solidFill>
              </a:defRPr>
            </a:lvl1pPr>
          </a:lstStyle>
          <a:p>
            <a:pPr lvl="0"/>
            <a:r>
              <a:rPr lang="es-ES"/>
              <a:t>ENCABEZADO CONTENIDO</a:t>
            </a:r>
            <a:endParaRPr lang="es-CL"/>
          </a:p>
        </p:txBody>
      </p:sp>
      <p:sp>
        <p:nvSpPr>
          <p:cNvPr id="18" name="Marcador de contenido 16">
            <a:extLst>
              <a:ext uri="{FF2B5EF4-FFF2-40B4-BE49-F238E27FC236}">
                <a16:creationId xmlns:a16="http://schemas.microsoft.com/office/drawing/2014/main" id="{21A18D73-A742-45B5-8639-292B6ED0953A}"/>
              </a:ext>
            </a:extLst>
          </p:cNvPr>
          <p:cNvSpPr>
            <a:spLocks noGrp="1"/>
          </p:cNvSpPr>
          <p:nvPr>
            <p:ph sz="quarter" idx="14"/>
          </p:nvPr>
        </p:nvSpPr>
        <p:spPr>
          <a:xfrm>
            <a:off x="8614690" y="2066181"/>
            <a:ext cx="3241949" cy="4234085"/>
          </a:xfrm>
          <a:solidFill>
            <a:schemeClr val="bg1">
              <a:lumMod val="95000"/>
              <a:alpha val="70000"/>
            </a:schemeClr>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0" name="Marcador de texto 13">
            <a:extLst>
              <a:ext uri="{FF2B5EF4-FFF2-40B4-BE49-F238E27FC236}">
                <a16:creationId xmlns:a16="http://schemas.microsoft.com/office/drawing/2014/main" id="{1A4DF27F-9116-4262-9D4D-B0F285DF73A5}"/>
              </a:ext>
            </a:extLst>
          </p:cNvPr>
          <p:cNvSpPr>
            <a:spLocks noGrp="1"/>
          </p:cNvSpPr>
          <p:nvPr>
            <p:ph type="body" sz="quarter" idx="15" hasCustomPrompt="1"/>
          </p:nvPr>
        </p:nvSpPr>
        <p:spPr>
          <a:xfrm>
            <a:off x="4834270" y="1255912"/>
            <a:ext cx="3241949" cy="628826"/>
          </a:xfrm>
          <a:solidFill>
            <a:schemeClr val="bg1">
              <a:lumMod val="95000"/>
              <a:alpha val="80000"/>
            </a:schemeClr>
          </a:solidFill>
        </p:spPr>
        <p:txBody>
          <a:bodyPr>
            <a:normAutofit/>
          </a:bodyPr>
          <a:lstStyle>
            <a:lvl1pPr marL="0" indent="0">
              <a:buNone/>
              <a:defRPr sz="2400">
                <a:solidFill>
                  <a:schemeClr val="tx1"/>
                </a:solidFill>
              </a:defRPr>
            </a:lvl1pPr>
          </a:lstStyle>
          <a:p>
            <a:pPr lvl="0"/>
            <a:r>
              <a:rPr lang="es-ES"/>
              <a:t>ENCABEZADO CONTENIDO</a:t>
            </a:r>
            <a:endParaRPr lang="es-CL"/>
          </a:p>
        </p:txBody>
      </p:sp>
      <p:sp>
        <p:nvSpPr>
          <p:cNvPr id="21" name="Marcador de contenido 16">
            <a:extLst>
              <a:ext uri="{FF2B5EF4-FFF2-40B4-BE49-F238E27FC236}">
                <a16:creationId xmlns:a16="http://schemas.microsoft.com/office/drawing/2014/main" id="{D7655EA1-19C8-41C2-BAE0-7A21D54633B5}"/>
              </a:ext>
            </a:extLst>
          </p:cNvPr>
          <p:cNvSpPr>
            <a:spLocks noGrp="1"/>
          </p:cNvSpPr>
          <p:nvPr>
            <p:ph sz="quarter" idx="16"/>
          </p:nvPr>
        </p:nvSpPr>
        <p:spPr>
          <a:xfrm>
            <a:off x="4834270" y="2060848"/>
            <a:ext cx="3241949" cy="4234085"/>
          </a:xfrm>
          <a:solidFill>
            <a:schemeClr val="bg1">
              <a:lumMod val="95000"/>
              <a:alpha val="70000"/>
            </a:schemeClr>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2" name="Gráfico 11">
            <a:extLst>
              <a:ext uri="{FF2B5EF4-FFF2-40B4-BE49-F238E27FC236}">
                <a16:creationId xmlns:a16="http://schemas.microsoft.com/office/drawing/2014/main" id="{C002B66C-ABA8-7137-517E-5A630F563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26736969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27CFB3B-F757-4F61-9CDE-885F645FB06B}"/>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Título 60">
            <a:extLst>
              <a:ext uri="{FF2B5EF4-FFF2-40B4-BE49-F238E27FC236}">
                <a16:creationId xmlns:a16="http://schemas.microsoft.com/office/drawing/2014/main" id="{0EC5257C-16F8-42B2-AC39-FE1C24938A4F}"/>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sp>
        <p:nvSpPr>
          <p:cNvPr id="8" name="Rectángulo 7">
            <a:extLst>
              <a:ext uri="{FF2B5EF4-FFF2-40B4-BE49-F238E27FC236}">
                <a16:creationId xmlns:a16="http://schemas.microsoft.com/office/drawing/2014/main" id="{79750D97-7F80-4C4F-81D9-1787262CA55E}"/>
              </a:ext>
            </a:extLst>
          </p:cNvPr>
          <p:cNvSpPr/>
          <p:nvPr/>
        </p:nvSpPr>
        <p:spPr>
          <a:xfrm>
            <a:off x="0"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36435C5-F685-4AD8-A5F6-E21310DFC4C7}"/>
              </a:ext>
            </a:extLst>
          </p:cNvPr>
          <p:cNvSpPr/>
          <p:nvPr/>
        </p:nvSpPr>
        <p:spPr>
          <a:xfrm>
            <a:off x="0"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558E4CF2-B733-429A-8F8C-CAE35AB2F086}"/>
              </a:ext>
            </a:extLst>
          </p:cNvPr>
          <p:cNvSpPr/>
          <p:nvPr/>
        </p:nvSpPr>
        <p:spPr>
          <a:xfrm>
            <a:off x="0"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a:extLst>
              <a:ext uri="{FF2B5EF4-FFF2-40B4-BE49-F238E27FC236}">
                <a16:creationId xmlns:a16="http://schemas.microsoft.com/office/drawing/2014/main" id="{BC371527-5576-4F46-B8DF-BC40EFEF483F}"/>
              </a:ext>
            </a:extLst>
          </p:cNvPr>
          <p:cNvSpPr/>
          <p:nvPr/>
        </p:nvSpPr>
        <p:spPr>
          <a:xfrm>
            <a:off x="0"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a:extLst>
              <a:ext uri="{FF2B5EF4-FFF2-40B4-BE49-F238E27FC236}">
                <a16:creationId xmlns:a16="http://schemas.microsoft.com/office/drawing/2014/main" id="{D3023E2D-24E6-46A1-863E-A4FF0DABF731}"/>
              </a:ext>
            </a:extLst>
          </p:cNvPr>
          <p:cNvSpPr/>
          <p:nvPr/>
        </p:nvSpPr>
        <p:spPr>
          <a:xfrm>
            <a:off x="0"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ángulo 12">
            <a:extLst>
              <a:ext uri="{FF2B5EF4-FFF2-40B4-BE49-F238E27FC236}">
                <a16:creationId xmlns:a16="http://schemas.microsoft.com/office/drawing/2014/main" id="{A0ABAA21-4B92-475C-B042-C932547FC8A1}"/>
              </a:ext>
            </a:extLst>
          </p:cNvPr>
          <p:cNvSpPr/>
          <p:nvPr/>
        </p:nvSpPr>
        <p:spPr>
          <a:xfrm>
            <a:off x="0"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 name="Imagen 13">
            <a:extLst>
              <a:ext uri="{FF2B5EF4-FFF2-40B4-BE49-F238E27FC236}">
                <a16:creationId xmlns:a16="http://schemas.microsoft.com/office/drawing/2014/main" id="{E9F0AF5B-70D3-4192-880E-9F9CDC9C2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32581" y="2266355"/>
            <a:ext cx="6858000" cy="2325290"/>
          </a:xfrm>
          <a:prstGeom prst="rect">
            <a:avLst/>
          </a:prstGeom>
        </p:spPr>
      </p:pic>
      <p:pic>
        <p:nvPicPr>
          <p:cNvPr id="2" name="Gráfico 1">
            <a:extLst>
              <a:ext uri="{FF2B5EF4-FFF2-40B4-BE49-F238E27FC236}">
                <a16:creationId xmlns:a16="http://schemas.microsoft.com/office/drawing/2014/main" id="{9171A3CB-575B-3C67-26F2-92CD0FCEE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569573515"/>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n blanco - solo ti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27CFB3B-F757-4F61-9CDE-885F645FB06B}"/>
              </a:ext>
            </a:extLst>
          </p:cNvPr>
          <p:cNvSpPr/>
          <p:nvPr/>
        </p:nvSpPr>
        <p:spPr>
          <a:xfrm>
            <a:off x="-1587" y="0"/>
            <a:ext cx="12193587"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Título 60">
            <a:extLst>
              <a:ext uri="{FF2B5EF4-FFF2-40B4-BE49-F238E27FC236}">
                <a16:creationId xmlns:a16="http://schemas.microsoft.com/office/drawing/2014/main" id="{0EC5257C-16F8-42B2-AC39-FE1C24938A4F}"/>
              </a:ext>
            </a:extLst>
          </p:cNvPr>
          <p:cNvSpPr>
            <a:spLocks noGrp="1"/>
          </p:cNvSpPr>
          <p:nvPr>
            <p:ph type="title" hasCustomPrompt="1"/>
          </p:nvPr>
        </p:nvSpPr>
        <p:spPr>
          <a:xfrm>
            <a:off x="333774" y="90609"/>
            <a:ext cx="9389182" cy="538862"/>
          </a:xfrm>
        </p:spPr>
        <p:txBody>
          <a:bodyPr>
            <a:normAutofit/>
          </a:bodyPr>
          <a:lstStyle>
            <a:lvl1pPr>
              <a:defRPr sz="2800" b="1">
                <a:solidFill>
                  <a:schemeClr val="bg1"/>
                </a:solidFill>
              </a:defRPr>
            </a:lvl1pPr>
          </a:lstStyle>
          <a:p>
            <a:r>
              <a:rPr lang="es-ES"/>
              <a:t>Título imagen</a:t>
            </a:r>
            <a:endParaRPr lang="es-CL"/>
          </a:p>
        </p:txBody>
      </p:sp>
      <p:pic>
        <p:nvPicPr>
          <p:cNvPr id="2" name="Gráfico 1">
            <a:extLst>
              <a:ext uri="{FF2B5EF4-FFF2-40B4-BE49-F238E27FC236}">
                <a16:creationId xmlns:a16="http://schemas.microsoft.com/office/drawing/2014/main" id="{5548760D-3D5E-50F2-49D1-0B71B19BEE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242614995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presentación - clar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67A5F4BD-4F92-44C8-B5F5-654C15DE4B2B}"/>
              </a:ext>
            </a:extLst>
          </p:cNvPr>
          <p:cNvSpPr/>
          <p:nvPr/>
        </p:nvSpPr>
        <p:spPr>
          <a:xfrm>
            <a:off x="-6966" y="0"/>
            <a:ext cx="12198966"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Flecha: cheurón 7">
            <a:extLst>
              <a:ext uri="{FF2B5EF4-FFF2-40B4-BE49-F238E27FC236}">
                <a16:creationId xmlns:a16="http://schemas.microsoft.com/office/drawing/2014/main" id="{D9F26C74-FCAD-46D9-9BAF-66D2239942EF}"/>
              </a:ext>
            </a:extLst>
          </p:cNvPr>
          <p:cNvSpPr/>
          <p:nvPr/>
        </p:nvSpPr>
        <p:spPr>
          <a:xfrm>
            <a:off x="4655840" y="1268759"/>
            <a:ext cx="1714501" cy="4320480"/>
          </a:xfrm>
          <a:prstGeom prst="chevron">
            <a:avLst/>
          </a:prstGeom>
          <a:solidFill>
            <a:schemeClr val="accent6">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9" name="Flecha: cheurón 8">
            <a:extLst>
              <a:ext uri="{FF2B5EF4-FFF2-40B4-BE49-F238E27FC236}">
                <a16:creationId xmlns:a16="http://schemas.microsoft.com/office/drawing/2014/main" id="{8CF3BD85-25D1-480F-90A7-4BA0EF88E76C}"/>
              </a:ext>
            </a:extLst>
          </p:cNvPr>
          <p:cNvSpPr/>
          <p:nvPr/>
        </p:nvSpPr>
        <p:spPr>
          <a:xfrm>
            <a:off x="5511453" y="1268760"/>
            <a:ext cx="2155032" cy="4320480"/>
          </a:xfrm>
          <a:custGeom>
            <a:avLst/>
            <a:gdLst>
              <a:gd name="connsiteX0" fmla="*/ 0 w 1714501"/>
              <a:gd name="connsiteY0" fmla="*/ 0 h 4320480"/>
              <a:gd name="connsiteX1" fmla="*/ 857251 w 1714501"/>
              <a:gd name="connsiteY1" fmla="*/ 0 h 4320480"/>
              <a:gd name="connsiteX2" fmla="*/ 1714501 w 1714501"/>
              <a:gd name="connsiteY2" fmla="*/ 2160240 h 4320480"/>
              <a:gd name="connsiteX3" fmla="*/ 857251 w 1714501"/>
              <a:gd name="connsiteY3" fmla="*/ 4320480 h 4320480"/>
              <a:gd name="connsiteX4" fmla="*/ 0 w 1714501"/>
              <a:gd name="connsiteY4" fmla="*/ 4320480 h 4320480"/>
              <a:gd name="connsiteX5" fmla="*/ 857251 w 1714501"/>
              <a:gd name="connsiteY5" fmla="*/ 2160240 h 4320480"/>
              <a:gd name="connsiteX6" fmla="*/ 0 w 1714501"/>
              <a:gd name="connsiteY6" fmla="*/ 0 h 4320480"/>
              <a:gd name="connsiteX0" fmla="*/ 0 w 1714501"/>
              <a:gd name="connsiteY0" fmla="*/ 0 h 4320480"/>
              <a:gd name="connsiteX1" fmla="*/ 857251 w 1714501"/>
              <a:gd name="connsiteY1" fmla="*/ 0 h 4320480"/>
              <a:gd name="connsiteX2" fmla="*/ 1714501 w 1714501"/>
              <a:gd name="connsiteY2" fmla="*/ 2160240 h 4320480"/>
              <a:gd name="connsiteX3" fmla="*/ 857251 w 1714501"/>
              <a:gd name="connsiteY3" fmla="*/ 4320480 h 4320480"/>
              <a:gd name="connsiteX4" fmla="*/ 0 w 1714501"/>
              <a:gd name="connsiteY4" fmla="*/ 4320480 h 4320480"/>
              <a:gd name="connsiteX5" fmla="*/ 416719 w 1714501"/>
              <a:gd name="connsiteY5" fmla="*/ 2157859 h 4320480"/>
              <a:gd name="connsiteX6" fmla="*/ 0 w 1714501"/>
              <a:gd name="connsiteY6" fmla="*/ 0 h 4320480"/>
              <a:gd name="connsiteX0" fmla="*/ 440531 w 2155032"/>
              <a:gd name="connsiteY0" fmla="*/ 0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440531 w 2155032"/>
              <a:gd name="connsiteY6" fmla="*/ 0 h 4320480"/>
              <a:gd name="connsiteX0" fmla="*/ 0 w 2155032"/>
              <a:gd name="connsiteY0" fmla="*/ 2381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0 w 2155032"/>
              <a:gd name="connsiteY6" fmla="*/ 2381 h 4320480"/>
              <a:gd name="connsiteX0" fmla="*/ 0 w 2155032"/>
              <a:gd name="connsiteY0" fmla="*/ 2381 h 4320480"/>
              <a:gd name="connsiteX1" fmla="*/ 1297782 w 2155032"/>
              <a:gd name="connsiteY1" fmla="*/ 0 h 4320480"/>
              <a:gd name="connsiteX2" fmla="*/ 2155032 w 2155032"/>
              <a:gd name="connsiteY2" fmla="*/ 2160240 h 4320480"/>
              <a:gd name="connsiteX3" fmla="*/ 1297782 w 2155032"/>
              <a:gd name="connsiteY3" fmla="*/ 4320480 h 4320480"/>
              <a:gd name="connsiteX4" fmla="*/ 0 w 2155032"/>
              <a:gd name="connsiteY4" fmla="*/ 4320480 h 4320480"/>
              <a:gd name="connsiteX5" fmla="*/ 857250 w 2155032"/>
              <a:gd name="connsiteY5" fmla="*/ 2157859 h 4320480"/>
              <a:gd name="connsiteX6" fmla="*/ 0 w 2155032"/>
              <a:gd name="connsiteY6" fmla="*/ 2381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5032" h="4320480">
                <a:moveTo>
                  <a:pt x="0" y="2381"/>
                </a:moveTo>
                <a:lnTo>
                  <a:pt x="1297782" y="0"/>
                </a:lnTo>
                <a:lnTo>
                  <a:pt x="2155032" y="2160240"/>
                </a:lnTo>
                <a:lnTo>
                  <a:pt x="1297782" y="4320480"/>
                </a:lnTo>
                <a:lnTo>
                  <a:pt x="0" y="4320480"/>
                </a:lnTo>
                <a:lnTo>
                  <a:pt x="857250" y="2157859"/>
                </a:lnTo>
                <a:lnTo>
                  <a:pt x="0" y="2381"/>
                </a:lnTo>
                <a:close/>
              </a:path>
            </a:pathLst>
          </a:custGeom>
          <a:solidFill>
            <a:schemeClr val="accent5">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0" name="Flecha: cheurón 9">
            <a:extLst>
              <a:ext uri="{FF2B5EF4-FFF2-40B4-BE49-F238E27FC236}">
                <a16:creationId xmlns:a16="http://schemas.microsoft.com/office/drawing/2014/main" id="{FFD77592-5A07-4E29-B3BB-E6BE1265E2E7}"/>
              </a:ext>
            </a:extLst>
          </p:cNvPr>
          <p:cNvSpPr/>
          <p:nvPr/>
        </p:nvSpPr>
        <p:spPr>
          <a:xfrm>
            <a:off x="7200903" y="1268760"/>
            <a:ext cx="1714501" cy="4320480"/>
          </a:xfrm>
          <a:prstGeom prst="chevron">
            <a:avLst/>
          </a:prstGeom>
          <a:solidFill>
            <a:schemeClr val="accent1">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7" name="Flecha: pentágono 12">
            <a:extLst>
              <a:ext uri="{FF2B5EF4-FFF2-40B4-BE49-F238E27FC236}">
                <a16:creationId xmlns:a16="http://schemas.microsoft.com/office/drawing/2014/main" id="{B731414E-6B3C-4BA6-B868-E54B6382AD5D}"/>
              </a:ext>
            </a:extLst>
          </p:cNvPr>
          <p:cNvSpPr/>
          <p:nvPr/>
        </p:nvSpPr>
        <p:spPr>
          <a:xfrm>
            <a:off x="-6966" y="1268760"/>
            <a:ext cx="5526825" cy="4330005"/>
          </a:xfrm>
          <a:custGeom>
            <a:avLst/>
            <a:gdLst>
              <a:gd name="connsiteX0" fmla="*/ 0 w 3429000"/>
              <a:gd name="connsiteY0" fmla="*/ 0 h 4320480"/>
              <a:gd name="connsiteX1" fmla="*/ 1714500 w 3429000"/>
              <a:gd name="connsiteY1" fmla="*/ 0 h 4320480"/>
              <a:gd name="connsiteX2" fmla="*/ 3429000 w 3429000"/>
              <a:gd name="connsiteY2" fmla="*/ 2160240 h 4320480"/>
              <a:gd name="connsiteX3" fmla="*/ 1714500 w 3429000"/>
              <a:gd name="connsiteY3" fmla="*/ 4320480 h 4320480"/>
              <a:gd name="connsiteX4" fmla="*/ 0 w 3429000"/>
              <a:gd name="connsiteY4" fmla="*/ 4320480 h 4320480"/>
              <a:gd name="connsiteX5" fmla="*/ 0 w 3429000"/>
              <a:gd name="connsiteY5" fmla="*/ 0 h 4320480"/>
              <a:gd name="connsiteX0" fmla="*/ 0 w 2735580"/>
              <a:gd name="connsiteY0" fmla="*/ 0 h 4320480"/>
              <a:gd name="connsiteX1" fmla="*/ 1714500 w 2735580"/>
              <a:gd name="connsiteY1" fmla="*/ 0 h 4320480"/>
              <a:gd name="connsiteX2" fmla="*/ 2735580 w 2735580"/>
              <a:gd name="connsiteY2" fmla="*/ 2145000 h 4320480"/>
              <a:gd name="connsiteX3" fmla="*/ 1714500 w 2735580"/>
              <a:gd name="connsiteY3" fmla="*/ 4320480 h 4320480"/>
              <a:gd name="connsiteX4" fmla="*/ 0 w 2735580"/>
              <a:gd name="connsiteY4" fmla="*/ 4320480 h 4320480"/>
              <a:gd name="connsiteX5" fmla="*/ 0 w 2735580"/>
              <a:gd name="connsiteY5" fmla="*/ 0 h 4320480"/>
              <a:gd name="connsiteX0" fmla="*/ 0 w 2633980"/>
              <a:gd name="connsiteY0" fmla="*/ 0 h 4320480"/>
              <a:gd name="connsiteX1" fmla="*/ 1714500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633980"/>
              <a:gd name="connsiteY0" fmla="*/ 0 h 4320480"/>
              <a:gd name="connsiteX1" fmla="*/ 1586548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633980"/>
              <a:gd name="connsiteY0" fmla="*/ 0 h 4320480"/>
              <a:gd name="connsiteX1" fmla="*/ 1648318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 name="connsiteX0" fmla="*/ 0 w 2426610"/>
              <a:gd name="connsiteY0" fmla="*/ 0 h 4320480"/>
              <a:gd name="connsiteX1" fmla="*/ 1648318 w 2426610"/>
              <a:gd name="connsiteY1" fmla="*/ 0 h 4320480"/>
              <a:gd name="connsiteX2" fmla="*/ 2426610 w 2426610"/>
              <a:gd name="connsiteY2" fmla="*/ 2166432 h 4320480"/>
              <a:gd name="connsiteX3" fmla="*/ 1714500 w 2426610"/>
              <a:gd name="connsiteY3" fmla="*/ 4320480 h 4320480"/>
              <a:gd name="connsiteX4" fmla="*/ 0 w 2426610"/>
              <a:gd name="connsiteY4" fmla="*/ 4320480 h 4320480"/>
              <a:gd name="connsiteX5" fmla="*/ 0 w 2426610"/>
              <a:gd name="connsiteY5" fmla="*/ 0 h 4320480"/>
              <a:gd name="connsiteX0" fmla="*/ 0 w 2446465"/>
              <a:gd name="connsiteY0" fmla="*/ 0 h 4320480"/>
              <a:gd name="connsiteX1" fmla="*/ 1648318 w 2446465"/>
              <a:gd name="connsiteY1" fmla="*/ 0 h 4320480"/>
              <a:gd name="connsiteX2" fmla="*/ 2446465 w 2446465"/>
              <a:gd name="connsiteY2" fmla="*/ 2168813 h 4320480"/>
              <a:gd name="connsiteX3" fmla="*/ 1714500 w 2446465"/>
              <a:gd name="connsiteY3" fmla="*/ 4320480 h 4320480"/>
              <a:gd name="connsiteX4" fmla="*/ 0 w 2446465"/>
              <a:gd name="connsiteY4" fmla="*/ 4320480 h 4320480"/>
              <a:gd name="connsiteX5" fmla="*/ 0 w 2446465"/>
              <a:gd name="connsiteY5" fmla="*/ 0 h 4320480"/>
              <a:gd name="connsiteX0" fmla="*/ 0 w 2446465"/>
              <a:gd name="connsiteY0" fmla="*/ 0 h 4322861"/>
              <a:gd name="connsiteX1" fmla="*/ 1648318 w 2446465"/>
              <a:gd name="connsiteY1" fmla="*/ 0 h 4322861"/>
              <a:gd name="connsiteX2" fmla="*/ 2446465 w 2446465"/>
              <a:gd name="connsiteY2" fmla="*/ 2168813 h 4322861"/>
              <a:gd name="connsiteX3" fmla="*/ 1652730 w 2446465"/>
              <a:gd name="connsiteY3" fmla="*/ 4322861 h 4322861"/>
              <a:gd name="connsiteX4" fmla="*/ 0 w 2446465"/>
              <a:gd name="connsiteY4" fmla="*/ 4320480 h 4322861"/>
              <a:gd name="connsiteX5" fmla="*/ 0 w 2446465"/>
              <a:gd name="connsiteY5" fmla="*/ 0 h 4322861"/>
              <a:gd name="connsiteX0" fmla="*/ 0 w 2446465"/>
              <a:gd name="connsiteY0" fmla="*/ 0 h 4322861"/>
              <a:gd name="connsiteX1" fmla="*/ 1648318 w 2446465"/>
              <a:gd name="connsiteY1" fmla="*/ 0 h 4322861"/>
              <a:gd name="connsiteX2" fmla="*/ 2446465 w 2446465"/>
              <a:gd name="connsiteY2" fmla="*/ 2168813 h 4322861"/>
              <a:gd name="connsiteX3" fmla="*/ 1652730 w 2446465"/>
              <a:gd name="connsiteY3" fmla="*/ 4322861 h 4322861"/>
              <a:gd name="connsiteX4" fmla="*/ 0 w 2446465"/>
              <a:gd name="connsiteY4" fmla="*/ 4320480 h 4322861"/>
              <a:gd name="connsiteX5" fmla="*/ 0 w 2446465"/>
              <a:gd name="connsiteY5" fmla="*/ 0 h 4322861"/>
              <a:gd name="connsiteX0" fmla="*/ 0 w 5120206"/>
              <a:gd name="connsiteY0" fmla="*/ 9525 h 4322861"/>
              <a:gd name="connsiteX1" fmla="*/ 4322059 w 5120206"/>
              <a:gd name="connsiteY1" fmla="*/ 0 h 4322861"/>
              <a:gd name="connsiteX2" fmla="*/ 5120206 w 5120206"/>
              <a:gd name="connsiteY2" fmla="*/ 2168813 h 4322861"/>
              <a:gd name="connsiteX3" fmla="*/ 4326471 w 5120206"/>
              <a:gd name="connsiteY3" fmla="*/ 4322861 h 4322861"/>
              <a:gd name="connsiteX4" fmla="*/ 2673741 w 5120206"/>
              <a:gd name="connsiteY4" fmla="*/ 4320480 h 4322861"/>
              <a:gd name="connsiteX5" fmla="*/ 0 w 5120206"/>
              <a:gd name="connsiteY5" fmla="*/ 9525 h 4322861"/>
              <a:gd name="connsiteX0" fmla="*/ 0 w 5120206"/>
              <a:gd name="connsiteY0" fmla="*/ 9525 h 4330005"/>
              <a:gd name="connsiteX1" fmla="*/ 4322059 w 5120206"/>
              <a:gd name="connsiteY1" fmla="*/ 0 h 4330005"/>
              <a:gd name="connsiteX2" fmla="*/ 5120206 w 5120206"/>
              <a:gd name="connsiteY2" fmla="*/ 2168813 h 4330005"/>
              <a:gd name="connsiteX3" fmla="*/ 4326471 w 5120206"/>
              <a:gd name="connsiteY3" fmla="*/ 4322861 h 4330005"/>
              <a:gd name="connsiteX4" fmla="*/ 0 w 5120206"/>
              <a:gd name="connsiteY4" fmla="*/ 4330005 h 4330005"/>
              <a:gd name="connsiteX5" fmla="*/ 0 w 5120206"/>
              <a:gd name="connsiteY5" fmla="*/ 9525 h 433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206" h="4330005">
                <a:moveTo>
                  <a:pt x="0" y="9525"/>
                </a:moveTo>
                <a:lnTo>
                  <a:pt x="4322059" y="0"/>
                </a:lnTo>
                <a:lnTo>
                  <a:pt x="5120206" y="2168813"/>
                </a:lnTo>
                <a:lnTo>
                  <a:pt x="4326471" y="4322861"/>
                </a:lnTo>
                <a:lnTo>
                  <a:pt x="0" y="4330005"/>
                </a:lnTo>
                <a:lnTo>
                  <a:pt x="0" y="9525"/>
                </a:ln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Título 11">
            <a:extLst>
              <a:ext uri="{FF2B5EF4-FFF2-40B4-BE49-F238E27FC236}">
                <a16:creationId xmlns:a16="http://schemas.microsoft.com/office/drawing/2014/main" id="{88169A84-9B55-4AD5-A682-CE763BC546CC}"/>
              </a:ext>
            </a:extLst>
          </p:cNvPr>
          <p:cNvSpPr>
            <a:spLocks noGrp="1"/>
          </p:cNvSpPr>
          <p:nvPr>
            <p:ph type="title"/>
          </p:nvPr>
        </p:nvSpPr>
        <p:spPr>
          <a:xfrm>
            <a:off x="335360" y="1988840"/>
            <a:ext cx="4345531" cy="2880320"/>
          </a:xfrm>
        </p:spPr>
        <p:txBody>
          <a:bodyPr/>
          <a:lstStyle>
            <a:lvl1pPr>
              <a:defRPr>
                <a:solidFill>
                  <a:schemeClr val="bg1"/>
                </a:solidFill>
              </a:defRPr>
            </a:lvl1pPr>
          </a:lstStyle>
          <a:p>
            <a:r>
              <a:rPr lang="es-ES"/>
              <a:t>Haga clic para modificar el estilo de título del patrón</a:t>
            </a:r>
            <a:endParaRPr lang="es-CL"/>
          </a:p>
        </p:txBody>
      </p:sp>
      <p:pic>
        <p:nvPicPr>
          <p:cNvPr id="2" name="Gráfico 1">
            <a:extLst>
              <a:ext uri="{FF2B5EF4-FFF2-40B4-BE49-F238E27FC236}">
                <a16:creationId xmlns:a16="http://schemas.microsoft.com/office/drawing/2014/main" id="{BBB9E134-D745-C334-68CB-CCC48B719F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522098" y="4669203"/>
            <a:ext cx="3112235" cy="929562"/>
          </a:xfrm>
          <a:prstGeom prst="rect">
            <a:avLst/>
          </a:prstGeom>
        </p:spPr>
      </p:pic>
    </p:spTree>
    <p:extLst>
      <p:ext uri="{BB962C8B-B14F-4D97-AF65-F5344CB8AC3E}">
        <p14:creationId xmlns:p14="http://schemas.microsoft.com/office/powerpoint/2010/main" val="22449799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capítulo - oscuro">
    <p:bg>
      <p:bgPr>
        <a:solidFill>
          <a:schemeClr val="bg1"/>
        </a:solidFill>
        <a:effectLst/>
      </p:bgPr>
    </p:bg>
    <p:spTree>
      <p:nvGrpSpPr>
        <p:cNvPr id="1" name=""/>
        <p:cNvGrpSpPr/>
        <p:nvPr/>
      </p:nvGrpSpPr>
      <p:grpSpPr>
        <a:xfrm>
          <a:off x="0" y="0"/>
          <a:ext cx="0" cy="0"/>
          <a:chOff x="0" y="0"/>
          <a:chExt cx="0" cy="0"/>
        </a:xfrm>
      </p:grpSpPr>
      <p:sp>
        <p:nvSpPr>
          <p:cNvPr id="13" name="Flecha: pentágono 12">
            <a:extLst>
              <a:ext uri="{FF2B5EF4-FFF2-40B4-BE49-F238E27FC236}">
                <a16:creationId xmlns:a16="http://schemas.microsoft.com/office/drawing/2014/main" id="{52108E0C-F29D-44B4-A8FF-D2E6E970B3C2}"/>
              </a:ext>
            </a:extLst>
          </p:cNvPr>
          <p:cNvSpPr/>
          <p:nvPr/>
        </p:nvSpPr>
        <p:spPr>
          <a:xfrm rot="5400000">
            <a:off x="1794099" y="-742630"/>
            <a:ext cx="2843156" cy="4320480"/>
          </a:xfrm>
          <a:custGeom>
            <a:avLst/>
            <a:gdLst>
              <a:gd name="connsiteX0" fmla="*/ 0 w 3429000"/>
              <a:gd name="connsiteY0" fmla="*/ 0 h 4320480"/>
              <a:gd name="connsiteX1" fmla="*/ 1714500 w 3429000"/>
              <a:gd name="connsiteY1" fmla="*/ 0 h 4320480"/>
              <a:gd name="connsiteX2" fmla="*/ 3429000 w 3429000"/>
              <a:gd name="connsiteY2" fmla="*/ 2160240 h 4320480"/>
              <a:gd name="connsiteX3" fmla="*/ 1714500 w 3429000"/>
              <a:gd name="connsiteY3" fmla="*/ 4320480 h 4320480"/>
              <a:gd name="connsiteX4" fmla="*/ 0 w 3429000"/>
              <a:gd name="connsiteY4" fmla="*/ 4320480 h 4320480"/>
              <a:gd name="connsiteX5" fmla="*/ 0 w 3429000"/>
              <a:gd name="connsiteY5" fmla="*/ 0 h 4320480"/>
              <a:gd name="connsiteX0" fmla="*/ 0 w 2735580"/>
              <a:gd name="connsiteY0" fmla="*/ 0 h 4320480"/>
              <a:gd name="connsiteX1" fmla="*/ 1714500 w 2735580"/>
              <a:gd name="connsiteY1" fmla="*/ 0 h 4320480"/>
              <a:gd name="connsiteX2" fmla="*/ 2735580 w 2735580"/>
              <a:gd name="connsiteY2" fmla="*/ 2145000 h 4320480"/>
              <a:gd name="connsiteX3" fmla="*/ 1714500 w 2735580"/>
              <a:gd name="connsiteY3" fmla="*/ 4320480 h 4320480"/>
              <a:gd name="connsiteX4" fmla="*/ 0 w 2735580"/>
              <a:gd name="connsiteY4" fmla="*/ 4320480 h 4320480"/>
              <a:gd name="connsiteX5" fmla="*/ 0 w 2735580"/>
              <a:gd name="connsiteY5" fmla="*/ 0 h 4320480"/>
              <a:gd name="connsiteX0" fmla="*/ 0 w 2633980"/>
              <a:gd name="connsiteY0" fmla="*/ 0 h 4320480"/>
              <a:gd name="connsiteX1" fmla="*/ 1714500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3980" h="4320480">
                <a:moveTo>
                  <a:pt x="0" y="0"/>
                </a:moveTo>
                <a:lnTo>
                  <a:pt x="1714500" y="0"/>
                </a:lnTo>
                <a:lnTo>
                  <a:pt x="2633980" y="2154525"/>
                </a:lnTo>
                <a:lnTo>
                  <a:pt x="1714500" y="4320480"/>
                </a:lnTo>
                <a:lnTo>
                  <a:pt x="0" y="4320480"/>
                </a:lnTo>
                <a:lnTo>
                  <a:pt x="0" y="0"/>
                </a:ln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CCCE1A05-2A40-46B4-8EA3-B234A06B874E}"/>
              </a:ext>
            </a:extLst>
          </p:cNvPr>
          <p:cNvSpPr/>
          <p:nvPr/>
        </p:nvSpPr>
        <p:spPr>
          <a:xfrm>
            <a:off x="6464300" y="-3968"/>
            <a:ext cx="5727700" cy="6861968"/>
          </a:xfrm>
          <a:custGeom>
            <a:avLst/>
            <a:gdLst>
              <a:gd name="connsiteX0" fmla="*/ 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0 h 6858000"/>
              <a:gd name="connsiteX0" fmla="*/ 3835400 w 5727700"/>
              <a:gd name="connsiteY0" fmla="*/ 12700 h 6858000"/>
              <a:gd name="connsiteX1" fmla="*/ 5727700 w 5727700"/>
              <a:gd name="connsiteY1" fmla="*/ 0 h 6858000"/>
              <a:gd name="connsiteX2" fmla="*/ 5727700 w 5727700"/>
              <a:gd name="connsiteY2" fmla="*/ 6858000 h 6858000"/>
              <a:gd name="connsiteX3" fmla="*/ 0 w 5727700"/>
              <a:gd name="connsiteY3" fmla="*/ 6858000 h 6858000"/>
              <a:gd name="connsiteX4" fmla="*/ 3835400 w 5727700"/>
              <a:gd name="connsiteY4" fmla="*/ 12700 h 6858000"/>
              <a:gd name="connsiteX0" fmla="*/ 3835400 w 5727700"/>
              <a:gd name="connsiteY0" fmla="*/ 3175 h 6858000"/>
              <a:gd name="connsiteX1" fmla="*/ 5727700 w 5727700"/>
              <a:gd name="connsiteY1" fmla="*/ 0 h 6858000"/>
              <a:gd name="connsiteX2" fmla="*/ 5727700 w 5727700"/>
              <a:gd name="connsiteY2" fmla="*/ 6858000 h 6858000"/>
              <a:gd name="connsiteX3" fmla="*/ 0 w 5727700"/>
              <a:gd name="connsiteY3" fmla="*/ 6858000 h 6858000"/>
              <a:gd name="connsiteX4" fmla="*/ 3835400 w 5727700"/>
              <a:gd name="connsiteY4" fmla="*/ 3175 h 6858000"/>
              <a:gd name="connsiteX0" fmla="*/ 3840163 w 5727700"/>
              <a:gd name="connsiteY0" fmla="*/ 794 h 6858000"/>
              <a:gd name="connsiteX1" fmla="*/ 5727700 w 5727700"/>
              <a:gd name="connsiteY1" fmla="*/ 0 h 6858000"/>
              <a:gd name="connsiteX2" fmla="*/ 5727700 w 5727700"/>
              <a:gd name="connsiteY2" fmla="*/ 6858000 h 6858000"/>
              <a:gd name="connsiteX3" fmla="*/ 0 w 5727700"/>
              <a:gd name="connsiteY3" fmla="*/ 6858000 h 6858000"/>
              <a:gd name="connsiteX4" fmla="*/ 3840163 w 5727700"/>
              <a:gd name="connsiteY4" fmla="*/ 794 h 6858000"/>
              <a:gd name="connsiteX0" fmla="*/ 3842545 w 5727700"/>
              <a:gd name="connsiteY0" fmla="*/ 0 h 6861968"/>
              <a:gd name="connsiteX1" fmla="*/ 5727700 w 5727700"/>
              <a:gd name="connsiteY1" fmla="*/ 3968 h 6861968"/>
              <a:gd name="connsiteX2" fmla="*/ 5727700 w 5727700"/>
              <a:gd name="connsiteY2" fmla="*/ 6861968 h 6861968"/>
              <a:gd name="connsiteX3" fmla="*/ 0 w 5727700"/>
              <a:gd name="connsiteY3" fmla="*/ 6861968 h 6861968"/>
              <a:gd name="connsiteX4" fmla="*/ 3842545 w 5727700"/>
              <a:gd name="connsiteY4" fmla="*/ 0 h 6861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61968">
                <a:moveTo>
                  <a:pt x="3842545" y="0"/>
                </a:moveTo>
                <a:lnTo>
                  <a:pt x="5727700" y="3968"/>
                </a:lnTo>
                <a:lnTo>
                  <a:pt x="5727700" y="6861968"/>
                </a:lnTo>
                <a:lnTo>
                  <a:pt x="0" y="6861968"/>
                </a:lnTo>
                <a:lnTo>
                  <a:pt x="3842545" y="0"/>
                </a:lnTo>
                <a:close/>
              </a:path>
            </a:pathLst>
          </a:custGeom>
          <a:solidFill>
            <a:schemeClr val="tx2">
              <a:lumMod val="50000"/>
              <a:alpha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Marcador de fecha 3">
            <a:extLst>
              <a:ext uri="{FF2B5EF4-FFF2-40B4-BE49-F238E27FC236}">
                <a16:creationId xmlns:a16="http://schemas.microsoft.com/office/drawing/2014/main" id="{B3974EF6-C8F1-43D6-A811-C9682BA05632}"/>
              </a:ext>
            </a:extLst>
          </p:cNvPr>
          <p:cNvSpPr>
            <a:spLocks noGrp="1"/>
          </p:cNvSpPr>
          <p:nvPr>
            <p:ph type="dt" sz="half" idx="10"/>
          </p:nvPr>
        </p:nvSpPr>
        <p:spPr>
          <a:xfrm>
            <a:off x="812800" y="7092950"/>
            <a:ext cx="2743200" cy="365125"/>
          </a:xfrm>
        </p:spPr>
        <p:txBody>
          <a:bodyPr/>
          <a:lstStyle/>
          <a:p>
            <a:r>
              <a:rPr lang="es-CL"/>
              <a:t>Grupo 6</a:t>
            </a:r>
          </a:p>
        </p:txBody>
      </p:sp>
      <p:sp>
        <p:nvSpPr>
          <p:cNvPr id="5" name="Marcador de pie de página 4">
            <a:extLst>
              <a:ext uri="{FF2B5EF4-FFF2-40B4-BE49-F238E27FC236}">
                <a16:creationId xmlns:a16="http://schemas.microsoft.com/office/drawing/2014/main" id="{F1445160-765C-44FF-86DF-511BAA26DE07}"/>
              </a:ext>
            </a:extLst>
          </p:cNvPr>
          <p:cNvSpPr>
            <a:spLocks noGrp="1"/>
          </p:cNvSpPr>
          <p:nvPr>
            <p:ph type="ftr" sz="quarter" idx="11"/>
          </p:nvPr>
        </p:nvSpPr>
        <p:spPr>
          <a:xfrm>
            <a:off x="4203700" y="7092950"/>
            <a:ext cx="4114800" cy="365125"/>
          </a:xfrm>
        </p:spPr>
        <p:txBody>
          <a:bodyPr/>
          <a:lstStyle/>
          <a:p>
            <a:r>
              <a:rPr lang="es-ES"/>
              <a:t>ELEL230-20241 Visión artificial y redes neuronales </a:t>
            </a:r>
            <a:endParaRPr lang="es-CL"/>
          </a:p>
        </p:txBody>
      </p:sp>
      <p:sp>
        <p:nvSpPr>
          <p:cNvPr id="6" name="Marcador de número de diapositiva 5">
            <a:extLst>
              <a:ext uri="{FF2B5EF4-FFF2-40B4-BE49-F238E27FC236}">
                <a16:creationId xmlns:a16="http://schemas.microsoft.com/office/drawing/2014/main" id="{E419280B-82A5-4F58-8B18-D722BB42C4BE}"/>
              </a:ext>
            </a:extLst>
          </p:cNvPr>
          <p:cNvSpPr>
            <a:spLocks noGrp="1"/>
          </p:cNvSpPr>
          <p:nvPr>
            <p:ph type="sldNum" sz="quarter" idx="12"/>
          </p:nvPr>
        </p:nvSpPr>
        <p:spPr>
          <a:xfrm>
            <a:off x="8966200" y="7092950"/>
            <a:ext cx="2743200" cy="365125"/>
          </a:xfrm>
        </p:spPr>
        <p:txBody>
          <a:bodyPr/>
          <a:lstStyle/>
          <a:p>
            <a:fld id="{4D6512A5-BD04-412E-A155-1CC07FA8EED0}" type="slidenum">
              <a:rPr lang="es-CL" smtClean="0"/>
              <a:pPr/>
              <a:t>‹Nº›</a:t>
            </a:fld>
            <a:endParaRPr lang="es-CL"/>
          </a:p>
        </p:txBody>
      </p:sp>
      <p:sp>
        <p:nvSpPr>
          <p:cNvPr id="14" name="Flecha: cheurón 13">
            <a:extLst>
              <a:ext uri="{FF2B5EF4-FFF2-40B4-BE49-F238E27FC236}">
                <a16:creationId xmlns:a16="http://schemas.microsoft.com/office/drawing/2014/main" id="{602BBDA6-371A-4445-9C4A-FF7F8774F92F}"/>
              </a:ext>
            </a:extLst>
          </p:cNvPr>
          <p:cNvSpPr/>
          <p:nvPr/>
        </p:nvSpPr>
        <p:spPr>
          <a:xfrm rot="5400000">
            <a:off x="2358427" y="469772"/>
            <a:ext cx="1714501" cy="4320480"/>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6" name="Flecha: cheurón 15">
            <a:extLst>
              <a:ext uri="{FF2B5EF4-FFF2-40B4-BE49-F238E27FC236}">
                <a16:creationId xmlns:a16="http://schemas.microsoft.com/office/drawing/2014/main" id="{E3FC4788-55A7-436C-A8E2-D8C411B619AF}"/>
              </a:ext>
            </a:extLst>
          </p:cNvPr>
          <p:cNvSpPr/>
          <p:nvPr/>
        </p:nvSpPr>
        <p:spPr>
          <a:xfrm rot="5400000">
            <a:off x="2358426" y="1325036"/>
            <a:ext cx="1714501" cy="4320480"/>
          </a:xfrm>
          <a:prstGeom prst="chevron">
            <a:avLst/>
          </a:prstGeom>
          <a:solidFill>
            <a:schemeClr val="accent6">
              <a:lumMod val="75000"/>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7" name="Flecha: cheurón 16">
            <a:extLst>
              <a:ext uri="{FF2B5EF4-FFF2-40B4-BE49-F238E27FC236}">
                <a16:creationId xmlns:a16="http://schemas.microsoft.com/office/drawing/2014/main" id="{A2B7D6E6-CF00-4787-9AA2-07E2E51D59DF}"/>
              </a:ext>
            </a:extLst>
          </p:cNvPr>
          <p:cNvSpPr/>
          <p:nvPr/>
        </p:nvSpPr>
        <p:spPr>
          <a:xfrm rot="5400000">
            <a:off x="2358426" y="2174209"/>
            <a:ext cx="1714501" cy="4320480"/>
          </a:xfrm>
          <a:prstGeom prst="chevron">
            <a:avLst/>
          </a:prstGeom>
          <a:solidFill>
            <a:schemeClr val="accent5">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2" name="Título 1">
            <a:extLst>
              <a:ext uri="{FF2B5EF4-FFF2-40B4-BE49-F238E27FC236}">
                <a16:creationId xmlns:a16="http://schemas.microsoft.com/office/drawing/2014/main" id="{74AC5904-93C7-4BDA-8848-F2A927AA733D}"/>
              </a:ext>
            </a:extLst>
          </p:cNvPr>
          <p:cNvSpPr>
            <a:spLocks noGrp="1"/>
          </p:cNvSpPr>
          <p:nvPr>
            <p:ph type="ctrTitle"/>
          </p:nvPr>
        </p:nvSpPr>
        <p:spPr>
          <a:xfrm>
            <a:off x="1043728" y="87099"/>
            <a:ext cx="4332189" cy="1181662"/>
          </a:xfrm>
        </p:spPr>
        <p:txBody>
          <a:bodyPr anchor="b">
            <a:normAutofit/>
          </a:bodyPr>
          <a:lstStyle>
            <a:lvl1pPr algn="ctr">
              <a:defRPr sz="2800" b="1">
                <a:solidFill>
                  <a:schemeClr val="bg1"/>
                </a:solidFill>
              </a:defRPr>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C9A9A6F3-D2E9-427B-9D46-7F83F84A591A}"/>
              </a:ext>
            </a:extLst>
          </p:cNvPr>
          <p:cNvSpPr>
            <a:spLocks noGrp="1"/>
          </p:cNvSpPr>
          <p:nvPr>
            <p:ph type="subTitle" idx="1"/>
          </p:nvPr>
        </p:nvSpPr>
        <p:spPr>
          <a:xfrm>
            <a:off x="1055436" y="1359828"/>
            <a:ext cx="4320480" cy="546943"/>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cxnSp>
        <p:nvCxnSpPr>
          <p:cNvPr id="19" name="Conector recto 18">
            <a:extLst>
              <a:ext uri="{FF2B5EF4-FFF2-40B4-BE49-F238E27FC236}">
                <a16:creationId xmlns:a16="http://schemas.microsoft.com/office/drawing/2014/main" id="{A325F97F-1684-4408-94FF-1FB76DABB1E7}"/>
              </a:ext>
            </a:extLst>
          </p:cNvPr>
          <p:cNvCxnSpPr/>
          <p:nvPr/>
        </p:nvCxnSpPr>
        <p:spPr>
          <a:xfrm>
            <a:off x="1199456" y="1287781"/>
            <a:ext cx="4032448" cy="0"/>
          </a:xfrm>
          <a:prstGeom prst="line">
            <a:avLst/>
          </a:prstGeom>
          <a:ln w="12700"/>
        </p:spPr>
        <p:style>
          <a:lnRef idx="1">
            <a:schemeClr val="accent3"/>
          </a:lnRef>
          <a:fillRef idx="0">
            <a:schemeClr val="accent3"/>
          </a:fillRef>
          <a:effectRef idx="0">
            <a:schemeClr val="accent3"/>
          </a:effectRef>
          <a:fontRef idx="minor">
            <a:schemeClr val="tx1"/>
          </a:fontRef>
        </p:style>
      </p:cxnSp>
      <p:pic>
        <p:nvPicPr>
          <p:cNvPr id="8" name="Gráfico 7">
            <a:extLst>
              <a:ext uri="{FF2B5EF4-FFF2-40B4-BE49-F238E27FC236}">
                <a16:creationId xmlns:a16="http://schemas.microsoft.com/office/drawing/2014/main" id="{63ABCE22-E93A-919A-0464-E4738439C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0236" y="5191700"/>
            <a:ext cx="4217914" cy="1259806"/>
          </a:xfrm>
          <a:prstGeom prst="rect">
            <a:avLst/>
          </a:prstGeom>
        </p:spPr>
      </p:pic>
    </p:spTree>
    <p:extLst>
      <p:ext uri="{BB962C8B-B14F-4D97-AF65-F5344CB8AC3E}">
        <p14:creationId xmlns:p14="http://schemas.microsoft.com/office/powerpoint/2010/main" val="2105715454"/>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capítulo - medio">
    <p:bg>
      <p:bgPr>
        <a:solidFill>
          <a:schemeClr val="bg1"/>
        </a:solidFill>
        <a:effectLst/>
      </p:bgPr>
    </p:bg>
    <p:spTree>
      <p:nvGrpSpPr>
        <p:cNvPr id="1" name=""/>
        <p:cNvGrpSpPr/>
        <p:nvPr/>
      </p:nvGrpSpPr>
      <p:grpSpPr>
        <a:xfrm>
          <a:off x="0" y="0"/>
          <a:ext cx="0" cy="0"/>
          <a:chOff x="0" y="0"/>
          <a:chExt cx="0" cy="0"/>
        </a:xfrm>
      </p:grpSpPr>
      <p:sp>
        <p:nvSpPr>
          <p:cNvPr id="13" name="Flecha: pentágono 12">
            <a:extLst>
              <a:ext uri="{FF2B5EF4-FFF2-40B4-BE49-F238E27FC236}">
                <a16:creationId xmlns:a16="http://schemas.microsoft.com/office/drawing/2014/main" id="{52108E0C-F29D-44B4-A8FF-D2E6E970B3C2}"/>
              </a:ext>
            </a:extLst>
          </p:cNvPr>
          <p:cNvSpPr/>
          <p:nvPr/>
        </p:nvSpPr>
        <p:spPr>
          <a:xfrm rot="5400000">
            <a:off x="1794099" y="-742630"/>
            <a:ext cx="2843156" cy="4320480"/>
          </a:xfrm>
          <a:custGeom>
            <a:avLst/>
            <a:gdLst>
              <a:gd name="connsiteX0" fmla="*/ 0 w 3429000"/>
              <a:gd name="connsiteY0" fmla="*/ 0 h 4320480"/>
              <a:gd name="connsiteX1" fmla="*/ 1714500 w 3429000"/>
              <a:gd name="connsiteY1" fmla="*/ 0 h 4320480"/>
              <a:gd name="connsiteX2" fmla="*/ 3429000 w 3429000"/>
              <a:gd name="connsiteY2" fmla="*/ 2160240 h 4320480"/>
              <a:gd name="connsiteX3" fmla="*/ 1714500 w 3429000"/>
              <a:gd name="connsiteY3" fmla="*/ 4320480 h 4320480"/>
              <a:gd name="connsiteX4" fmla="*/ 0 w 3429000"/>
              <a:gd name="connsiteY4" fmla="*/ 4320480 h 4320480"/>
              <a:gd name="connsiteX5" fmla="*/ 0 w 3429000"/>
              <a:gd name="connsiteY5" fmla="*/ 0 h 4320480"/>
              <a:gd name="connsiteX0" fmla="*/ 0 w 2735580"/>
              <a:gd name="connsiteY0" fmla="*/ 0 h 4320480"/>
              <a:gd name="connsiteX1" fmla="*/ 1714500 w 2735580"/>
              <a:gd name="connsiteY1" fmla="*/ 0 h 4320480"/>
              <a:gd name="connsiteX2" fmla="*/ 2735580 w 2735580"/>
              <a:gd name="connsiteY2" fmla="*/ 2145000 h 4320480"/>
              <a:gd name="connsiteX3" fmla="*/ 1714500 w 2735580"/>
              <a:gd name="connsiteY3" fmla="*/ 4320480 h 4320480"/>
              <a:gd name="connsiteX4" fmla="*/ 0 w 2735580"/>
              <a:gd name="connsiteY4" fmla="*/ 4320480 h 4320480"/>
              <a:gd name="connsiteX5" fmla="*/ 0 w 2735580"/>
              <a:gd name="connsiteY5" fmla="*/ 0 h 4320480"/>
              <a:gd name="connsiteX0" fmla="*/ 0 w 2633980"/>
              <a:gd name="connsiteY0" fmla="*/ 0 h 4320480"/>
              <a:gd name="connsiteX1" fmla="*/ 1714500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3980" h="4320480">
                <a:moveTo>
                  <a:pt x="0" y="0"/>
                </a:moveTo>
                <a:lnTo>
                  <a:pt x="1714500" y="0"/>
                </a:lnTo>
                <a:lnTo>
                  <a:pt x="2633980" y="2154525"/>
                </a:lnTo>
                <a:lnTo>
                  <a:pt x="1714500" y="4320480"/>
                </a:lnTo>
                <a:lnTo>
                  <a:pt x="0" y="4320480"/>
                </a:lnTo>
                <a:lnTo>
                  <a:pt x="0" y="0"/>
                </a:ln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CCCE1A05-2A40-46B4-8EA3-B234A06B874E}"/>
              </a:ext>
            </a:extLst>
          </p:cNvPr>
          <p:cNvSpPr/>
          <p:nvPr/>
        </p:nvSpPr>
        <p:spPr>
          <a:xfrm>
            <a:off x="6464300" y="-3968"/>
            <a:ext cx="5727700" cy="6861968"/>
          </a:xfrm>
          <a:custGeom>
            <a:avLst/>
            <a:gdLst>
              <a:gd name="connsiteX0" fmla="*/ 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0 h 6858000"/>
              <a:gd name="connsiteX0" fmla="*/ 3835400 w 5727700"/>
              <a:gd name="connsiteY0" fmla="*/ 12700 h 6858000"/>
              <a:gd name="connsiteX1" fmla="*/ 5727700 w 5727700"/>
              <a:gd name="connsiteY1" fmla="*/ 0 h 6858000"/>
              <a:gd name="connsiteX2" fmla="*/ 5727700 w 5727700"/>
              <a:gd name="connsiteY2" fmla="*/ 6858000 h 6858000"/>
              <a:gd name="connsiteX3" fmla="*/ 0 w 5727700"/>
              <a:gd name="connsiteY3" fmla="*/ 6858000 h 6858000"/>
              <a:gd name="connsiteX4" fmla="*/ 3835400 w 5727700"/>
              <a:gd name="connsiteY4" fmla="*/ 12700 h 6858000"/>
              <a:gd name="connsiteX0" fmla="*/ 3835400 w 5727700"/>
              <a:gd name="connsiteY0" fmla="*/ 3175 h 6858000"/>
              <a:gd name="connsiteX1" fmla="*/ 5727700 w 5727700"/>
              <a:gd name="connsiteY1" fmla="*/ 0 h 6858000"/>
              <a:gd name="connsiteX2" fmla="*/ 5727700 w 5727700"/>
              <a:gd name="connsiteY2" fmla="*/ 6858000 h 6858000"/>
              <a:gd name="connsiteX3" fmla="*/ 0 w 5727700"/>
              <a:gd name="connsiteY3" fmla="*/ 6858000 h 6858000"/>
              <a:gd name="connsiteX4" fmla="*/ 3835400 w 5727700"/>
              <a:gd name="connsiteY4" fmla="*/ 3175 h 6858000"/>
              <a:gd name="connsiteX0" fmla="*/ 3840163 w 5727700"/>
              <a:gd name="connsiteY0" fmla="*/ 794 h 6858000"/>
              <a:gd name="connsiteX1" fmla="*/ 5727700 w 5727700"/>
              <a:gd name="connsiteY1" fmla="*/ 0 h 6858000"/>
              <a:gd name="connsiteX2" fmla="*/ 5727700 w 5727700"/>
              <a:gd name="connsiteY2" fmla="*/ 6858000 h 6858000"/>
              <a:gd name="connsiteX3" fmla="*/ 0 w 5727700"/>
              <a:gd name="connsiteY3" fmla="*/ 6858000 h 6858000"/>
              <a:gd name="connsiteX4" fmla="*/ 3840163 w 5727700"/>
              <a:gd name="connsiteY4" fmla="*/ 794 h 6858000"/>
              <a:gd name="connsiteX0" fmla="*/ 3842545 w 5727700"/>
              <a:gd name="connsiteY0" fmla="*/ 0 h 6861968"/>
              <a:gd name="connsiteX1" fmla="*/ 5727700 w 5727700"/>
              <a:gd name="connsiteY1" fmla="*/ 3968 h 6861968"/>
              <a:gd name="connsiteX2" fmla="*/ 5727700 w 5727700"/>
              <a:gd name="connsiteY2" fmla="*/ 6861968 h 6861968"/>
              <a:gd name="connsiteX3" fmla="*/ 0 w 5727700"/>
              <a:gd name="connsiteY3" fmla="*/ 6861968 h 6861968"/>
              <a:gd name="connsiteX4" fmla="*/ 3842545 w 5727700"/>
              <a:gd name="connsiteY4" fmla="*/ 0 h 6861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61968">
                <a:moveTo>
                  <a:pt x="3842545" y="0"/>
                </a:moveTo>
                <a:lnTo>
                  <a:pt x="5727700" y="3968"/>
                </a:lnTo>
                <a:lnTo>
                  <a:pt x="5727700" y="6861968"/>
                </a:lnTo>
                <a:lnTo>
                  <a:pt x="0" y="6861968"/>
                </a:lnTo>
                <a:lnTo>
                  <a:pt x="3842545" y="0"/>
                </a:lnTo>
                <a:close/>
              </a:path>
            </a:pathLst>
          </a:custGeom>
          <a:solidFill>
            <a:schemeClr val="tx2">
              <a:alpha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Marcador de fecha 3">
            <a:extLst>
              <a:ext uri="{FF2B5EF4-FFF2-40B4-BE49-F238E27FC236}">
                <a16:creationId xmlns:a16="http://schemas.microsoft.com/office/drawing/2014/main" id="{B3974EF6-C8F1-43D6-A811-C9682BA05632}"/>
              </a:ext>
            </a:extLst>
          </p:cNvPr>
          <p:cNvSpPr>
            <a:spLocks noGrp="1"/>
          </p:cNvSpPr>
          <p:nvPr>
            <p:ph type="dt" sz="half" idx="10"/>
          </p:nvPr>
        </p:nvSpPr>
        <p:spPr>
          <a:xfrm>
            <a:off x="812800" y="7092950"/>
            <a:ext cx="2743200" cy="365125"/>
          </a:xfrm>
        </p:spPr>
        <p:txBody>
          <a:bodyPr/>
          <a:lstStyle/>
          <a:p>
            <a:r>
              <a:rPr lang="es-CL"/>
              <a:t>Grupo 6</a:t>
            </a:r>
          </a:p>
        </p:txBody>
      </p:sp>
      <p:sp>
        <p:nvSpPr>
          <p:cNvPr id="5" name="Marcador de pie de página 4">
            <a:extLst>
              <a:ext uri="{FF2B5EF4-FFF2-40B4-BE49-F238E27FC236}">
                <a16:creationId xmlns:a16="http://schemas.microsoft.com/office/drawing/2014/main" id="{F1445160-765C-44FF-86DF-511BAA26DE07}"/>
              </a:ext>
            </a:extLst>
          </p:cNvPr>
          <p:cNvSpPr>
            <a:spLocks noGrp="1"/>
          </p:cNvSpPr>
          <p:nvPr>
            <p:ph type="ftr" sz="quarter" idx="11"/>
          </p:nvPr>
        </p:nvSpPr>
        <p:spPr>
          <a:xfrm>
            <a:off x="4203700" y="7092950"/>
            <a:ext cx="4114800" cy="365125"/>
          </a:xfrm>
        </p:spPr>
        <p:txBody>
          <a:bodyPr/>
          <a:lstStyle/>
          <a:p>
            <a:r>
              <a:rPr lang="es-ES"/>
              <a:t>ELEL230-20241 Visión artificial y redes neuronales </a:t>
            </a:r>
            <a:endParaRPr lang="es-CL"/>
          </a:p>
        </p:txBody>
      </p:sp>
      <p:sp>
        <p:nvSpPr>
          <p:cNvPr id="6" name="Marcador de número de diapositiva 5">
            <a:extLst>
              <a:ext uri="{FF2B5EF4-FFF2-40B4-BE49-F238E27FC236}">
                <a16:creationId xmlns:a16="http://schemas.microsoft.com/office/drawing/2014/main" id="{E419280B-82A5-4F58-8B18-D722BB42C4BE}"/>
              </a:ext>
            </a:extLst>
          </p:cNvPr>
          <p:cNvSpPr>
            <a:spLocks noGrp="1"/>
          </p:cNvSpPr>
          <p:nvPr>
            <p:ph type="sldNum" sz="quarter" idx="12"/>
          </p:nvPr>
        </p:nvSpPr>
        <p:spPr>
          <a:xfrm>
            <a:off x="8966200" y="7092950"/>
            <a:ext cx="2743200" cy="365125"/>
          </a:xfrm>
        </p:spPr>
        <p:txBody>
          <a:bodyPr/>
          <a:lstStyle/>
          <a:p>
            <a:fld id="{4D6512A5-BD04-412E-A155-1CC07FA8EED0}" type="slidenum">
              <a:rPr lang="es-CL" smtClean="0"/>
              <a:pPr/>
              <a:t>‹Nº›</a:t>
            </a:fld>
            <a:endParaRPr lang="es-CL"/>
          </a:p>
        </p:txBody>
      </p:sp>
      <p:sp>
        <p:nvSpPr>
          <p:cNvPr id="14" name="Flecha: cheurón 13">
            <a:extLst>
              <a:ext uri="{FF2B5EF4-FFF2-40B4-BE49-F238E27FC236}">
                <a16:creationId xmlns:a16="http://schemas.microsoft.com/office/drawing/2014/main" id="{602BBDA6-371A-4445-9C4A-FF7F8774F92F}"/>
              </a:ext>
            </a:extLst>
          </p:cNvPr>
          <p:cNvSpPr/>
          <p:nvPr/>
        </p:nvSpPr>
        <p:spPr>
          <a:xfrm rot="5400000">
            <a:off x="2358427" y="469772"/>
            <a:ext cx="1714501" cy="4320480"/>
          </a:xfrm>
          <a:prstGeom prst="chevron">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6" name="Flecha: cheurón 15">
            <a:extLst>
              <a:ext uri="{FF2B5EF4-FFF2-40B4-BE49-F238E27FC236}">
                <a16:creationId xmlns:a16="http://schemas.microsoft.com/office/drawing/2014/main" id="{E3FC4788-55A7-436C-A8E2-D8C411B619AF}"/>
              </a:ext>
            </a:extLst>
          </p:cNvPr>
          <p:cNvSpPr/>
          <p:nvPr/>
        </p:nvSpPr>
        <p:spPr>
          <a:xfrm rot="5400000">
            <a:off x="2358426" y="1325036"/>
            <a:ext cx="1714501" cy="4320480"/>
          </a:xfrm>
          <a:prstGeom prst="chevron">
            <a:avLst/>
          </a:prstGeom>
          <a:solidFill>
            <a:schemeClr val="accent6">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7" name="Flecha: cheurón 16">
            <a:extLst>
              <a:ext uri="{FF2B5EF4-FFF2-40B4-BE49-F238E27FC236}">
                <a16:creationId xmlns:a16="http://schemas.microsoft.com/office/drawing/2014/main" id="{A2B7D6E6-CF00-4787-9AA2-07E2E51D59DF}"/>
              </a:ext>
            </a:extLst>
          </p:cNvPr>
          <p:cNvSpPr/>
          <p:nvPr/>
        </p:nvSpPr>
        <p:spPr>
          <a:xfrm rot="5400000">
            <a:off x="2358426" y="2174209"/>
            <a:ext cx="1714501" cy="4320480"/>
          </a:xfrm>
          <a:prstGeom prst="chevron">
            <a:avLst/>
          </a:prstGeom>
          <a:solidFill>
            <a:schemeClr val="accent5">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2" name="Título 1">
            <a:extLst>
              <a:ext uri="{FF2B5EF4-FFF2-40B4-BE49-F238E27FC236}">
                <a16:creationId xmlns:a16="http://schemas.microsoft.com/office/drawing/2014/main" id="{74AC5904-93C7-4BDA-8848-F2A927AA733D}"/>
              </a:ext>
            </a:extLst>
          </p:cNvPr>
          <p:cNvSpPr>
            <a:spLocks noGrp="1"/>
          </p:cNvSpPr>
          <p:nvPr>
            <p:ph type="ctrTitle"/>
          </p:nvPr>
        </p:nvSpPr>
        <p:spPr>
          <a:xfrm>
            <a:off x="1043728" y="87099"/>
            <a:ext cx="4332189" cy="1181662"/>
          </a:xfrm>
        </p:spPr>
        <p:txBody>
          <a:bodyPr anchor="b">
            <a:normAutofit/>
          </a:bodyPr>
          <a:lstStyle>
            <a:lvl1pPr algn="ctr">
              <a:defRPr sz="2800" b="1">
                <a:solidFill>
                  <a:schemeClr val="bg1"/>
                </a:solidFill>
              </a:defRPr>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C9A9A6F3-D2E9-427B-9D46-7F83F84A591A}"/>
              </a:ext>
            </a:extLst>
          </p:cNvPr>
          <p:cNvSpPr>
            <a:spLocks noGrp="1"/>
          </p:cNvSpPr>
          <p:nvPr>
            <p:ph type="subTitle" idx="1"/>
          </p:nvPr>
        </p:nvSpPr>
        <p:spPr>
          <a:xfrm>
            <a:off x="1055436" y="1359828"/>
            <a:ext cx="4320480" cy="546943"/>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cxnSp>
        <p:nvCxnSpPr>
          <p:cNvPr id="19" name="Conector recto 18">
            <a:extLst>
              <a:ext uri="{FF2B5EF4-FFF2-40B4-BE49-F238E27FC236}">
                <a16:creationId xmlns:a16="http://schemas.microsoft.com/office/drawing/2014/main" id="{A325F97F-1684-4408-94FF-1FB76DABB1E7}"/>
              </a:ext>
            </a:extLst>
          </p:cNvPr>
          <p:cNvCxnSpPr/>
          <p:nvPr/>
        </p:nvCxnSpPr>
        <p:spPr>
          <a:xfrm>
            <a:off x="1199456" y="1287781"/>
            <a:ext cx="4032448" cy="0"/>
          </a:xfrm>
          <a:prstGeom prst="line">
            <a:avLst/>
          </a:prstGeom>
          <a:ln w="12700"/>
        </p:spPr>
        <p:style>
          <a:lnRef idx="1">
            <a:schemeClr val="accent3"/>
          </a:lnRef>
          <a:fillRef idx="0">
            <a:schemeClr val="accent3"/>
          </a:fillRef>
          <a:effectRef idx="0">
            <a:schemeClr val="accent3"/>
          </a:effectRef>
          <a:fontRef idx="minor">
            <a:schemeClr val="tx1"/>
          </a:fontRef>
        </p:style>
      </p:cxnSp>
      <p:pic>
        <p:nvPicPr>
          <p:cNvPr id="7" name="Gráfico 6">
            <a:extLst>
              <a:ext uri="{FF2B5EF4-FFF2-40B4-BE49-F238E27FC236}">
                <a16:creationId xmlns:a16="http://schemas.microsoft.com/office/drawing/2014/main" id="{5233DF43-6B0A-5ABF-0597-CA0ACF82F7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0236" y="5191700"/>
            <a:ext cx="4217914" cy="1259806"/>
          </a:xfrm>
          <a:prstGeom prst="rect">
            <a:avLst/>
          </a:prstGeom>
        </p:spPr>
      </p:pic>
    </p:spTree>
    <p:extLst>
      <p:ext uri="{BB962C8B-B14F-4D97-AF65-F5344CB8AC3E}">
        <p14:creationId xmlns:p14="http://schemas.microsoft.com/office/powerpoint/2010/main" val="1791657903"/>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capítulo - claro">
    <p:bg>
      <p:bgPr>
        <a:solidFill>
          <a:schemeClr val="bg1"/>
        </a:solidFill>
        <a:effectLst/>
      </p:bgPr>
    </p:bg>
    <p:spTree>
      <p:nvGrpSpPr>
        <p:cNvPr id="1" name=""/>
        <p:cNvGrpSpPr/>
        <p:nvPr/>
      </p:nvGrpSpPr>
      <p:grpSpPr>
        <a:xfrm>
          <a:off x="0" y="0"/>
          <a:ext cx="0" cy="0"/>
          <a:chOff x="0" y="0"/>
          <a:chExt cx="0" cy="0"/>
        </a:xfrm>
      </p:grpSpPr>
      <p:sp>
        <p:nvSpPr>
          <p:cNvPr id="13" name="Flecha: pentágono 12">
            <a:extLst>
              <a:ext uri="{FF2B5EF4-FFF2-40B4-BE49-F238E27FC236}">
                <a16:creationId xmlns:a16="http://schemas.microsoft.com/office/drawing/2014/main" id="{52108E0C-F29D-44B4-A8FF-D2E6E970B3C2}"/>
              </a:ext>
            </a:extLst>
          </p:cNvPr>
          <p:cNvSpPr/>
          <p:nvPr/>
        </p:nvSpPr>
        <p:spPr>
          <a:xfrm rot="5400000">
            <a:off x="1794099" y="-742630"/>
            <a:ext cx="2843156" cy="4320480"/>
          </a:xfrm>
          <a:custGeom>
            <a:avLst/>
            <a:gdLst>
              <a:gd name="connsiteX0" fmla="*/ 0 w 3429000"/>
              <a:gd name="connsiteY0" fmla="*/ 0 h 4320480"/>
              <a:gd name="connsiteX1" fmla="*/ 1714500 w 3429000"/>
              <a:gd name="connsiteY1" fmla="*/ 0 h 4320480"/>
              <a:gd name="connsiteX2" fmla="*/ 3429000 w 3429000"/>
              <a:gd name="connsiteY2" fmla="*/ 2160240 h 4320480"/>
              <a:gd name="connsiteX3" fmla="*/ 1714500 w 3429000"/>
              <a:gd name="connsiteY3" fmla="*/ 4320480 h 4320480"/>
              <a:gd name="connsiteX4" fmla="*/ 0 w 3429000"/>
              <a:gd name="connsiteY4" fmla="*/ 4320480 h 4320480"/>
              <a:gd name="connsiteX5" fmla="*/ 0 w 3429000"/>
              <a:gd name="connsiteY5" fmla="*/ 0 h 4320480"/>
              <a:gd name="connsiteX0" fmla="*/ 0 w 2735580"/>
              <a:gd name="connsiteY0" fmla="*/ 0 h 4320480"/>
              <a:gd name="connsiteX1" fmla="*/ 1714500 w 2735580"/>
              <a:gd name="connsiteY1" fmla="*/ 0 h 4320480"/>
              <a:gd name="connsiteX2" fmla="*/ 2735580 w 2735580"/>
              <a:gd name="connsiteY2" fmla="*/ 2145000 h 4320480"/>
              <a:gd name="connsiteX3" fmla="*/ 1714500 w 2735580"/>
              <a:gd name="connsiteY3" fmla="*/ 4320480 h 4320480"/>
              <a:gd name="connsiteX4" fmla="*/ 0 w 2735580"/>
              <a:gd name="connsiteY4" fmla="*/ 4320480 h 4320480"/>
              <a:gd name="connsiteX5" fmla="*/ 0 w 2735580"/>
              <a:gd name="connsiteY5" fmla="*/ 0 h 4320480"/>
              <a:gd name="connsiteX0" fmla="*/ 0 w 2633980"/>
              <a:gd name="connsiteY0" fmla="*/ 0 h 4320480"/>
              <a:gd name="connsiteX1" fmla="*/ 1714500 w 2633980"/>
              <a:gd name="connsiteY1" fmla="*/ 0 h 4320480"/>
              <a:gd name="connsiteX2" fmla="*/ 2633980 w 2633980"/>
              <a:gd name="connsiteY2" fmla="*/ 2154525 h 4320480"/>
              <a:gd name="connsiteX3" fmla="*/ 1714500 w 2633980"/>
              <a:gd name="connsiteY3" fmla="*/ 4320480 h 4320480"/>
              <a:gd name="connsiteX4" fmla="*/ 0 w 2633980"/>
              <a:gd name="connsiteY4" fmla="*/ 4320480 h 4320480"/>
              <a:gd name="connsiteX5" fmla="*/ 0 w 2633980"/>
              <a:gd name="connsiteY5" fmla="*/ 0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3980" h="4320480">
                <a:moveTo>
                  <a:pt x="0" y="0"/>
                </a:moveTo>
                <a:lnTo>
                  <a:pt x="1714500" y="0"/>
                </a:lnTo>
                <a:lnTo>
                  <a:pt x="2633980" y="2154525"/>
                </a:lnTo>
                <a:lnTo>
                  <a:pt x="1714500" y="4320480"/>
                </a:lnTo>
                <a:lnTo>
                  <a:pt x="0" y="4320480"/>
                </a:lnTo>
                <a:lnTo>
                  <a:pt x="0" y="0"/>
                </a:ln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CCCE1A05-2A40-46B4-8EA3-B234A06B874E}"/>
              </a:ext>
            </a:extLst>
          </p:cNvPr>
          <p:cNvSpPr/>
          <p:nvPr/>
        </p:nvSpPr>
        <p:spPr>
          <a:xfrm>
            <a:off x="6464300" y="-3968"/>
            <a:ext cx="5727700" cy="6861968"/>
          </a:xfrm>
          <a:custGeom>
            <a:avLst/>
            <a:gdLst>
              <a:gd name="connsiteX0" fmla="*/ 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0 h 6858000"/>
              <a:gd name="connsiteX0" fmla="*/ 3835400 w 5727700"/>
              <a:gd name="connsiteY0" fmla="*/ 12700 h 6858000"/>
              <a:gd name="connsiteX1" fmla="*/ 5727700 w 5727700"/>
              <a:gd name="connsiteY1" fmla="*/ 0 h 6858000"/>
              <a:gd name="connsiteX2" fmla="*/ 5727700 w 5727700"/>
              <a:gd name="connsiteY2" fmla="*/ 6858000 h 6858000"/>
              <a:gd name="connsiteX3" fmla="*/ 0 w 5727700"/>
              <a:gd name="connsiteY3" fmla="*/ 6858000 h 6858000"/>
              <a:gd name="connsiteX4" fmla="*/ 3835400 w 5727700"/>
              <a:gd name="connsiteY4" fmla="*/ 12700 h 6858000"/>
              <a:gd name="connsiteX0" fmla="*/ 3835400 w 5727700"/>
              <a:gd name="connsiteY0" fmla="*/ 3175 h 6858000"/>
              <a:gd name="connsiteX1" fmla="*/ 5727700 w 5727700"/>
              <a:gd name="connsiteY1" fmla="*/ 0 h 6858000"/>
              <a:gd name="connsiteX2" fmla="*/ 5727700 w 5727700"/>
              <a:gd name="connsiteY2" fmla="*/ 6858000 h 6858000"/>
              <a:gd name="connsiteX3" fmla="*/ 0 w 5727700"/>
              <a:gd name="connsiteY3" fmla="*/ 6858000 h 6858000"/>
              <a:gd name="connsiteX4" fmla="*/ 3835400 w 5727700"/>
              <a:gd name="connsiteY4" fmla="*/ 3175 h 6858000"/>
              <a:gd name="connsiteX0" fmla="*/ 3840163 w 5727700"/>
              <a:gd name="connsiteY0" fmla="*/ 794 h 6858000"/>
              <a:gd name="connsiteX1" fmla="*/ 5727700 w 5727700"/>
              <a:gd name="connsiteY1" fmla="*/ 0 h 6858000"/>
              <a:gd name="connsiteX2" fmla="*/ 5727700 w 5727700"/>
              <a:gd name="connsiteY2" fmla="*/ 6858000 h 6858000"/>
              <a:gd name="connsiteX3" fmla="*/ 0 w 5727700"/>
              <a:gd name="connsiteY3" fmla="*/ 6858000 h 6858000"/>
              <a:gd name="connsiteX4" fmla="*/ 3840163 w 5727700"/>
              <a:gd name="connsiteY4" fmla="*/ 794 h 6858000"/>
              <a:gd name="connsiteX0" fmla="*/ 3842545 w 5727700"/>
              <a:gd name="connsiteY0" fmla="*/ 0 h 6861968"/>
              <a:gd name="connsiteX1" fmla="*/ 5727700 w 5727700"/>
              <a:gd name="connsiteY1" fmla="*/ 3968 h 6861968"/>
              <a:gd name="connsiteX2" fmla="*/ 5727700 w 5727700"/>
              <a:gd name="connsiteY2" fmla="*/ 6861968 h 6861968"/>
              <a:gd name="connsiteX3" fmla="*/ 0 w 5727700"/>
              <a:gd name="connsiteY3" fmla="*/ 6861968 h 6861968"/>
              <a:gd name="connsiteX4" fmla="*/ 3842545 w 5727700"/>
              <a:gd name="connsiteY4" fmla="*/ 0 h 6861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61968">
                <a:moveTo>
                  <a:pt x="3842545" y="0"/>
                </a:moveTo>
                <a:lnTo>
                  <a:pt x="5727700" y="3968"/>
                </a:lnTo>
                <a:lnTo>
                  <a:pt x="5727700" y="6861968"/>
                </a:lnTo>
                <a:lnTo>
                  <a:pt x="0" y="6861968"/>
                </a:lnTo>
                <a:lnTo>
                  <a:pt x="3842545" y="0"/>
                </a:lnTo>
                <a:close/>
              </a:path>
            </a:pathLst>
          </a:custGeom>
          <a:solidFill>
            <a:schemeClr val="bg2">
              <a:alpha val="8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Marcador de fecha 3">
            <a:extLst>
              <a:ext uri="{FF2B5EF4-FFF2-40B4-BE49-F238E27FC236}">
                <a16:creationId xmlns:a16="http://schemas.microsoft.com/office/drawing/2014/main" id="{B3974EF6-C8F1-43D6-A811-C9682BA05632}"/>
              </a:ext>
            </a:extLst>
          </p:cNvPr>
          <p:cNvSpPr>
            <a:spLocks noGrp="1"/>
          </p:cNvSpPr>
          <p:nvPr>
            <p:ph type="dt" sz="half" idx="10"/>
          </p:nvPr>
        </p:nvSpPr>
        <p:spPr>
          <a:xfrm>
            <a:off x="812800" y="7092950"/>
            <a:ext cx="2743200" cy="365125"/>
          </a:xfrm>
        </p:spPr>
        <p:txBody>
          <a:bodyPr/>
          <a:lstStyle/>
          <a:p>
            <a:r>
              <a:rPr lang="es-CL"/>
              <a:t>Grupo 6</a:t>
            </a:r>
          </a:p>
        </p:txBody>
      </p:sp>
      <p:sp>
        <p:nvSpPr>
          <p:cNvPr id="5" name="Marcador de pie de página 4">
            <a:extLst>
              <a:ext uri="{FF2B5EF4-FFF2-40B4-BE49-F238E27FC236}">
                <a16:creationId xmlns:a16="http://schemas.microsoft.com/office/drawing/2014/main" id="{F1445160-765C-44FF-86DF-511BAA26DE07}"/>
              </a:ext>
            </a:extLst>
          </p:cNvPr>
          <p:cNvSpPr>
            <a:spLocks noGrp="1"/>
          </p:cNvSpPr>
          <p:nvPr>
            <p:ph type="ftr" sz="quarter" idx="11"/>
          </p:nvPr>
        </p:nvSpPr>
        <p:spPr>
          <a:xfrm>
            <a:off x="4203700" y="7092950"/>
            <a:ext cx="4114800" cy="365125"/>
          </a:xfrm>
        </p:spPr>
        <p:txBody>
          <a:bodyPr/>
          <a:lstStyle/>
          <a:p>
            <a:r>
              <a:rPr lang="es-ES"/>
              <a:t>ELEL230-20241 Visión artificial y redes neuronales </a:t>
            </a:r>
            <a:endParaRPr lang="es-CL"/>
          </a:p>
        </p:txBody>
      </p:sp>
      <p:sp>
        <p:nvSpPr>
          <p:cNvPr id="6" name="Marcador de número de diapositiva 5">
            <a:extLst>
              <a:ext uri="{FF2B5EF4-FFF2-40B4-BE49-F238E27FC236}">
                <a16:creationId xmlns:a16="http://schemas.microsoft.com/office/drawing/2014/main" id="{E419280B-82A5-4F58-8B18-D722BB42C4BE}"/>
              </a:ext>
            </a:extLst>
          </p:cNvPr>
          <p:cNvSpPr>
            <a:spLocks noGrp="1"/>
          </p:cNvSpPr>
          <p:nvPr>
            <p:ph type="sldNum" sz="quarter" idx="12"/>
          </p:nvPr>
        </p:nvSpPr>
        <p:spPr>
          <a:xfrm>
            <a:off x="8966200" y="7092950"/>
            <a:ext cx="2743200" cy="365125"/>
          </a:xfrm>
        </p:spPr>
        <p:txBody>
          <a:bodyPr/>
          <a:lstStyle/>
          <a:p>
            <a:fld id="{4D6512A5-BD04-412E-A155-1CC07FA8EED0}" type="slidenum">
              <a:rPr lang="es-CL" smtClean="0"/>
              <a:pPr/>
              <a:t>‹Nº›</a:t>
            </a:fld>
            <a:endParaRPr lang="es-CL"/>
          </a:p>
        </p:txBody>
      </p:sp>
      <p:sp>
        <p:nvSpPr>
          <p:cNvPr id="14" name="Flecha: cheurón 13">
            <a:extLst>
              <a:ext uri="{FF2B5EF4-FFF2-40B4-BE49-F238E27FC236}">
                <a16:creationId xmlns:a16="http://schemas.microsoft.com/office/drawing/2014/main" id="{602BBDA6-371A-4445-9C4A-FF7F8774F92F}"/>
              </a:ext>
            </a:extLst>
          </p:cNvPr>
          <p:cNvSpPr/>
          <p:nvPr/>
        </p:nvSpPr>
        <p:spPr>
          <a:xfrm rot="5400000">
            <a:off x="2358427" y="469772"/>
            <a:ext cx="1714501" cy="4320480"/>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6" name="Flecha: cheurón 15">
            <a:extLst>
              <a:ext uri="{FF2B5EF4-FFF2-40B4-BE49-F238E27FC236}">
                <a16:creationId xmlns:a16="http://schemas.microsoft.com/office/drawing/2014/main" id="{E3FC4788-55A7-436C-A8E2-D8C411B619AF}"/>
              </a:ext>
            </a:extLst>
          </p:cNvPr>
          <p:cNvSpPr/>
          <p:nvPr/>
        </p:nvSpPr>
        <p:spPr>
          <a:xfrm rot="5400000">
            <a:off x="2358426" y="1325036"/>
            <a:ext cx="1714501" cy="4320480"/>
          </a:xfrm>
          <a:prstGeom prst="chevron">
            <a:avLst/>
          </a:prstGeom>
          <a:solidFill>
            <a:schemeClr val="accent5">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7" name="Flecha: cheurón 16">
            <a:extLst>
              <a:ext uri="{FF2B5EF4-FFF2-40B4-BE49-F238E27FC236}">
                <a16:creationId xmlns:a16="http://schemas.microsoft.com/office/drawing/2014/main" id="{A2B7D6E6-CF00-4787-9AA2-07E2E51D59DF}"/>
              </a:ext>
            </a:extLst>
          </p:cNvPr>
          <p:cNvSpPr/>
          <p:nvPr/>
        </p:nvSpPr>
        <p:spPr>
          <a:xfrm rot="5400000">
            <a:off x="2358426" y="2174209"/>
            <a:ext cx="1714501" cy="4320480"/>
          </a:xfrm>
          <a:prstGeom prst="chevron">
            <a:avLst/>
          </a:prstGeom>
          <a:solidFill>
            <a:schemeClr val="accent1">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2" name="Título 1">
            <a:extLst>
              <a:ext uri="{FF2B5EF4-FFF2-40B4-BE49-F238E27FC236}">
                <a16:creationId xmlns:a16="http://schemas.microsoft.com/office/drawing/2014/main" id="{74AC5904-93C7-4BDA-8848-F2A927AA733D}"/>
              </a:ext>
            </a:extLst>
          </p:cNvPr>
          <p:cNvSpPr>
            <a:spLocks noGrp="1"/>
          </p:cNvSpPr>
          <p:nvPr>
            <p:ph type="ctrTitle"/>
          </p:nvPr>
        </p:nvSpPr>
        <p:spPr>
          <a:xfrm>
            <a:off x="1043728" y="87099"/>
            <a:ext cx="4332189" cy="1181662"/>
          </a:xfrm>
        </p:spPr>
        <p:txBody>
          <a:bodyPr anchor="b">
            <a:normAutofit/>
          </a:bodyPr>
          <a:lstStyle>
            <a:lvl1pPr algn="ctr">
              <a:defRPr sz="2800" b="1">
                <a:solidFill>
                  <a:schemeClr val="bg1"/>
                </a:solidFill>
              </a:defRPr>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C9A9A6F3-D2E9-427B-9D46-7F83F84A591A}"/>
              </a:ext>
            </a:extLst>
          </p:cNvPr>
          <p:cNvSpPr>
            <a:spLocks noGrp="1"/>
          </p:cNvSpPr>
          <p:nvPr>
            <p:ph type="subTitle" idx="1"/>
          </p:nvPr>
        </p:nvSpPr>
        <p:spPr>
          <a:xfrm>
            <a:off x="1055436" y="1359828"/>
            <a:ext cx="4320480" cy="546943"/>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cxnSp>
        <p:nvCxnSpPr>
          <p:cNvPr id="19" name="Conector recto 18">
            <a:extLst>
              <a:ext uri="{FF2B5EF4-FFF2-40B4-BE49-F238E27FC236}">
                <a16:creationId xmlns:a16="http://schemas.microsoft.com/office/drawing/2014/main" id="{A325F97F-1684-4408-94FF-1FB76DABB1E7}"/>
              </a:ext>
            </a:extLst>
          </p:cNvPr>
          <p:cNvCxnSpPr/>
          <p:nvPr/>
        </p:nvCxnSpPr>
        <p:spPr>
          <a:xfrm>
            <a:off x="1199456" y="1287781"/>
            <a:ext cx="4032448" cy="0"/>
          </a:xfrm>
          <a:prstGeom prst="line">
            <a:avLst/>
          </a:prstGeom>
          <a:ln w="12700"/>
        </p:spPr>
        <p:style>
          <a:lnRef idx="1">
            <a:schemeClr val="accent3"/>
          </a:lnRef>
          <a:fillRef idx="0">
            <a:schemeClr val="accent3"/>
          </a:fillRef>
          <a:effectRef idx="0">
            <a:schemeClr val="accent3"/>
          </a:effectRef>
          <a:fontRef idx="minor">
            <a:schemeClr val="tx1"/>
          </a:fontRef>
        </p:style>
      </p:cxnSp>
      <p:pic>
        <p:nvPicPr>
          <p:cNvPr id="7" name="Gráfico 6">
            <a:extLst>
              <a:ext uri="{FF2B5EF4-FFF2-40B4-BE49-F238E27FC236}">
                <a16:creationId xmlns:a16="http://schemas.microsoft.com/office/drawing/2014/main" id="{FF8429FF-22DC-2C87-1132-02602E05F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50236" y="5191700"/>
            <a:ext cx="4217914" cy="1259805"/>
          </a:xfrm>
          <a:prstGeom prst="rect">
            <a:avLst/>
          </a:prstGeom>
        </p:spPr>
      </p:pic>
    </p:spTree>
    <p:extLst>
      <p:ext uri="{BB962C8B-B14F-4D97-AF65-F5344CB8AC3E}">
        <p14:creationId xmlns:p14="http://schemas.microsoft.com/office/powerpoint/2010/main" val="3707147858"/>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n izq - fondo blanco">
    <p:bg>
      <p:bgPr>
        <a:solidFill>
          <a:schemeClr val="bg1"/>
        </a:solidFill>
        <a:effectLst/>
      </p:bgPr>
    </p:bg>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ACBB8AD-A8C5-4085-B321-180AFA556486}"/>
              </a:ext>
            </a:extLst>
          </p:cNvPr>
          <p:cNvSpPr/>
          <p:nvPr/>
        </p:nvSpPr>
        <p:spPr>
          <a:xfrm>
            <a:off x="4655841"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2" name="Rectángulo 51">
            <a:extLst>
              <a:ext uri="{FF2B5EF4-FFF2-40B4-BE49-F238E27FC236}">
                <a16:creationId xmlns:a16="http://schemas.microsoft.com/office/drawing/2014/main" id="{5F2CF957-FBF5-4094-A80F-76F9CE673975}"/>
              </a:ext>
            </a:extLst>
          </p:cNvPr>
          <p:cNvSpPr/>
          <p:nvPr/>
        </p:nvSpPr>
        <p:spPr>
          <a:xfrm>
            <a:off x="4655841"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Rectángulo 52">
            <a:extLst>
              <a:ext uri="{FF2B5EF4-FFF2-40B4-BE49-F238E27FC236}">
                <a16:creationId xmlns:a16="http://schemas.microsoft.com/office/drawing/2014/main" id="{4C30018E-B23A-4D36-A7E1-684084F1E772}"/>
              </a:ext>
            </a:extLst>
          </p:cNvPr>
          <p:cNvSpPr/>
          <p:nvPr/>
        </p:nvSpPr>
        <p:spPr>
          <a:xfrm>
            <a:off x="4655841"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53">
            <a:extLst>
              <a:ext uri="{FF2B5EF4-FFF2-40B4-BE49-F238E27FC236}">
                <a16:creationId xmlns:a16="http://schemas.microsoft.com/office/drawing/2014/main" id="{9415CCDC-06C4-46E0-A4AC-85CB19ABE760}"/>
              </a:ext>
            </a:extLst>
          </p:cNvPr>
          <p:cNvSpPr/>
          <p:nvPr/>
        </p:nvSpPr>
        <p:spPr>
          <a:xfrm>
            <a:off x="4655841"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5" name="Rectángulo 54">
            <a:extLst>
              <a:ext uri="{FF2B5EF4-FFF2-40B4-BE49-F238E27FC236}">
                <a16:creationId xmlns:a16="http://schemas.microsoft.com/office/drawing/2014/main" id="{F0231E36-2826-4F2C-AB21-0D24E0787BCC}"/>
              </a:ext>
            </a:extLst>
          </p:cNvPr>
          <p:cNvSpPr/>
          <p:nvPr/>
        </p:nvSpPr>
        <p:spPr>
          <a:xfrm>
            <a:off x="4655841"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Rectángulo 55">
            <a:extLst>
              <a:ext uri="{FF2B5EF4-FFF2-40B4-BE49-F238E27FC236}">
                <a16:creationId xmlns:a16="http://schemas.microsoft.com/office/drawing/2014/main" id="{D888D257-468B-42D8-9AE5-4C3DEA981975}"/>
              </a:ext>
            </a:extLst>
          </p:cNvPr>
          <p:cNvSpPr/>
          <p:nvPr/>
        </p:nvSpPr>
        <p:spPr>
          <a:xfrm>
            <a:off x="4655841"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0" name="Marcador de texto 39">
            <a:extLst>
              <a:ext uri="{FF2B5EF4-FFF2-40B4-BE49-F238E27FC236}">
                <a16:creationId xmlns:a16="http://schemas.microsoft.com/office/drawing/2014/main" id="{924404F1-3ECF-4BD6-928F-723537CB18DF}"/>
              </a:ext>
            </a:extLst>
          </p:cNvPr>
          <p:cNvSpPr>
            <a:spLocks noGrp="1"/>
          </p:cNvSpPr>
          <p:nvPr>
            <p:ph type="body" sz="quarter" idx="11" hasCustomPrompt="1"/>
          </p:nvPr>
        </p:nvSpPr>
        <p:spPr>
          <a:xfrm>
            <a:off x="5375922" y="2060848"/>
            <a:ext cx="6480720" cy="573585"/>
          </a:xfrm>
          <a:noFill/>
          <a:ln>
            <a:noFill/>
          </a:ln>
          <a:effectLst/>
        </p:spPr>
        <p:txBody>
          <a:bodyPr>
            <a:normAutofit/>
          </a:bodyPr>
          <a:lstStyle>
            <a:lvl1pPr marL="342900" indent="-342900">
              <a:buClr>
                <a:schemeClr val="accent1"/>
              </a:buClr>
              <a:buSzPct val="100000"/>
              <a:buFont typeface="Wingdings" panose="05000000000000000000" pitchFamily="2" charset="2"/>
              <a:buChar char="§"/>
              <a:defRPr sz="2400"/>
            </a:lvl1pPr>
          </a:lstStyle>
          <a:p>
            <a:pPr lvl="0"/>
            <a:r>
              <a:rPr lang="es-ES"/>
              <a:t>Texto 1</a:t>
            </a:r>
            <a:endParaRPr lang="es-CL"/>
          </a:p>
        </p:txBody>
      </p:sp>
      <p:sp>
        <p:nvSpPr>
          <p:cNvPr id="46" name="Marcador de texto 39">
            <a:extLst>
              <a:ext uri="{FF2B5EF4-FFF2-40B4-BE49-F238E27FC236}">
                <a16:creationId xmlns:a16="http://schemas.microsoft.com/office/drawing/2014/main" id="{8A701CD3-47B9-4F71-9827-F26E385208DD}"/>
              </a:ext>
            </a:extLst>
          </p:cNvPr>
          <p:cNvSpPr>
            <a:spLocks noGrp="1"/>
          </p:cNvSpPr>
          <p:nvPr>
            <p:ph type="body" sz="quarter" idx="12" hasCustomPrompt="1"/>
          </p:nvPr>
        </p:nvSpPr>
        <p:spPr>
          <a:xfrm>
            <a:off x="5375921" y="2780928"/>
            <a:ext cx="6480720" cy="576064"/>
          </a:xfrm>
          <a:noFill/>
          <a:ln>
            <a:noFill/>
          </a:ln>
          <a:effectLst/>
        </p:spPr>
        <p:txBody>
          <a:bodyPr>
            <a:normAutofit/>
          </a:bodyPr>
          <a:lstStyle>
            <a:lvl1pPr marL="342900" indent="-342900">
              <a:buClr>
                <a:schemeClr val="accent2"/>
              </a:buClr>
              <a:buSzPct val="100000"/>
              <a:buFont typeface="Wingdings" panose="05000000000000000000" pitchFamily="2" charset="2"/>
              <a:buChar char="§"/>
              <a:defRPr sz="2400" b="0"/>
            </a:lvl1pPr>
          </a:lstStyle>
          <a:p>
            <a:pPr lvl="0"/>
            <a:r>
              <a:rPr lang="es-ES"/>
              <a:t>Texto 2</a:t>
            </a:r>
            <a:endParaRPr lang="es-CL"/>
          </a:p>
        </p:txBody>
      </p:sp>
      <p:sp>
        <p:nvSpPr>
          <p:cNvPr id="47" name="Marcador de texto 39">
            <a:extLst>
              <a:ext uri="{FF2B5EF4-FFF2-40B4-BE49-F238E27FC236}">
                <a16:creationId xmlns:a16="http://schemas.microsoft.com/office/drawing/2014/main" id="{B0A90432-2C2F-48AA-A1AE-E051AE314A35}"/>
              </a:ext>
            </a:extLst>
          </p:cNvPr>
          <p:cNvSpPr>
            <a:spLocks noGrp="1"/>
          </p:cNvSpPr>
          <p:nvPr>
            <p:ph type="body" sz="quarter" idx="13" hasCustomPrompt="1"/>
          </p:nvPr>
        </p:nvSpPr>
        <p:spPr>
          <a:xfrm>
            <a:off x="5375920" y="3501008"/>
            <a:ext cx="6480720" cy="578543"/>
          </a:xfrm>
          <a:noFill/>
          <a:ln>
            <a:noFill/>
          </a:ln>
          <a:effectLst/>
        </p:spPr>
        <p:txBody>
          <a:bodyPr>
            <a:normAutofit/>
          </a:bodyPr>
          <a:lstStyle>
            <a:lvl1pPr marL="342900" indent="-342900">
              <a:buClr>
                <a:schemeClr val="accent3"/>
              </a:buClr>
              <a:buSzPct val="100000"/>
              <a:buFont typeface="Wingdings" panose="05000000000000000000" pitchFamily="2" charset="2"/>
              <a:buChar char="§"/>
              <a:defRPr sz="2400"/>
            </a:lvl1pPr>
          </a:lstStyle>
          <a:p>
            <a:pPr lvl="0"/>
            <a:r>
              <a:rPr lang="es-ES"/>
              <a:t>Texto 3</a:t>
            </a:r>
            <a:endParaRPr lang="es-CL"/>
          </a:p>
        </p:txBody>
      </p:sp>
      <p:sp>
        <p:nvSpPr>
          <p:cNvPr id="48" name="Marcador de texto 39">
            <a:extLst>
              <a:ext uri="{FF2B5EF4-FFF2-40B4-BE49-F238E27FC236}">
                <a16:creationId xmlns:a16="http://schemas.microsoft.com/office/drawing/2014/main" id="{8FB922A5-BD54-4CB9-8787-AFBCC67D079B}"/>
              </a:ext>
            </a:extLst>
          </p:cNvPr>
          <p:cNvSpPr>
            <a:spLocks noGrp="1"/>
          </p:cNvSpPr>
          <p:nvPr>
            <p:ph type="body" sz="quarter" idx="14" hasCustomPrompt="1"/>
          </p:nvPr>
        </p:nvSpPr>
        <p:spPr>
          <a:xfrm>
            <a:off x="5375920" y="4223566"/>
            <a:ext cx="6480720" cy="576065"/>
          </a:xfrm>
          <a:noFill/>
          <a:ln>
            <a:noFill/>
          </a:ln>
          <a:effectLst/>
        </p:spPr>
        <p:txBody>
          <a:bodyPr>
            <a:normAutofit/>
          </a:bodyPr>
          <a:lstStyle>
            <a:lvl1pPr marL="342900" indent="-342900">
              <a:buClr>
                <a:schemeClr val="accent4"/>
              </a:buClr>
              <a:buSzPct val="100000"/>
              <a:buFont typeface="Wingdings" panose="05000000000000000000" pitchFamily="2" charset="2"/>
              <a:buChar char="§"/>
              <a:defRPr sz="2400"/>
            </a:lvl1pPr>
          </a:lstStyle>
          <a:p>
            <a:pPr lvl="0"/>
            <a:r>
              <a:rPr lang="es-ES"/>
              <a:t>Texto 4</a:t>
            </a:r>
            <a:endParaRPr lang="es-CL"/>
          </a:p>
        </p:txBody>
      </p:sp>
      <p:sp>
        <p:nvSpPr>
          <p:cNvPr id="49" name="Marcador de texto 39">
            <a:extLst>
              <a:ext uri="{FF2B5EF4-FFF2-40B4-BE49-F238E27FC236}">
                <a16:creationId xmlns:a16="http://schemas.microsoft.com/office/drawing/2014/main" id="{D282EC1F-130D-4EA6-A2EF-216ECEA76CAC}"/>
              </a:ext>
            </a:extLst>
          </p:cNvPr>
          <p:cNvSpPr>
            <a:spLocks noGrp="1"/>
          </p:cNvSpPr>
          <p:nvPr>
            <p:ph type="body" sz="quarter" idx="15" hasCustomPrompt="1"/>
          </p:nvPr>
        </p:nvSpPr>
        <p:spPr>
          <a:xfrm>
            <a:off x="5375920" y="4938688"/>
            <a:ext cx="6480720" cy="581023"/>
          </a:xfrm>
          <a:noFill/>
          <a:ln>
            <a:noFill/>
          </a:ln>
          <a:effectLst/>
        </p:spPr>
        <p:txBody>
          <a:bodyPr>
            <a:normAutofit/>
          </a:bodyPr>
          <a:lstStyle>
            <a:lvl1pPr marL="342900" indent="-342900">
              <a:buClr>
                <a:schemeClr val="accent5"/>
              </a:buClr>
              <a:buSzPct val="100000"/>
              <a:buFont typeface="Wingdings" panose="05000000000000000000" pitchFamily="2" charset="2"/>
              <a:buChar char="§"/>
              <a:defRPr sz="2400"/>
            </a:lvl1pPr>
          </a:lstStyle>
          <a:p>
            <a:pPr lvl="0"/>
            <a:r>
              <a:rPr lang="es-ES"/>
              <a:t>Texto 5</a:t>
            </a:r>
            <a:endParaRPr lang="es-CL"/>
          </a:p>
        </p:txBody>
      </p:sp>
      <p:sp>
        <p:nvSpPr>
          <p:cNvPr id="50" name="Marcador de texto 39">
            <a:extLst>
              <a:ext uri="{FF2B5EF4-FFF2-40B4-BE49-F238E27FC236}">
                <a16:creationId xmlns:a16="http://schemas.microsoft.com/office/drawing/2014/main" id="{19355F03-8FAF-4EAD-BF84-409041620E9A}"/>
              </a:ext>
            </a:extLst>
          </p:cNvPr>
          <p:cNvSpPr>
            <a:spLocks noGrp="1"/>
          </p:cNvSpPr>
          <p:nvPr>
            <p:ph type="body" sz="quarter" idx="16" hasCustomPrompt="1"/>
          </p:nvPr>
        </p:nvSpPr>
        <p:spPr>
          <a:xfrm>
            <a:off x="5375920" y="5661247"/>
            <a:ext cx="6480720" cy="581024"/>
          </a:xfrm>
          <a:noFill/>
          <a:ln>
            <a:noFill/>
          </a:ln>
          <a:effectLst/>
        </p:spPr>
        <p:txBody>
          <a:bodyPr>
            <a:normAutofit/>
          </a:bodyPr>
          <a:lstStyle>
            <a:lvl1pPr marL="342900" indent="-342900">
              <a:buClr>
                <a:schemeClr val="accent6"/>
              </a:buClr>
              <a:buSzPct val="100000"/>
              <a:buFont typeface="Wingdings" panose="05000000000000000000" pitchFamily="2" charset="2"/>
              <a:buChar char="§"/>
              <a:defRPr sz="2400"/>
            </a:lvl1pPr>
          </a:lstStyle>
          <a:p>
            <a:pPr lvl="0"/>
            <a:r>
              <a:rPr lang="es-ES"/>
              <a:t>Texto 6</a:t>
            </a:r>
            <a:endParaRPr lang="es-CL"/>
          </a:p>
        </p:txBody>
      </p:sp>
      <p:sp>
        <p:nvSpPr>
          <p:cNvPr id="59" name="Rectángulo 58">
            <a:extLst>
              <a:ext uri="{FF2B5EF4-FFF2-40B4-BE49-F238E27FC236}">
                <a16:creationId xmlns:a16="http://schemas.microsoft.com/office/drawing/2014/main" id="{CB55C5B7-AC1B-4FD5-8F22-B31B0B04556F}"/>
              </a:ext>
            </a:extLst>
          </p:cNvPr>
          <p:cNvSpPr/>
          <p:nvPr/>
        </p:nvSpPr>
        <p:spPr>
          <a:xfrm>
            <a:off x="4655840" y="0"/>
            <a:ext cx="7536159"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1" name="Título 60">
            <a:extLst>
              <a:ext uri="{FF2B5EF4-FFF2-40B4-BE49-F238E27FC236}">
                <a16:creationId xmlns:a16="http://schemas.microsoft.com/office/drawing/2014/main" id="{02D357D8-F825-4C01-9912-FD858A199799}"/>
              </a:ext>
            </a:extLst>
          </p:cNvPr>
          <p:cNvSpPr>
            <a:spLocks noGrp="1"/>
          </p:cNvSpPr>
          <p:nvPr>
            <p:ph type="title" hasCustomPrompt="1"/>
          </p:nvPr>
        </p:nvSpPr>
        <p:spPr>
          <a:xfrm>
            <a:off x="4943871" y="106731"/>
            <a:ext cx="4986374" cy="538862"/>
          </a:xfrm>
        </p:spPr>
        <p:txBody>
          <a:bodyPr>
            <a:normAutofit/>
          </a:bodyPr>
          <a:lstStyle>
            <a:lvl1pPr>
              <a:defRPr sz="2800" b="1">
                <a:solidFill>
                  <a:schemeClr val="bg1"/>
                </a:solidFill>
              </a:defRPr>
            </a:lvl1pPr>
          </a:lstStyle>
          <a:p>
            <a:r>
              <a:rPr lang="es-ES"/>
              <a:t>Título imagen</a:t>
            </a:r>
            <a:endParaRPr lang="es-CL"/>
          </a:p>
        </p:txBody>
      </p:sp>
      <p:pic>
        <p:nvPicPr>
          <p:cNvPr id="38" name="Imagen 37">
            <a:extLst>
              <a:ext uri="{FF2B5EF4-FFF2-40B4-BE49-F238E27FC236}">
                <a16:creationId xmlns:a16="http://schemas.microsoft.com/office/drawing/2014/main" id="{8FB958AF-DD23-4917-892E-581E9E0B4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2266355"/>
            <a:ext cx="6858000" cy="2325290"/>
          </a:xfrm>
          <a:prstGeom prst="rect">
            <a:avLst/>
          </a:prstGeom>
        </p:spPr>
      </p:pic>
      <p:sp>
        <p:nvSpPr>
          <p:cNvPr id="3" name="Marcador de posición de imagen 2">
            <a:extLst>
              <a:ext uri="{FF2B5EF4-FFF2-40B4-BE49-F238E27FC236}">
                <a16:creationId xmlns:a16="http://schemas.microsoft.com/office/drawing/2014/main" id="{C3C77D29-C51F-4E89-8A82-DDDF0B5BF3B7}"/>
              </a:ext>
            </a:extLst>
          </p:cNvPr>
          <p:cNvSpPr>
            <a:spLocks noGrp="1"/>
          </p:cNvSpPr>
          <p:nvPr>
            <p:ph type="pic" sz="quarter" idx="17"/>
          </p:nvPr>
        </p:nvSpPr>
        <p:spPr>
          <a:xfrm>
            <a:off x="0" y="0"/>
            <a:ext cx="4656138" cy="6858000"/>
          </a:xfrm>
        </p:spPr>
        <p:txBody>
          <a:bodyPr/>
          <a:lstStyle/>
          <a:p>
            <a:r>
              <a:rPr lang="es-ES"/>
              <a:t>Haga clic en el icono para agregar una imagen</a:t>
            </a:r>
            <a:endParaRPr lang="es-CL"/>
          </a:p>
        </p:txBody>
      </p:sp>
      <p:pic>
        <p:nvPicPr>
          <p:cNvPr id="8" name="Gráfico 7">
            <a:extLst>
              <a:ext uri="{FF2B5EF4-FFF2-40B4-BE49-F238E27FC236}">
                <a16:creationId xmlns:a16="http://schemas.microsoft.com/office/drawing/2014/main" id="{8EE2907C-698A-98BA-3633-D49F9EBA24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60023621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n izq - texto claro">
    <p:bg>
      <p:bgPr>
        <a:solidFill>
          <a:schemeClr val="bg1"/>
        </a:solidFill>
        <a:effectLst/>
      </p:bgPr>
    </p:bg>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ACBB8AD-A8C5-4085-B321-180AFA556486}"/>
              </a:ext>
            </a:extLst>
          </p:cNvPr>
          <p:cNvSpPr/>
          <p:nvPr/>
        </p:nvSpPr>
        <p:spPr>
          <a:xfrm>
            <a:off x="4655841"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2" name="Rectángulo 51">
            <a:extLst>
              <a:ext uri="{FF2B5EF4-FFF2-40B4-BE49-F238E27FC236}">
                <a16:creationId xmlns:a16="http://schemas.microsoft.com/office/drawing/2014/main" id="{5F2CF957-FBF5-4094-A80F-76F9CE673975}"/>
              </a:ext>
            </a:extLst>
          </p:cNvPr>
          <p:cNvSpPr/>
          <p:nvPr/>
        </p:nvSpPr>
        <p:spPr>
          <a:xfrm>
            <a:off x="4655841"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Rectángulo 52">
            <a:extLst>
              <a:ext uri="{FF2B5EF4-FFF2-40B4-BE49-F238E27FC236}">
                <a16:creationId xmlns:a16="http://schemas.microsoft.com/office/drawing/2014/main" id="{4C30018E-B23A-4D36-A7E1-684084F1E772}"/>
              </a:ext>
            </a:extLst>
          </p:cNvPr>
          <p:cNvSpPr/>
          <p:nvPr/>
        </p:nvSpPr>
        <p:spPr>
          <a:xfrm>
            <a:off x="4655841"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53">
            <a:extLst>
              <a:ext uri="{FF2B5EF4-FFF2-40B4-BE49-F238E27FC236}">
                <a16:creationId xmlns:a16="http://schemas.microsoft.com/office/drawing/2014/main" id="{9415CCDC-06C4-46E0-A4AC-85CB19ABE760}"/>
              </a:ext>
            </a:extLst>
          </p:cNvPr>
          <p:cNvSpPr/>
          <p:nvPr/>
        </p:nvSpPr>
        <p:spPr>
          <a:xfrm>
            <a:off x="4655841"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5" name="Rectángulo 54">
            <a:extLst>
              <a:ext uri="{FF2B5EF4-FFF2-40B4-BE49-F238E27FC236}">
                <a16:creationId xmlns:a16="http://schemas.microsoft.com/office/drawing/2014/main" id="{F0231E36-2826-4F2C-AB21-0D24E0787BCC}"/>
              </a:ext>
            </a:extLst>
          </p:cNvPr>
          <p:cNvSpPr/>
          <p:nvPr/>
        </p:nvSpPr>
        <p:spPr>
          <a:xfrm>
            <a:off x="4655841"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Rectángulo 55">
            <a:extLst>
              <a:ext uri="{FF2B5EF4-FFF2-40B4-BE49-F238E27FC236}">
                <a16:creationId xmlns:a16="http://schemas.microsoft.com/office/drawing/2014/main" id="{D888D257-468B-42D8-9AE5-4C3DEA981975}"/>
              </a:ext>
            </a:extLst>
          </p:cNvPr>
          <p:cNvSpPr/>
          <p:nvPr/>
        </p:nvSpPr>
        <p:spPr>
          <a:xfrm>
            <a:off x="4655841"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0" name="Marcador de texto 39">
            <a:extLst>
              <a:ext uri="{FF2B5EF4-FFF2-40B4-BE49-F238E27FC236}">
                <a16:creationId xmlns:a16="http://schemas.microsoft.com/office/drawing/2014/main" id="{924404F1-3ECF-4BD6-928F-723537CB18DF}"/>
              </a:ext>
            </a:extLst>
          </p:cNvPr>
          <p:cNvSpPr>
            <a:spLocks noGrp="1"/>
          </p:cNvSpPr>
          <p:nvPr>
            <p:ph type="body" sz="quarter" idx="11" hasCustomPrompt="1"/>
          </p:nvPr>
        </p:nvSpPr>
        <p:spPr>
          <a:xfrm>
            <a:off x="5519938" y="2060848"/>
            <a:ext cx="6336704" cy="573585"/>
          </a:xfrm>
          <a:solidFill>
            <a:schemeClr val="tx2">
              <a:lumMod val="75000"/>
              <a:alpha val="7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bg1"/>
                </a:solidFill>
              </a:defRPr>
            </a:lvl1pPr>
          </a:lstStyle>
          <a:p>
            <a:pPr lvl="0"/>
            <a:r>
              <a:rPr lang="es-ES"/>
              <a:t>Texto 1</a:t>
            </a:r>
            <a:endParaRPr lang="es-CL"/>
          </a:p>
        </p:txBody>
      </p:sp>
      <p:sp>
        <p:nvSpPr>
          <p:cNvPr id="46" name="Marcador de texto 39">
            <a:extLst>
              <a:ext uri="{FF2B5EF4-FFF2-40B4-BE49-F238E27FC236}">
                <a16:creationId xmlns:a16="http://schemas.microsoft.com/office/drawing/2014/main" id="{8A701CD3-47B9-4F71-9827-F26E385208DD}"/>
              </a:ext>
            </a:extLst>
          </p:cNvPr>
          <p:cNvSpPr>
            <a:spLocks noGrp="1"/>
          </p:cNvSpPr>
          <p:nvPr>
            <p:ph type="body" sz="quarter" idx="12" hasCustomPrompt="1"/>
          </p:nvPr>
        </p:nvSpPr>
        <p:spPr>
          <a:xfrm>
            <a:off x="5519937" y="2780928"/>
            <a:ext cx="6336704" cy="576064"/>
          </a:xfrm>
          <a:solidFill>
            <a:schemeClr val="tx2">
              <a:lumMod val="75000"/>
              <a:alpha val="7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b="0">
                <a:solidFill>
                  <a:schemeClr val="bg1"/>
                </a:solidFill>
              </a:defRPr>
            </a:lvl1pPr>
          </a:lstStyle>
          <a:p>
            <a:pPr lvl="0"/>
            <a:r>
              <a:rPr lang="es-ES"/>
              <a:t>Texto 2</a:t>
            </a:r>
            <a:endParaRPr lang="es-CL"/>
          </a:p>
        </p:txBody>
      </p:sp>
      <p:sp>
        <p:nvSpPr>
          <p:cNvPr id="47" name="Marcador de texto 39">
            <a:extLst>
              <a:ext uri="{FF2B5EF4-FFF2-40B4-BE49-F238E27FC236}">
                <a16:creationId xmlns:a16="http://schemas.microsoft.com/office/drawing/2014/main" id="{B0A90432-2C2F-48AA-A1AE-E051AE314A35}"/>
              </a:ext>
            </a:extLst>
          </p:cNvPr>
          <p:cNvSpPr>
            <a:spLocks noGrp="1"/>
          </p:cNvSpPr>
          <p:nvPr>
            <p:ph type="body" sz="quarter" idx="13" hasCustomPrompt="1"/>
          </p:nvPr>
        </p:nvSpPr>
        <p:spPr>
          <a:xfrm>
            <a:off x="5519936" y="3501008"/>
            <a:ext cx="6336704" cy="578543"/>
          </a:xfrm>
          <a:solidFill>
            <a:schemeClr val="tx2">
              <a:lumMod val="75000"/>
              <a:alpha val="7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a:solidFill>
                  <a:schemeClr val="bg1"/>
                </a:solidFill>
              </a:defRPr>
            </a:lvl1pPr>
          </a:lstStyle>
          <a:p>
            <a:pPr lvl="0"/>
            <a:r>
              <a:rPr lang="es-ES"/>
              <a:t>Texto 3</a:t>
            </a:r>
            <a:endParaRPr lang="es-CL"/>
          </a:p>
        </p:txBody>
      </p:sp>
      <p:sp>
        <p:nvSpPr>
          <p:cNvPr id="48" name="Marcador de texto 39">
            <a:extLst>
              <a:ext uri="{FF2B5EF4-FFF2-40B4-BE49-F238E27FC236}">
                <a16:creationId xmlns:a16="http://schemas.microsoft.com/office/drawing/2014/main" id="{8FB922A5-BD54-4CB9-8787-AFBCC67D079B}"/>
              </a:ext>
            </a:extLst>
          </p:cNvPr>
          <p:cNvSpPr>
            <a:spLocks noGrp="1"/>
          </p:cNvSpPr>
          <p:nvPr>
            <p:ph type="body" sz="quarter" idx="14" hasCustomPrompt="1"/>
          </p:nvPr>
        </p:nvSpPr>
        <p:spPr>
          <a:xfrm>
            <a:off x="5519936" y="4223566"/>
            <a:ext cx="6336704" cy="576065"/>
          </a:xfrm>
          <a:solidFill>
            <a:schemeClr val="tx2">
              <a:lumMod val="75000"/>
              <a:alpha val="7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bg1"/>
                </a:solidFill>
              </a:defRPr>
            </a:lvl1pPr>
          </a:lstStyle>
          <a:p>
            <a:pPr lvl="0"/>
            <a:r>
              <a:rPr lang="es-ES"/>
              <a:t>Texto 4</a:t>
            </a:r>
            <a:endParaRPr lang="es-CL"/>
          </a:p>
        </p:txBody>
      </p:sp>
      <p:sp>
        <p:nvSpPr>
          <p:cNvPr id="49" name="Marcador de texto 39">
            <a:extLst>
              <a:ext uri="{FF2B5EF4-FFF2-40B4-BE49-F238E27FC236}">
                <a16:creationId xmlns:a16="http://schemas.microsoft.com/office/drawing/2014/main" id="{D282EC1F-130D-4EA6-A2EF-216ECEA76CAC}"/>
              </a:ext>
            </a:extLst>
          </p:cNvPr>
          <p:cNvSpPr>
            <a:spLocks noGrp="1"/>
          </p:cNvSpPr>
          <p:nvPr>
            <p:ph type="body" sz="quarter" idx="15" hasCustomPrompt="1"/>
          </p:nvPr>
        </p:nvSpPr>
        <p:spPr>
          <a:xfrm>
            <a:off x="5519936" y="4938688"/>
            <a:ext cx="6336704" cy="581023"/>
          </a:xfrm>
          <a:solidFill>
            <a:schemeClr val="tx2">
              <a:lumMod val="75000"/>
              <a:alpha val="7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bg1"/>
                </a:solidFill>
              </a:defRPr>
            </a:lvl1pPr>
          </a:lstStyle>
          <a:p>
            <a:pPr lvl="0"/>
            <a:r>
              <a:rPr lang="es-ES"/>
              <a:t>Texto 5</a:t>
            </a:r>
            <a:endParaRPr lang="es-CL"/>
          </a:p>
        </p:txBody>
      </p:sp>
      <p:sp>
        <p:nvSpPr>
          <p:cNvPr id="50" name="Marcador de texto 39">
            <a:extLst>
              <a:ext uri="{FF2B5EF4-FFF2-40B4-BE49-F238E27FC236}">
                <a16:creationId xmlns:a16="http://schemas.microsoft.com/office/drawing/2014/main" id="{19355F03-8FAF-4EAD-BF84-409041620E9A}"/>
              </a:ext>
            </a:extLst>
          </p:cNvPr>
          <p:cNvSpPr>
            <a:spLocks noGrp="1"/>
          </p:cNvSpPr>
          <p:nvPr>
            <p:ph type="body" sz="quarter" idx="16" hasCustomPrompt="1"/>
          </p:nvPr>
        </p:nvSpPr>
        <p:spPr>
          <a:xfrm>
            <a:off x="5519936" y="5661247"/>
            <a:ext cx="6336704" cy="581024"/>
          </a:xfrm>
          <a:solidFill>
            <a:schemeClr val="tx2">
              <a:lumMod val="75000"/>
              <a:alpha val="7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bg1"/>
                </a:solidFill>
              </a:defRPr>
            </a:lvl1pPr>
          </a:lstStyle>
          <a:p>
            <a:pPr lvl="0"/>
            <a:r>
              <a:rPr lang="es-ES"/>
              <a:t>Texto 6</a:t>
            </a:r>
            <a:endParaRPr lang="es-CL"/>
          </a:p>
        </p:txBody>
      </p:sp>
      <p:sp>
        <p:nvSpPr>
          <p:cNvPr id="59" name="Rectángulo 58">
            <a:extLst>
              <a:ext uri="{FF2B5EF4-FFF2-40B4-BE49-F238E27FC236}">
                <a16:creationId xmlns:a16="http://schemas.microsoft.com/office/drawing/2014/main" id="{CB55C5B7-AC1B-4FD5-8F22-B31B0B04556F}"/>
              </a:ext>
            </a:extLst>
          </p:cNvPr>
          <p:cNvSpPr/>
          <p:nvPr/>
        </p:nvSpPr>
        <p:spPr>
          <a:xfrm>
            <a:off x="4655840" y="0"/>
            <a:ext cx="7536159"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1" name="Título 60">
            <a:extLst>
              <a:ext uri="{FF2B5EF4-FFF2-40B4-BE49-F238E27FC236}">
                <a16:creationId xmlns:a16="http://schemas.microsoft.com/office/drawing/2014/main" id="{02D357D8-F825-4C01-9912-FD858A199799}"/>
              </a:ext>
            </a:extLst>
          </p:cNvPr>
          <p:cNvSpPr>
            <a:spLocks noGrp="1"/>
          </p:cNvSpPr>
          <p:nvPr>
            <p:ph type="title" hasCustomPrompt="1"/>
          </p:nvPr>
        </p:nvSpPr>
        <p:spPr>
          <a:xfrm>
            <a:off x="4943871" y="106731"/>
            <a:ext cx="4986374" cy="538862"/>
          </a:xfrm>
        </p:spPr>
        <p:txBody>
          <a:bodyPr>
            <a:normAutofit/>
          </a:bodyPr>
          <a:lstStyle>
            <a:lvl1pPr>
              <a:defRPr sz="2800" b="1">
                <a:solidFill>
                  <a:schemeClr val="bg1"/>
                </a:solidFill>
              </a:defRPr>
            </a:lvl1pPr>
          </a:lstStyle>
          <a:p>
            <a:r>
              <a:rPr lang="es-ES"/>
              <a:t>Título imagen</a:t>
            </a:r>
            <a:endParaRPr lang="es-CL"/>
          </a:p>
        </p:txBody>
      </p:sp>
      <p:pic>
        <p:nvPicPr>
          <p:cNvPr id="38" name="Imagen 37">
            <a:extLst>
              <a:ext uri="{FF2B5EF4-FFF2-40B4-BE49-F238E27FC236}">
                <a16:creationId xmlns:a16="http://schemas.microsoft.com/office/drawing/2014/main" id="{8FB958AF-DD23-4917-892E-581E9E0B4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2266355"/>
            <a:ext cx="6858000" cy="2325290"/>
          </a:xfrm>
          <a:prstGeom prst="rect">
            <a:avLst/>
          </a:prstGeom>
        </p:spPr>
      </p:pic>
      <p:sp>
        <p:nvSpPr>
          <p:cNvPr id="3" name="Marcador de posición de imagen 2">
            <a:extLst>
              <a:ext uri="{FF2B5EF4-FFF2-40B4-BE49-F238E27FC236}">
                <a16:creationId xmlns:a16="http://schemas.microsoft.com/office/drawing/2014/main" id="{C3C77D29-C51F-4E89-8A82-DDDF0B5BF3B7}"/>
              </a:ext>
            </a:extLst>
          </p:cNvPr>
          <p:cNvSpPr>
            <a:spLocks noGrp="1"/>
          </p:cNvSpPr>
          <p:nvPr>
            <p:ph type="pic" sz="quarter" idx="17"/>
          </p:nvPr>
        </p:nvSpPr>
        <p:spPr>
          <a:xfrm>
            <a:off x="0" y="0"/>
            <a:ext cx="4656138" cy="6858000"/>
          </a:xfrm>
        </p:spPr>
        <p:txBody>
          <a:bodyPr/>
          <a:lstStyle/>
          <a:p>
            <a:r>
              <a:rPr lang="es-ES"/>
              <a:t>Haga clic en el icono para agregar una imagen</a:t>
            </a:r>
            <a:endParaRPr lang="es-CL"/>
          </a:p>
        </p:txBody>
      </p:sp>
      <p:pic>
        <p:nvPicPr>
          <p:cNvPr id="2" name="Gráfico 1">
            <a:extLst>
              <a:ext uri="{FF2B5EF4-FFF2-40B4-BE49-F238E27FC236}">
                <a16:creationId xmlns:a16="http://schemas.microsoft.com/office/drawing/2014/main" id="{3DE2281B-A0D4-C8EE-EE7F-F1631F4F1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150406420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izq - texto oscuro">
    <p:bg>
      <p:bgPr>
        <a:solidFill>
          <a:schemeClr val="bg1"/>
        </a:solidFill>
        <a:effectLst/>
      </p:bgPr>
    </p:bg>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ACBB8AD-A8C5-4085-B321-180AFA556486}"/>
              </a:ext>
            </a:extLst>
          </p:cNvPr>
          <p:cNvSpPr/>
          <p:nvPr/>
        </p:nvSpPr>
        <p:spPr>
          <a:xfrm>
            <a:off x="4655841" y="1988840"/>
            <a:ext cx="72007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2" name="Rectángulo 51">
            <a:extLst>
              <a:ext uri="{FF2B5EF4-FFF2-40B4-BE49-F238E27FC236}">
                <a16:creationId xmlns:a16="http://schemas.microsoft.com/office/drawing/2014/main" id="{5F2CF957-FBF5-4094-A80F-76F9CE673975}"/>
              </a:ext>
            </a:extLst>
          </p:cNvPr>
          <p:cNvSpPr/>
          <p:nvPr/>
        </p:nvSpPr>
        <p:spPr>
          <a:xfrm>
            <a:off x="4655841" y="2708920"/>
            <a:ext cx="72007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Rectángulo 52">
            <a:extLst>
              <a:ext uri="{FF2B5EF4-FFF2-40B4-BE49-F238E27FC236}">
                <a16:creationId xmlns:a16="http://schemas.microsoft.com/office/drawing/2014/main" id="{4C30018E-B23A-4D36-A7E1-684084F1E772}"/>
              </a:ext>
            </a:extLst>
          </p:cNvPr>
          <p:cNvSpPr/>
          <p:nvPr/>
        </p:nvSpPr>
        <p:spPr>
          <a:xfrm>
            <a:off x="4655841" y="3429000"/>
            <a:ext cx="720078"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53">
            <a:extLst>
              <a:ext uri="{FF2B5EF4-FFF2-40B4-BE49-F238E27FC236}">
                <a16:creationId xmlns:a16="http://schemas.microsoft.com/office/drawing/2014/main" id="{9415CCDC-06C4-46E0-A4AC-85CB19ABE760}"/>
              </a:ext>
            </a:extLst>
          </p:cNvPr>
          <p:cNvSpPr/>
          <p:nvPr/>
        </p:nvSpPr>
        <p:spPr>
          <a:xfrm>
            <a:off x="4655841" y="4147840"/>
            <a:ext cx="720078"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5" name="Rectángulo 54">
            <a:extLst>
              <a:ext uri="{FF2B5EF4-FFF2-40B4-BE49-F238E27FC236}">
                <a16:creationId xmlns:a16="http://schemas.microsoft.com/office/drawing/2014/main" id="{F0231E36-2826-4F2C-AB21-0D24E0787BCC}"/>
              </a:ext>
            </a:extLst>
          </p:cNvPr>
          <p:cNvSpPr/>
          <p:nvPr/>
        </p:nvSpPr>
        <p:spPr>
          <a:xfrm>
            <a:off x="4655841" y="4866680"/>
            <a:ext cx="720078" cy="72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Rectángulo 55">
            <a:extLst>
              <a:ext uri="{FF2B5EF4-FFF2-40B4-BE49-F238E27FC236}">
                <a16:creationId xmlns:a16="http://schemas.microsoft.com/office/drawing/2014/main" id="{D888D257-468B-42D8-9AE5-4C3DEA981975}"/>
              </a:ext>
            </a:extLst>
          </p:cNvPr>
          <p:cNvSpPr/>
          <p:nvPr/>
        </p:nvSpPr>
        <p:spPr>
          <a:xfrm>
            <a:off x="4655841" y="5589240"/>
            <a:ext cx="720078" cy="72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0" name="Marcador de texto 39">
            <a:extLst>
              <a:ext uri="{FF2B5EF4-FFF2-40B4-BE49-F238E27FC236}">
                <a16:creationId xmlns:a16="http://schemas.microsoft.com/office/drawing/2014/main" id="{924404F1-3ECF-4BD6-928F-723537CB18DF}"/>
              </a:ext>
            </a:extLst>
          </p:cNvPr>
          <p:cNvSpPr>
            <a:spLocks noGrp="1"/>
          </p:cNvSpPr>
          <p:nvPr>
            <p:ph type="body" sz="quarter" idx="11" hasCustomPrompt="1"/>
          </p:nvPr>
        </p:nvSpPr>
        <p:spPr>
          <a:xfrm>
            <a:off x="5519938" y="2060848"/>
            <a:ext cx="6336704" cy="573585"/>
          </a:xfrm>
          <a:solidFill>
            <a:schemeClr val="bg1">
              <a:lumMod val="95000"/>
              <a:alpha val="80000"/>
            </a:schemeClr>
          </a:solidFill>
          <a:ln>
            <a:noFill/>
          </a:ln>
          <a:effectLst/>
        </p:spPr>
        <p:txBody>
          <a:bodyPr>
            <a:normAutofit/>
          </a:bodyPr>
          <a:lstStyle>
            <a:lvl1pPr marL="342900" indent="-342900">
              <a:buClr>
                <a:schemeClr val="accent1"/>
              </a:buClr>
              <a:buSzPct val="100000"/>
              <a:buFont typeface="Wingdings" panose="05000000000000000000" pitchFamily="2" charset="2"/>
              <a:buChar char="§"/>
              <a:defRPr sz="2400">
                <a:solidFill>
                  <a:schemeClr val="tx1"/>
                </a:solidFill>
              </a:defRPr>
            </a:lvl1pPr>
          </a:lstStyle>
          <a:p>
            <a:pPr lvl="0"/>
            <a:r>
              <a:rPr lang="es-ES"/>
              <a:t>Texto 1</a:t>
            </a:r>
            <a:endParaRPr lang="es-CL"/>
          </a:p>
        </p:txBody>
      </p:sp>
      <p:sp>
        <p:nvSpPr>
          <p:cNvPr id="46" name="Marcador de texto 39">
            <a:extLst>
              <a:ext uri="{FF2B5EF4-FFF2-40B4-BE49-F238E27FC236}">
                <a16:creationId xmlns:a16="http://schemas.microsoft.com/office/drawing/2014/main" id="{8A701CD3-47B9-4F71-9827-F26E385208DD}"/>
              </a:ext>
            </a:extLst>
          </p:cNvPr>
          <p:cNvSpPr>
            <a:spLocks noGrp="1"/>
          </p:cNvSpPr>
          <p:nvPr>
            <p:ph type="body" sz="quarter" idx="12" hasCustomPrompt="1"/>
          </p:nvPr>
        </p:nvSpPr>
        <p:spPr>
          <a:xfrm>
            <a:off x="5519937" y="2780928"/>
            <a:ext cx="6336704" cy="576064"/>
          </a:xfrm>
          <a:solidFill>
            <a:schemeClr val="bg1">
              <a:lumMod val="95000"/>
              <a:alpha val="80000"/>
            </a:schemeClr>
          </a:solidFill>
          <a:ln>
            <a:noFill/>
          </a:ln>
          <a:effectLst/>
        </p:spPr>
        <p:txBody>
          <a:bodyPr>
            <a:normAutofit/>
          </a:bodyPr>
          <a:lstStyle>
            <a:lvl1pPr marL="342900" indent="-342900">
              <a:buClr>
                <a:schemeClr val="accent2"/>
              </a:buClr>
              <a:buSzPct val="100000"/>
              <a:buFont typeface="Wingdings" panose="05000000000000000000" pitchFamily="2" charset="2"/>
              <a:buChar char="§"/>
              <a:defRPr sz="2400" b="0">
                <a:solidFill>
                  <a:schemeClr val="tx1"/>
                </a:solidFill>
              </a:defRPr>
            </a:lvl1pPr>
          </a:lstStyle>
          <a:p>
            <a:pPr lvl="0"/>
            <a:r>
              <a:rPr lang="es-ES"/>
              <a:t>Texto 2</a:t>
            </a:r>
            <a:endParaRPr lang="es-CL"/>
          </a:p>
        </p:txBody>
      </p:sp>
      <p:sp>
        <p:nvSpPr>
          <p:cNvPr id="47" name="Marcador de texto 39">
            <a:extLst>
              <a:ext uri="{FF2B5EF4-FFF2-40B4-BE49-F238E27FC236}">
                <a16:creationId xmlns:a16="http://schemas.microsoft.com/office/drawing/2014/main" id="{B0A90432-2C2F-48AA-A1AE-E051AE314A35}"/>
              </a:ext>
            </a:extLst>
          </p:cNvPr>
          <p:cNvSpPr>
            <a:spLocks noGrp="1"/>
          </p:cNvSpPr>
          <p:nvPr>
            <p:ph type="body" sz="quarter" idx="13" hasCustomPrompt="1"/>
          </p:nvPr>
        </p:nvSpPr>
        <p:spPr>
          <a:xfrm>
            <a:off x="5519936" y="3501008"/>
            <a:ext cx="6336704" cy="578543"/>
          </a:xfrm>
          <a:solidFill>
            <a:schemeClr val="bg1">
              <a:lumMod val="95000"/>
              <a:alpha val="80000"/>
            </a:schemeClr>
          </a:solidFill>
          <a:ln>
            <a:noFill/>
          </a:ln>
          <a:effectLst/>
        </p:spPr>
        <p:txBody>
          <a:bodyPr>
            <a:normAutofit/>
          </a:bodyPr>
          <a:lstStyle>
            <a:lvl1pPr marL="342900" indent="-342900">
              <a:buClr>
                <a:schemeClr val="accent3"/>
              </a:buClr>
              <a:buSzPct val="100000"/>
              <a:buFont typeface="Wingdings" panose="05000000000000000000" pitchFamily="2" charset="2"/>
              <a:buChar char="§"/>
              <a:defRPr sz="2400">
                <a:solidFill>
                  <a:schemeClr val="tx1"/>
                </a:solidFill>
              </a:defRPr>
            </a:lvl1pPr>
          </a:lstStyle>
          <a:p>
            <a:pPr lvl="0"/>
            <a:r>
              <a:rPr lang="es-ES"/>
              <a:t>Texto 3</a:t>
            </a:r>
            <a:endParaRPr lang="es-CL"/>
          </a:p>
        </p:txBody>
      </p:sp>
      <p:sp>
        <p:nvSpPr>
          <p:cNvPr id="48" name="Marcador de texto 39">
            <a:extLst>
              <a:ext uri="{FF2B5EF4-FFF2-40B4-BE49-F238E27FC236}">
                <a16:creationId xmlns:a16="http://schemas.microsoft.com/office/drawing/2014/main" id="{8FB922A5-BD54-4CB9-8787-AFBCC67D079B}"/>
              </a:ext>
            </a:extLst>
          </p:cNvPr>
          <p:cNvSpPr>
            <a:spLocks noGrp="1"/>
          </p:cNvSpPr>
          <p:nvPr>
            <p:ph type="body" sz="quarter" idx="14" hasCustomPrompt="1"/>
          </p:nvPr>
        </p:nvSpPr>
        <p:spPr>
          <a:xfrm>
            <a:off x="5519936" y="4223566"/>
            <a:ext cx="6336704" cy="576065"/>
          </a:xfrm>
          <a:solidFill>
            <a:schemeClr val="bg1">
              <a:lumMod val="95000"/>
              <a:alpha val="80000"/>
            </a:schemeClr>
          </a:solidFill>
          <a:ln>
            <a:noFill/>
          </a:ln>
          <a:effectLst/>
        </p:spPr>
        <p:txBody>
          <a:bodyPr>
            <a:normAutofit/>
          </a:bodyPr>
          <a:lstStyle>
            <a:lvl1pPr marL="342900" indent="-342900">
              <a:buClr>
                <a:schemeClr val="accent4"/>
              </a:buClr>
              <a:buSzPct val="100000"/>
              <a:buFont typeface="Wingdings" panose="05000000000000000000" pitchFamily="2" charset="2"/>
              <a:buChar char="§"/>
              <a:defRPr sz="2400">
                <a:solidFill>
                  <a:schemeClr val="tx1"/>
                </a:solidFill>
              </a:defRPr>
            </a:lvl1pPr>
          </a:lstStyle>
          <a:p>
            <a:pPr lvl="0"/>
            <a:r>
              <a:rPr lang="es-ES"/>
              <a:t>Texto 4</a:t>
            </a:r>
            <a:endParaRPr lang="es-CL"/>
          </a:p>
        </p:txBody>
      </p:sp>
      <p:sp>
        <p:nvSpPr>
          <p:cNvPr id="49" name="Marcador de texto 39">
            <a:extLst>
              <a:ext uri="{FF2B5EF4-FFF2-40B4-BE49-F238E27FC236}">
                <a16:creationId xmlns:a16="http://schemas.microsoft.com/office/drawing/2014/main" id="{D282EC1F-130D-4EA6-A2EF-216ECEA76CAC}"/>
              </a:ext>
            </a:extLst>
          </p:cNvPr>
          <p:cNvSpPr>
            <a:spLocks noGrp="1"/>
          </p:cNvSpPr>
          <p:nvPr>
            <p:ph type="body" sz="quarter" idx="15" hasCustomPrompt="1"/>
          </p:nvPr>
        </p:nvSpPr>
        <p:spPr>
          <a:xfrm>
            <a:off x="5519936" y="4938688"/>
            <a:ext cx="6336704" cy="581023"/>
          </a:xfrm>
          <a:solidFill>
            <a:schemeClr val="bg1">
              <a:lumMod val="95000"/>
              <a:alpha val="80000"/>
            </a:schemeClr>
          </a:solidFill>
          <a:ln>
            <a:noFill/>
          </a:ln>
          <a:effectLst/>
        </p:spPr>
        <p:txBody>
          <a:bodyPr>
            <a:normAutofit/>
          </a:bodyPr>
          <a:lstStyle>
            <a:lvl1pPr marL="342900" indent="-342900">
              <a:buClr>
                <a:schemeClr val="accent5"/>
              </a:buClr>
              <a:buSzPct val="100000"/>
              <a:buFont typeface="Wingdings" panose="05000000000000000000" pitchFamily="2" charset="2"/>
              <a:buChar char="§"/>
              <a:defRPr sz="2400">
                <a:solidFill>
                  <a:schemeClr val="tx1"/>
                </a:solidFill>
              </a:defRPr>
            </a:lvl1pPr>
          </a:lstStyle>
          <a:p>
            <a:pPr lvl="0"/>
            <a:r>
              <a:rPr lang="es-ES"/>
              <a:t>Texto 5</a:t>
            </a:r>
            <a:endParaRPr lang="es-CL"/>
          </a:p>
        </p:txBody>
      </p:sp>
      <p:sp>
        <p:nvSpPr>
          <p:cNvPr id="50" name="Marcador de texto 39">
            <a:extLst>
              <a:ext uri="{FF2B5EF4-FFF2-40B4-BE49-F238E27FC236}">
                <a16:creationId xmlns:a16="http://schemas.microsoft.com/office/drawing/2014/main" id="{19355F03-8FAF-4EAD-BF84-409041620E9A}"/>
              </a:ext>
            </a:extLst>
          </p:cNvPr>
          <p:cNvSpPr>
            <a:spLocks noGrp="1"/>
          </p:cNvSpPr>
          <p:nvPr>
            <p:ph type="body" sz="quarter" idx="16" hasCustomPrompt="1"/>
          </p:nvPr>
        </p:nvSpPr>
        <p:spPr>
          <a:xfrm>
            <a:off x="5519936" y="5661247"/>
            <a:ext cx="6336704" cy="581024"/>
          </a:xfrm>
          <a:solidFill>
            <a:schemeClr val="bg1">
              <a:lumMod val="95000"/>
              <a:alpha val="80000"/>
            </a:schemeClr>
          </a:solidFill>
          <a:ln>
            <a:noFill/>
          </a:ln>
          <a:effectLst/>
        </p:spPr>
        <p:txBody>
          <a:bodyPr>
            <a:normAutofit/>
          </a:bodyPr>
          <a:lstStyle>
            <a:lvl1pPr marL="342900" indent="-342900">
              <a:buClr>
                <a:schemeClr val="accent6"/>
              </a:buClr>
              <a:buSzPct val="100000"/>
              <a:buFont typeface="Wingdings" panose="05000000000000000000" pitchFamily="2" charset="2"/>
              <a:buChar char="§"/>
              <a:defRPr sz="2400">
                <a:solidFill>
                  <a:schemeClr val="tx1"/>
                </a:solidFill>
              </a:defRPr>
            </a:lvl1pPr>
          </a:lstStyle>
          <a:p>
            <a:pPr lvl="0"/>
            <a:r>
              <a:rPr lang="es-ES"/>
              <a:t>Texto 6</a:t>
            </a:r>
            <a:endParaRPr lang="es-CL"/>
          </a:p>
        </p:txBody>
      </p:sp>
      <p:sp>
        <p:nvSpPr>
          <p:cNvPr id="59" name="Rectángulo 58">
            <a:extLst>
              <a:ext uri="{FF2B5EF4-FFF2-40B4-BE49-F238E27FC236}">
                <a16:creationId xmlns:a16="http://schemas.microsoft.com/office/drawing/2014/main" id="{CB55C5B7-AC1B-4FD5-8F22-B31B0B04556F}"/>
              </a:ext>
            </a:extLst>
          </p:cNvPr>
          <p:cNvSpPr/>
          <p:nvPr/>
        </p:nvSpPr>
        <p:spPr>
          <a:xfrm>
            <a:off x="4655840" y="0"/>
            <a:ext cx="7536159"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1" name="Título 60">
            <a:extLst>
              <a:ext uri="{FF2B5EF4-FFF2-40B4-BE49-F238E27FC236}">
                <a16:creationId xmlns:a16="http://schemas.microsoft.com/office/drawing/2014/main" id="{02D357D8-F825-4C01-9912-FD858A199799}"/>
              </a:ext>
            </a:extLst>
          </p:cNvPr>
          <p:cNvSpPr>
            <a:spLocks noGrp="1"/>
          </p:cNvSpPr>
          <p:nvPr>
            <p:ph type="title" hasCustomPrompt="1"/>
          </p:nvPr>
        </p:nvSpPr>
        <p:spPr>
          <a:xfrm>
            <a:off x="4943871" y="106731"/>
            <a:ext cx="4986374" cy="538862"/>
          </a:xfrm>
        </p:spPr>
        <p:txBody>
          <a:bodyPr>
            <a:normAutofit/>
          </a:bodyPr>
          <a:lstStyle>
            <a:lvl1pPr>
              <a:defRPr sz="2800" b="1">
                <a:solidFill>
                  <a:schemeClr val="bg1"/>
                </a:solidFill>
              </a:defRPr>
            </a:lvl1pPr>
          </a:lstStyle>
          <a:p>
            <a:r>
              <a:rPr lang="es-ES"/>
              <a:t>Título imagen</a:t>
            </a:r>
            <a:endParaRPr lang="es-CL"/>
          </a:p>
        </p:txBody>
      </p:sp>
      <p:pic>
        <p:nvPicPr>
          <p:cNvPr id="38" name="Imagen 37">
            <a:extLst>
              <a:ext uri="{FF2B5EF4-FFF2-40B4-BE49-F238E27FC236}">
                <a16:creationId xmlns:a16="http://schemas.microsoft.com/office/drawing/2014/main" id="{8FB958AF-DD23-4917-892E-581E9E0B4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2266355"/>
            <a:ext cx="6858000" cy="2325290"/>
          </a:xfrm>
          <a:prstGeom prst="rect">
            <a:avLst/>
          </a:prstGeom>
        </p:spPr>
      </p:pic>
      <p:sp>
        <p:nvSpPr>
          <p:cNvPr id="3" name="Marcador de posición de imagen 2">
            <a:extLst>
              <a:ext uri="{FF2B5EF4-FFF2-40B4-BE49-F238E27FC236}">
                <a16:creationId xmlns:a16="http://schemas.microsoft.com/office/drawing/2014/main" id="{C3C77D29-C51F-4E89-8A82-DDDF0B5BF3B7}"/>
              </a:ext>
            </a:extLst>
          </p:cNvPr>
          <p:cNvSpPr>
            <a:spLocks noGrp="1"/>
          </p:cNvSpPr>
          <p:nvPr>
            <p:ph type="pic" sz="quarter" idx="17"/>
          </p:nvPr>
        </p:nvSpPr>
        <p:spPr>
          <a:xfrm>
            <a:off x="0" y="0"/>
            <a:ext cx="4656138" cy="6858000"/>
          </a:xfrm>
        </p:spPr>
        <p:txBody>
          <a:bodyPr/>
          <a:lstStyle/>
          <a:p>
            <a:r>
              <a:rPr lang="es-ES"/>
              <a:t>Haga clic en el icono para agregar una imagen</a:t>
            </a:r>
            <a:endParaRPr lang="es-CL"/>
          </a:p>
        </p:txBody>
      </p:sp>
      <p:pic>
        <p:nvPicPr>
          <p:cNvPr id="2" name="Gráfico 1">
            <a:extLst>
              <a:ext uri="{FF2B5EF4-FFF2-40B4-BE49-F238E27FC236}">
                <a16:creationId xmlns:a16="http://schemas.microsoft.com/office/drawing/2014/main" id="{91AD0728-4ACA-78DC-5EE0-2743DB072C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0244" y="52940"/>
            <a:ext cx="1984241" cy="592653"/>
          </a:xfrm>
          <a:prstGeom prst="rect">
            <a:avLst/>
          </a:prstGeom>
        </p:spPr>
      </p:pic>
    </p:spTree>
    <p:extLst>
      <p:ext uri="{BB962C8B-B14F-4D97-AF65-F5344CB8AC3E}">
        <p14:creationId xmlns:p14="http://schemas.microsoft.com/office/powerpoint/2010/main" val="403064435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F12F74-D817-442A-9A42-03CD77B36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A3A90ED-B30B-4224-88EE-D488089AD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0A1DC08-FE8B-4BA7-8D28-88C7C80D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CL"/>
              <a:t>Grupo 6</a:t>
            </a:r>
          </a:p>
        </p:txBody>
      </p:sp>
      <p:sp>
        <p:nvSpPr>
          <p:cNvPr id="5" name="Marcador de pie de página 4">
            <a:extLst>
              <a:ext uri="{FF2B5EF4-FFF2-40B4-BE49-F238E27FC236}">
                <a16:creationId xmlns:a16="http://schemas.microsoft.com/office/drawing/2014/main" id="{651EF939-DF52-4DFD-B090-78B97BD41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ELEL230-20241 Visión artificial y redes neuronales </a:t>
            </a:r>
            <a:endParaRPr lang="es-CL"/>
          </a:p>
        </p:txBody>
      </p:sp>
      <p:sp>
        <p:nvSpPr>
          <p:cNvPr id="6" name="Marcador de número de diapositiva 5">
            <a:extLst>
              <a:ext uri="{FF2B5EF4-FFF2-40B4-BE49-F238E27FC236}">
                <a16:creationId xmlns:a16="http://schemas.microsoft.com/office/drawing/2014/main" id="{43178860-9FD1-44A9-9EF6-1E23F88F6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512A5-BD04-412E-A155-1CC07FA8EED0}" type="slidenum">
              <a:rPr lang="es-CL" smtClean="0"/>
              <a:t>‹Nº›</a:t>
            </a:fld>
            <a:endParaRPr lang="es-CL"/>
          </a:p>
        </p:txBody>
      </p:sp>
    </p:spTree>
    <p:extLst>
      <p:ext uri="{BB962C8B-B14F-4D97-AF65-F5344CB8AC3E}">
        <p14:creationId xmlns:p14="http://schemas.microsoft.com/office/powerpoint/2010/main" val="21686494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maxelectronica.cl/complementos-y-accesorios/613-modulo-sensor-de-campo-magnetico-lineal-efecto-hall-modelo-ky-024.html"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hyperlink" Target="https://articulo.mercadolibre.cl/MLC-1457917595-servo-motor-sg90-180-proyectos-arduino-pic-raspberry-_JM#polycard_client=search-nordic&amp;position=4&amp;search_layout=stack&amp;type=item&amp;tracking_id=9ae6d8c9-ee6c-42a6-bd59-16df456c8b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169D9-2FE9-48DF-3EBB-BA73F01EA456}"/>
              </a:ext>
            </a:extLst>
          </p:cNvPr>
          <p:cNvSpPr>
            <a:spLocks noGrp="1"/>
          </p:cNvSpPr>
          <p:nvPr>
            <p:ph type="title"/>
          </p:nvPr>
        </p:nvSpPr>
        <p:spPr>
          <a:xfrm>
            <a:off x="0" y="967733"/>
            <a:ext cx="5232400" cy="2880320"/>
          </a:xfrm>
        </p:spPr>
        <p:txBody>
          <a:bodyPr anchor="ctr">
            <a:noAutofit/>
          </a:bodyPr>
          <a:lstStyle/>
          <a:p>
            <a:pPr algn="ctr"/>
            <a:r>
              <a:rPr lang="es-ES" sz="4000">
                <a:ea typeface="Calibri Light"/>
                <a:cs typeface="Calibri Light"/>
              </a:rPr>
              <a:t>Sistema de alarma y control de acceso con ESP32 </a:t>
            </a:r>
          </a:p>
        </p:txBody>
      </p:sp>
      <p:sp>
        <p:nvSpPr>
          <p:cNvPr id="3" name="Marcador de pie de página 2">
            <a:extLst>
              <a:ext uri="{FF2B5EF4-FFF2-40B4-BE49-F238E27FC236}">
                <a16:creationId xmlns:a16="http://schemas.microsoft.com/office/drawing/2014/main" id="{CC0D5A26-0384-4FE1-98CE-89B72F00A09D}"/>
              </a:ext>
            </a:extLst>
          </p:cNvPr>
          <p:cNvSpPr>
            <a:spLocks noGrp="1"/>
          </p:cNvSpPr>
          <p:nvPr>
            <p:ph type="ftr" sz="quarter" idx="4294967295"/>
          </p:nvPr>
        </p:nvSpPr>
        <p:spPr>
          <a:xfrm>
            <a:off x="3868737" y="6362700"/>
            <a:ext cx="4454525" cy="365125"/>
          </a:xfrm>
        </p:spPr>
        <p:txBody>
          <a:body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5" name="Marcador de número de diapositiva 4">
            <a:extLst>
              <a:ext uri="{FF2B5EF4-FFF2-40B4-BE49-F238E27FC236}">
                <a16:creationId xmlns:a16="http://schemas.microsoft.com/office/drawing/2014/main" id="{20062F58-1422-4A50-3E76-FF988C7D6EF9}"/>
              </a:ext>
            </a:extLst>
          </p:cNvPr>
          <p:cNvSpPr>
            <a:spLocks noGrp="1"/>
          </p:cNvSpPr>
          <p:nvPr>
            <p:ph type="sldNum" sz="quarter" idx="4294967295"/>
          </p:nvPr>
        </p:nvSpPr>
        <p:spPr>
          <a:xfrm>
            <a:off x="9448800" y="6356350"/>
            <a:ext cx="2743200" cy="365125"/>
          </a:xfrm>
        </p:spPr>
        <p:txBody>
          <a:bodyPr/>
          <a:lstStyle/>
          <a:p>
            <a:fld id="{4D6512A5-BD04-412E-A155-1CC07FA8EED0}" type="slidenum">
              <a:rPr lang="es-CL" smtClean="0">
                <a:solidFill>
                  <a:schemeClr val="bg2">
                    <a:lumMod val="10000"/>
                  </a:schemeClr>
                </a:solidFill>
              </a:rPr>
              <a:pPr/>
              <a:t>1</a:t>
            </a:fld>
            <a:endParaRPr lang="es-CL">
              <a:solidFill>
                <a:schemeClr val="bg2">
                  <a:lumMod val="10000"/>
                </a:schemeClr>
              </a:solidFill>
            </a:endParaRPr>
          </a:p>
        </p:txBody>
      </p:sp>
      <p:sp>
        <p:nvSpPr>
          <p:cNvPr id="4" name="CuadroTexto 3">
            <a:extLst>
              <a:ext uri="{FF2B5EF4-FFF2-40B4-BE49-F238E27FC236}">
                <a16:creationId xmlns:a16="http://schemas.microsoft.com/office/drawing/2014/main" id="{5042FDBD-54BA-2CA1-E8B4-3A703C68BE6A}"/>
              </a:ext>
            </a:extLst>
          </p:cNvPr>
          <p:cNvSpPr txBox="1"/>
          <p:nvPr/>
        </p:nvSpPr>
        <p:spPr>
          <a:xfrm>
            <a:off x="0" y="3429000"/>
            <a:ext cx="6223518" cy="2308324"/>
          </a:xfrm>
          <a:prstGeom prst="rect">
            <a:avLst/>
          </a:prstGeom>
          <a:noFill/>
        </p:spPr>
        <p:txBody>
          <a:bodyPr wrap="square" lIns="91440" tIns="45720" rIns="91440" bIns="45720" anchor="t">
            <a:spAutoFit/>
          </a:bodyPr>
          <a:lstStyle/>
          <a:p>
            <a:r>
              <a:rPr lang="es-CL">
                <a:solidFill>
                  <a:schemeClr val="bg1">
                    <a:lumMod val="75000"/>
                  </a:schemeClr>
                </a:solidFill>
              </a:rPr>
              <a:t>Integrantes:  - Manuel Erices</a:t>
            </a:r>
          </a:p>
          <a:p>
            <a:r>
              <a:rPr lang="es-CL">
                <a:solidFill>
                  <a:schemeClr val="bg1">
                    <a:lumMod val="75000"/>
                  </a:schemeClr>
                </a:solidFill>
              </a:rPr>
              <a:t>	      - Braulio Jeldres </a:t>
            </a:r>
          </a:p>
          <a:p>
            <a:r>
              <a:rPr lang="es-CL">
                <a:solidFill>
                  <a:schemeClr val="bg1">
                    <a:lumMod val="75000"/>
                  </a:schemeClr>
                </a:solidFill>
              </a:rPr>
              <a:t>	      - Diego Uribe </a:t>
            </a:r>
          </a:p>
          <a:p>
            <a:endParaRPr lang="es-CL">
              <a:solidFill>
                <a:schemeClr val="bg1">
                  <a:lumMod val="75000"/>
                </a:schemeClr>
              </a:solidFill>
            </a:endParaRPr>
          </a:p>
          <a:p>
            <a:r>
              <a:rPr lang="es-CL">
                <a:solidFill>
                  <a:schemeClr val="bg1">
                    <a:lumMod val="75000"/>
                  </a:schemeClr>
                </a:solidFill>
                <a:cs typeface="Calibri"/>
              </a:rPr>
              <a:t>Profesores:    - José Mardones</a:t>
            </a:r>
          </a:p>
          <a:p>
            <a:r>
              <a:rPr lang="es-CL">
                <a:solidFill>
                  <a:schemeClr val="bg1">
                    <a:lumMod val="75000"/>
                  </a:schemeClr>
                </a:solidFill>
                <a:cs typeface="Calibri"/>
              </a:rPr>
              <a:t>	      - Daniel </a:t>
            </a:r>
            <a:r>
              <a:rPr lang="es-CL" err="1">
                <a:solidFill>
                  <a:schemeClr val="bg1">
                    <a:lumMod val="75000"/>
                  </a:schemeClr>
                </a:solidFill>
                <a:cs typeface="Calibri"/>
              </a:rPr>
              <a:t>Lühr</a:t>
            </a:r>
            <a:endParaRPr lang="es-CL">
              <a:solidFill>
                <a:schemeClr val="bg1">
                  <a:lumMod val="75000"/>
                </a:schemeClr>
              </a:solidFill>
              <a:cs typeface="Calibri"/>
            </a:endParaRPr>
          </a:p>
          <a:p>
            <a:r>
              <a:rPr lang="es-CL">
                <a:solidFill>
                  <a:schemeClr val="bg1">
                    <a:lumMod val="75000"/>
                  </a:schemeClr>
                </a:solidFill>
                <a:cs typeface="Calibri"/>
              </a:rPr>
              <a:t>	      - Gustavo Schleyer</a:t>
            </a:r>
          </a:p>
          <a:p>
            <a:endParaRPr lang="es-CL">
              <a:solidFill>
                <a:schemeClr val="bg1">
                  <a:lumMod val="75000"/>
                </a:schemeClr>
              </a:solidFill>
              <a:cs typeface="Calibri"/>
            </a:endParaRPr>
          </a:p>
        </p:txBody>
      </p:sp>
    </p:spTree>
    <p:extLst>
      <p:ext uri="{BB962C8B-B14F-4D97-AF65-F5344CB8AC3E}">
        <p14:creationId xmlns:p14="http://schemas.microsoft.com/office/powerpoint/2010/main" val="315783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Conclusión</a:t>
            </a:r>
            <a:endParaRPr lang="es-CL"/>
          </a:p>
        </p:txBody>
      </p:sp>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5" y="1113140"/>
            <a:ext cx="10251809" cy="52432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10</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9" name="CuadroTexto 8">
            <a:extLst>
              <a:ext uri="{FF2B5EF4-FFF2-40B4-BE49-F238E27FC236}">
                <a16:creationId xmlns:a16="http://schemas.microsoft.com/office/drawing/2014/main" id="{243FEA7E-9909-4C82-AA26-4C3D3B80526A}"/>
              </a:ext>
            </a:extLst>
          </p:cNvPr>
          <p:cNvSpPr txBox="1"/>
          <p:nvPr/>
        </p:nvSpPr>
        <p:spPr>
          <a:xfrm>
            <a:off x="970095" y="1783503"/>
            <a:ext cx="11091284" cy="25821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07000"/>
              </a:lnSpc>
              <a:spcAft>
                <a:spcPts val="800"/>
              </a:spcAft>
              <a:buFont typeface="Arial" panose="020B0604020202020204" pitchFamily="34" charset="0"/>
              <a:buChar char="•"/>
            </a:pPr>
            <a:r>
              <a:rPr lang="es-CL" sz="2800" dirty="0">
                <a:effectLst/>
                <a:latin typeface="Calibri" panose="020F0502020204030204" pitchFamily="34" charset="0"/>
                <a:ea typeface="Calibri" panose="020F0502020204030204" pitchFamily="34" charset="0"/>
                <a:cs typeface="Times New Roman" panose="02020603050405020304" pitchFamily="18" charset="0"/>
              </a:rPr>
              <a:t>Los componentes seleccionados serán suficientes para completar el proyecto.</a:t>
            </a:r>
          </a:p>
          <a:p>
            <a:pPr marL="285750" indent="-285750" algn="just">
              <a:lnSpc>
                <a:spcPct val="107000"/>
              </a:lnSpc>
              <a:spcAft>
                <a:spcPts val="800"/>
              </a:spcAft>
              <a:buFont typeface="Arial" panose="020B0604020202020204" pitchFamily="34" charset="0"/>
              <a:buChar char="•"/>
            </a:pPr>
            <a:r>
              <a:rPr lang="es-ES" sz="2800" dirty="0">
                <a:effectLst/>
                <a:latin typeface="Calibri" panose="020F0502020204030204" pitchFamily="34" charset="0"/>
                <a:ea typeface="Calibri" panose="020F0502020204030204" pitchFamily="34" charset="0"/>
                <a:cs typeface="Times New Roman" panose="02020603050405020304" pitchFamily="18" charset="0"/>
              </a:rPr>
              <a:t>El sistema será un prototipo donde no se descarta la incorporación de otros o nuevos sensores para un mejor funcionamiento.</a:t>
            </a:r>
          </a:p>
          <a:p>
            <a:pPr marL="285750" indent="-285750" algn="just">
              <a:lnSpc>
                <a:spcPct val="107000"/>
              </a:lnSpc>
              <a:spcAft>
                <a:spcPts val="800"/>
              </a:spcAft>
              <a:buFont typeface="Arial" panose="020B0604020202020204" pitchFamily="34" charset="0"/>
              <a:buChar char="•"/>
            </a:pPr>
            <a:r>
              <a:rPr lang="es-ES" sz="2800" dirty="0">
                <a:latin typeface="Calibri" panose="020F0502020204030204" pitchFamily="34" charset="0"/>
                <a:ea typeface="Calibri" panose="020F0502020204030204" pitchFamily="34" charset="0"/>
                <a:cs typeface="Times New Roman" panose="02020603050405020304" pitchFamily="18" charset="0"/>
              </a:rPr>
              <a:t>Con el diagrama de flujo se puede ver el funcionamiento del sistema.</a:t>
            </a:r>
            <a:endParaRPr lang="es-E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121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Referencias</a:t>
            </a:r>
            <a:endParaRPr lang="es-CL"/>
          </a:p>
        </p:txBody>
      </p:sp>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5" y="1113140"/>
            <a:ext cx="10251809" cy="52432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11</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2" name="CuadroTexto 1">
            <a:extLst>
              <a:ext uri="{FF2B5EF4-FFF2-40B4-BE49-F238E27FC236}">
                <a16:creationId xmlns:a16="http://schemas.microsoft.com/office/drawing/2014/main" id="{BE2D44AD-5151-482B-9745-616A711A86DD}"/>
              </a:ext>
            </a:extLst>
          </p:cNvPr>
          <p:cNvSpPr txBox="1"/>
          <p:nvPr/>
        </p:nvSpPr>
        <p:spPr>
          <a:xfrm>
            <a:off x="781050" y="1000125"/>
            <a:ext cx="11306175" cy="7232749"/>
          </a:xfrm>
          <a:prstGeom prst="rect">
            <a:avLst/>
          </a:prstGeom>
          <a:noFill/>
        </p:spPr>
        <p:txBody>
          <a:bodyPr wrap="square" rtlCol="0">
            <a:spAutoFit/>
          </a:bodyPr>
          <a:lstStyle/>
          <a:p>
            <a:pPr algn="just"/>
            <a:r>
              <a:rPr lang="es-ES" sz="1600" dirty="0"/>
              <a:t>[1] </a:t>
            </a:r>
            <a:r>
              <a:rPr lang="es-ES" sz="1600" b="0" i="1" dirty="0">
                <a:solidFill>
                  <a:srgbClr val="000000"/>
                </a:solidFill>
                <a:effectLst/>
                <a:latin typeface="Times New Roman" panose="02020603050405020304" pitchFamily="18" charset="0"/>
              </a:rPr>
              <a:t>Tarjeta de Desarrollo de ESP-32 – MCI </a:t>
            </a:r>
            <a:r>
              <a:rPr lang="es-ES" sz="1600" b="0" i="1" dirty="0" err="1">
                <a:solidFill>
                  <a:srgbClr val="000000"/>
                </a:solidFill>
                <a:effectLst/>
                <a:latin typeface="Times New Roman" panose="02020603050405020304" pitchFamily="18" charset="0"/>
              </a:rPr>
              <a:t>Electronics</a:t>
            </a:r>
            <a:r>
              <a:rPr lang="es-ES" sz="1600" b="0" i="0" dirty="0">
                <a:solidFill>
                  <a:srgbClr val="000000"/>
                </a:solidFill>
                <a:effectLst/>
                <a:latin typeface="Times New Roman" panose="02020603050405020304" pitchFamily="18" charset="0"/>
              </a:rPr>
              <a:t>. (2022). Mcielectronics.cl. https://mcielectronics.cl/shop/product/tarjeta-de-desarrollo-de-esp-32-esp32-29541/</a:t>
            </a:r>
            <a:endParaRPr lang="es-ES" sz="1600" dirty="0"/>
          </a:p>
          <a:p>
            <a:pPr algn="just"/>
            <a:r>
              <a:rPr lang="es-ES" sz="1600" dirty="0"/>
              <a:t>[2] </a:t>
            </a:r>
            <a:r>
              <a:rPr lang="es-CL" sz="1600" b="0" i="1" dirty="0">
                <a:solidFill>
                  <a:srgbClr val="000000"/>
                </a:solidFill>
                <a:effectLst/>
              </a:rPr>
              <a:t>Sensor </a:t>
            </a:r>
            <a:r>
              <a:rPr lang="es-CL" sz="1600" b="0" i="1" dirty="0" err="1">
                <a:solidFill>
                  <a:srgbClr val="000000"/>
                </a:solidFill>
                <a:effectLst/>
              </a:rPr>
              <a:t>Ultrasonico</a:t>
            </a:r>
            <a:r>
              <a:rPr lang="es-CL" sz="1600" b="0" i="1" dirty="0">
                <a:solidFill>
                  <a:srgbClr val="000000"/>
                </a:solidFill>
                <a:effectLst/>
              </a:rPr>
              <a:t> HC-SR04 Sensor De Distancia Ultrasonido | Envío A Todo Chile</a:t>
            </a:r>
            <a:r>
              <a:rPr lang="es-CL" sz="1600" b="0" i="0" dirty="0">
                <a:solidFill>
                  <a:srgbClr val="000000"/>
                </a:solidFill>
                <a:effectLst/>
              </a:rPr>
              <a:t>. (2024, </a:t>
            </a:r>
            <a:r>
              <a:rPr lang="es-CL" sz="1600" b="0" i="0" dirty="0" err="1">
                <a:solidFill>
                  <a:srgbClr val="000000"/>
                </a:solidFill>
                <a:effectLst/>
              </a:rPr>
              <a:t>October</a:t>
            </a:r>
            <a:r>
              <a:rPr lang="es-CL" sz="1600" b="0" i="0" dirty="0">
                <a:solidFill>
                  <a:srgbClr val="000000"/>
                </a:solidFill>
                <a:effectLst/>
              </a:rPr>
              <a:t> 18). </a:t>
            </a:r>
            <a:r>
              <a:rPr lang="es-CL" sz="1600" b="0" i="0" dirty="0" err="1">
                <a:solidFill>
                  <a:srgbClr val="000000"/>
                </a:solidFill>
                <a:effectLst/>
              </a:rPr>
              <a:t>MechatronicStore</a:t>
            </a:r>
            <a:r>
              <a:rPr lang="es-CL" sz="1600" b="0" i="0" dirty="0">
                <a:solidFill>
                  <a:srgbClr val="000000"/>
                </a:solidFill>
                <a:effectLst/>
              </a:rPr>
              <a:t>. https://www.mechatronicstore.cl/sensor-ultrasonico-hc-sr04/</a:t>
            </a:r>
          </a:p>
          <a:p>
            <a:pPr algn="just"/>
            <a:r>
              <a:rPr lang="es-CL" sz="1600" b="0" i="0" dirty="0">
                <a:solidFill>
                  <a:srgbClr val="000000"/>
                </a:solidFill>
                <a:effectLst/>
              </a:rPr>
              <a:t>‌[3] </a:t>
            </a:r>
            <a:r>
              <a:rPr lang="es-CL" sz="1600" b="0" i="1" dirty="0">
                <a:solidFill>
                  <a:srgbClr val="000000"/>
                </a:solidFill>
                <a:effectLst/>
              </a:rPr>
              <a:t>Modulo Lector </a:t>
            </a:r>
            <a:r>
              <a:rPr lang="es-CL" sz="1600" b="0" i="1" dirty="0" err="1">
                <a:solidFill>
                  <a:srgbClr val="000000"/>
                </a:solidFill>
                <a:effectLst/>
              </a:rPr>
              <a:t>Rfid</a:t>
            </a:r>
            <a:r>
              <a:rPr lang="es-CL" sz="1600" b="0" i="1" dirty="0">
                <a:solidFill>
                  <a:srgbClr val="000000"/>
                </a:solidFill>
                <a:effectLst/>
              </a:rPr>
              <a:t> Rc522 </a:t>
            </a:r>
            <a:r>
              <a:rPr lang="es-CL" sz="1600" b="0" i="1" dirty="0" err="1">
                <a:solidFill>
                  <a:srgbClr val="000000"/>
                </a:solidFill>
                <a:effectLst/>
              </a:rPr>
              <a:t>Nfc</a:t>
            </a:r>
            <a:r>
              <a:rPr lang="es-CL" sz="1600" b="0" i="1" dirty="0">
                <a:solidFill>
                  <a:srgbClr val="000000"/>
                </a:solidFill>
                <a:effectLst/>
              </a:rPr>
              <a:t>, Tarjeta + Llave </a:t>
            </a:r>
            <a:r>
              <a:rPr lang="es-CL" sz="1600" b="0" i="1" dirty="0" err="1">
                <a:solidFill>
                  <a:srgbClr val="000000"/>
                </a:solidFill>
                <a:effectLst/>
              </a:rPr>
              <a:t>Ic</a:t>
            </a:r>
            <a:r>
              <a:rPr lang="es-CL" sz="1600" b="0" i="1" dirty="0">
                <a:solidFill>
                  <a:srgbClr val="000000"/>
                </a:solidFill>
                <a:effectLst/>
              </a:rPr>
              <a:t>, P/ Arduino</a:t>
            </a:r>
            <a:r>
              <a:rPr lang="es-CL" sz="1600" b="0" i="0" dirty="0">
                <a:solidFill>
                  <a:srgbClr val="000000"/>
                </a:solidFill>
                <a:effectLst/>
              </a:rPr>
              <a:t>. (2023). Chilexpert.cl. https://www.chilexpert.cl/MLC-1428252395-modulo-lector-rfid-rc522-nfc-tarjeta-llave-ic-p-arduino-_JM</a:t>
            </a:r>
          </a:p>
          <a:p>
            <a:pPr algn="just"/>
            <a:r>
              <a:rPr lang="es-CL" sz="1600" b="0" i="0" dirty="0">
                <a:solidFill>
                  <a:srgbClr val="000000"/>
                </a:solidFill>
                <a:effectLst/>
              </a:rPr>
              <a:t>‌</a:t>
            </a:r>
            <a:r>
              <a:rPr lang="es-CL" sz="1600" dirty="0">
                <a:solidFill>
                  <a:srgbClr val="000000"/>
                </a:solidFill>
              </a:rPr>
              <a:t>[4] </a:t>
            </a:r>
            <a:r>
              <a:rPr lang="es-CL" sz="1600" b="0" i="1" dirty="0">
                <a:solidFill>
                  <a:srgbClr val="000000"/>
                </a:solidFill>
                <a:effectLst/>
              </a:rPr>
              <a:t>Módulo Sensor de Campo Magnético Lineal Efecto Hall Modelo KY-024</a:t>
            </a:r>
            <a:r>
              <a:rPr lang="es-CL" sz="1600" b="0" i="0" dirty="0">
                <a:solidFill>
                  <a:srgbClr val="000000"/>
                </a:solidFill>
                <a:effectLst/>
              </a:rPr>
              <a:t>. (2024). </a:t>
            </a:r>
            <a:r>
              <a:rPr lang="es-CL" sz="1600" b="0" i="0" dirty="0" err="1">
                <a:solidFill>
                  <a:srgbClr val="000000"/>
                </a:solidFill>
                <a:effectLst/>
              </a:rPr>
              <a:t>MaxElectrónica</a:t>
            </a:r>
            <a:r>
              <a:rPr lang="es-CL" sz="1600" b="0" i="0" dirty="0">
                <a:solidFill>
                  <a:srgbClr val="000000"/>
                </a:solidFill>
                <a:effectLst/>
              </a:rPr>
              <a:t>. </a:t>
            </a:r>
            <a:r>
              <a:rPr lang="es-CL" sz="1600" b="0" i="0" dirty="0">
                <a:solidFill>
                  <a:srgbClr val="000000"/>
                </a:solidFill>
                <a:effectLst/>
                <a:hlinkClick r:id="rId3"/>
              </a:rPr>
              <a:t>https://maxelectronica.cl/complementos-y-accesorios/613-modulo-sensor-de-campo-magnetico-lineal-efecto-hall-modelo-ky-024.html</a:t>
            </a:r>
            <a:endParaRPr lang="es-CL" sz="1600" b="0" i="0" dirty="0">
              <a:solidFill>
                <a:srgbClr val="000000"/>
              </a:solidFill>
              <a:effectLst/>
            </a:endParaRPr>
          </a:p>
          <a:p>
            <a:pPr algn="just"/>
            <a:r>
              <a:rPr lang="es-CL" sz="1600" dirty="0">
                <a:solidFill>
                  <a:srgbClr val="000000"/>
                </a:solidFill>
              </a:rPr>
              <a:t>[5] </a:t>
            </a:r>
            <a:r>
              <a:rPr lang="es-ES" sz="1600" b="0" i="1" dirty="0">
                <a:solidFill>
                  <a:srgbClr val="000000"/>
                </a:solidFill>
                <a:effectLst/>
                <a:latin typeface="Times New Roman" panose="02020603050405020304" pitchFamily="18" charset="0"/>
              </a:rPr>
              <a:t>Cerradura Eléctrica Pestillo Electrónico Solenoide Arduino</a:t>
            </a:r>
            <a:r>
              <a:rPr lang="es-ES" sz="1600" b="0" i="0" dirty="0">
                <a:solidFill>
                  <a:srgbClr val="000000"/>
                </a:solidFill>
                <a:effectLst/>
                <a:latin typeface="Times New Roman" panose="02020603050405020304" pitchFamily="18" charset="0"/>
              </a:rPr>
              <a:t>. (2024). Mercadolibre.com.uy. https://articulo.mercadolibre.com.uy/MLU-668702608-cerradura-electrica-pestillo-electronico-solenoide-arduino-_JM</a:t>
            </a:r>
          </a:p>
          <a:p>
            <a:pPr algn="l"/>
            <a:r>
              <a:rPr lang="es-ES" sz="1600" b="0" i="0" dirty="0">
                <a:solidFill>
                  <a:srgbClr val="000000"/>
                </a:solidFill>
                <a:effectLst/>
                <a:latin typeface="Times New Roman" panose="02020603050405020304" pitchFamily="18" charset="0"/>
              </a:rPr>
              <a:t>‌[6] </a:t>
            </a:r>
            <a:r>
              <a:rPr lang="es-ES" sz="1600" b="0" i="1" dirty="0">
                <a:solidFill>
                  <a:srgbClr val="000000"/>
                </a:solidFill>
                <a:effectLst/>
                <a:latin typeface="Times New Roman" panose="02020603050405020304" pitchFamily="18" charset="0"/>
              </a:rPr>
              <a:t>Servo Motor Sg90, 180°, Proyectos Arduino, </a:t>
            </a:r>
            <a:r>
              <a:rPr lang="es-ES" sz="1600" b="0" i="1" dirty="0" err="1">
                <a:solidFill>
                  <a:srgbClr val="000000"/>
                </a:solidFill>
                <a:effectLst/>
                <a:latin typeface="Times New Roman" panose="02020603050405020304" pitchFamily="18" charset="0"/>
              </a:rPr>
              <a:t>Pic</a:t>
            </a:r>
            <a:r>
              <a:rPr lang="es-ES" sz="1600" b="0" i="1" dirty="0">
                <a:solidFill>
                  <a:srgbClr val="000000"/>
                </a:solidFill>
                <a:effectLst/>
                <a:latin typeface="Times New Roman" panose="02020603050405020304" pitchFamily="18" charset="0"/>
              </a:rPr>
              <a:t>, Raspberry</a:t>
            </a:r>
            <a:r>
              <a:rPr lang="es-ES" sz="1600" b="0" i="0" dirty="0">
                <a:solidFill>
                  <a:srgbClr val="000000"/>
                </a:solidFill>
                <a:effectLst/>
                <a:latin typeface="Times New Roman" panose="02020603050405020304" pitchFamily="18" charset="0"/>
              </a:rPr>
              <a:t>. (2024). Mercadolibre.cl. </a:t>
            </a:r>
            <a:r>
              <a:rPr lang="es-ES" sz="1600" b="0" i="0" dirty="0">
                <a:solidFill>
                  <a:srgbClr val="000000"/>
                </a:solidFill>
                <a:effectLst/>
                <a:latin typeface="Times New Roman" panose="02020603050405020304" pitchFamily="18" charset="0"/>
                <a:hlinkClick r:id="rId4"/>
              </a:rPr>
              <a:t>https://articulo.mercadolibre.cl/MLC-1457917595-servo-motor-sg90-180-proyectos-arduino-pic-raspberry-_JM#polycard_client=search-nordic&amp;position=4&amp;search_layout=stack&amp;type=item&amp;tracking_id=9ae6d8c9-ee6c-42a6-bd59-16df456c8b57</a:t>
            </a:r>
            <a:endParaRPr lang="es-ES" sz="1600" b="0" i="0" dirty="0">
              <a:solidFill>
                <a:srgbClr val="000000"/>
              </a:solidFill>
              <a:effectLst/>
              <a:latin typeface="Times New Roman" panose="02020603050405020304" pitchFamily="18" charset="0"/>
            </a:endParaRPr>
          </a:p>
          <a:p>
            <a:pPr algn="l"/>
            <a:r>
              <a:rPr lang="es-ES" sz="1600" dirty="0">
                <a:solidFill>
                  <a:srgbClr val="000000"/>
                </a:solidFill>
                <a:latin typeface="Times New Roman" panose="02020603050405020304" pitchFamily="18" charset="0"/>
              </a:rPr>
              <a:t>[7] </a:t>
            </a:r>
            <a:r>
              <a:rPr lang="es-CL" sz="1600" b="0" i="1" dirty="0">
                <a:solidFill>
                  <a:srgbClr val="000000"/>
                </a:solidFill>
                <a:effectLst/>
                <a:latin typeface="Times New Roman" panose="02020603050405020304" pitchFamily="18" charset="0"/>
              </a:rPr>
              <a:t>Pantalla </a:t>
            </a:r>
            <a:r>
              <a:rPr lang="es-CL" sz="1600" b="0" i="1" dirty="0" err="1">
                <a:solidFill>
                  <a:srgbClr val="000000"/>
                </a:solidFill>
                <a:effectLst/>
                <a:latin typeface="Times New Roman" panose="02020603050405020304" pitchFamily="18" charset="0"/>
              </a:rPr>
              <a:t>Lcd</a:t>
            </a:r>
            <a:r>
              <a:rPr lang="es-CL" sz="1600" b="0" i="1" dirty="0">
                <a:solidFill>
                  <a:srgbClr val="000000"/>
                </a:solidFill>
                <a:effectLst/>
                <a:latin typeface="Times New Roman" panose="02020603050405020304" pitchFamily="18" charset="0"/>
              </a:rPr>
              <a:t> 16x2 </a:t>
            </a:r>
            <a:r>
              <a:rPr lang="es-CL" sz="1600" b="0" i="1" dirty="0" err="1">
                <a:solidFill>
                  <a:srgbClr val="000000"/>
                </a:solidFill>
                <a:effectLst/>
                <a:latin typeface="Times New Roman" panose="02020603050405020304" pitchFamily="18" charset="0"/>
              </a:rPr>
              <a:t>Lineas</a:t>
            </a:r>
            <a:r>
              <a:rPr lang="es-CL" sz="1600" b="0" i="1" dirty="0">
                <a:solidFill>
                  <a:srgbClr val="000000"/>
                </a:solidFill>
                <a:effectLst/>
                <a:latin typeface="Times New Roman" panose="02020603050405020304" pitchFamily="18" charset="0"/>
              </a:rPr>
              <a:t> I2c Arduino</a:t>
            </a:r>
            <a:r>
              <a:rPr lang="es-CL" sz="1600" b="0" i="0" dirty="0">
                <a:solidFill>
                  <a:srgbClr val="000000"/>
                </a:solidFill>
                <a:effectLst/>
                <a:latin typeface="Times New Roman" panose="02020603050405020304" pitchFamily="18" charset="0"/>
              </a:rPr>
              <a:t>. (2024). Mercadolibre.cl. https://articulo.mercadolibre.cl/MLC-475633285-pantalla-lcd-16x2-lineas-i2c-arduino-_JM?matt_tool=32030062&amp;matt_word=&amp;matt_source=google&amp;matt_campaign_id=14571116283&amp;matt_ad_group_id=127448627752&amp;matt_match_type=&amp;matt_network=g&amp;matt_device=c&amp;matt_creative=544459510205&amp;matt_keyword=&amp;matt_ad_position=&amp;matt_ad_type=pla&amp;matt_merchant_id=768755044&amp;matt_product_id=MLC475633285&amp;matt_product_partition_id=2269137189344&amp;matt_target_id=aud-1934078572965:pla-2269137189344&amp;cq_src=google_ads&amp;cq_cmp=14571116283&amp;cq_net=g&amp;cq_plt=gp&amp;cq_med=pla&amp;gad_source=1&amp;gclid=Cj0KCQiAlsy5BhDeARIsABRc6Zut05V-3KbPt28ne0CrR9BM9msd-XWS8_muJ4VYRgO890CcM6QUKi4aArQYEALw_wcB</a:t>
            </a:r>
          </a:p>
          <a:p>
            <a:pPr algn="l"/>
            <a:r>
              <a:rPr lang="es-CL" sz="1600" b="0" i="0" dirty="0">
                <a:solidFill>
                  <a:srgbClr val="000000"/>
                </a:solidFill>
                <a:effectLst/>
                <a:latin typeface="Times New Roman" panose="02020603050405020304" pitchFamily="18" charset="0"/>
              </a:rPr>
              <a:t>‌</a:t>
            </a:r>
          </a:p>
          <a:p>
            <a:pPr algn="l"/>
            <a:endParaRPr lang="es-ES" sz="1600" b="0" i="0" dirty="0">
              <a:solidFill>
                <a:srgbClr val="000000"/>
              </a:solidFill>
              <a:effectLst/>
              <a:latin typeface="Times New Roman" panose="02020603050405020304" pitchFamily="18" charset="0"/>
            </a:endParaRPr>
          </a:p>
          <a:p>
            <a:pPr algn="l"/>
            <a:r>
              <a:rPr lang="es-ES" sz="1600" b="0" i="0" dirty="0">
                <a:solidFill>
                  <a:srgbClr val="000000"/>
                </a:solidFill>
                <a:effectLst/>
                <a:latin typeface="Times New Roman" panose="02020603050405020304" pitchFamily="18" charset="0"/>
              </a:rPr>
              <a:t>‌</a:t>
            </a:r>
          </a:p>
          <a:p>
            <a:pPr algn="just"/>
            <a:endParaRPr lang="es-ES" sz="1600" b="0" i="0" dirty="0">
              <a:solidFill>
                <a:srgbClr val="000000"/>
              </a:solidFill>
              <a:effectLst/>
              <a:latin typeface="Times New Roman" panose="02020603050405020304" pitchFamily="18" charset="0"/>
            </a:endParaRPr>
          </a:p>
          <a:p>
            <a:pPr algn="just"/>
            <a:endParaRPr lang="es-CL" sz="1600" b="0" i="0" dirty="0">
              <a:solidFill>
                <a:srgbClr val="000000"/>
              </a:solidFill>
              <a:effectLst/>
            </a:endParaRPr>
          </a:p>
          <a:p>
            <a:pPr algn="just"/>
            <a:r>
              <a:rPr lang="es-CL" sz="1600" b="0" i="0" dirty="0">
                <a:solidFill>
                  <a:srgbClr val="000000"/>
                </a:solidFill>
                <a:effectLst/>
              </a:rPr>
              <a:t>‌</a:t>
            </a:r>
          </a:p>
          <a:p>
            <a:pPr algn="just"/>
            <a:endParaRPr lang="es-CL" sz="1600" b="0" i="0" dirty="0">
              <a:solidFill>
                <a:srgbClr val="000000"/>
              </a:solidFill>
              <a:effectLst/>
            </a:endParaRPr>
          </a:p>
        </p:txBody>
      </p:sp>
    </p:spTree>
    <p:extLst>
      <p:ext uri="{BB962C8B-B14F-4D97-AF65-F5344CB8AC3E}">
        <p14:creationId xmlns:p14="http://schemas.microsoft.com/office/powerpoint/2010/main" val="288886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T</a:t>
            </a:r>
            <a:r>
              <a:rPr lang="es-CL" err="1">
                <a:cs typeface="Calibri Light"/>
              </a:rPr>
              <a:t>abla</a:t>
            </a:r>
            <a:r>
              <a:rPr lang="es-CL">
                <a:cs typeface="Calibri Light"/>
              </a:rPr>
              <a:t> de contenido</a:t>
            </a:r>
            <a:endParaRPr lang="es-CL"/>
          </a:p>
        </p:txBody>
      </p:sp>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4" y="951215"/>
            <a:ext cx="10251809" cy="5243209"/>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 sz="2400">
                <a:latin typeface="Times New Roman"/>
                <a:ea typeface="Calibri" panose="020F0502020204030204"/>
                <a:cs typeface="Times New Roman"/>
              </a:rPr>
              <a:t>Objetivos</a:t>
            </a:r>
          </a:p>
          <a:p>
            <a:pPr lvl="1">
              <a:lnSpc>
                <a:spcPct val="150000"/>
              </a:lnSpc>
            </a:pPr>
            <a:r>
              <a:rPr lang="es-ES" sz="2000">
                <a:latin typeface="Times New Roman"/>
                <a:ea typeface="Calibri" panose="020F0502020204030204"/>
                <a:cs typeface="Times New Roman"/>
              </a:rPr>
              <a:t>Objetivo general</a:t>
            </a:r>
          </a:p>
          <a:p>
            <a:pPr lvl="1">
              <a:lnSpc>
                <a:spcPct val="150000"/>
              </a:lnSpc>
            </a:pPr>
            <a:r>
              <a:rPr lang="es-ES" sz="2000">
                <a:latin typeface="Times New Roman"/>
                <a:ea typeface="Calibri" panose="020F0502020204030204"/>
                <a:cs typeface="Times New Roman"/>
              </a:rPr>
              <a:t>Objetivos específicos</a:t>
            </a:r>
          </a:p>
          <a:p>
            <a:pPr>
              <a:lnSpc>
                <a:spcPct val="150000"/>
              </a:lnSpc>
            </a:pPr>
            <a:r>
              <a:rPr lang="es-ES" sz="2400">
                <a:latin typeface="Times New Roman"/>
                <a:ea typeface="Calibri" panose="020F0502020204030204"/>
                <a:cs typeface="Times New Roman"/>
              </a:rPr>
              <a:t>Introducción</a:t>
            </a:r>
          </a:p>
          <a:p>
            <a:pPr>
              <a:lnSpc>
                <a:spcPct val="150000"/>
              </a:lnSpc>
            </a:pPr>
            <a:r>
              <a:rPr lang="es-ES" sz="2400">
                <a:latin typeface="Times New Roman"/>
                <a:ea typeface="Calibri" panose="020F0502020204030204"/>
                <a:cs typeface="Times New Roman"/>
              </a:rPr>
              <a:t>Desarrollo</a:t>
            </a:r>
          </a:p>
          <a:p>
            <a:pPr lvl="1">
              <a:lnSpc>
                <a:spcPct val="150000"/>
              </a:lnSpc>
            </a:pPr>
            <a:r>
              <a:rPr lang="es-ES" sz="2000">
                <a:latin typeface="Times New Roman"/>
                <a:ea typeface="Calibri" panose="020F0502020204030204"/>
                <a:cs typeface="Times New Roman"/>
              </a:rPr>
              <a:t>¿En qué consiste?</a:t>
            </a:r>
          </a:p>
          <a:p>
            <a:pPr lvl="1">
              <a:lnSpc>
                <a:spcPct val="150000"/>
              </a:lnSpc>
            </a:pPr>
            <a:r>
              <a:rPr lang="es-ES" sz="2000">
                <a:latin typeface="Times New Roman"/>
                <a:ea typeface="Calibri" panose="020F0502020204030204"/>
                <a:cs typeface="Times New Roman"/>
              </a:rPr>
              <a:t>¿Qué gracia tiene?</a:t>
            </a:r>
          </a:p>
          <a:p>
            <a:pPr lvl="1">
              <a:lnSpc>
                <a:spcPct val="150000"/>
              </a:lnSpc>
            </a:pPr>
            <a:r>
              <a:rPr lang="es-ES" sz="2000">
                <a:latin typeface="Times New Roman"/>
                <a:ea typeface="Calibri" panose="020F0502020204030204"/>
                <a:cs typeface="Times New Roman"/>
              </a:rPr>
              <a:t>Diagrama de flujo</a:t>
            </a:r>
          </a:p>
          <a:p>
            <a:pPr>
              <a:lnSpc>
                <a:spcPct val="150000"/>
              </a:lnSpc>
            </a:pPr>
            <a:r>
              <a:rPr lang="es-ES" sz="2400">
                <a:latin typeface="Times New Roman"/>
                <a:ea typeface="Calibri" panose="020F0502020204030204"/>
                <a:cs typeface="Times New Roman"/>
              </a:rPr>
              <a:t>Conclusiones</a:t>
            </a:r>
          </a:p>
          <a:p>
            <a:pPr>
              <a:lnSpc>
                <a:spcPct val="150000"/>
              </a:lnSpc>
            </a:pPr>
            <a:r>
              <a:rPr lang="es-ES" sz="2400">
                <a:latin typeface="Times New Roman"/>
                <a:ea typeface="Calibri" panose="020F0502020204030204"/>
                <a:cs typeface="Times New Roman"/>
              </a:rPr>
              <a:t>Referencias</a:t>
            </a: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2</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Tree>
    <p:extLst>
      <p:ext uri="{BB962C8B-B14F-4D97-AF65-F5344CB8AC3E}">
        <p14:creationId xmlns:p14="http://schemas.microsoft.com/office/powerpoint/2010/main" val="135100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Objetivos</a:t>
            </a: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3</a:t>
            </a:fld>
            <a:endParaRPr lang="es-CL"/>
          </a:p>
        </p:txBody>
      </p:sp>
      <p:sp>
        <p:nvSpPr>
          <p:cNvPr id="7" name="Marcador de pie de página 2">
            <a:extLst>
              <a:ext uri="{FF2B5EF4-FFF2-40B4-BE49-F238E27FC236}">
                <a16:creationId xmlns:a16="http://schemas.microsoft.com/office/drawing/2014/main" id="{9E24D1F9-F400-48AE-84B1-3148D2A2C850}"/>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2" name="CuadroTexto 1">
            <a:extLst>
              <a:ext uri="{FF2B5EF4-FFF2-40B4-BE49-F238E27FC236}">
                <a16:creationId xmlns:a16="http://schemas.microsoft.com/office/drawing/2014/main" id="{41A73396-B123-7274-CC56-9D0C26D494CA}"/>
              </a:ext>
            </a:extLst>
          </p:cNvPr>
          <p:cNvSpPr txBox="1"/>
          <p:nvPr/>
        </p:nvSpPr>
        <p:spPr>
          <a:xfrm>
            <a:off x="913903" y="892739"/>
            <a:ext cx="11091284" cy="4144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07000"/>
              </a:lnSpc>
              <a:spcAft>
                <a:spcPts val="800"/>
              </a:spcAft>
              <a:buFont typeface="Arial" panose="020B0604020202020204" pitchFamily="34" charset="0"/>
              <a:buChar char="•"/>
            </a:pPr>
            <a:r>
              <a:rPr lang="es-CL" sz="2400" b="1" dirty="0">
                <a:latin typeface="Calibri" panose="020F0502020204030204" pitchFamily="34" charset="0"/>
                <a:ea typeface="Calibri" panose="020F0502020204030204" pitchFamily="34" charset="0"/>
                <a:cs typeface="Times New Roman" panose="02020603050405020304" pitchFamily="18" charset="0"/>
              </a:rPr>
              <a:t>Objetivo general</a:t>
            </a:r>
            <a:r>
              <a:rPr lang="es-CL" sz="2400" dirty="0">
                <a:latin typeface="Calibri" panose="020F0502020204030204" pitchFamily="34" charset="0"/>
                <a:ea typeface="Calibri" panose="020F0502020204030204" pitchFamily="34" charset="0"/>
                <a:cs typeface="Times New Roman" panose="02020603050405020304" pitchFamily="18" charset="0"/>
              </a:rPr>
              <a:t>: D</a:t>
            </a:r>
            <a:r>
              <a:rPr lang="es-CL" sz="2400" dirty="0">
                <a:effectLst/>
                <a:latin typeface="Calibri" panose="020F0502020204030204" pitchFamily="34" charset="0"/>
                <a:ea typeface="Calibri" panose="020F0502020204030204" pitchFamily="34" charset="0"/>
                <a:cs typeface="Times New Roman" panose="02020603050405020304" pitchFamily="18" charset="0"/>
              </a:rPr>
              <a:t>esarrollo de un sistema embebido basado en una tarjeta controladora multipropósito, que resuelva un problema de monitoreo y/o control de al menos tres variables de entrada con al menos una variable de accionamiento o de salida.</a:t>
            </a:r>
          </a:p>
          <a:p>
            <a:pPr marL="285750" indent="-285750" algn="just">
              <a:lnSpc>
                <a:spcPct val="107000"/>
              </a:lnSpc>
              <a:spcAft>
                <a:spcPts val="800"/>
              </a:spcAft>
              <a:buFont typeface="Arial" panose="020B0604020202020204" pitchFamily="34" charset="0"/>
              <a:buChar char="•"/>
            </a:pPr>
            <a:endParaRPr lang="es-CL"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CL" sz="2400" b="1" dirty="0">
                <a:effectLst/>
                <a:latin typeface="Calibri" panose="020F0502020204030204" pitchFamily="34" charset="0"/>
                <a:ea typeface="Calibri" panose="020F0502020204030204" pitchFamily="34" charset="0"/>
                <a:cs typeface="Times New Roman" panose="02020603050405020304" pitchFamily="18" charset="0"/>
              </a:rPr>
              <a:t>Objetivo específico:</a:t>
            </a:r>
          </a:p>
          <a:p>
            <a:pPr marL="800100" lvl="1" indent="-342900" algn="just">
              <a:lnSpc>
                <a:spcPct val="107000"/>
              </a:lnSpc>
              <a:spcAft>
                <a:spcPts val="800"/>
              </a:spcAft>
              <a:buFont typeface="+mj-lt"/>
              <a:buAutoNum type="arabicPeriod"/>
            </a:pPr>
            <a:r>
              <a:rPr lang="es-CL" sz="2400" dirty="0">
                <a:latin typeface="Calibri" panose="020F0502020204030204" pitchFamily="34" charset="0"/>
                <a:ea typeface="Calibri" panose="020F0502020204030204" pitchFamily="34" charset="0"/>
                <a:cs typeface="Times New Roman" panose="02020603050405020304" pitchFamily="18" charset="0"/>
              </a:rPr>
              <a:t>Construir un control de acceso con Arduino Uno.</a:t>
            </a:r>
          </a:p>
          <a:p>
            <a:pPr marL="800100" lvl="1" indent="-342900" algn="just">
              <a:lnSpc>
                <a:spcPct val="107000"/>
              </a:lnSpc>
              <a:spcAft>
                <a:spcPts val="800"/>
              </a:spcAft>
              <a:buFont typeface="+mj-lt"/>
              <a:buAutoNum type="arabicPeriod"/>
            </a:pPr>
            <a:r>
              <a:rPr lang="es-CL" sz="2400" dirty="0">
                <a:latin typeface="Calibri" panose="020F0502020204030204" pitchFamily="34" charset="0"/>
                <a:ea typeface="Calibri" panose="020F0502020204030204" pitchFamily="34" charset="0"/>
                <a:cs typeface="Times New Roman" panose="02020603050405020304" pitchFamily="18" charset="0"/>
              </a:rPr>
              <a:t>Incorporar el sistema en una ESP32 para llevar un registro a tiempo real.</a:t>
            </a:r>
          </a:p>
          <a:p>
            <a:pPr marL="800100" lvl="1" indent="-342900" algn="just">
              <a:lnSpc>
                <a:spcPct val="107000"/>
              </a:lnSpc>
              <a:spcAft>
                <a:spcPts val="800"/>
              </a:spcAft>
              <a:buFont typeface="+mj-lt"/>
              <a:buAutoNum type="arabicPeriod"/>
            </a:pPr>
            <a:r>
              <a:rPr lang="es-CL" sz="2400" dirty="0">
                <a:latin typeface="Calibri" panose="020F0502020204030204" pitchFamily="34" charset="0"/>
                <a:ea typeface="Calibri" panose="020F0502020204030204" pitchFamily="34" charset="0"/>
                <a:cs typeface="Times New Roman" panose="02020603050405020304" pitchFamily="18" charset="0"/>
              </a:rPr>
              <a:t>Buscar mejorar el sistema a implementar.</a:t>
            </a:r>
          </a:p>
        </p:txBody>
      </p:sp>
    </p:spTree>
    <p:extLst>
      <p:ext uri="{BB962C8B-B14F-4D97-AF65-F5344CB8AC3E}">
        <p14:creationId xmlns:p14="http://schemas.microsoft.com/office/powerpoint/2010/main" val="130005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Introducción</a:t>
            </a: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4</a:t>
            </a:fld>
            <a:endParaRPr lang="es-CL"/>
          </a:p>
        </p:txBody>
      </p:sp>
      <p:sp>
        <p:nvSpPr>
          <p:cNvPr id="7" name="Marcador de pie de página 2">
            <a:extLst>
              <a:ext uri="{FF2B5EF4-FFF2-40B4-BE49-F238E27FC236}">
                <a16:creationId xmlns:a16="http://schemas.microsoft.com/office/drawing/2014/main" id="{9E24D1F9-F400-48AE-84B1-3148D2A2C850}"/>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2" name="CuadroTexto 1">
            <a:extLst>
              <a:ext uri="{FF2B5EF4-FFF2-40B4-BE49-F238E27FC236}">
                <a16:creationId xmlns:a16="http://schemas.microsoft.com/office/drawing/2014/main" id="{3C2EA154-3C7B-9133-D47A-70DA2D26ED1C}"/>
              </a:ext>
            </a:extLst>
          </p:cNvPr>
          <p:cNvSpPr txBox="1"/>
          <p:nvPr/>
        </p:nvSpPr>
        <p:spPr>
          <a:xfrm>
            <a:off x="936262" y="784732"/>
            <a:ext cx="1079046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s-ES" sz="2400"/>
              <a:t>En supermercados, tiendas de ropa y pequeños negocios, los almacenes y bodegas suelen estar expuestos al acceso no autorizado, lo que compromete la seguridad de sus productos. Aunque existen tecnologías de control de acceso, pueden ser costosas para estos establecimientos. Por ello, proponemos desarrollar un sistema basado en ESP32 con sensores que mejoren la gestión del acceso a estos espacios, garantizando que solo personal autorizado pueda entrar, y así resguardar mejor los productos almacenados.</a:t>
            </a:r>
            <a:endParaRPr lang="es-ES" sz="2400">
              <a:ea typeface="+mn-lt"/>
              <a:cs typeface="+mn-lt"/>
            </a:endParaRPr>
          </a:p>
        </p:txBody>
      </p:sp>
      <p:pic>
        <p:nvPicPr>
          <p:cNvPr id="4" name="Imagen 3">
            <a:extLst>
              <a:ext uri="{FF2B5EF4-FFF2-40B4-BE49-F238E27FC236}">
                <a16:creationId xmlns:a16="http://schemas.microsoft.com/office/drawing/2014/main" id="{CF76F6B1-D17D-4CC0-882E-8C1008EB062B}"/>
              </a:ext>
            </a:extLst>
          </p:cNvPr>
          <p:cNvPicPr>
            <a:picLocks noChangeAspect="1"/>
          </p:cNvPicPr>
          <p:nvPr/>
        </p:nvPicPr>
        <p:blipFill>
          <a:blip r:embed="rId3"/>
          <a:stretch>
            <a:fillRect/>
          </a:stretch>
        </p:blipFill>
        <p:spPr>
          <a:xfrm>
            <a:off x="7898041" y="3098850"/>
            <a:ext cx="3101518" cy="2793443"/>
          </a:xfrm>
          <a:prstGeom prst="rect">
            <a:avLst/>
          </a:prstGeom>
        </p:spPr>
      </p:pic>
      <p:sp>
        <p:nvSpPr>
          <p:cNvPr id="9" name="CuadroTexto 8">
            <a:extLst>
              <a:ext uri="{FF2B5EF4-FFF2-40B4-BE49-F238E27FC236}">
                <a16:creationId xmlns:a16="http://schemas.microsoft.com/office/drawing/2014/main" id="{E405EE59-E143-4E49-AA0A-541682253F12}"/>
              </a:ext>
            </a:extLst>
          </p:cNvPr>
          <p:cNvSpPr txBox="1"/>
          <p:nvPr/>
        </p:nvSpPr>
        <p:spPr>
          <a:xfrm>
            <a:off x="7698581" y="5892293"/>
            <a:ext cx="3500438" cy="646331"/>
          </a:xfrm>
          <a:prstGeom prst="rect">
            <a:avLst/>
          </a:prstGeom>
          <a:noFill/>
        </p:spPr>
        <p:txBody>
          <a:bodyPr wrap="square" rtlCol="0">
            <a:spAutoFit/>
          </a:bodyPr>
          <a:lstStyle/>
          <a:p>
            <a:r>
              <a:rPr lang="es-ES"/>
              <a:t>Fig. 1: Microcontrolador ESP32 [1].</a:t>
            </a:r>
          </a:p>
          <a:p>
            <a:endParaRPr lang="es-CL"/>
          </a:p>
        </p:txBody>
      </p:sp>
    </p:spTree>
    <p:extLst>
      <p:ext uri="{BB962C8B-B14F-4D97-AF65-F5344CB8AC3E}">
        <p14:creationId xmlns:p14="http://schemas.microsoft.com/office/powerpoint/2010/main" val="378716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Desarrollo</a:t>
            </a: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5</a:t>
            </a:fld>
            <a:endParaRPr lang="es-CL"/>
          </a:p>
        </p:txBody>
      </p:sp>
      <p:sp>
        <p:nvSpPr>
          <p:cNvPr id="7" name="Marcador de pie de página 2">
            <a:extLst>
              <a:ext uri="{FF2B5EF4-FFF2-40B4-BE49-F238E27FC236}">
                <a16:creationId xmlns:a16="http://schemas.microsoft.com/office/drawing/2014/main" id="{9E24D1F9-F400-48AE-84B1-3148D2A2C850}"/>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2" name="CuadroTexto 1">
            <a:extLst>
              <a:ext uri="{FF2B5EF4-FFF2-40B4-BE49-F238E27FC236}">
                <a16:creationId xmlns:a16="http://schemas.microsoft.com/office/drawing/2014/main" id="{C8395F91-6758-67C4-0849-75DCE02FE2A5}"/>
              </a:ext>
            </a:extLst>
          </p:cNvPr>
          <p:cNvSpPr txBox="1"/>
          <p:nvPr/>
        </p:nvSpPr>
        <p:spPr>
          <a:xfrm>
            <a:off x="775063" y="939437"/>
            <a:ext cx="80826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¿En qué consistirá?</a:t>
            </a:r>
            <a:endParaRPr lang="es-ES" sz="2400" b="1"/>
          </a:p>
        </p:txBody>
      </p:sp>
      <p:sp>
        <p:nvSpPr>
          <p:cNvPr id="3" name="CuadroTexto 2">
            <a:extLst>
              <a:ext uri="{FF2B5EF4-FFF2-40B4-BE49-F238E27FC236}">
                <a16:creationId xmlns:a16="http://schemas.microsoft.com/office/drawing/2014/main" id="{FE99AF0F-4B25-0CE6-878D-906CAD5EFEFF}"/>
              </a:ext>
            </a:extLst>
          </p:cNvPr>
          <p:cNvSpPr txBox="1"/>
          <p:nvPr/>
        </p:nvSpPr>
        <p:spPr>
          <a:xfrm>
            <a:off x="1360033" y="1732405"/>
            <a:ext cx="1008461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s-ES" sz="2000">
                <a:ea typeface="+mn-lt"/>
                <a:cs typeface="+mn-lt"/>
              </a:rPr>
              <a:t>Es un dispositivo que constará de 3 sensores los cuales serán: un sensor ultrasónico, lector con tarjeta RFID y un sensor de efecto Hall, todo controlado por un microcontrolador llamado ESP32.</a:t>
            </a:r>
            <a:endParaRPr lang="es-ES" sz="2000">
              <a:cs typeface="Calibri" panose="020F0502020204030204"/>
            </a:endParaRPr>
          </a:p>
        </p:txBody>
      </p:sp>
      <p:pic>
        <p:nvPicPr>
          <p:cNvPr id="9" name="Imagen 8">
            <a:extLst>
              <a:ext uri="{FF2B5EF4-FFF2-40B4-BE49-F238E27FC236}">
                <a16:creationId xmlns:a16="http://schemas.microsoft.com/office/drawing/2014/main" id="{04B42FB5-BA21-442C-ADFE-197BC8B87E50}"/>
              </a:ext>
            </a:extLst>
          </p:cNvPr>
          <p:cNvPicPr>
            <a:picLocks noChangeAspect="1"/>
          </p:cNvPicPr>
          <p:nvPr/>
        </p:nvPicPr>
        <p:blipFill>
          <a:blip r:embed="rId3"/>
          <a:stretch>
            <a:fillRect/>
          </a:stretch>
        </p:blipFill>
        <p:spPr>
          <a:xfrm>
            <a:off x="1319892" y="3844693"/>
            <a:ext cx="2966358" cy="1738129"/>
          </a:xfrm>
          <a:prstGeom prst="rect">
            <a:avLst/>
          </a:prstGeom>
        </p:spPr>
      </p:pic>
      <p:sp>
        <p:nvSpPr>
          <p:cNvPr id="10" name="CuadroTexto 9">
            <a:extLst>
              <a:ext uri="{FF2B5EF4-FFF2-40B4-BE49-F238E27FC236}">
                <a16:creationId xmlns:a16="http://schemas.microsoft.com/office/drawing/2014/main" id="{3074D812-FD70-411E-9B74-6D8A77F4C49E}"/>
              </a:ext>
            </a:extLst>
          </p:cNvPr>
          <p:cNvSpPr txBox="1"/>
          <p:nvPr/>
        </p:nvSpPr>
        <p:spPr>
          <a:xfrm>
            <a:off x="1360033" y="5582822"/>
            <a:ext cx="2886075" cy="646331"/>
          </a:xfrm>
          <a:prstGeom prst="rect">
            <a:avLst/>
          </a:prstGeom>
          <a:noFill/>
        </p:spPr>
        <p:txBody>
          <a:bodyPr wrap="square" rtlCol="0">
            <a:spAutoFit/>
          </a:bodyPr>
          <a:lstStyle/>
          <a:p>
            <a:r>
              <a:rPr lang="es-ES"/>
              <a:t>Fig. 2: Sensor ultrasónico [2].</a:t>
            </a:r>
          </a:p>
          <a:p>
            <a:endParaRPr lang="es-CL"/>
          </a:p>
        </p:txBody>
      </p:sp>
      <p:pic>
        <p:nvPicPr>
          <p:cNvPr id="12" name="Imagen 11">
            <a:extLst>
              <a:ext uri="{FF2B5EF4-FFF2-40B4-BE49-F238E27FC236}">
                <a16:creationId xmlns:a16="http://schemas.microsoft.com/office/drawing/2014/main" id="{7BB187DD-8249-4CDA-BE05-110F45D3C4DC}"/>
              </a:ext>
            </a:extLst>
          </p:cNvPr>
          <p:cNvPicPr>
            <a:picLocks noChangeAspect="1"/>
          </p:cNvPicPr>
          <p:nvPr/>
        </p:nvPicPr>
        <p:blipFill>
          <a:blip r:embed="rId4"/>
          <a:stretch>
            <a:fillRect/>
          </a:stretch>
        </p:blipFill>
        <p:spPr>
          <a:xfrm>
            <a:off x="4934801" y="3005511"/>
            <a:ext cx="3514703" cy="2290376"/>
          </a:xfrm>
          <a:prstGeom prst="rect">
            <a:avLst/>
          </a:prstGeom>
        </p:spPr>
      </p:pic>
      <p:sp>
        <p:nvSpPr>
          <p:cNvPr id="14" name="CuadroTexto 13">
            <a:extLst>
              <a:ext uri="{FF2B5EF4-FFF2-40B4-BE49-F238E27FC236}">
                <a16:creationId xmlns:a16="http://schemas.microsoft.com/office/drawing/2014/main" id="{9F9ABF6F-0A9B-4949-B8F7-EE353D9F238F}"/>
              </a:ext>
            </a:extLst>
          </p:cNvPr>
          <p:cNvSpPr txBox="1"/>
          <p:nvPr/>
        </p:nvSpPr>
        <p:spPr>
          <a:xfrm>
            <a:off x="5091957" y="5295887"/>
            <a:ext cx="3200390" cy="646331"/>
          </a:xfrm>
          <a:prstGeom prst="rect">
            <a:avLst/>
          </a:prstGeom>
          <a:noFill/>
        </p:spPr>
        <p:txBody>
          <a:bodyPr wrap="square" rtlCol="0">
            <a:spAutoFit/>
          </a:bodyPr>
          <a:lstStyle/>
          <a:p>
            <a:r>
              <a:rPr lang="es-ES"/>
              <a:t>Fig. 3: Lector y tarjetas RFID [3].</a:t>
            </a:r>
          </a:p>
          <a:p>
            <a:endParaRPr lang="es-CL"/>
          </a:p>
        </p:txBody>
      </p:sp>
      <p:pic>
        <p:nvPicPr>
          <p:cNvPr id="16" name="Imagen 15">
            <a:extLst>
              <a:ext uri="{FF2B5EF4-FFF2-40B4-BE49-F238E27FC236}">
                <a16:creationId xmlns:a16="http://schemas.microsoft.com/office/drawing/2014/main" id="{C16C6C79-269D-401D-98DA-E7F951FBC17D}"/>
              </a:ext>
            </a:extLst>
          </p:cNvPr>
          <p:cNvPicPr>
            <a:picLocks noChangeAspect="1"/>
          </p:cNvPicPr>
          <p:nvPr/>
        </p:nvPicPr>
        <p:blipFill>
          <a:blip r:embed="rId5"/>
          <a:stretch>
            <a:fillRect/>
          </a:stretch>
        </p:blipFill>
        <p:spPr>
          <a:xfrm>
            <a:off x="9098054" y="3405884"/>
            <a:ext cx="2955565" cy="2134817"/>
          </a:xfrm>
          <a:prstGeom prst="rect">
            <a:avLst/>
          </a:prstGeom>
        </p:spPr>
      </p:pic>
      <p:sp>
        <p:nvSpPr>
          <p:cNvPr id="17" name="CuadroTexto 16">
            <a:extLst>
              <a:ext uri="{FF2B5EF4-FFF2-40B4-BE49-F238E27FC236}">
                <a16:creationId xmlns:a16="http://schemas.microsoft.com/office/drawing/2014/main" id="{60092216-24B3-42FD-B4FA-666F315EB951}"/>
              </a:ext>
            </a:extLst>
          </p:cNvPr>
          <p:cNvSpPr txBox="1"/>
          <p:nvPr/>
        </p:nvSpPr>
        <p:spPr>
          <a:xfrm>
            <a:off x="8975643" y="5540701"/>
            <a:ext cx="3200390" cy="923330"/>
          </a:xfrm>
          <a:prstGeom prst="rect">
            <a:avLst/>
          </a:prstGeom>
          <a:noFill/>
        </p:spPr>
        <p:txBody>
          <a:bodyPr wrap="square" rtlCol="0">
            <a:spAutoFit/>
          </a:bodyPr>
          <a:lstStyle/>
          <a:p>
            <a:pPr algn="ctr"/>
            <a:r>
              <a:rPr lang="es-ES"/>
              <a:t>Fig. 4: Módulo sensor efecto Hall [4].</a:t>
            </a:r>
          </a:p>
          <a:p>
            <a:pPr algn="ctr"/>
            <a:endParaRPr lang="es-CL"/>
          </a:p>
        </p:txBody>
      </p:sp>
    </p:spTree>
    <p:extLst>
      <p:ext uri="{BB962C8B-B14F-4D97-AF65-F5344CB8AC3E}">
        <p14:creationId xmlns:p14="http://schemas.microsoft.com/office/powerpoint/2010/main" val="4788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Desarrollo</a:t>
            </a:r>
            <a:endParaRPr lang="es-CL"/>
          </a:p>
        </p:txBody>
      </p:sp>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5" y="1113140"/>
            <a:ext cx="10251809" cy="52432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6</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6" name="CuadroTexto 5">
            <a:extLst>
              <a:ext uri="{FF2B5EF4-FFF2-40B4-BE49-F238E27FC236}">
                <a16:creationId xmlns:a16="http://schemas.microsoft.com/office/drawing/2014/main" id="{F15B1CCD-A588-4BF8-945A-462B1238465B}"/>
              </a:ext>
            </a:extLst>
          </p:cNvPr>
          <p:cNvSpPr txBox="1"/>
          <p:nvPr/>
        </p:nvSpPr>
        <p:spPr>
          <a:xfrm>
            <a:off x="775063" y="807696"/>
            <a:ext cx="80826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¿Qué gracia tiene?</a:t>
            </a:r>
            <a:endParaRPr lang="es-ES" sz="2400" b="1"/>
          </a:p>
        </p:txBody>
      </p:sp>
      <p:sp>
        <p:nvSpPr>
          <p:cNvPr id="2" name="CuadroTexto 1">
            <a:extLst>
              <a:ext uri="{FF2B5EF4-FFF2-40B4-BE49-F238E27FC236}">
                <a16:creationId xmlns:a16="http://schemas.microsoft.com/office/drawing/2014/main" id="{E6B5C5A8-31CE-4E3B-B9C3-28FF83AB6A51}"/>
              </a:ext>
            </a:extLst>
          </p:cNvPr>
          <p:cNvSpPr txBox="1"/>
          <p:nvPr/>
        </p:nvSpPr>
        <p:spPr>
          <a:xfrm>
            <a:off x="970095" y="1383720"/>
            <a:ext cx="10936155" cy="1631216"/>
          </a:xfrm>
          <a:prstGeom prst="rect">
            <a:avLst/>
          </a:prstGeom>
          <a:noFill/>
        </p:spPr>
        <p:txBody>
          <a:bodyPr wrap="square" rtlCol="0">
            <a:spAutoFit/>
          </a:bodyPr>
          <a:lstStyle/>
          <a:p>
            <a:pPr marL="285750" indent="-285750">
              <a:buFont typeface="Arial" panose="020B0604020202020204" pitchFamily="34" charset="0"/>
              <a:buChar char="•"/>
            </a:pPr>
            <a:r>
              <a:rPr lang="es-ES" sz="2000" dirty="0"/>
              <a:t>Las 3 entradas de los sensores activarán tres salidas: la apertura de una puerta mediante un cerrojo magnético, activación de servo motor, una alarma y un aviso en pantalla al guardia o encargado de quién va está entrando. Estas salidas serán activadas por el lector RFID o el sensor de efecto Hall, enviando un mensaje al encargado de la bodega o a un guardia. El sistema registrará todos los movimientos y cualquier anomalía, asegurando un control completo de acceso y seguridad.</a:t>
            </a:r>
            <a:endParaRPr lang="es-CL" sz="2000" dirty="0"/>
          </a:p>
        </p:txBody>
      </p:sp>
      <p:pic>
        <p:nvPicPr>
          <p:cNvPr id="4" name="Imagen 3">
            <a:extLst>
              <a:ext uri="{FF2B5EF4-FFF2-40B4-BE49-F238E27FC236}">
                <a16:creationId xmlns:a16="http://schemas.microsoft.com/office/drawing/2014/main" id="{336ECFAB-B7DE-4666-9099-6C47858D6E06}"/>
              </a:ext>
            </a:extLst>
          </p:cNvPr>
          <p:cNvPicPr>
            <a:picLocks noChangeAspect="1"/>
          </p:cNvPicPr>
          <p:nvPr/>
        </p:nvPicPr>
        <p:blipFill>
          <a:blip r:embed="rId3"/>
          <a:stretch>
            <a:fillRect/>
          </a:stretch>
        </p:blipFill>
        <p:spPr>
          <a:xfrm>
            <a:off x="970095" y="3164677"/>
            <a:ext cx="3577186" cy="2580183"/>
          </a:xfrm>
          <a:prstGeom prst="rect">
            <a:avLst/>
          </a:prstGeom>
        </p:spPr>
      </p:pic>
      <p:sp>
        <p:nvSpPr>
          <p:cNvPr id="9" name="CuadroTexto 8">
            <a:extLst>
              <a:ext uri="{FF2B5EF4-FFF2-40B4-BE49-F238E27FC236}">
                <a16:creationId xmlns:a16="http://schemas.microsoft.com/office/drawing/2014/main" id="{3F360A30-D96A-498C-92AB-A609E83470D3}"/>
              </a:ext>
            </a:extLst>
          </p:cNvPr>
          <p:cNvSpPr txBox="1"/>
          <p:nvPr/>
        </p:nvSpPr>
        <p:spPr>
          <a:xfrm>
            <a:off x="863509" y="5727439"/>
            <a:ext cx="3952875" cy="646331"/>
          </a:xfrm>
          <a:prstGeom prst="rect">
            <a:avLst/>
          </a:prstGeom>
          <a:noFill/>
        </p:spPr>
        <p:txBody>
          <a:bodyPr wrap="square" rtlCol="0">
            <a:spAutoFit/>
          </a:bodyPr>
          <a:lstStyle/>
          <a:p>
            <a:r>
              <a:rPr lang="es-ES" dirty="0"/>
              <a:t>Fig. 5: Pestillo electrónico Solenoide [5]. </a:t>
            </a:r>
          </a:p>
          <a:p>
            <a:endParaRPr lang="es-CL" dirty="0"/>
          </a:p>
        </p:txBody>
      </p:sp>
      <p:pic>
        <p:nvPicPr>
          <p:cNvPr id="10" name="Imagen 9">
            <a:extLst>
              <a:ext uri="{FF2B5EF4-FFF2-40B4-BE49-F238E27FC236}">
                <a16:creationId xmlns:a16="http://schemas.microsoft.com/office/drawing/2014/main" id="{FF7B6082-2CBD-4FB3-8774-8B2D7B989EBA}"/>
              </a:ext>
            </a:extLst>
          </p:cNvPr>
          <p:cNvPicPr>
            <a:picLocks noChangeAspect="1"/>
          </p:cNvPicPr>
          <p:nvPr/>
        </p:nvPicPr>
        <p:blipFill>
          <a:blip r:embed="rId4"/>
          <a:stretch>
            <a:fillRect/>
          </a:stretch>
        </p:blipFill>
        <p:spPr>
          <a:xfrm>
            <a:off x="5120430" y="3014936"/>
            <a:ext cx="3843190" cy="2707153"/>
          </a:xfrm>
          <a:prstGeom prst="rect">
            <a:avLst/>
          </a:prstGeom>
        </p:spPr>
      </p:pic>
      <p:sp>
        <p:nvSpPr>
          <p:cNvPr id="12" name="CuadroTexto 11">
            <a:extLst>
              <a:ext uri="{FF2B5EF4-FFF2-40B4-BE49-F238E27FC236}">
                <a16:creationId xmlns:a16="http://schemas.microsoft.com/office/drawing/2014/main" id="{1A6A3BD3-78D2-4BA6-9260-2C8E701F5C98}"/>
              </a:ext>
            </a:extLst>
          </p:cNvPr>
          <p:cNvSpPr txBox="1"/>
          <p:nvPr/>
        </p:nvSpPr>
        <p:spPr>
          <a:xfrm>
            <a:off x="5607785" y="5559427"/>
            <a:ext cx="2868480" cy="646331"/>
          </a:xfrm>
          <a:prstGeom prst="rect">
            <a:avLst/>
          </a:prstGeom>
          <a:noFill/>
        </p:spPr>
        <p:txBody>
          <a:bodyPr wrap="square" rtlCol="0">
            <a:spAutoFit/>
          </a:bodyPr>
          <a:lstStyle/>
          <a:p>
            <a:r>
              <a:rPr lang="es-ES" dirty="0"/>
              <a:t>Fig. 6: Servo motor Sg90 [6]. </a:t>
            </a:r>
          </a:p>
          <a:p>
            <a:endParaRPr lang="es-CL" dirty="0"/>
          </a:p>
        </p:txBody>
      </p:sp>
      <p:pic>
        <p:nvPicPr>
          <p:cNvPr id="14" name="Imagen 13">
            <a:extLst>
              <a:ext uri="{FF2B5EF4-FFF2-40B4-BE49-F238E27FC236}">
                <a16:creationId xmlns:a16="http://schemas.microsoft.com/office/drawing/2014/main" id="{D2A6E879-DDFB-4CBA-9EEF-7F7C223513C0}"/>
              </a:ext>
            </a:extLst>
          </p:cNvPr>
          <p:cNvPicPr>
            <a:picLocks noChangeAspect="1"/>
          </p:cNvPicPr>
          <p:nvPr/>
        </p:nvPicPr>
        <p:blipFill>
          <a:blip r:embed="rId5"/>
          <a:stretch>
            <a:fillRect/>
          </a:stretch>
        </p:blipFill>
        <p:spPr>
          <a:xfrm>
            <a:off x="8857705" y="2996214"/>
            <a:ext cx="2766576" cy="2446598"/>
          </a:xfrm>
          <a:prstGeom prst="rect">
            <a:avLst/>
          </a:prstGeom>
        </p:spPr>
      </p:pic>
      <p:sp>
        <p:nvSpPr>
          <p:cNvPr id="17" name="CuadroTexto 16">
            <a:extLst>
              <a:ext uri="{FF2B5EF4-FFF2-40B4-BE49-F238E27FC236}">
                <a16:creationId xmlns:a16="http://schemas.microsoft.com/office/drawing/2014/main" id="{F617C768-CD52-4A91-ADD8-B70C135939FE}"/>
              </a:ext>
            </a:extLst>
          </p:cNvPr>
          <p:cNvSpPr txBox="1"/>
          <p:nvPr/>
        </p:nvSpPr>
        <p:spPr>
          <a:xfrm>
            <a:off x="8984522" y="5461723"/>
            <a:ext cx="3207477" cy="923330"/>
          </a:xfrm>
          <a:prstGeom prst="rect">
            <a:avLst/>
          </a:prstGeom>
          <a:noFill/>
        </p:spPr>
        <p:txBody>
          <a:bodyPr wrap="square" rtlCol="0">
            <a:spAutoFit/>
          </a:bodyPr>
          <a:lstStyle/>
          <a:p>
            <a:pPr algn="ctr"/>
            <a:r>
              <a:rPr lang="es-ES" dirty="0"/>
              <a:t>Fig. 7: </a:t>
            </a:r>
            <a:r>
              <a:rPr lang="it-IT" i="0" dirty="0">
                <a:effectLst/>
              </a:rPr>
              <a:t>Pantalla Lcd 16x2 Lineas I2c Arduino </a:t>
            </a:r>
            <a:r>
              <a:rPr lang="es-ES" dirty="0"/>
              <a:t>[7]. </a:t>
            </a:r>
          </a:p>
          <a:p>
            <a:pPr algn="ctr"/>
            <a:endParaRPr lang="es-CL" dirty="0"/>
          </a:p>
        </p:txBody>
      </p:sp>
    </p:spTree>
    <p:extLst>
      <p:ext uri="{BB962C8B-B14F-4D97-AF65-F5344CB8AC3E}">
        <p14:creationId xmlns:p14="http://schemas.microsoft.com/office/powerpoint/2010/main" val="149289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Desarrollo</a:t>
            </a:r>
            <a:endParaRPr lang="es-CL"/>
          </a:p>
        </p:txBody>
      </p:sp>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5" y="1113140"/>
            <a:ext cx="10251809" cy="52432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7</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9" name="CuadroTexto 8">
            <a:extLst>
              <a:ext uri="{FF2B5EF4-FFF2-40B4-BE49-F238E27FC236}">
                <a16:creationId xmlns:a16="http://schemas.microsoft.com/office/drawing/2014/main" id="{5BEA609E-59C8-4FE9-A932-3619751EE506}"/>
              </a:ext>
            </a:extLst>
          </p:cNvPr>
          <p:cNvSpPr txBox="1"/>
          <p:nvPr/>
        </p:nvSpPr>
        <p:spPr>
          <a:xfrm>
            <a:off x="775063" y="807696"/>
            <a:ext cx="80826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Diagrama de flujo</a:t>
            </a:r>
            <a:endParaRPr lang="es-ES" sz="2400" b="1"/>
          </a:p>
        </p:txBody>
      </p:sp>
      <p:sp>
        <p:nvSpPr>
          <p:cNvPr id="10" name="CuadroTexto 9">
            <a:extLst>
              <a:ext uri="{FF2B5EF4-FFF2-40B4-BE49-F238E27FC236}">
                <a16:creationId xmlns:a16="http://schemas.microsoft.com/office/drawing/2014/main" id="{D058F498-C2B6-4F19-8B9B-B1DBE16AF367}"/>
              </a:ext>
            </a:extLst>
          </p:cNvPr>
          <p:cNvSpPr txBox="1"/>
          <p:nvPr/>
        </p:nvSpPr>
        <p:spPr>
          <a:xfrm>
            <a:off x="3465388" y="5794083"/>
            <a:ext cx="5261221" cy="646331"/>
          </a:xfrm>
          <a:prstGeom prst="rect">
            <a:avLst/>
          </a:prstGeom>
          <a:noFill/>
        </p:spPr>
        <p:txBody>
          <a:bodyPr wrap="square" rtlCol="0">
            <a:spAutoFit/>
          </a:bodyPr>
          <a:lstStyle/>
          <a:p>
            <a:r>
              <a:rPr lang="es-ES"/>
              <a:t>Fig. 6: Comienzo del sistema (1ra parte del diagrama). </a:t>
            </a:r>
          </a:p>
          <a:p>
            <a:endParaRPr lang="es-CL"/>
          </a:p>
        </p:txBody>
      </p:sp>
      <p:pic>
        <p:nvPicPr>
          <p:cNvPr id="3" name="Imagen 2">
            <a:extLst>
              <a:ext uri="{FF2B5EF4-FFF2-40B4-BE49-F238E27FC236}">
                <a16:creationId xmlns:a16="http://schemas.microsoft.com/office/drawing/2014/main" id="{0693C014-597A-4646-8148-A1F6EBAB6DED}"/>
              </a:ext>
            </a:extLst>
          </p:cNvPr>
          <p:cNvPicPr>
            <a:picLocks noChangeAspect="1"/>
          </p:cNvPicPr>
          <p:nvPr/>
        </p:nvPicPr>
        <p:blipFill>
          <a:blip r:embed="rId3"/>
          <a:stretch>
            <a:fillRect/>
          </a:stretch>
        </p:blipFill>
        <p:spPr>
          <a:xfrm>
            <a:off x="3554508" y="928519"/>
            <a:ext cx="5082980" cy="4859213"/>
          </a:xfrm>
          <a:prstGeom prst="rect">
            <a:avLst/>
          </a:prstGeom>
        </p:spPr>
      </p:pic>
    </p:spTree>
    <p:extLst>
      <p:ext uri="{BB962C8B-B14F-4D97-AF65-F5344CB8AC3E}">
        <p14:creationId xmlns:p14="http://schemas.microsoft.com/office/powerpoint/2010/main" val="296903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5" y="1113140"/>
            <a:ext cx="10251809" cy="52432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8</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6" name="CuadroTexto 5">
            <a:extLst>
              <a:ext uri="{FF2B5EF4-FFF2-40B4-BE49-F238E27FC236}">
                <a16:creationId xmlns:a16="http://schemas.microsoft.com/office/drawing/2014/main" id="{861FD90E-0EF5-4C82-8EB5-6D40382370C4}"/>
              </a:ext>
            </a:extLst>
          </p:cNvPr>
          <p:cNvSpPr txBox="1"/>
          <p:nvPr/>
        </p:nvSpPr>
        <p:spPr>
          <a:xfrm>
            <a:off x="775063" y="807696"/>
            <a:ext cx="80826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Diagrama de flujo</a:t>
            </a:r>
            <a:endParaRPr lang="es-ES" sz="2400" b="1"/>
          </a:p>
        </p:txBody>
      </p:sp>
      <p:sp>
        <p:nvSpPr>
          <p:cNvPr id="3" name="Título 2">
            <a:extLst>
              <a:ext uri="{FF2B5EF4-FFF2-40B4-BE49-F238E27FC236}">
                <a16:creationId xmlns:a16="http://schemas.microsoft.com/office/drawing/2014/main" id="{F3853F28-FC9B-4DA4-A1BF-6B68B8B9F4CE}"/>
              </a:ext>
            </a:extLst>
          </p:cNvPr>
          <p:cNvSpPr>
            <a:spLocks noGrp="1"/>
          </p:cNvSpPr>
          <p:nvPr>
            <p:ph type="title"/>
          </p:nvPr>
        </p:nvSpPr>
        <p:spPr/>
        <p:txBody>
          <a:bodyPr/>
          <a:lstStyle/>
          <a:p>
            <a:r>
              <a:rPr lang="es-ES"/>
              <a:t>Desarrollo</a:t>
            </a:r>
            <a:endParaRPr lang="es-CL"/>
          </a:p>
        </p:txBody>
      </p:sp>
      <p:sp>
        <p:nvSpPr>
          <p:cNvPr id="14" name="CuadroTexto 13">
            <a:extLst>
              <a:ext uri="{FF2B5EF4-FFF2-40B4-BE49-F238E27FC236}">
                <a16:creationId xmlns:a16="http://schemas.microsoft.com/office/drawing/2014/main" id="{A170F3D3-DC66-4B84-B915-09C002A451BB}"/>
              </a:ext>
            </a:extLst>
          </p:cNvPr>
          <p:cNvSpPr txBox="1"/>
          <p:nvPr/>
        </p:nvSpPr>
        <p:spPr>
          <a:xfrm>
            <a:off x="3465387" y="6163413"/>
            <a:ext cx="5261221" cy="646331"/>
          </a:xfrm>
          <a:prstGeom prst="rect">
            <a:avLst/>
          </a:prstGeom>
          <a:noFill/>
        </p:spPr>
        <p:txBody>
          <a:bodyPr wrap="square" rtlCol="0">
            <a:spAutoFit/>
          </a:bodyPr>
          <a:lstStyle/>
          <a:p>
            <a:r>
              <a:rPr lang="es-ES"/>
              <a:t>Fig. 7: Medio del sistema (2da parte del diagrama). </a:t>
            </a:r>
          </a:p>
          <a:p>
            <a:endParaRPr lang="es-CL"/>
          </a:p>
        </p:txBody>
      </p:sp>
      <p:pic>
        <p:nvPicPr>
          <p:cNvPr id="4" name="Imagen 3">
            <a:extLst>
              <a:ext uri="{FF2B5EF4-FFF2-40B4-BE49-F238E27FC236}">
                <a16:creationId xmlns:a16="http://schemas.microsoft.com/office/drawing/2014/main" id="{23F8B8B3-43D8-4A13-8EDB-5B66C63ABFD8}"/>
              </a:ext>
            </a:extLst>
          </p:cNvPr>
          <p:cNvPicPr>
            <a:picLocks noChangeAspect="1"/>
          </p:cNvPicPr>
          <p:nvPr/>
        </p:nvPicPr>
        <p:blipFill>
          <a:blip r:embed="rId3"/>
          <a:stretch>
            <a:fillRect/>
          </a:stretch>
        </p:blipFill>
        <p:spPr>
          <a:xfrm>
            <a:off x="3447820" y="934914"/>
            <a:ext cx="5296359" cy="5191799"/>
          </a:xfrm>
          <a:prstGeom prst="rect">
            <a:avLst/>
          </a:prstGeom>
        </p:spPr>
      </p:pic>
    </p:spTree>
    <p:extLst>
      <p:ext uri="{BB962C8B-B14F-4D97-AF65-F5344CB8AC3E}">
        <p14:creationId xmlns:p14="http://schemas.microsoft.com/office/powerpoint/2010/main" val="214690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6873171-8477-4E4B-A7ED-219D0F50B213}"/>
              </a:ext>
            </a:extLst>
          </p:cNvPr>
          <p:cNvSpPr>
            <a:spLocks noGrp="1"/>
          </p:cNvSpPr>
          <p:nvPr>
            <p:ph type="title"/>
          </p:nvPr>
        </p:nvSpPr>
        <p:spPr/>
        <p:txBody>
          <a:bodyPr/>
          <a:lstStyle/>
          <a:p>
            <a:r>
              <a:rPr lang="es-ES">
                <a:cs typeface="Calibri Light"/>
              </a:rPr>
              <a:t>Desarrollo</a:t>
            </a:r>
            <a:endParaRPr lang="es-CL"/>
          </a:p>
        </p:txBody>
      </p:sp>
      <p:sp>
        <p:nvSpPr>
          <p:cNvPr id="5" name="Marcador de texto 1">
            <a:extLst>
              <a:ext uri="{FF2B5EF4-FFF2-40B4-BE49-F238E27FC236}">
                <a16:creationId xmlns:a16="http://schemas.microsoft.com/office/drawing/2014/main" id="{17D05D86-1B15-6F91-5EFA-74E99D3C9EC7}"/>
              </a:ext>
            </a:extLst>
          </p:cNvPr>
          <p:cNvSpPr txBox="1">
            <a:spLocks/>
          </p:cNvSpPr>
          <p:nvPr/>
        </p:nvSpPr>
        <p:spPr>
          <a:xfrm>
            <a:off x="970095" y="1113140"/>
            <a:ext cx="10251809" cy="52432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pPr>
              <a:lnSpc>
                <a:spcPct val="150000"/>
              </a:lnSpc>
            </a:pPr>
            <a:endParaRPr lang="es-ES" sz="2400">
              <a:latin typeface="Times New Roman"/>
              <a:ea typeface="Calibri" panose="020F0502020204030204"/>
              <a:cs typeface="Times New Roman"/>
            </a:endParaRPr>
          </a:p>
          <a:p>
            <a:endParaRPr lang="es-ES" sz="16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
        <p:nvSpPr>
          <p:cNvPr id="13" name="Marcador de número de diapositiva 3">
            <a:extLst>
              <a:ext uri="{FF2B5EF4-FFF2-40B4-BE49-F238E27FC236}">
                <a16:creationId xmlns:a16="http://schemas.microsoft.com/office/drawing/2014/main" id="{3E1EA19A-4644-F675-AFBD-972FCD8284B3}"/>
              </a:ext>
            </a:extLst>
          </p:cNvPr>
          <p:cNvSpPr txBox="1">
            <a:spLocks/>
          </p:cNvSpPr>
          <p:nvPr/>
        </p:nvSpPr>
        <p:spPr>
          <a:xfrm>
            <a:off x="9448800" y="6356349"/>
            <a:ext cx="2743200" cy="365125"/>
          </a:xfrm>
          <a:prstGeom prst="rect">
            <a:avLst/>
          </a:prstGeom>
        </p:spPr>
        <p:txBody>
          <a:bodyPr vert="horz" lIns="91440" tIns="45720" rIns="91440" bIns="45720" rtlCol="0" anchor="ctr"/>
          <a:lstStyle>
            <a:defPPr>
              <a:defRPr lang="es-C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512A5-BD04-412E-A155-1CC07FA8EED0}" type="slidenum">
              <a:rPr lang="es-CL" smtClean="0"/>
              <a:pPr/>
              <a:t>9</a:t>
            </a:fld>
            <a:endParaRPr lang="es-CL"/>
          </a:p>
        </p:txBody>
      </p:sp>
      <p:sp>
        <p:nvSpPr>
          <p:cNvPr id="7" name="Marcador de pie de página 2">
            <a:extLst>
              <a:ext uri="{FF2B5EF4-FFF2-40B4-BE49-F238E27FC236}">
                <a16:creationId xmlns:a16="http://schemas.microsoft.com/office/drawing/2014/main" id="{44EC7FC2-DC87-4794-8D3E-ADAA0F9ADEAE}"/>
              </a:ext>
            </a:extLst>
          </p:cNvPr>
          <p:cNvSpPr txBox="1">
            <a:spLocks/>
          </p:cNvSpPr>
          <p:nvPr/>
        </p:nvSpPr>
        <p:spPr>
          <a:xfrm>
            <a:off x="3868737" y="6362700"/>
            <a:ext cx="4454525" cy="365125"/>
          </a:xfrm>
          <a:prstGeom prst="rect">
            <a:avLst/>
          </a:prstGeom>
        </p:spPr>
        <p:txBody>
          <a:bodyPr vert="horz" lIns="91440" tIns="45720" rIns="91440" bIns="45720" rtlCol="0" anchor="ctr"/>
          <a:lstStyle>
            <a:defPPr>
              <a:defRPr lang="es-C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2">
                    <a:lumMod val="10000"/>
                  </a:schemeClr>
                </a:solidFill>
              </a:rPr>
              <a:t>ELEP222-20242 Sistemas embebidos.</a:t>
            </a:r>
            <a:endParaRPr lang="es-CL">
              <a:solidFill>
                <a:schemeClr val="bg2">
                  <a:lumMod val="10000"/>
                </a:schemeClr>
              </a:solidFill>
            </a:endParaRPr>
          </a:p>
        </p:txBody>
      </p:sp>
      <p:sp>
        <p:nvSpPr>
          <p:cNvPr id="6" name="CuadroTexto 5">
            <a:extLst>
              <a:ext uri="{FF2B5EF4-FFF2-40B4-BE49-F238E27FC236}">
                <a16:creationId xmlns:a16="http://schemas.microsoft.com/office/drawing/2014/main" id="{58D55027-5562-4DF3-8B3C-D79C00EF19EB}"/>
              </a:ext>
            </a:extLst>
          </p:cNvPr>
          <p:cNvSpPr txBox="1"/>
          <p:nvPr/>
        </p:nvSpPr>
        <p:spPr>
          <a:xfrm>
            <a:off x="775063" y="807696"/>
            <a:ext cx="80826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Diagrama de flujo</a:t>
            </a:r>
            <a:endParaRPr lang="es-ES" sz="2400" b="1"/>
          </a:p>
        </p:txBody>
      </p:sp>
      <p:sp>
        <p:nvSpPr>
          <p:cNvPr id="9" name="CuadroTexto 8">
            <a:extLst>
              <a:ext uri="{FF2B5EF4-FFF2-40B4-BE49-F238E27FC236}">
                <a16:creationId xmlns:a16="http://schemas.microsoft.com/office/drawing/2014/main" id="{396B6D90-663A-46AA-A511-42DCCCBF256E}"/>
              </a:ext>
            </a:extLst>
          </p:cNvPr>
          <p:cNvSpPr txBox="1"/>
          <p:nvPr/>
        </p:nvSpPr>
        <p:spPr>
          <a:xfrm>
            <a:off x="3804380" y="5069360"/>
            <a:ext cx="4583237" cy="646331"/>
          </a:xfrm>
          <a:prstGeom prst="rect">
            <a:avLst/>
          </a:prstGeom>
          <a:noFill/>
        </p:spPr>
        <p:txBody>
          <a:bodyPr wrap="square" rtlCol="0">
            <a:spAutoFit/>
          </a:bodyPr>
          <a:lstStyle/>
          <a:p>
            <a:r>
              <a:rPr lang="es-ES"/>
              <a:t>Fig. 8: Fin del sistema (3ra parte del diagrama). </a:t>
            </a:r>
          </a:p>
          <a:p>
            <a:endParaRPr lang="es-CL"/>
          </a:p>
        </p:txBody>
      </p:sp>
      <p:pic>
        <p:nvPicPr>
          <p:cNvPr id="4" name="Imagen 3">
            <a:extLst>
              <a:ext uri="{FF2B5EF4-FFF2-40B4-BE49-F238E27FC236}">
                <a16:creationId xmlns:a16="http://schemas.microsoft.com/office/drawing/2014/main" id="{23BA306C-42EA-41F8-82B2-FB8E77F4F3B2}"/>
              </a:ext>
            </a:extLst>
          </p:cNvPr>
          <p:cNvPicPr>
            <a:picLocks noChangeAspect="1"/>
          </p:cNvPicPr>
          <p:nvPr/>
        </p:nvPicPr>
        <p:blipFill>
          <a:blip r:embed="rId3"/>
          <a:stretch>
            <a:fillRect/>
          </a:stretch>
        </p:blipFill>
        <p:spPr>
          <a:xfrm>
            <a:off x="3440198" y="2019178"/>
            <a:ext cx="5311600" cy="2819644"/>
          </a:xfrm>
          <a:prstGeom prst="rect">
            <a:avLst/>
          </a:prstGeom>
        </p:spPr>
      </p:pic>
    </p:spTree>
    <p:extLst>
      <p:ext uri="{BB962C8B-B14F-4D97-AF65-F5344CB8AC3E}">
        <p14:creationId xmlns:p14="http://schemas.microsoft.com/office/powerpoint/2010/main" val="696372154"/>
      </p:ext>
    </p:extLst>
  </p:cSld>
  <p:clrMapOvr>
    <a:masterClrMapping/>
  </p:clrMapOvr>
</p:sld>
</file>

<file path=ppt/theme/theme1.xml><?xml version="1.0" encoding="utf-8"?>
<a:theme xmlns:a="http://schemas.openxmlformats.org/drawingml/2006/main" name="Tema FCI">
  <a:themeElements>
    <a:clrScheme name="Paleta FCI">
      <a:dk1>
        <a:srgbClr val="2A4451"/>
      </a:dk1>
      <a:lt1>
        <a:sysClr val="window" lastClr="FFFFFF"/>
      </a:lt1>
      <a:dk2>
        <a:srgbClr val="516E80"/>
      </a:dk2>
      <a:lt2>
        <a:srgbClr val="DBD5D0"/>
      </a:lt2>
      <a:accent1>
        <a:srgbClr val="DD5829"/>
      </a:accent1>
      <a:accent2>
        <a:srgbClr val="E3994C"/>
      </a:accent2>
      <a:accent3>
        <a:srgbClr val="AEBE4C"/>
      </a:accent3>
      <a:accent4>
        <a:srgbClr val="9EC089"/>
      </a:accent4>
      <a:accent5>
        <a:srgbClr val="68ABC2"/>
      </a:accent5>
      <a:accent6>
        <a:srgbClr val="0097A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FCI" id="{75463337-B707-445B-81AD-ED905B011C47}" vid="{DDC6A8A7-D81C-47B9-945B-90C2D23CC95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c75f43b-d591-42f3-888e-acae1314f39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5E15188E282348A0D6E3F1BE97E394" ma:contentTypeVersion="7" ma:contentTypeDescription="Create a new document." ma:contentTypeScope="" ma:versionID="218531c4ad9d65edc1ebc9de73090220">
  <xsd:schema xmlns:xsd="http://www.w3.org/2001/XMLSchema" xmlns:xs="http://www.w3.org/2001/XMLSchema" xmlns:p="http://schemas.microsoft.com/office/2006/metadata/properties" xmlns:ns3="cc75f43b-d591-42f3-888e-acae1314f39c" xmlns:ns4="de4b7462-f790-4e58-86e2-82883cad6a0f" targetNamespace="http://schemas.microsoft.com/office/2006/metadata/properties" ma:root="true" ma:fieldsID="d4670c4dedc9fa3a7efc0c882bc808e0" ns3:_="" ns4:_="">
    <xsd:import namespace="cc75f43b-d591-42f3-888e-acae1314f39c"/>
    <xsd:import namespace="de4b7462-f790-4e58-86e2-82883cad6a0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5f43b-d591-42f3-888e-acae1314f3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4b7462-f790-4e58-86e2-82883cad6a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DDF23A-C716-4987-8837-6DDE792CC755}">
  <ds:schemaRefs>
    <ds:schemaRef ds:uri="cc75f43b-d591-42f3-888e-acae1314f39c"/>
    <ds:schemaRef ds:uri="de4b7462-f790-4e58-86e2-82883cad6a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431B7F3-1E10-43C7-B524-3BF02FF0E865}">
  <ds:schemaRefs>
    <ds:schemaRef ds:uri="http://schemas.microsoft.com/sharepoint/v3/contenttype/forms"/>
  </ds:schemaRefs>
</ds:datastoreItem>
</file>

<file path=customXml/itemProps3.xml><?xml version="1.0" encoding="utf-8"?>
<ds:datastoreItem xmlns:ds="http://schemas.openxmlformats.org/officeDocument/2006/customXml" ds:itemID="{0F4D7445-7F46-4A7F-8D59-D4F4B44687C7}">
  <ds:schemaRefs>
    <ds:schemaRef ds:uri="cc75f43b-d591-42f3-888e-acae1314f39c"/>
    <ds:schemaRef ds:uri="de4b7462-f790-4e58-86e2-82883cad6a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PPT-Ingenieria-UACh (1)</Template>
  <TotalTime>44</TotalTime>
  <Words>1024</Words>
  <Application>Microsoft Office PowerPoint</Application>
  <PresentationFormat>Panorámica</PresentationFormat>
  <Paragraphs>157</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Times New Roman</vt:lpstr>
      <vt:lpstr>Wingdings</vt:lpstr>
      <vt:lpstr>Tema FCI</vt:lpstr>
      <vt:lpstr>Sistema de alarma y control de acceso con ESP32 </vt:lpstr>
      <vt:lpstr>Tabla de contenido</vt:lpstr>
      <vt:lpstr>Objetivos</vt:lpstr>
      <vt:lpstr>Introducción</vt:lpstr>
      <vt:lpstr>Desarrollo</vt:lpstr>
      <vt:lpstr>Desarrollo</vt:lpstr>
      <vt:lpstr>Desarrollo</vt:lpstr>
      <vt:lpstr>Desarrollo</vt:lpstr>
      <vt:lpstr>Desarrollo</vt:lpstr>
      <vt:lpstr>Conclusión</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Cecilia Matus C.</dc:creator>
  <cp:lastModifiedBy>Manuel Erices G.</cp:lastModifiedBy>
  <cp:revision>4</cp:revision>
  <dcterms:created xsi:type="dcterms:W3CDTF">2023-04-26T00:00:28Z</dcterms:created>
  <dcterms:modified xsi:type="dcterms:W3CDTF">2024-11-12T15:35:02Z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0x010100365E15188E282348A0D6E3F1BE97E394</vt:lpwstr>
  </property>
</Properties>
</file>