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
  </p:notesMasterIdLst>
  <p:sldIdLst>
    <p:sldId id="256" r:id="rId2"/>
    <p:sldId id="257"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4A7F10-7DB7-4EA9-83D5-023CD5569275}">
          <p14:sldIdLst>
            <p14:sldId id="256"/>
            <p14:sldId id="257"/>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6D266-4C83-4EBC-A3EF-C9A10886E360}" type="datetimeFigureOut">
              <a:rPr lang="en-US" smtClean="0"/>
              <a:t>2/21/2023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AEF4D9-4367-4384-90F9-C7037B6A2DA9}" type="slidenum">
              <a:rPr lang="en-US" smtClean="0"/>
              <a:t>‹#›</a:t>
            </a:fld>
            <a:endParaRPr lang="en-US"/>
          </a:p>
        </p:txBody>
      </p:sp>
    </p:spTree>
    <p:extLst>
      <p:ext uri="{BB962C8B-B14F-4D97-AF65-F5344CB8AC3E}">
        <p14:creationId xmlns:p14="http://schemas.microsoft.com/office/powerpoint/2010/main" val="1055081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EF4D9-4367-4384-90F9-C7037B6A2DA9}" type="slidenum">
              <a:rPr lang="en-US" smtClean="0"/>
              <a:t>4</a:t>
            </a:fld>
            <a:endParaRPr lang="en-US"/>
          </a:p>
        </p:txBody>
      </p:sp>
    </p:spTree>
    <p:extLst>
      <p:ext uri="{BB962C8B-B14F-4D97-AF65-F5344CB8AC3E}">
        <p14:creationId xmlns:p14="http://schemas.microsoft.com/office/powerpoint/2010/main" val="1897656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4E9DDF6-4253-4577-A923-12391C178510}" type="datetimeFigureOut">
              <a:rPr lang="en-US" smtClean="0"/>
              <a:t>2/21/2023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21C806C-16E2-422D-B055-C7E2718A073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5189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E9DDF6-4253-4577-A923-12391C178510}"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64879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7751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3785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578929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218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426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DDF6-4253-4577-A923-12391C178510}"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1128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DDF6-4253-4577-A923-12391C178510}"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61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DDF6-4253-4577-A923-12391C178510}"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22917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E9DDF6-4253-4577-A923-12391C178510}"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1C806C-16E2-422D-B055-C7E2718A073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6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E9DDF6-4253-4577-A923-12391C178510}"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978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E9DDF6-4253-4577-A923-12391C178510}" type="datetimeFigureOut">
              <a:rPr lang="en-US" smtClean="0"/>
              <a:t>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1C806C-16E2-422D-B055-C7E2718A073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087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E9DDF6-4253-4577-A923-12391C178510}" type="datetimeFigureOut">
              <a:rPr lang="en-US" smtClean="0"/>
              <a:t>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1C806C-16E2-422D-B055-C7E2718A073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8815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9DDF6-4253-4577-A923-12391C178510}" type="datetimeFigureOut">
              <a:rPr lang="en-US" smtClean="0"/>
              <a:t>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170357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E9DDF6-4253-4577-A923-12391C178510}"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32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E9DDF6-4253-4577-A923-12391C178510}" type="datetimeFigureOut">
              <a:rPr lang="en-US" smtClean="0"/>
              <a:t>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1C806C-16E2-422D-B055-C7E2718A0736}" type="slidenum">
              <a:rPr lang="en-US" smtClean="0"/>
              <a:t>‹#›</a:t>
            </a:fld>
            <a:endParaRPr lang="en-US"/>
          </a:p>
        </p:txBody>
      </p:sp>
    </p:spTree>
    <p:extLst>
      <p:ext uri="{BB962C8B-B14F-4D97-AF65-F5344CB8AC3E}">
        <p14:creationId xmlns:p14="http://schemas.microsoft.com/office/powerpoint/2010/main" val="1858604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E9DDF6-4253-4577-A923-12391C178510}" type="datetimeFigureOut">
              <a:rPr lang="en-US" smtClean="0"/>
              <a:t>2/21/2023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1C806C-16E2-422D-B055-C7E2718A0736}" type="slidenum">
              <a:rPr lang="en-US" smtClean="0"/>
              <a:t>‹#›</a:t>
            </a:fld>
            <a:endParaRPr lang="en-US"/>
          </a:p>
        </p:txBody>
      </p:sp>
    </p:spTree>
    <p:extLst>
      <p:ext uri="{BB962C8B-B14F-4D97-AF65-F5344CB8AC3E}">
        <p14:creationId xmlns:p14="http://schemas.microsoft.com/office/powerpoint/2010/main" val="21499319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CC0D-5EC5-46C3-9E36-050D89159FFF}"/>
              </a:ext>
            </a:extLst>
          </p:cNvPr>
          <p:cNvSpPr>
            <a:spLocks noGrp="1"/>
          </p:cNvSpPr>
          <p:nvPr>
            <p:ph type="ctrTitle"/>
          </p:nvPr>
        </p:nvSpPr>
        <p:spPr>
          <a:xfrm>
            <a:off x="1524000" y="1122363"/>
            <a:ext cx="9144000" cy="1483677"/>
          </a:xfrm>
        </p:spPr>
        <p:txBody>
          <a:bodyPr/>
          <a:lstStyle/>
          <a:p>
            <a:r>
              <a:rPr lang="en-US" b="1" i="1" dirty="0">
                <a:latin typeface="Algerian" panose="04020705040A02060702" pitchFamily="82" charset="0"/>
              </a:rPr>
              <a:t>DSA PROJECT</a:t>
            </a:r>
          </a:p>
        </p:txBody>
      </p:sp>
      <p:sp>
        <p:nvSpPr>
          <p:cNvPr id="3" name="Subtitle 2">
            <a:extLst>
              <a:ext uri="{FF2B5EF4-FFF2-40B4-BE49-F238E27FC236}">
                <a16:creationId xmlns:a16="http://schemas.microsoft.com/office/drawing/2014/main" id="{97EAFFE4-833E-4956-B6AA-F58464C2EEC1}"/>
              </a:ext>
            </a:extLst>
          </p:cNvPr>
          <p:cNvSpPr>
            <a:spLocks noGrp="1"/>
          </p:cNvSpPr>
          <p:nvPr>
            <p:ph type="subTitle" idx="1"/>
          </p:nvPr>
        </p:nvSpPr>
        <p:spPr>
          <a:xfrm>
            <a:off x="2792411" y="4057647"/>
            <a:ext cx="6815669" cy="728666"/>
          </a:xfrm>
        </p:spPr>
        <p:txBody>
          <a:bodyPr/>
          <a:lstStyle/>
          <a:p>
            <a:r>
              <a:rPr lang="en-US" b="1" dirty="0">
                <a:latin typeface="Algerian" panose="04020705040A02060702" pitchFamily="82" charset="0"/>
              </a:rPr>
              <a:t>HOSPITAL MANAGEMENT SYSTEM USING linked list</a:t>
            </a:r>
          </a:p>
        </p:txBody>
      </p:sp>
    </p:spTree>
    <p:extLst>
      <p:ext uri="{BB962C8B-B14F-4D97-AF65-F5344CB8AC3E}">
        <p14:creationId xmlns:p14="http://schemas.microsoft.com/office/powerpoint/2010/main" val="106989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D7CC-F996-4F67-BFC5-7E07FB639D3A}"/>
              </a:ext>
            </a:extLst>
          </p:cNvPr>
          <p:cNvSpPr>
            <a:spLocks noGrp="1"/>
          </p:cNvSpPr>
          <p:nvPr>
            <p:ph type="title"/>
          </p:nvPr>
        </p:nvSpPr>
        <p:spPr/>
        <p:txBody>
          <a:bodyPr/>
          <a:lstStyle/>
          <a:p>
            <a:r>
              <a:rPr lang="en-US" dirty="0"/>
              <a:t>PROJECT DESCRIPTION</a:t>
            </a:r>
          </a:p>
        </p:txBody>
      </p:sp>
      <p:sp>
        <p:nvSpPr>
          <p:cNvPr id="5" name="Content Placeholder 4">
            <a:extLst>
              <a:ext uri="{FF2B5EF4-FFF2-40B4-BE49-F238E27FC236}">
                <a16:creationId xmlns:a16="http://schemas.microsoft.com/office/drawing/2014/main" id="{C8220283-2DDB-4BD9-BE60-80187596A54C}"/>
              </a:ext>
            </a:extLst>
          </p:cNvPr>
          <p:cNvSpPr>
            <a:spLocks noGrp="1"/>
          </p:cNvSpPr>
          <p:nvPr>
            <p:ph idx="1"/>
          </p:nvPr>
        </p:nvSpPr>
        <p:spPr>
          <a:xfrm>
            <a:off x="1128713" y="2556932"/>
            <a:ext cx="9767884" cy="3318936"/>
          </a:xfrm>
        </p:spPr>
        <p:txBody>
          <a:bodyPr/>
          <a:lstStyle/>
          <a:p>
            <a:pPr marL="0" indent="0">
              <a:buNone/>
            </a:pPr>
            <a:r>
              <a:rPr lang="en-US" dirty="0"/>
              <a:t>This project allows the user to book patients appointment on the basis of their disease. It will also allow them to remove the patients record after their treatment and also allow them to search the patient record. </a:t>
            </a:r>
          </a:p>
          <a:p>
            <a:pPr marL="0" indent="0">
              <a:buNone/>
            </a:pPr>
            <a:endParaRPr lang="en-US" dirty="0"/>
          </a:p>
          <a:p>
            <a:pPr marL="0" indent="0">
              <a:buNone/>
            </a:pPr>
            <a:r>
              <a:rPr lang="en-US" dirty="0"/>
              <a:t>We used the data structure and algorithms concepts like structures, priority queue etc. structures has been used for data collection and linked list concept has been used for storing the </a:t>
            </a:r>
            <a:r>
              <a:rPr lang="en-US"/>
              <a:t>data .</a:t>
            </a:r>
            <a:endParaRPr lang="en-US" dirty="0"/>
          </a:p>
        </p:txBody>
      </p:sp>
    </p:spTree>
    <p:extLst>
      <p:ext uri="{BB962C8B-B14F-4D97-AF65-F5344CB8AC3E}">
        <p14:creationId xmlns:p14="http://schemas.microsoft.com/office/powerpoint/2010/main" val="76025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45855-6228-4AF1-87F3-BAD8C3E6D321}"/>
              </a:ext>
            </a:extLst>
          </p:cNvPr>
          <p:cNvSpPr txBox="1"/>
          <p:nvPr/>
        </p:nvSpPr>
        <p:spPr>
          <a:xfrm>
            <a:off x="5188743" y="785812"/>
            <a:ext cx="2157413" cy="707886"/>
          </a:xfrm>
          <a:prstGeom prst="rect">
            <a:avLst/>
          </a:prstGeom>
          <a:noFill/>
        </p:spPr>
        <p:txBody>
          <a:bodyPr wrap="square" rtlCol="0">
            <a:spAutoFit/>
          </a:bodyPr>
          <a:lstStyle/>
          <a:p>
            <a:r>
              <a:rPr lang="en-US" sz="4000" dirty="0"/>
              <a:t>Features</a:t>
            </a:r>
          </a:p>
        </p:txBody>
      </p:sp>
      <p:sp>
        <p:nvSpPr>
          <p:cNvPr id="4" name="Flowchart: Terminator 3">
            <a:extLst>
              <a:ext uri="{FF2B5EF4-FFF2-40B4-BE49-F238E27FC236}">
                <a16:creationId xmlns:a16="http://schemas.microsoft.com/office/drawing/2014/main" id="{809762ED-4C3E-4D05-B3D9-4556BFB3341E}"/>
              </a:ext>
            </a:extLst>
          </p:cNvPr>
          <p:cNvSpPr/>
          <p:nvPr/>
        </p:nvSpPr>
        <p:spPr>
          <a:xfrm>
            <a:off x="5017293" y="1728015"/>
            <a:ext cx="2157413" cy="707886"/>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 page </a:t>
            </a:r>
          </a:p>
        </p:txBody>
      </p:sp>
      <p:sp>
        <p:nvSpPr>
          <p:cNvPr id="5" name="Flowchart: Terminator 4">
            <a:extLst>
              <a:ext uri="{FF2B5EF4-FFF2-40B4-BE49-F238E27FC236}">
                <a16:creationId xmlns:a16="http://schemas.microsoft.com/office/drawing/2014/main" id="{A29C1257-24D4-40F7-9743-99EC06193ACD}"/>
              </a:ext>
            </a:extLst>
          </p:cNvPr>
          <p:cNvSpPr/>
          <p:nvPr/>
        </p:nvSpPr>
        <p:spPr>
          <a:xfrm>
            <a:off x="1814513" y="3120390"/>
            <a:ext cx="1771649" cy="617219"/>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Addition </a:t>
            </a:r>
          </a:p>
        </p:txBody>
      </p:sp>
      <p:sp>
        <p:nvSpPr>
          <p:cNvPr id="6" name="Flowchart: Terminator 5">
            <a:extLst>
              <a:ext uri="{FF2B5EF4-FFF2-40B4-BE49-F238E27FC236}">
                <a16:creationId xmlns:a16="http://schemas.microsoft.com/office/drawing/2014/main" id="{BB38265A-D3CD-4F02-8304-6742F2B42070}"/>
              </a:ext>
            </a:extLst>
          </p:cNvPr>
          <p:cNvSpPr/>
          <p:nvPr/>
        </p:nvSpPr>
        <p:spPr>
          <a:xfrm>
            <a:off x="4981574" y="3130516"/>
            <a:ext cx="1985964" cy="6172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Deletion </a:t>
            </a:r>
          </a:p>
        </p:txBody>
      </p:sp>
      <p:sp>
        <p:nvSpPr>
          <p:cNvPr id="7" name="Flowchart: Terminator 6">
            <a:extLst>
              <a:ext uri="{FF2B5EF4-FFF2-40B4-BE49-F238E27FC236}">
                <a16:creationId xmlns:a16="http://schemas.microsoft.com/office/drawing/2014/main" id="{AC3A07B4-F7C0-4BC6-8756-F719B758DFE3}"/>
              </a:ext>
            </a:extLst>
          </p:cNvPr>
          <p:cNvSpPr/>
          <p:nvPr/>
        </p:nvSpPr>
        <p:spPr>
          <a:xfrm>
            <a:off x="8405814" y="3120390"/>
            <a:ext cx="2414588" cy="61721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Display </a:t>
            </a:r>
          </a:p>
        </p:txBody>
      </p:sp>
      <p:sp>
        <p:nvSpPr>
          <p:cNvPr id="8" name="Flowchart: Process 7">
            <a:extLst>
              <a:ext uri="{FF2B5EF4-FFF2-40B4-BE49-F238E27FC236}">
                <a16:creationId xmlns:a16="http://schemas.microsoft.com/office/drawing/2014/main" id="{D8C3747D-F323-4A6A-9635-916CA5D3B103}"/>
              </a:ext>
            </a:extLst>
          </p:cNvPr>
          <p:cNvSpPr/>
          <p:nvPr/>
        </p:nvSpPr>
        <p:spPr>
          <a:xfrm>
            <a:off x="1443037" y="4543425"/>
            <a:ext cx="2514600" cy="1543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user will enter fill the information and appointment would be booked according to Disease.</a:t>
            </a:r>
          </a:p>
        </p:txBody>
      </p:sp>
      <p:sp>
        <p:nvSpPr>
          <p:cNvPr id="9" name="Flowchart: Process 8">
            <a:extLst>
              <a:ext uri="{FF2B5EF4-FFF2-40B4-BE49-F238E27FC236}">
                <a16:creationId xmlns:a16="http://schemas.microsoft.com/office/drawing/2014/main" id="{A445DA41-BC9C-43B6-B0DE-8D2D8C55201F}"/>
              </a:ext>
            </a:extLst>
          </p:cNvPr>
          <p:cNvSpPr/>
          <p:nvPr/>
        </p:nvSpPr>
        <p:spPr>
          <a:xfrm>
            <a:off x="4546996" y="4543425"/>
            <a:ext cx="2855119" cy="1543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User can delete the appointment (basically deletes first appointment).</a:t>
            </a:r>
          </a:p>
        </p:txBody>
      </p:sp>
      <p:sp>
        <p:nvSpPr>
          <p:cNvPr id="10" name="Flowchart: Process 9">
            <a:extLst>
              <a:ext uri="{FF2B5EF4-FFF2-40B4-BE49-F238E27FC236}">
                <a16:creationId xmlns:a16="http://schemas.microsoft.com/office/drawing/2014/main" id="{26ADE168-5D77-4229-BC75-320E19313C88}"/>
              </a:ext>
            </a:extLst>
          </p:cNvPr>
          <p:cNvSpPr/>
          <p:nvPr/>
        </p:nvSpPr>
        <p:spPr>
          <a:xfrm>
            <a:off x="8220074" y="4543425"/>
            <a:ext cx="2795589" cy="15430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Displays the appointment list with the information</a:t>
            </a:r>
          </a:p>
        </p:txBody>
      </p:sp>
      <p:cxnSp>
        <p:nvCxnSpPr>
          <p:cNvPr id="12" name="Straight Arrow Connector 11">
            <a:extLst>
              <a:ext uri="{FF2B5EF4-FFF2-40B4-BE49-F238E27FC236}">
                <a16:creationId xmlns:a16="http://schemas.microsoft.com/office/drawing/2014/main" id="{3CCB4024-820B-4DBD-8C91-DEEF5D694B16}"/>
              </a:ext>
            </a:extLst>
          </p:cNvPr>
          <p:cNvCxnSpPr>
            <a:stCxn id="4" idx="2"/>
            <a:endCxn id="5" idx="0"/>
          </p:cNvCxnSpPr>
          <p:nvPr/>
        </p:nvCxnSpPr>
        <p:spPr>
          <a:xfrm flipH="1">
            <a:off x="2700338" y="2435901"/>
            <a:ext cx="3395662" cy="684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D98A539-675C-42EF-8376-5A15ACE03279}"/>
              </a:ext>
            </a:extLst>
          </p:cNvPr>
          <p:cNvCxnSpPr>
            <a:stCxn id="4" idx="2"/>
            <a:endCxn id="6" idx="0"/>
          </p:cNvCxnSpPr>
          <p:nvPr/>
        </p:nvCxnSpPr>
        <p:spPr>
          <a:xfrm flipH="1">
            <a:off x="5974556" y="2435901"/>
            <a:ext cx="121444" cy="694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0D378DF-4914-4AE4-A5C2-A8F1C6FC8420}"/>
              </a:ext>
            </a:extLst>
          </p:cNvPr>
          <p:cNvCxnSpPr>
            <a:stCxn id="4" idx="2"/>
            <a:endCxn id="7" idx="0"/>
          </p:cNvCxnSpPr>
          <p:nvPr/>
        </p:nvCxnSpPr>
        <p:spPr>
          <a:xfrm>
            <a:off x="6096000" y="2435901"/>
            <a:ext cx="3517108" cy="684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F883C2-B54E-4C3E-A7D7-81B659F5B6D1}"/>
              </a:ext>
            </a:extLst>
          </p:cNvPr>
          <p:cNvCxnSpPr>
            <a:stCxn id="5" idx="2"/>
            <a:endCxn id="8" idx="0"/>
          </p:cNvCxnSpPr>
          <p:nvPr/>
        </p:nvCxnSpPr>
        <p:spPr>
          <a:xfrm flipH="1">
            <a:off x="2700337" y="3737609"/>
            <a:ext cx="1" cy="805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8EBE7B-5B59-4E44-ADF4-12404603A671}"/>
              </a:ext>
            </a:extLst>
          </p:cNvPr>
          <p:cNvCxnSpPr>
            <a:stCxn id="6" idx="2"/>
            <a:endCxn id="9" idx="0"/>
          </p:cNvCxnSpPr>
          <p:nvPr/>
        </p:nvCxnSpPr>
        <p:spPr>
          <a:xfrm>
            <a:off x="5974556" y="3747734"/>
            <a:ext cx="0" cy="795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E9806-A8EC-416F-B10E-E9CF83246684}"/>
              </a:ext>
            </a:extLst>
          </p:cNvPr>
          <p:cNvCxnSpPr>
            <a:cxnSpLocks/>
            <a:stCxn id="7" idx="2"/>
            <a:endCxn id="10" idx="0"/>
          </p:cNvCxnSpPr>
          <p:nvPr/>
        </p:nvCxnSpPr>
        <p:spPr>
          <a:xfrm>
            <a:off x="9613108" y="3737608"/>
            <a:ext cx="4761" cy="8058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84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5D7F-DB61-41A9-892D-F4835B67E228}"/>
              </a:ext>
            </a:extLst>
          </p:cNvPr>
          <p:cNvSpPr>
            <a:spLocks noGrp="1"/>
          </p:cNvSpPr>
          <p:nvPr>
            <p:ph type="title"/>
          </p:nvPr>
        </p:nvSpPr>
        <p:spPr/>
        <p:txBody>
          <a:bodyPr/>
          <a:lstStyle/>
          <a:p>
            <a:r>
              <a:rPr lang="en-US" dirty="0"/>
              <a:t>Group Members </a:t>
            </a:r>
          </a:p>
        </p:txBody>
      </p:sp>
      <p:sp>
        <p:nvSpPr>
          <p:cNvPr id="3" name="Content Placeholder 2">
            <a:extLst>
              <a:ext uri="{FF2B5EF4-FFF2-40B4-BE49-F238E27FC236}">
                <a16:creationId xmlns:a16="http://schemas.microsoft.com/office/drawing/2014/main" id="{A82C6DD0-B0A4-4EA9-BAD2-600AF6431EE9}"/>
              </a:ext>
            </a:extLst>
          </p:cNvPr>
          <p:cNvSpPr>
            <a:spLocks noGrp="1"/>
          </p:cNvSpPr>
          <p:nvPr>
            <p:ph idx="1"/>
          </p:nvPr>
        </p:nvSpPr>
        <p:spPr>
          <a:xfrm>
            <a:off x="681037" y="2471207"/>
            <a:ext cx="10829925" cy="3672418"/>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Suman Bhandari                                         </a:t>
            </a:r>
            <a:r>
              <a:rPr lang="en-US" dirty="0" err="1"/>
              <a:t>Samikshya</a:t>
            </a:r>
            <a:r>
              <a:rPr lang="en-US" dirty="0"/>
              <a:t> Karki</a:t>
            </a:r>
          </a:p>
          <a:p>
            <a:pPr marL="0" indent="0">
              <a:buNone/>
            </a:pPr>
            <a:r>
              <a:rPr lang="en-US" dirty="0"/>
              <a:t>                ACEO77BEI037                                        ACE077BEI032</a:t>
            </a:r>
          </a:p>
        </p:txBody>
      </p:sp>
      <p:pic>
        <p:nvPicPr>
          <p:cNvPr id="7" name="Picture 6">
            <a:extLst>
              <a:ext uri="{FF2B5EF4-FFF2-40B4-BE49-F238E27FC236}">
                <a16:creationId xmlns:a16="http://schemas.microsoft.com/office/drawing/2014/main" id="{5E091DD9-829B-4661-A17F-A337E3C7C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416" y="2616923"/>
            <a:ext cx="2286715" cy="21693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2DC65668-179A-4804-AF20-1BE49BE2C730}"/>
              </a:ext>
            </a:extLst>
          </p:cNvPr>
          <p:cNvPicPr>
            <a:picLocks noChangeAspect="1"/>
          </p:cNvPicPr>
          <p:nvPr/>
        </p:nvPicPr>
        <p:blipFill rotWithShape="1">
          <a:blip r:embed="rId4">
            <a:extLst>
              <a:ext uri="{28A0092B-C50C-407E-A947-70E740481C1C}">
                <a14:useLocalDpi xmlns:a14="http://schemas.microsoft.com/office/drawing/2010/main" val="0"/>
              </a:ext>
            </a:extLst>
          </a:blip>
          <a:srcRect t="11876" b="19850"/>
          <a:stretch/>
        </p:blipFill>
        <p:spPr>
          <a:xfrm>
            <a:off x="6748104" y="2471207"/>
            <a:ext cx="2286715" cy="23151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072743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119</TotalTime>
  <Words>133</Words>
  <Application>Microsoft Office PowerPoint</Application>
  <PresentationFormat>Widescreen</PresentationFormat>
  <Paragraphs>23</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Algerian</vt:lpstr>
      <vt:lpstr>Arial</vt:lpstr>
      <vt:lpstr>Calibri</vt:lpstr>
      <vt:lpstr>Garamond</vt:lpstr>
      <vt:lpstr>Organic</vt:lpstr>
      <vt:lpstr>DSA PROJECT</vt:lpstr>
      <vt:lpstr>PROJECT DESCRIPTION</vt:lpstr>
      <vt:lpstr>PowerPoint Presentation</vt:lpstr>
      <vt:lpstr>Group Members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DSA PROJECT</dc:title>
  <dc:creator>SUMAN BHANDARI</dc:creator>
  <cp:lastModifiedBy>SUMAN BHANDARI</cp:lastModifiedBy>
  <cp:revision>23</cp:revision>
  <dcterms:created xsi:type="dcterms:W3CDTF">2023-02-14T08:19:23Z</dcterms:created>
  <dcterms:modified xsi:type="dcterms:W3CDTF">2023-02-21T02:34:39Z</dcterms:modified>
</cp:coreProperties>
</file>