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3" r:id="rId2"/>
  </p:sldIdLst>
  <p:sldSz cx="9906000" cy="6858000" type="A4"/>
  <p:notesSz cx="6805613" cy="9939338"/>
  <p:custDataLst>
    <p:tags r:id="rId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2E2E2"/>
    <a:srgbClr val="A5BFE9"/>
    <a:srgbClr val="4F8ABE"/>
    <a:srgbClr val="000000"/>
    <a:srgbClr val="BFD5E5"/>
    <a:srgbClr val="376092"/>
    <a:srgbClr val="4E678D"/>
    <a:srgbClr val="F2DCD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6848" autoAdjust="0"/>
  </p:normalViewPr>
  <p:slideViewPr>
    <p:cSldViewPr>
      <p:cViewPr varScale="1">
        <p:scale>
          <a:sx n="114" d="100"/>
          <a:sy n="114" d="100"/>
        </p:scale>
        <p:origin x="-1050" y="-96"/>
      </p:cViewPr>
      <p:guideLst>
        <p:guide orient="horz" pos="527"/>
        <p:guide orient="horz" pos="935"/>
        <p:guide pos="3120"/>
        <p:guide pos="6068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-1890" y="115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4909-2177-47AD-BC48-72B423E91588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C92C-942C-42C0-B36B-87713B45D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69733-B564-4A77-9952-5C49B2AAE15F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5548-BF37-4977-BC89-219863EFC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ags" Target="../tags/tag6.xml"/><Relationship Id="rId7" Type="http://schemas.openxmlformats.org/officeDocument/2006/relationships/image" Target="../media/image3.jp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3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lang="en-US" altLang="ko-KR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28382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00472" y="980728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3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867566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슬라이드 번호 개체 틀 28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0472" y="492247"/>
            <a:ext cx="90010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내부데이터를 활용한 </a:t>
            </a:r>
            <a:r>
              <a:rPr lang="en-US" altLang="ko-KR" sz="2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Facebook Target</a:t>
            </a:r>
            <a:r>
              <a:rPr lang="ko-KR" altLang="en-US" sz="2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</a:t>
            </a:r>
            <a:r>
              <a:rPr lang="en-US" altLang="ko-KR" sz="2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Audience</a:t>
            </a:r>
            <a:r>
              <a:rPr lang="ko-KR" altLang="en-US" sz="2000" spc="-1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  <a:sym typeface="아리따-돋움(OTF)-Medium"/>
              </a:rPr>
              <a:t> 프로세스 </a:t>
            </a:r>
            <a:endParaRPr lang="en-US" altLang="ko-KR" sz="2000" spc="-150" dirty="0">
              <a:latin typeface="아리따-돋움(TTF)-Bold" panose="02020603020101020101" pitchFamily="18" charset="-127"/>
              <a:ea typeface="아리따-돋움(TTF)-Bold" panose="02020603020101020101" pitchFamily="18" charset="-127"/>
              <a:sym typeface="아리따-돋움(OTF)-Medium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9810" y="3249037"/>
            <a:ext cx="1224136" cy="765644"/>
            <a:chOff x="544226" y="2494375"/>
            <a:chExt cx="1279420" cy="1167954"/>
          </a:xfrm>
        </p:grpSpPr>
        <p:pic>
          <p:nvPicPr>
            <p:cNvPr id="23" name="Picture 258" descr="디비2"/>
            <p:cNvPicPr>
              <a:picLocks noChangeAspect="1" noChangeArrowheads="1"/>
            </p:cNvPicPr>
            <p:nvPr/>
          </p:nvPicPr>
          <p:blipFill>
            <a:blip r:embed="rId3" cstate="print">
              <a:lum bright="12000" contrast="-18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05" y="2494375"/>
              <a:ext cx="620993" cy="726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4226" y="3274992"/>
              <a:ext cx="1279420" cy="38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아리따B" panose="02020603020101020101" pitchFamily="18" charset="-127"/>
                  <a:ea typeface="아리따B" panose="02020603020101020101" pitchFamily="18" charset="-127"/>
                </a:rPr>
                <a:t>내부 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아리따B" panose="02020603020101020101" pitchFamily="18" charset="-127"/>
                  <a:ea typeface="아리따B" panose="02020603020101020101" pitchFamily="18" charset="-127"/>
                </a:rPr>
                <a:t>CRM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아리따B" panose="02020603020101020101" pitchFamily="18" charset="-127"/>
                  <a:ea typeface="아리따B" panose="02020603020101020101" pitchFamily="18" charset="-127"/>
                </a:rPr>
                <a:t>데이터</a:t>
              </a:r>
              <a:endParaRPr lang="ko-KR" altLang="en-US" sz="1050" b="1" dirty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endParaRPr>
            </a:p>
          </p:txBody>
        </p:sp>
      </p:grpSp>
      <p:pic>
        <p:nvPicPr>
          <p:cNvPr id="3074" name="Picture 2" descr="facebook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80" y="318572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>
            <a:endCxn id="3074" idx="1"/>
          </p:cNvCxnSpPr>
          <p:nvPr/>
        </p:nvCxnSpPr>
        <p:spPr>
          <a:xfrm>
            <a:off x="1610315" y="3509759"/>
            <a:ext cx="1682865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131767"/>
            <a:ext cx="1548000" cy="158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관련 이미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10979" r="65162" b="57875"/>
          <a:stretch/>
        </p:blipFill>
        <p:spPr bwMode="auto">
          <a:xfrm>
            <a:off x="5673080" y="2972676"/>
            <a:ext cx="1548000" cy="15121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관련 이미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9" t="11052" r="38" b="58574"/>
          <a:stretch/>
        </p:blipFill>
        <p:spPr bwMode="auto">
          <a:xfrm>
            <a:off x="5673080" y="4751838"/>
            <a:ext cx="1548000" cy="15153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꺾인 연결선 34"/>
          <p:cNvCxnSpPr>
            <a:stCxn id="3074" idx="3"/>
            <a:endCxn id="4099" idx="1"/>
          </p:cNvCxnSpPr>
          <p:nvPr/>
        </p:nvCxnSpPr>
        <p:spPr>
          <a:xfrm flipV="1">
            <a:off x="3941252" y="1924225"/>
            <a:ext cx="1731828" cy="1585534"/>
          </a:xfrm>
          <a:prstGeom prst="bentConnector3">
            <a:avLst>
              <a:gd name="adj1" fmla="val 771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074" idx="3"/>
            <a:endCxn id="4103" idx="2"/>
          </p:cNvCxnSpPr>
          <p:nvPr/>
        </p:nvCxnSpPr>
        <p:spPr>
          <a:xfrm>
            <a:off x="3941252" y="3509759"/>
            <a:ext cx="1731828" cy="1999759"/>
          </a:xfrm>
          <a:prstGeom prst="bentConnector3">
            <a:avLst>
              <a:gd name="adj1" fmla="val 771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074" idx="3"/>
            <a:endCxn id="4101" idx="2"/>
          </p:cNvCxnSpPr>
          <p:nvPr/>
        </p:nvCxnSpPr>
        <p:spPr>
          <a:xfrm>
            <a:off x="3941252" y="3509759"/>
            <a:ext cx="1731828" cy="219001"/>
          </a:xfrm>
          <a:prstGeom prst="bentConnector3">
            <a:avLst>
              <a:gd name="adj1" fmla="val 771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8875" y="4005064"/>
            <a:ext cx="22190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사용가능한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이메일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정보 추출</a:t>
            </a:r>
            <a:endParaRPr lang="en-US" altLang="ko-KR" sz="11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 행동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구매 이력 기반 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세그먼트 생성</a:t>
            </a:r>
            <a:endParaRPr lang="en-US" altLang="ko-KR" sz="11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세그먼트 별 맞춤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컨텐츠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맵핑</a:t>
            </a:r>
            <a:endParaRPr lang="ko-KR" altLang="en-US" sz="11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56656" y="3237252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Upload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07686" y="4005064"/>
            <a:ext cx="244531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Upload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한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이메일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정보 암호화 처리</a:t>
            </a:r>
            <a:endParaRPr lang="en-US" altLang="ko-KR" sz="11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페이스북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이메일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정보와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매핑처리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하여 유효한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모수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추출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약 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60%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예상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sz="11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105" name="Picture 9" descr="섬리안크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49" y="1124744"/>
            <a:ext cx="1360296" cy="13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://images.amorepacificmall.com/UPLOAD/UPLOAD_IMAGE/A020/201704/IMG1492EYN99993468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5" y="3415774"/>
            <a:ext cx="1432864" cy="5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95" y="4894490"/>
            <a:ext cx="920005" cy="114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8189629" y="2358082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상품 노출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89629" y="3933056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>
                <a:latin typeface="아리따B" panose="02020603020101020101" pitchFamily="18" charset="-127"/>
                <a:ea typeface="아리따B" panose="02020603020101020101" pitchFamily="18" charset="-127"/>
              </a:rPr>
              <a:t>회원 가입 안내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9629" y="6037558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프로모션 노출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226065" y="1918401"/>
            <a:ext cx="1188000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68335" y="3708211"/>
            <a:ext cx="756000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258256" y="5517232"/>
            <a:ext cx="1008000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0168" y="2571538"/>
            <a:ext cx="673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Seg</a:t>
            </a:r>
            <a:r>
              <a:rPr lang="en-US" altLang="ko-KR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 1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10168" y="4339771"/>
            <a:ext cx="673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Seg</a:t>
            </a:r>
            <a:r>
              <a:rPr lang="en-US" altLang="ko-KR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 2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10168" y="6176762"/>
            <a:ext cx="673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Seg</a:t>
            </a:r>
            <a:r>
              <a:rPr lang="en-US" altLang="ko-KR" sz="1050" b="1" dirty="0" smtClean="0">
                <a:solidFill>
                  <a:schemeClr val="tx1"/>
                </a:solidFill>
                <a:latin typeface="아리따B" panose="02020603020101020101" pitchFamily="18" charset="-127"/>
                <a:ea typeface="아리따B" panose="02020603020101020101" pitchFamily="18" charset="-127"/>
              </a:rPr>
              <a:t> 3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8312" y="5753570"/>
            <a:ext cx="302433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페이스북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피드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상에서 각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세그별로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세팅한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컨텐츠가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노출됨</a:t>
            </a:r>
            <a:endParaRPr lang="en-US" altLang="ko-KR" sz="11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CTR, CPC, CVR 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지표를 통해 </a:t>
            </a:r>
            <a:r>
              <a:rPr lang="ko-KR" altLang="en-US" sz="11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세그별</a:t>
            </a:r>
            <a:r>
              <a:rPr lang="ko-KR" altLang="en-US" sz="11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성과 측정</a:t>
            </a:r>
            <a:endParaRPr lang="ko-KR" altLang="en-US" sz="11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4802" y="3237252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err="1" smtClean="0">
                <a:latin typeface="아리따B" panose="02020603020101020101" pitchFamily="18" charset="-127"/>
                <a:ea typeface="아리따B" panose="02020603020101020101" pitchFamily="18" charset="-127"/>
              </a:rPr>
              <a:t>피드</a:t>
            </a:r>
            <a:r>
              <a:rPr lang="ko-KR" altLang="en-US" sz="1050" b="1" dirty="0" smtClean="0">
                <a:latin typeface="아리따B" panose="02020603020101020101" pitchFamily="18" charset="-127"/>
                <a:ea typeface="아리따B" panose="02020603020101020101" pitchFamily="18" charset="-127"/>
              </a:rPr>
              <a:t> 노출</a:t>
            </a:r>
            <a:endParaRPr lang="ko-KR" altLang="en-US" sz="1050" b="1" dirty="0">
              <a:solidFill>
                <a:schemeClr val="tx1"/>
              </a:solidFill>
              <a:latin typeface="아리따B" panose="02020603020101020101" pitchFamily="18" charset="-127"/>
              <a:ea typeface="아리따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rdym.jL06xNi8r6dTG2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29696</TotalTime>
  <Words>52</Words>
  <Application>Microsoft Office PowerPoint</Application>
  <PresentationFormat>A4 용지(210x297mm)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think-cell Slide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김남윤(NamYoun Kim)</dc:creator>
  <cp:lastModifiedBy>Windows 사용자</cp:lastModifiedBy>
  <cp:revision>1027</cp:revision>
  <cp:lastPrinted>2017-04-24T01:29:52Z</cp:lastPrinted>
  <dcterms:created xsi:type="dcterms:W3CDTF">2012-05-24T05:17:16Z</dcterms:created>
  <dcterms:modified xsi:type="dcterms:W3CDTF">2017-06-08T05:58:03Z</dcterms:modified>
</cp:coreProperties>
</file>