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7705D-E319-6186-9186-21AF7ABC3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FF4236-2427-CC4F-8D7D-1676DFDCD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6BC3C-F43D-6DD3-F0CE-5680FD104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8E68-4E19-460D-9F5B-EBA2E17DB813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1BCCC4-AB8E-274A-72AC-DFF62892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414039-BA60-5EB5-F75F-181C204BE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43F-4253-4673-80EE-C20918087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197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ED3CB-0C11-9953-87DF-C683C6570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E68E0F-8FEF-A936-3648-5FB8D8A17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FC9491-0F37-F357-29AF-AABC87DBC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8E68-4E19-460D-9F5B-EBA2E17DB813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E202C5-FB22-7948-3ECE-62F1DA4BE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FD4E64-E7F1-6195-C20F-94754C12A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43F-4253-4673-80EE-C20918087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94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CD794B-BB54-E5C9-D276-901D9D0F5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D18793-901F-547F-478E-457B225F8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A3D429-8E21-E3DD-9448-CE2C515EE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8E68-4E19-460D-9F5B-EBA2E17DB813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4A401A-A3CF-049D-6FF2-8592EC031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7D4D1E-AA7A-6E9F-720C-18BDA3FD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43F-4253-4673-80EE-C20918087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15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DD3B4-5061-9D2D-5CC2-41C2FC330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038B04-253F-8116-4420-89983F6B6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7D4284-5C81-55E0-3CFC-0EE1DD4E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8E68-4E19-460D-9F5B-EBA2E17DB813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46DBE9-99E2-4688-8ED5-83AE7EC96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6129EA-662D-419B-F88C-18411D2DC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43F-4253-4673-80EE-C20918087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24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25BF-AFC7-F2EB-F24E-3864C538F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CECAE2-814C-9AB2-1E2A-B8C9EBC22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0E6C2C-6D3A-1BAA-FED5-CD2EFD20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8E68-4E19-460D-9F5B-EBA2E17DB813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9DD6C8-2A16-DFE1-E16F-36D39DAA3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240232-CAED-E1DF-39BA-E384BFABC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43F-4253-4673-80EE-C20918087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25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2D33D-2DA1-0C99-F92A-A822031A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998C2-6444-3CC8-8A6A-B51AFD5AC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41B39E-D817-1B7D-8112-2FA23121C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D27060-6CB5-0B25-2AAE-A1CB88520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8E68-4E19-460D-9F5B-EBA2E17DB813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538D0C-F170-CCCB-220C-5275442AE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8EF989-43C3-79E1-EA8F-293AD513A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43F-4253-4673-80EE-C20918087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021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6E220-A4AA-AED0-46AC-0B11C0884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F53BD3-F450-7F9C-4588-580FCBDE8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25CE78-63E4-F525-BD02-55BF59068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D9C58F-F4E2-B207-71AC-532460536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492099-AFA1-8AF0-55EC-F24612402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F76D7F-02A6-02C9-7DDF-9570E804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8E68-4E19-460D-9F5B-EBA2E17DB813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7E77D5-1EA1-5F80-3AB1-150340B9E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7A3C61-06D0-8304-916C-906C5175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43F-4253-4673-80EE-C20918087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83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D91AE-4EE2-77F0-5021-B3E0FA91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BAFA14-8986-2015-FC0C-509A4AF7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8E68-4E19-460D-9F5B-EBA2E17DB813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E14164-7845-AA30-32EC-CEEC1518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8419B3-1F6F-D597-8D0B-4AAB0E342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43F-4253-4673-80EE-C20918087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90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47D3B3-8C99-13CB-8BF3-B848D1D14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8E68-4E19-460D-9F5B-EBA2E17DB813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60E1D6-6E36-C629-DEB3-BCBB5AEF4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BF1345-DAD7-F6B4-8238-CA388221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43F-4253-4673-80EE-C20918087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0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F677D-8812-FE1E-E9C9-9D246986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4897EA-6209-268A-5B5E-6EAE904A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21B124-2AE9-6270-4554-B19CF0822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3FB9F8-919A-05C8-ACEB-AA0E45F6A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8E68-4E19-460D-9F5B-EBA2E17DB813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53C246-39BC-5804-7570-841A85952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B5FCD5-474E-F2EE-4ABD-0D220B52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43F-4253-4673-80EE-C20918087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511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76CBB-FA21-218F-978E-C8C054A19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360D39-82DB-73D6-E621-769744E11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C16594-5324-BB16-D2C5-62EC1DCDE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E9340F-E491-11F6-FF39-FA5AF6B4C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8E68-4E19-460D-9F5B-EBA2E17DB813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9F1358-2C36-5B9B-BCB9-76F168DA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B467F2-469E-8841-1334-B311391B4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43F-4253-4673-80EE-C20918087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2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E9235C-B346-19C7-6B2A-81C038256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EB2EBE-ED75-3E56-83BA-E2868BDC6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6BD6E7-F550-01A2-9D3B-67F57B97A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28E68-4E19-460D-9F5B-EBA2E17DB813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B3FE5D-024A-515E-F87F-852097A09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1AFFB2-313F-9111-A2DF-4D2390D45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2F43F-4253-4673-80EE-C20918087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9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9C10971-E134-C86F-0CBE-0516D972C9B0}"/>
              </a:ext>
            </a:extLst>
          </p:cNvPr>
          <p:cNvSpPr/>
          <p:nvPr/>
        </p:nvSpPr>
        <p:spPr>
          <a:xfrm>
            <a:off x="503755" y="397597"/>
            <a:ext cx="5204564" cy="26351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D6C1E2-DAE1-6F19-47DF-17E136DA7C76}"/>
              </a:ext>
            </a:extLst>
          </p:cNvPr>
          <p:cNvSpPr/>
          <p:nvPr/>
        </p:nvSpPr>
        <p:spPr>
          <a:xfrm>
            <a:off x="6212074" y="397597"/>
            <a:ext cx="5476171" cy="26351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4EFF2F-40D3-F0CF-336C-BCFF7462A6CD}"/>
              </a:ext>
            </a:extLst>
          </p:cNvPr>
          <p:cNvSpPr/>
          <p:nvPr/>
        </p:nvSpPr>
        <p:spPr>
          <a:xfrm>
            <a:off x="503755" y="3492830"/>
            <a:ext cx="5204562" cy="2938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9DA9525-8429-AAF8-4694-E7FE2146B9EB}"/>
              </a:ext>
            </a:extLst>
          </p:cNvPr>
          <p:cNvCxnSpPr/>
          <p:nvPr/>
        </p:nvCxnSpPr>
        <p:spPr>
          <a:xfrm>
            <a:off x="0" y="397597"/>
            <a:ext cx="5037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64AB039-47AC-6F54-1A16-A4EDE5C790C3}"/>
              </a:ext>
            </a:extLst>
          </p:cNvPr>
          <p:cNvCxnSpPr>
            <a:cxnSpLocks/>
          </p:cNvCxnSpPr>
          <p:nvPr/>
        </p:nvCxnSpPr>
        <p:spPr>
          <a:xfrm flipV="1">
            <a:off x="503755" y="0"/>
            <a:ext cx="0" cy="4381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7F2EBFC-7DEE-22D4-5604-8A5EA60C3728}"/>
              </a:ext>
            </a:extLst>
          </p:cNvPr>
          <p:cNvSpPr txBox="1"/>
          <p:nvPr/>
        </p:nvSpPr>
        <p:spPr>
          <a:xfrm>
            <a:off x="-30068" y="433374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0.025</a:t>
            </a:r>
            <a:endParaRPr lang="zh-CN" altLang="en-US" sz="14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F140AC9-7F42-F0E0-1AFD-2279A1D6B93D}"/>
              </a:ext>
            </a:extLst>
          </p:cNvPr>
          <p:cNvSpPr txBox="1"/>
          <p:nvPr/>
        </p:nvSpPr>
        <p:spPr>
          <a:xfrm>
            <a:off x="606314" y="50259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0.025</a:t>
            </a:r>
            <a:endParaRPr lang="zh-CN" altLang="en-US" sz="140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5B05393-386A-40BB-B853-CAD332C13503}"/>
              </a:ext>
            </a:extLst>
          </p:cNvPr>
          <p:cNvCxnSpPr/>
          <p:nvPr/>
        </p:nvCxnSpPr>
        <p:spPr>
          <a:xfrm>
            <a:off x="11697221" y="408583"/>
            <a:ext cx="5037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148D8C97-7133-3749-F17E-D1BC4145BD4F}"/>
              </a:ext>
            </a:extLst>
          </p:cNvPr>
          <p:cNvSpPr txBox="1"/>
          <p:nvPr/>
        </p:nvSpPr>
        <p:spPr>
          <a:xfrm>
            <a:off x="11647573" y="484730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0.025</a:t>
            </a:r>
            <a:endParaRPr lang="zh-CN" altLang="en-US" sz="140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847EE3B-6B5F-F642-9AE7-26A5AAAEF120}"/>
              </a:ext>
            </a:extLst>
          </p:cNvPr>
          <p:cNvCxnSpPr/>
          <p:nvPr/>
        </p:nvCxnSpPr>
        <p:spPr>
          <a:xfrm>
            <a:off x="5708319" y="398198"/>
            <a:ext cx="5037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F0F3F6D4-8CC1-6FA7-0B30-02D25101B5C6}"/>
              </a:ext>
            </a:extLst>
          </p:cNvPr>
          <p:cNvSpPr txBox="1"/>
          <p:nvPr/>
        </p:nvSpPr>
        <p:spPr>
          <a:xfrm>
            <a:off x="5654704" y="89519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0.05</a:t>
            </a:r>
            <a:endParaRPr lang="zh-CN" altLang="en-US" sz="140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35A2208-0EAB-52D6-1A48-04AEDCBEB23E}"/>
              </a:ext>
            </a:extLst>
          </p:cNvPr>
          <p:cNvSpPr txBox="1"/>
          <p:nvPr/>
        </p:nvSpPr>
        <p:spPr>
          <a:xfrm>
            <a:off x="2761894" y="106781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0.45</a:t>
            </a:r>
            <a:endParaRPr lang="zh-CN" altLang="en-US" sz="140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05FA30F-62CA-C9C0-A31C-EAE75CFDF2EC}"/>
              </a:ext>
            </a:extLst>
          </p:cNvPr>
          <p:cNvSpPr txBox="1"/>
          <p:nvPr/>
        </p:nvSpPr>
        <p:spPr>
          <a:xfrm>
            <a:off x="8766010" y="100806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0.45</a:t>
            </a:r>
            <a:endParaRPr lang="zh-CN" altLang="en-US" sz="140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85D3806-D863-F3FC-84B0-D5E57CEE79A8}"/>
              </a:ext>
            </a:extLst>
          </p:cNvPr>
          <p:cNvCxnSpPr>
            <a:cxnSpLocks/>
          </p:cNvCxnSpPr>
          <p:nvPr/>
        </p:nvCxnSpPr>
        <p:spPr>
          <a:xfrm flipV="1">
            <a:off x="503755" y="3032761"/>
            <a:ext cx="0" cy="4381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4AD474F6-9BFE-CE20-8154-AEA255911DD6}"/>
              </a:ext>
            </a:extLst>
          </p:cNvPr>
          <p:cNvSpPr txBox="1"/>
          <p:nvPr/>
        </p:nvSpPr>
        <p:spPr>
          <a:xfrm>
            <a:off x="89022" y="3097947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0.05</a:t>
            </a:r>
            <a:endParaRPr lang="zh-CN" altLang="en-US" sz="140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D007600-195B-0587-40A8-878795A62E66}"/>
              </a:ext>
            </a:extLst>
          </p:cNvPr>
          <p:cNvSpPr txBox="1"/>
          <p:nvPr/>
        </p:nvSpPr>
        <p:spPr>
          <a:xfrm>
            <a:off x="6931" y="1806108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0.45</a:t>
            </a:r>
            <a:endParaRPr lang="zh-CN" altLang="en-US" sz="14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4916437-CE50-0E4E-426B-CDA725E503CD}"/>
              </a:ext>
            </a:extLst>
          </p:cNvPr>
          <p:cNvSpPr txBox="1"/>
          <p:nvPr/>
        </p:nvSpPr>
        <p:spPr>
          <a:xfrm>
            <a:off x="44929" y="4973562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0.45</a:t>
            </a:r>
            <a:endParaRPr lang="zh-CN" altLang="en-US" sz="140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B392987-8023-B5FB-E216-871662D2D538}"/>
              </a:ext>
            </a:extLst>
          </p:cNvPr>
          <p:cNvCxnSpPr>
            <a:cxnSpLocks/>
          </p:cNvCxnSpPr>
          <p:nvPr/>
        </p:nvCxnSpPr>
        <p:spPr>
          <a:xfrm flipV="1">
            <a:off x="503755" y="6406151"/>
            <a:ext cx="0" cy="4381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E9FD639-31DC-222C-4101-D7B96EA034CD}"/>
              </a:ext>
            </a:extLst>
          </p:cNvPr>
          <p:cNvSpPr txBox="1"/>
          <p:nvPr/>
        </p:nvSpPr>
        <p:spPr>
          <a:xfrm>
            <a:off x="-12484" y="6510639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0.025</a:t>
            </a:r>
            <a:endParaRPr lang="zh-CN" altLang="en-US" sz="140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E111D40-4268-8310-ECF9-5F42F41CDA9F}"/>
              </a:ext>
            </a:extLst>
          </p:cNvPr>
          <p:cNvCxnSpPr>
            <a:cxnSpLocks/>
          </p:cNvCxnSpPr>
          <p:nvPr/>
        </p:nvCxnSpPr>
        <p:spPr>
          <a:xfrm flipH="1">
            <a:off x="-5555" y="6459124"/>
            <a:ext cx="508473" cy="94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590DBC01-1E3D-B2EE-A1D0-D195EA6E36A9}"/>
              </a:ext>
            </a:extLst>
          </p:cNvPr>
          <p:cNvSpPr txBox="1"/>
          <p:nvPr/>
        </p:nvSpPr>
        <p:spPr>
          <a:xfrm>
            <a:off x="2899088" y="6119612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0.45</a:t>
            </a:r>
            <a:endParaRPr lang="zh-CN" altLang="en-US" sz="140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A5D2DDB-BA62-C806-FDCA-B95F59083FB0}"/>
              </a:ext>
            </a:extLst>
          </p:cNvPr>
          <p:cNvSpPr/>
          <p:nvPr/>
        </p:nvSpPr>
        <p:spPr>
          <a:xfrm>
            <a:off x="6212074" y="3492830"/>
            <a:ext cx="5204562" cy="2938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A3E5B1CA-73EA-7B75-FB1D-4E671163CDC8}"/>
              </a:ext>
            </a:extLst>
          </p:cNvPr>
          <p:cNvSpPr/>
          <p:nvPr/>
        </p:nvSpPr>
        <p:spPr>
          <a:xfrm>
            <a:off x="109036" y="91591"/>
            <a:ext cx="209685" cy="20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A02B604-6762-6795-C8F1-2418331E38D0}"/>
              </a:ext>
            </a:extLst>
          </p:cNvPr>
          <p:cNvCxnSpPr>
            <a:cxnSpLocks/>
          </p:cNvCxnSpPr>
          <p:nvPr/>
        </p:nvCxnSpPr>
        <p:spPr>
          <a:xfrm flipV="1">
            <a:off x="11678880" y="-21868"/>
            <a:ext cx="0" cy="4381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76C272A7-152A-21DA-05EB-C8F916E207B7}"/>
              </a:ext>
            </a:extLst>
          </p:cNvPr>
          <p:cNvSpPr txBox="1"/>
          <p:nvPr/>
        </p:nvSpPr>
        <p:spPr>
          <a:xfrm>
            <a:off x="11085363" y="50259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0.025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666967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12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HNan</dc:creator>
  <cp:lastModifiedBy>HNan</cp:lastModifiedBy>
  <cp:revision>1</cp:revision>
  <dcterms:created xsi:type="dcterms:W3CDTF">2023-06-01T08:13:11Z</dcterms:created>
  <dcterms:modified xsi:type="dcterms:W3CDTF">2023-06-01T17:22:15Z</dcterms:modified>
</cp:coreProperties>
</file>