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7ECA-A285-034C-9F30-0C99F7F03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D0149-363A-2842-9269-8435746E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A66D2-EC94-3545-A25B-6D2CA3F5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DDC-A63F-9749-9A82-FDD04C7A016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3B0B-F1F2-684B-8CD1-16061C2A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3605-DE39-9944-9A85-EA7E496F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C268-DF4B-024B-9198-7F1C392A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A449-72BF-EF4A-A796-0F996BE9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C671F-29CB-8149-B98D-B71163069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B1A6-C8AD-7E4E-A532-11B4268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DDC-A63F-9749-9A82-FDD04C7A016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F989A-0F6D-1D4B-908B-58BA2EB8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4E0D8-7143-234D-A3D8-B16337CD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C268-DF4B-024B-9198-7F1C392A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3F054-23FD-3F4C-B04B-7CE1F39C6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E9590-4A68-AF46-8458-270011C62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A3DC-B95E-7542-89CB-B50F4873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DDC-A63F-9749-9A82-FDD04C7A016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D6D9B-E44A-714D-805C-775E3C0C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9467-AB9C-8642-B4AC-F72C562B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C268-DF4B-024B-9198-7F1C392A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64C7-1B8B-1A4E-AA26-18DE6992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2635-8771-5B48-A7F8-6C80AF2D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2AAD-11D8-524B-ACCF-9ADF1C4F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DDC-A63F-9749-9A82-FDD04C7A016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59A5-BEB9-B242-9674-F74A8AA1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4684-0593-B94F-8F15-41A60065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C268-DF4B-024B-9198-7F1C392A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E22F-C31D-484F-B880-4C1A0950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AB30B-A549-D146-9E79-8616B350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8CDA-1159-814E-B22F-11BAC6DA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DDC-A63F-9749-9A82-FDD04C7A016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49A7-7FD9-9849-BD16-0D6DD923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9E09-6063-B549-BC6C-21C3210D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C268-DF4B-024B-9198-7F1C392A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9229-897C-F146-8E60-71408F1C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4DB5-DD59-0943-9E58-2BF185B07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38C9C-1E0C-884A-9867-35F0B03F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882D-0EBC-CE4F-84B5-7132E33E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DDC-A63F-9749-9A82-FDD04C7A016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7040D-82F8-2746-A90D-1A230747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2683-C300-A648-BFC9-97AF15A6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C268-DF4B-024B-9198-7F1C392A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1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BD5D-14AC-4849-AB87-D3F55ECE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292B9-A82A-B54B-BE24-D8E7075D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A8135-8420-114B-92E8-F26C2A8AC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8AB9-9F5A-7F44-B743-504227A6B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4C196-9C36-1E44-AAFA-7870E9D2C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EFDF3-EB2B-4A41-AF1C-99737A08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DDC-A63F-9749-9A82-FDD04C7A016A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9ECC6-6260-2149-8F51-34689F9D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1D65-8241-2F4F-8140-3FD6855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C268-DF4B-024B-9198-7F1C392A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6D2A-A093-AD4E-9EA1-7640E32D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9AB12-E613-B346-903D-42186F9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DDC-A63F-9749-9A82-FDD04C7A016A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0D153-3C4C-6149-86CA-1A18B316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8FDF4-8D29-8F47-83E0-04DF982C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C268-DF4B-024B-9198-7F1C392A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7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C44DE-45DC-D247-893A-CE3A6FC1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DDC-A63F-9749-9A82-FDD04C7A016A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8403A-CF18-1940-AEB0-FD47C97C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14CCD-1596-8843-8417-EB74D5BE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C268-DF4B-024B-9198-7F1C392A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AEA7-B14A-424F-AF5D-3C44EAED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0C97-B214-8945-BEBE-F6B27E12C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0CA-9A06-7E42-9D15-A98CF33E6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E0862-1BA8-BB46-8300-8C3C7055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DDC-A63F-9749-9A82-FDD04C7A016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EEF06-E680-5846-B95D-CE47C62B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9341E-F3BB-7B49-9350-9B36B3B6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C268-DF4B-024B-9198-7F1C392A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0159-7252-624F-BD25-9A429295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A283F-50BB-2E45-AA03-A66CEAFC7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F7FA3-83D0-FC4D-B4B4-8EA09CA2D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45384-4BF1-7E4C-8BD6-73B40802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DDC-A63F-9749-9A82-FDD04C7A016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6A470-B0A9-D845-B7A1-A92299EC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34AC4-F9A5-DB43-A807-F910AF6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C268-DF4B-024B-9198-7F1C392A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AA008-AB30-1044-86EE-81550D5F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32F3C-96E5-534A-B262-D477FFA7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E421-C641-BD45-B236-CEE6C7837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6FDDC-A63F-9749-9A82-FDD04C7A016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D84E1-05FF-1A48-A2ED-DA6EDBEEF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D819-092B-804C-969A-DAF481B9D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C268-DF4B-024B-9198-7F1C392A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8CB7D-D8C7-6241-8690-8C2D99E60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3" b="1323"/>
          <a:stretch/>
        </p:blipFill>
        <p:spPr>
          <a:xfrm>
            <a:off x="-1" y="958526"/>
            <a:ext cx="2874013" cy="2257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5AC7D-552C-BF4E-A5B2-884ABCA5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" y="3792877"/>
            <a:ext cx="2829743" cy="2218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0D5C99-1BC3-654D-A18F-44A0C0F42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532" y="4684083"/>
            <a:ext cx="2538413" cy="1989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0A5CED-AFB9-E341-A78F-CDB049F2B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242" y="4684083"/>
            <a:ext cx="2539516" cy="19907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860993-A389-E84E-9CA9-2C5D9AFD1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0055" y="4654438"/>
            <a:ext cx="2557320" cy="20047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B494F8-4183-A942-9EAC-E62E7A45E1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542" y="2096679"/>
            <a:ext cx="2539517" cy="19907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4437B3-17DF-7F44-91EB-E7788BCF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2477" y="380937"/>
            <a:ext cx="2539517" cy="19907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13BEC7-B203-0B42-AE1C-6C49CAA14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1134" y="2100389"/>
            <a:ext cx="2650108" cy="20774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F6CF78-1A73-ED42-867D-6EA7E057F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3378" y="48620"/>
            <a:ext cx="2424666" cy="19007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84D0A6-C40D-8343-B7A4-A34B52720446}"/>
              </a:ext>
            </a:extLst>
          </p:cNvPr>
          <p:cNvSpPr txBox="1"/>
          <p:nvPr/>
        </p:nvSpPr>
        <p:spPr>
          <a:xfrm>
            <a:off x="681054" y="3217239"/>
            <a:ext cx="1028993" cy="2923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Launch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A2A254-F48C-EE49-A3B2-EBFC0084B4F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195551" y="3509627"/>
            <a:ext cx="55519" cy="284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99E790-6DBA-C64F-A9BC-59E7D2E88CD6}"/>
              </a:ext>
            </a:extLst>
          </p:cNvPr>
          <p:cNvCxnSpPr/>
          <p:nvPr/>
        </p:nvCxnSpPr>
        <p:spPr>
          <a:xfrm flipV="1">
            <a:off x="2874012" y="3792877"/>
            <a:ext cx="457122" cy="589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8C0AD0-7DBE-0A45-BC54-7626BE17F11D}"/>
              </a:ext>
            </a:extLst>
          </p:cNvPr>
          <p:cNvCxnSpPr>
            <a:cxnSpLocks/>
          </p:cNvCxnSpPr>
          <p:nvPr/>
        </p:nvCxnSpPr>
        <p:spPr>
          <a:xfrm>
            <a:off x="2378209" y="6011146"/>
            <a:ext cx="601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D8FB73-55C1-CB48-84E1-8BF57D225266}"/>
              </a:ext>
            </a:extLst>
          </p:cNvPr>
          <p:cNvCxnSpPr>
            <a:cxnSpLocks/>
          </p:cNvCxnSpPr>
          <p:nvPr/>
        </p:nvCxnSpPr>
        <p:spPr>
          <a:xfrm>
            <a:off x="5717154" y="5975773"/>
            <a:ext cx="264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D6737F-0816-1341-9A6A-D05ACB3B0326}"/>
              </a:ext>
            </a:extLst>
          </p:cNvPr>
          <p:cNvCxnSpPr>
            <a:cxnSpLocks/>
          </p:cNvCxnSpPr>
          <p:nvPr/>
        </p:nvCxnSpPr>
        <p:spPr>
          <a:xfrm>
            <a:off x="8595967" y="5975773"/>
            <a:ext cx="264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E7F718-9537-674A-904C-D329691F1885}"/>
              </a:ext>
            </a:extLst>
          </p:cNvPr>
          <p:cNvCxnSpPr>
            <a:cxnSpLocks/>
          </p:cNvCxnSpPr>
          <p:nvPr/>
        </p:nvCxnSpPr>
        <p:spPr>
          <a:xfrm flipH="1" flipV="1">
            <a:off x="9227127" y="3650573"/>
            <a:ext cx="911588" cy="850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4DC8EE-3F1A-9342-9F2E-8EA1A95F1322}"/>
              </a:ext>
            </a:extLst>
          </p:cNvPr>
          <p:cNvCxnSpPr>
            <a:cxnSpLocks/>
          </p:cNvCxnSpPr>
          <p:nvPr/>
        </p:nvCxnSpPr>
        <p:spPr>
          <a:xfrm>
            <a:off x="6096000" y="3362075"/>
            <a:ext cx="264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941A03-AC24-EB48-ACD5-A261ADFA9823}"/>
              </a:ext>
            </a:extLst>
          </p:cNvPr>
          <p:cNvCxnSpPr>
            <a:cxnSpLocks/>
          </p:cNvCxnSpPr>
          <p:nvPr/>
        </p:nvCxnSpPr>
        <p:spPr>
          <a:xfrm flipV="1">
            <a:off x="9227127" y="2565070"/>
            <a:ext cx="455794" cy="34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553F18-97A4-3E42-B3DB-AE96B4DA97F2}"/>
              </a:ext>
            </a:extLst>
          </p:cNvPr>
          <p:cNvSpPr txBox="1"/>
          <p:nvPr/>
        </p:nvSpPr>
        <p:spPr>
          <a:xfrm>
            <a:off x="702676" y="5895869"/>
            <a:ext cx="1028993" cy="2923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Two Modes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FAAD16-E5BD-AC4D-8301-DC706BBF347E}"/>
              </a:ext>
            </a:extLst>
          </p:cNvPr>
          <p:cNvSpPr txBox="1"/>
          <p:nvPr/>
        </p:nvSpPr>
        <p:spPr>
          <a:xfrm>
            <a:off x="4141692" y="4074821"/>
            <a:ext cx="749150" cy="2923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Mode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9D3925-C2F3-004B-BD2A-CD1B8DAE64AC}"/>
              </a:ext>
            </a:extLst>
          </p:cNvPr>
          <p:cNvSpPr txBox="1"/>
          <p:nvPr/>
        </p:nvSpPr>
        <p:spPr>
          <a:xfrm>
            <a:off x="7397324" y="4093371"/>
            <a:ext cx="749149" cy="2923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Loading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4E39C0-B7A8-7D46-AE17-F5028AAA7BDB}"/>
              </a:ext>
            </a:extLst>
          </p:cNvPr>
          <p:cNvSpPr txBox="1"/>
          <p:nvPr/>
        </p:nvSpPr>
        <p:spPr>
          <a:xfrm>
            <a:off x="2164281" y="6454070"/>
            <a:ext cx="1028993" cy="2923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Occupation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60B43C-410B-F749-83E7-644DF35F6E87}"/>
              </a:ext>
            </a:extLst>
          </p:cNvPr>
          <p:cNvSpPr txBox="1"/>
          <p:nvPr/>
        </p:nvSpPr>
        <p:spPr>
          <a:xfrm>
            <a:off x="10425028" y="4249166"/>
            <a:ext cx="794341" cy="2923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Mode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4B3212-3CA1-5D4A-A84F-998B05DAAEE6}"/>
              </a:ext>
            </a:extLst>
          </p:cNvPr>
          <p:cNvSpPr txBox="1"/>
          <p:nvPr/>
        </p:nvSpPr>
        <p:spPr>
          <a:xfrm>
            <a:off x="5641945" y="6505119"/>
            <a:ext cx="1028993" cy="2923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Scenario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A955A4-1C90-DA47-B039-872125B8736D}"/>
              </a:ext>
            </a:extLst>
          </p:cNvPr>
          <p:cNvSpPr txBox="1"/>
          <p:nvPr/>
        </p:nvSpPr>
        <p:spPr>
          <a:xfrm>
            <a:off x="6305460" y="328396"/>
            <a:ext cx="1028993" cy="8925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Profile – by clicking on the profile picture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DC0AA7-6FF0-5844-A16B-6B1B238A45CC}"/>
              </a:ext>
            </a:extLst>
          </p:cNvPr>
          <p:cNvSpPr txBox="1"/>
          <p:nvPr/>
        </p:nvSpPr>
        <p:spPr>
          <a:xfrm>
            <a:off x="10388382" y="2484578"/>
            <a:ext cx="667545" cy="2923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4453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Xian</dc:creator>
  <cp:lastModifiedBy>Gary Xian</cp:lastModifiedBy>
  <cp:revision>2</cp:revision>
  <dcterms:created xsi:type="dcterms:W3CDTF">2020-03-10T02:02:33Z</dcterms:created>
  <dcterms:modified xsi:type="dcterms:W3CDTF">2020-03-10T02:14:58Z</dcterms:modified>
</cp:coreProperties>
</file>