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4F0"/>
    <a:srgbClr val="42A6F5"/>
    <a:srgbClr val="1976D2"/>
    <a:srgbClr val="64B5F6"/>
    <a:srgbClr val="2096F4"/>
    <a:srgbClr val="1565C0"/>
    <a:srgbClr val="8DC6F3"/>
    <a:srgbClr val="BBD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B6EA-38F4-8143-958A-6427F242B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016F3-653B-4544-82AE-E49CF4366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34B4-7986-D843-A30E-79506594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2CCD-3528-8A4F-B956-BED85A41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BEFE-B4CF-4844-BE33-76539EB4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7720-DF0E-5648-9C3A-3AA8AABE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3ABBF-56C6-6A44-ACDB-6DCD861D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218B4-D457-2043-A81A-03E17F86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1CC0-0994-5743-AA68-E9A9E066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ADCA-CFAB-9249-B58A-3EC7ABBC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3FBB8-AF11-DD4B-A935-27275DA3D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0226-F9A1-1A48-BCD5-8B3F44FEF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D11C-944C-7448-B6A6-C77740AD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5D74-8B72-6643-B266-A09DF19D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2DC0-4670-414C-8848-E0F6D2D4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52B9-1BA4-C54B-AC46-D38A0D7E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C1E1-A7F9-4F4B-989A-5327F650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23E7-D1AB-7947-99E8-8498CAC7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87AA-DEDD-FD4C-A3FB-5BCBBF52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17AD-C209-5F48-93D8-4A2F196A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E1BE-4BC7-8144-98F8-DC49EFFF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98E6-4F71-6844-8DC7-6FD4B9E3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8967-A3E5-4743-8586-B80B5EFA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3577-E878-2547-856A-B43008DA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2609-AFBB-C34E-907B-0A7B3F3C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0649-DAFE-244B-8726-4D7E27E3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D92B7-2B0E-C24B-B706-FC3B2E3F2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62F8-BD3B-8648-BACF-70CC045F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DCA8-A964-1346-8024-1DC1FB82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8DDC-F57F-9C41-8C05-A76954E5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C8A0F-3B4B-1147-A319-03152C46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AD3C-E9E6-3E4E-A2EF-3A75C540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817E-3AA7-8E44-9C90-415EEB9C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880D-9AC2-074B-A133-2C2EDB3D6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FA297-5907-7744-9E39-4B68CE34E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99515-4FEA-2C41-B8E7-2D2A3A866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CF5FF-F48C-ED40-9175-AB361487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F3D9E-50F6-914E-9539-F4597CCF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45883-EA0A-3E4B-818F-41B84EEC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0A3E-3C34-4C47-943E-8128BC58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947B0-3C9C-5541-8176-6CC6B923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6A25D-9422-5E45-9EB3-429B883A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0565D-BA55-FF41-A49E-4A7B6621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153C8-5EE3-9345-9D89-31C2329E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94CAA-2646-CC42-BDE4-EF432104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4E6A2-1A08-5746-82FB-5329A5CC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4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ABDE-39A8-7747-AC7D-B67A8FE0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EB57-B08C-204B-92C3-AC71CAC3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ADB0-DFDB-4B4B-AD3A-8B4A85B6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59FE7-3836-4248-8E7E-D36DA5D0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CBEA4-B528-BD41-AB86-0ACEAA34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0848A-31B6-E642-BE58-D5C693B7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A7EC-2F40-EC40-A9DB-46479088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CFC51-6A86-4D49-ABF6-BEDF50B63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71C91-3438-D242-B431-592FB0B9E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8A7C3-65E2-7A43-8BFF-E4249F98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E9183-E7E7-5D4B-B63F-25FEFF0D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AE379-EA51-BC46-91E0-42B05327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F52C8-342F-C745-B981-3623EBC0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7AEAC-32D5-424B-96CB-49FF9EDC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B95B-F359-8345-9003-3FBB85B16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36157-2CDE-E04D-B8E8-2B1CEF39C5A7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97F0-61C5-824E-8389-9A59BA931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9942-812C-D242-A6E9-87E961841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240A-DEDF-8F42-B8E0-8175F6EA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858D4FA-6D5B-F148-ADAC-7BEC32544C85}"/>
              </a:ext>
            </a:extLst>
          </p:cNvPr>
          <p:cNvGrpSpPr/>
          <p:nvPr/>
        </p:nvGrpSpPr>
        <p:grpSpPr>
          <a:xfrm>
            <a:off x="3075687" y="1490655"/>
            <a:ext cx="7646376" cy="2388078"/>
            <a:chOff x="3075687" y="1490655"/>
            <a:chExt cx="7646376" cy="238807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8D4C67A-B12B-3C4C-819A-41901D89E94C}"/>
                </a:ext>
              </a:extLst>
            </p:cNvPr>
            <p:cNvGrpSpPr/>
            <p:nvPr/>
          </p:nvGrpSpPr>
          <p:grpSpPr>
            <a:xfrm>
              <a:off x="3075687" y="1490655"/>
              <a:ext cx="2724005" cy="2388078"/>
              <a:chOff x="7014682" y="390478"/>
              <a:chExt cx="2724005" cy="2388078"/>
            </a:xfrm>
          </p:grpSpPr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46A4FD2B-2754-7E48-90CF-293DD3107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24287" y="1981134"/>
                <a:ext cx="914400" cy="796955"/>
              </a:xfrm>
              <a:prstGeom prst="triangle">
                <a:avLst/>
              </a:prstGeom>
              <a:solidFill>
                <a:srgbClr val="1976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riangle 5">
                <a:extLst>
                  <a:ext uri="{FF2B5EF4-FFF2-40B4-BE49-F238E27FC236}">
                    <a16:creationId xmlns:a16="http://schemas.microsoft.com/office/drawing/2014/main" id="{87A3F319-CE9E-854B-AE0E-8FCCE8CBEE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22684" y="1981600"/>
                <a:ext cx="914400" cy="796955"/>
              </a:xfrm>
              <a:prstGeom prst="triangle">
                <a:avLst/>
              </a:prstGeom>
              <a:solidFill>
                <a:srgbClr val="64B5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2951F46D-AB2A-064C-93A9-BB28ADDA6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7444" y="390478"/>
                <a:ext cx="914400" cy="796955"/>
              </a:xfrm>
              <a:prstGeom prst="triangle">
                <a:avLst/>
              </a:prstGeom>
              <a:solidFill>
                <a:srgbClr val="BBD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6934FC50-DEEF-0149-94E5-CB6A217F47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4682" y="1981600"/>
                <a:ext cx="914400" cy="796955"/>
              </a:xfrm>
              <a:prstGeom prst="triangle">
                <a:avLst/>
              </a:prstGeom>
              <a:solidFill>
                <a:srgbClr val="1565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C70BE8D0-D97D-764E-BE29-F497255400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74644" y="1184807"/>
                <a:ext cx="914400" cy="796955"/>
              </a:xfrm>
              <a:prstGeom prst="triangle">
                <a:avLst/>
              </a:prstGeom>
              <a:solidFill>
                <a:srgbClr val="2096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AF00E446-363C-904E-9C93-312BB9451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68960" y="1184646"/>
                <a:ext cx="914400" cy="796955"/>
              </a:xfrm>
              <a:prstGeom prst="triangle">
                <a:avLst/>
              </a:prstGeom>
              <a:solidFill>
                <a:srgbClr val="8DC6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8CC91554-D0A6-A447-9249-A632F536CC0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369707" y="1981601"/>
                <a:ext cx="914400" cy="796955"/>
              </a:xfrm>
              <a:prstGeom prst="triangle">
                <a:avLst/>
              </a:prstGeom>
              <a:solidFill>
                <a:srgbClr val="42A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A17DB0CE-DF0A-2744-9842-C1457FD64CE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464023" y="1981134"/>
                <a:ext cx="914400" cy="796955"/>
              </a:xfrm>
              <a:prstGeom prst="triangle">
                <a:avLst/>
              </a:prstGeom>
              <a:solidFill>
                <a:srgbClr val="2096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7CFFB785-A6A4-D443-B10E-5E54B1D485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917444" y="1184807"/>
                <a:ext cx="914400" cy="796955"/>
              </a:xfrm>
              <a:prstGeom prst="triangle">
                <a:avLst/>
              </a:prstGeom>
              <a:solidFill>
                <a:srgbClr val="42A6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4482A3-E5A1-6D4F-9BE9-B6CD6629D232}"/>
                </a:ext>
              </a:extLst>
            </p:cNvPr>
            <p:cNvGrpSpPr/>
            <p:nvPr/>
          </p:nvGrpSpPr>
          <p:grpSpPr>
            <a:xfrm>
              <a:off x="6240619" y="1865594"/>
              <a:ext cx="4481444" cy="2012672"/>
              <a:chOff x="6240619" y="1865594"/>
              <a:chExt cx="4481444" cy="201267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BE6240-D78E-3B41-96A3-EF82C8628B83}"/>
                  </a:ext>
                </a:extLst>
              </p:cNvPr>
              <p:cNvSpPr txBox="1"/>
              <p:nvPr/>
            </p:nvSpPr>
            <p:spPr>
              <a:xfrm>
                <a:off x="6240619" y="1865594"/>
                <a:ext cx="44814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600" dirty="0">
                    <a:solidFill>
                      <a:srgbClr val="41A4F0"/>
                    </a:solidFill>
                    <a:latin typeface="Bauhaus 93" pitchFamily="82" charset="77"/>
                    <a:cs typeface="Arial" panose="020B0604020202020204" pitchFamily="34" charset="0"/>
                  </a:rPr>
                  <a:t>Monitor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D5577D-604B-5149-A586-195DDD7B32FC}"/>
                  </a:ext>
                </a:extLst>
              </p:cNvPr>
              <p:cNvSpPr txBox="1"/>
              <p:nvPr/>
            </p:nvSpPr>
            <p:spPr>
              <a:xfrm>
                <a:off x="7539099" y="3170380"/>
                <a:ext cx="18844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Chalkboard" panose="03050602040202020205" pitchFamily="66" charset="77"/>
                    <a:cs typeface="Apple Chancery" panose="03020702040506060504" pitchFamily="66" charset="-79"/>
                  </a:rPr>
                  <a:t>Sousys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58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EBC4BC-F078-9044-B2CC-E4A0D770E0EB}"/>
              </a:ext>
            </a:extLst>
          </p:cNvPr>
          <p:cNvGrpSpPr/>
          <p:nvPr/>
        </p:nvGrpSpPr>
        <p:grpSpPr>
          <a:xfrm>
            <a:off x="3075687" y="1490655"/>
            <a:ext cx="2724005" cy="2388078"/>
            <a:chOff x="7014682" y="390478"/>
            <a:chExt cx="2724005" cy="2388078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3C01807C-D4BB-964A-8640-F82313238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4287" y="1981134"/>
              <a:ext cx="914400" cy="796955"/>
            </a:xfrm>
            <a:prstGeom prst="triangle">
              <a:avLst/>
            </a:prstGeom>
            <a:solidFill>
              <a:srgbClr val="197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0B6CC6FE-2C90-0A49-B357-CCD7CABA9B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2684" y="1981600"/>
              <a:ext cx="914400" cy="796955"/>
            </a:xfrm>
            <a:prstGeom prst="triangle">
              <a:avLst/>
            </a:prstGeom>
            <a:solidFill>
              <a:srgbClr val="64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EE943933-7E21-7E42-B0B8-8ADAFF44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7444" y="390478"/>
              <a:ext cx="914400" cy="796955"/>
            </a:xfrm>
            <a:prstGeom prst="triangle">
              <a:avLst/>
            </a:prstGeom>
            <a:solidFill>
              <a:srgbClr val="BBD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3850D07B-7914-B143-9D4D-6B4ADF772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4682" y="1981600"/>
              <a:ext cx="914400" cy="796955"/>
            </a:xfrm>
            <a:prstGeom prst="triangle">
              <a:avLst/>
            </a:prstGeom>
            <a:solidFill>
              <a:srgbClr val="156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E7BDFAC0-41F6-6D46-BBDB-9AB263063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4644" y="1184807"/>
              <a:ext cx="914400" cy="796955"/>
            </a:xfrm>
            <a:prstGeom prst="triangle">
              <a:avLst/>
            </a:prstGeom>
            <a:solidFill>
              <a:srgbClr val="209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44CCCDF9-1458-E44E-9160-685A70DCB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8960" y="1184646"/>
              <a:ext cx="914400" cy="796955"/>
            </a:xfrm>
            <a:prstGeom prst="triangle">
              <a:avLst/>
            </a:prstGeom>
            <a:solidFill>
              <a:srgbClr val="8DC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42CC8F10-656C-3643-8D63-AFEFA7D5CB2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369707" y="1981601"/>
              <a:ext cx="914400" cy="796955"/>
            </a:xfrm>
            <a:prstGeom prst="triangle">
              <a:avLst/>
            </a:prstGeom>
            <a:solidFill>
              <a:srgbClr val="42A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EB72146-1F22-1A43-A684-E2C1C6BBFA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464023" y="1981134"/>
              <a:ext cx="914400" cy="796955"/>
            </a:xfrm>
            <a:prstGeom prst="triangle">
              <a:avLst/>
            </a:prstGeom>
            <a:solidFill>
              <a:srgbClr val="209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097D7707-7DAF-C546-898A-79FEEF22F01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917444" y="1184807"/>
              <a:ext cx="914400" cy="796955"/>
            </a:xfrm>
            <a:prstGeom prst="triangle">
              <a:avLst/>
            </a:prstGeom>
            <a:solidFill>
              <a:srgbClr val="42A6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99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Bauhaus 93</vt:lpstr>
      <vt:lpstr>Calibri</vt:lpstr>
      <vt:lpstr>Calibri Light</vt:lpstr>
      <vt:lpstr>Chalkboard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Qin, Nan</dc:creator>
  <cp:lastModifiedBy>Qin, Nan</cp:lastModifiedBy>
  <cp:revision>7</cp:revision>
  <dcterms:created xsi:type="dcterms:W3CDTF">2018-11-09T21:23:21Z</dcterms:created>
  <dcterms:modified xsi:type="dcterms:W3CDTF">2018-11-19T07:22:02Z</dcterms:modified>
</cp:coreProperties>
</file>