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0204-6806-324F-8D2F-D96C6D10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034FC-6D67-0C4A-8305-314067CDA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7064-6B9F-9149-942D-646B5958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3A2B-60C1-3542-A08D-1736DB01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4936-8B01-284D-A61B-C8E3133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9C1-3CC5-6D4E-AB10-12CCCFE7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BCEC3-B90B-B645-959F-A18E4590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28EC-6A9B-E74C-82C7-AF6C14BF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5CB6-1DB6-C543-8E19-1E1E9FA2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B767-52C9-994E-B9CD-4A023F1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89092-278F-884D-AB34-7916B5C0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96A7-7721-F843-AB47-9B7718454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3BD0-F4E0-AE4C-BF58-E8FD9C3A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0C12-D9C9-FB4F-9C3F-CC542931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D1C59-C12A-B447-9AB4-49397387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7A12-30C4-7D4C-8BEA-244C00B5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7674-3DAB-E049-B8E1-88CBAEA0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FC2F-1C69-BF45-8E35-BE652A10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08CF-0281-194B-BC8D-509D9655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5814-208C-C741-BDEA-8810DEC9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22BA-55FD-0448-B3F1-19769198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FA72-06C5-9445-8A32-B5EF9C3A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1568-914C-0848-ABA7-F977800A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E1EE-D99C-1944-A848-F951C56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2E33-C37E-1444-B291-93F96B2E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1EB0-6864-9340-8BF2-FBE4281D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8877-3A08-C645-A269-1A6D2CCE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2F625-B4C6-D145-88D8-900362D4E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CDA7-8C81-D142-975D-55B3FB1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AA0FE-5D61-CF42-B020-45F226E0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FCCE-AD8A-C44D-802B-9031091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3F03-925E-4B40-9FF9-0A3CB16C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F03-7336-374A-8FD0-B024643D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334A-223D-1842-B9C0-34AA1A68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60ECE-2231-084F-8FEC-398C1A68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3C272-063F-A646-A642-9C06114E0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30E4C-5025-4F45-B3A5-DFB6F189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04437-DD12-424F-A9C4-76A5431E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2999E-789F-3743-8065-9E3FBF4D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98D8-0589-3845-A8A1-86D1CD63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0F143-6D36-AC41-8312-7FBDBEF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7F328-8083-5248-891A-8AC7BAE7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7344C-1D2A-9548-933E-E88DEF5B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14B7-ADA8-584B-AEAA-8973A96D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80E1E-16F2-5244-906B-16181BDA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55589-798A-8E4C-AD7D-BAAD7087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BC81-1E83-834F-91D2-9BFAD35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84B-DDD5-6E4A-928D-CE953C40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9702-C105-CC46-A10C-45E92C6B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863A-EF45-704C-AA17-DADA2BA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E8823-EAB0-814B-9456-4D79D1F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94D4-ADF4-A04B-ADE1-4F85A38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C6E-7171-004C-99FA-2C8DF871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9359D-392A-D54D-AD40-431E2F9EC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83809-A3D6-8B41-8E95-65473E484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828-764B-4E4B-AB2D-CD9A646E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2034-7014-E446-8FCD-0BFC2196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6D7F5-E9B7-4945-A4C2-5045A85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7E804-5C31-2844-8116-4205155D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9F54C-7FB1-0A42-8AE9-621FA358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E6CE-D1E1-114C-88DF-86923C85C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5D37-115E-2947-9237-D65974CBBBD0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954D-D9E4-0B43-9B6F-EE351EDDD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D0EA-1B29-8A41-96EA-183C3B67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4DC2-DD44-7F4C-865C-41200D8F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CB3E9B-DCE0-C645-8A1F-C6C2A9737BFF}"/>
              </a:ext>
            </a:extLst>
          </p:cNvPr>
          <p:cNvSpPr/>
          <p:nvPr/>
        </p:nvSpPr>
        <p:spPr>
          <a:xfrm>
            <a:off x="2125362" y="1668162"/>
            <a:ext cx="2150076" cy="71669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10C187-3AEA-0F4B-B145-129FC38BC531}"/>
              </a:ext>
            </a:extLst>
          </p:cNvPr>
          <p:cNvSpPr/>
          <p:nvPr/>
        </p:nvSpPr>
        <p:spPr>
          <a:xfrm>
            <a:off x="2125362" y="3093308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B0C5E-715D-6746-AE8F-D6A595B7DAD7}"/>
              </a:ext>
            </a:extLst>
          </p:cNvPr>
          <p:cNvCxnSpPr/>
          <p:nvPr/>
        </p:nvCxnSpPr>
        <p:spPr>
          <a:xfrm>
            <a:off x="5103341" y="1161535"/>
            <a:ext cx="0" cy="354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29A936-35D1-7740-89FF-911E54999BC7}"/>
              </a:ext>
            </a:extLst>
          </p:cNvPr>
          <p:cNvSpPr/>
          <p:nvPr/>
        </p:nvSpPr>
        <p:spPr>
          <a:xfrm>
            <a:off x="5931245" y="1668162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Systems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C3D1BF3-827A-3649-BDF1-167A8FD46BE9}"/>
              </a:ext>
            </a:extLst>
          </p:cNvPr>
          <p:cNvSpPr/>
          <p:nvPr/>
        </p:nvSpPr>
        <p:spPr>
          <a:xfrm>
            <a:off x="5931245" y="3093308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D4263B-B548-F44D-9D23-3386C5F8DE14}"/>
              </a:ext>
            </a:extLst>
          </p:cNvPr>
          <p:cNvSpPr/>
          <p:nvPr/>
        </p:nvSpPr>
        <p:spPr>
          <a:xfrm>
            <a:off x="4028303" y="4862382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Embedded Systems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2AB0ED-FDD7-4742-A0EE-5CD784C7861D}"/>
              </a:ext>
            </a:extLst>
          </p:cNvPr>
          <p:cNvSpPr/>
          <p:nvPr/>
        </p:nvSpPr>
        <p:spPr>
          <a:xfrm>
            <a:off x="4028303" y="5824150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Development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C66000-8CAA-774F-AFD5-EC9BCDFB223C}"/>
              </a:ext>
            </a:extLst>
          </p:cNvPr>
          <p:cNvCxnSpPr/>
          <p:nvPr/>
        </p:nvCxnSpPr>
        <p:spPr>
          <a:xfrm>
            <a:off x="8921578" y="1161535"/>
            <a:ext cx="0" cy="370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5048B5-3938-2444-ACFA-B4D0AE55D9FC}"/>
              </a:ext>
            </a:extLst>
          </p:cNvPr>
          <p:cNvSpPr/>
          <p:nvPr/>
        </p:nvSpPr>
        <p:spPr>
          <a:xfrm>
            <a:off x="9370541" y="564295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F5D71A8-CE59-FF47-BA00-27F5D12BE0D6}"/>
              </a:ext>
            </a:extLst>
          </p:cNvPr>
          <p:cNvSpPr/>
          <p:nvPr/>
        </p:nvSpPr>
        <p:spPr>
          <a:xfrm>
            <a:off x="9370541" y="1668162"/>
            <a:ext cx="2150076" cy="716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Developments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0A9BD10-4D0C-8749-A7C7-8B0D5E7969F7}"/>
              </a:ext>
            </a:extLst>
          </p:cNvPr>
          <p:cNvSpPr/>
          <p:nvPr/>
        </p:nvSpPr>
        <p:spPr>
          <a:xfrm>
            <a:off x="9370541" y="2769971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6C652A-DAB0-244F-8807-956FD7D50900}"/>
              </a:ext>
            </a:extLst>
          </p:cNvPr>
          <p:cNvSpPr/>
          <p:nvPr/>
        </p:nvSpPr>
        <p:spPr>
          <a:xfrm>
            <a:off x="9370541" y="3873838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Robotics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09D890-6345-4542-B845-C9DDE6ACCAE9}"/>
              </a:ext>
            </a:extLst>
          </p:cNvPr>
          <p:cNvSpPr/>
          <p:nvPr/>
        </p:nvSpPr>
        <p:spPr>
          <a:xfrm>
            <a:off x="9370541" y="4977705"/>
            <a:ext cx="2150076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Design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437F33-E185-244B-99D9-2669ED62A883}"/>
              </a:ext>
            </a:extLst>
          </p:cNvPr>
          <p:cNvSpPr/>
          <p:nvPr/>
        </p:nvSpPr>
        <p:spPr>
          <a:xfrm>
            <a:off x="9370541" y="6081572"/>
            <a:ext cx="2150076" cy="7166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08738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Nan</dc:creator>
  <cp:lastModifiedBy>Qin, Nan</cp:lastModifiedBy>
  <cp:revision>4</cp:revision>
  <dcterms:created xsi:type="dcterms:W3CDTF">2018-09-26T21:06:20Z</dcterms:created>
  <dcterms:modified xsi:type="dcterms:W3CDTF">2019-02-12T23:43:45Z</dcterms:modified>
</cp:coreProperties>
</file>