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8" r:id="rId5"/>
    <p:sldId id="269" r:id="rId6"/>
    <p:sldId id="261" r:id="rId7"/>
    <p:sldId id="262" r:id="rId8"/>
    <p:sldId id="263" r:id="rId9"/>
    <p:sldId id="266" r:id="rId10"/>
    <p:sldId id="267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4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그룹 4"/>
          <p:cNvGrpSpPr/>
          <p:nvPr userDrawn="1"/>
        </p:nvGrpSpPr>
        <p:grpSpPr>
          <a:xfrm>
            <a:off x="0" y="0"/>
            <a:ext cx="12211051" cy="216535"/>
            <a:chOff x="0" y="0"/>
            <a:chExt cx="9921233" cy="217533"/>
          </a:xfrm>
        </p:grpSpPr>
        <p:sp>
          <p:nvSpPr>
            <p:cNvPr id="9" name="TextBox 8"/>
            <p:cNvSpPr txBox="1"/>
            <p:nvPr/>
          </p:nvSpPr>
          <p:spPr>
            <a:xfrm>
              <a:off x="0" y="0"/>
              <a:ext cx="9921233" cy="217533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1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ExtraBold" pitchFamily="50" charset="-127"/>
                  <a:ea typeface="나눔고딕 ExtraBold" pitchFamily="50" charset="-127"/>
                  <a:cs typeface="+mn-cs"/>
                </a:rPr>
                <a:t>Web – Byungseok Shopping Mall</a:t>
              </a:r>
              <a:endParaRPr kumimoji="0" lang="ko-KR" altLang="en-US" sz="81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38940" y="0"/>
              <a:ext cx="182293" cy="21753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81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A8ADC4-B60C-48E0-8DBC-C013D21108E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3992563" y="1235075"/>
            <a:ext cx="1149350" cy="350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09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Home</a:t>
            </a:r>
            <a:endParaRPr kumimoji="0" lang="ko-KR" altLang="en-US" sz="109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7025" y="2597150"/>
            <a:ext cx="633413" cy="233363"/>
          </a:xfrm>
          <a:prstGeom prst="rect">
            <a:avLst/>
          </a:prstGeom>
        </p:spPr>
        <p:txBody>
          <a:bodyPr wrap="none" lIns="32655" rIns="32655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90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GNB 1</a:t>
            </a:r>
            <a:r>
              <a:rPr kumimoji="0" lang="ko-KR" altLang="en-US" sz="90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 </a:t>
            </a:r>
            <a:r>
              <a:rPr kumimoji="0" lang="en-US" altLang="ko-KR" sz="90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&gt;&gt;</a:t>
            </a:r>
            <a:endParaRPr kumimoji="0" lang="ko-KR" altLang="en-US" sz="90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cxnSp>
        <p:nvCxnSpPr>
          <p:cNvPr id="90" name="꺾인 연결선 89"/>
          <p:cNvCxnSpPr>
            <a:stCxn id="62" idx="0"/>
            <a:endCxn id="6" idx="2"/>
          </p:cNvCxnSpPr>
          <p:nvPr/>
        </p:nvCxnSpPr>
        <p:spPr>
          <a:xfrm rot="5400000" flipH="1" flipV="1">
            <a:off x="2761456" y="805656"/>
            <a:ext cx="1025525" cy="258603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470025" y="2611438"/>
            <a:ext cx="1022350" cy="2127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Positioning city</a:t>
            </a:r>
            <a:endParaRPr kumimoji="0" lang="ko-KR" altLang="en-US" sz="90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644775" y="2611438"/>
            <a:ext cx="1020763" cy="2127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Showing</a:t>
            </a:r>
            <a:endParaRPr kumimoji="0" lang="ko-KR" altLang="en-US" sz="90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cxnSp>
        <p:nvCxnSpPr>
          <p:cNvPr id="133" name="꺾인 연결선 132"/>
          <p:cNvCxnSpPr>
            <a:stCxn id="128" idx="0"/>
            <a:endCxn id="6" idx="2"/>
          </p:cNvCxnSpPr>
          <p:nvPr/>
        </p:nvCxnSpPr>
        <p:spPr>
          <a:xfrm rot="5400000" flipH="1" flipV="1">
            <a:off x="3348831" y="1393031"/>
            <a:ext cx="1025525" cy="141128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34963" y="3211513"/>
            <a:ext cx="633413" cy="231775"/>
          </a:xfrm>
          <a:prstGeom prst="rect">
            <a:avLst/>
          </a:prstGeom>
        </p:spPr>
        <p:txBody>
          <a:bodyPr wrap="none" lIns="32655" rIns="32655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90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GNB 2</a:t>
            </a:r>
            <a:r>
              <a:rPr kumimoji="0" lang="ko-KR" altLang="en-US" sz="90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 </a:t>
            </a:r>
            <a:r>
              <a:rPr kumimoji="0" lang="en-US" altLang="ko-KR" sz="90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&gt;&gt;</a:t>
            </a:r>
            <a:endParaRPr kumimoji="0" lang="ko-KR" altLang="en-US" sz="90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811905" y="2611438"/>
            <a:ext cx="1022350" cy="2127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Coming Soon</a:t>
            </a:r>
            <a:endParaRPr kumimoji="0" lang="en-US" altLang="ko-KR" sz="90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964113" y="2611438"/>
            <a:ext cx="1020763" cy="2127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C</a:t>
            </a:r>
            <a:r>
              <a:rPr kumimoji="0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inema</a:t>
            </a:r>
            <a:endParaRPr kumimoji="0" lang="ko-KR" altLang="en-US" sz="90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462088" y="3101975"/>
            <a:ext cx="1030288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Derby</a:t>
            </a:r>
            <a:endParaRPr kumimoji="0" lang="en-US" altLang="ko-KR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62088" y="3533775"/>
            <a:ext cx="1030288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London</a:t>
            </a:r>
            <a:endParaRPr kumimoji="0" lang="en-US" altLang="ko-KR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461453" y="3741420"/>
            <a:ext cx="1030288" cy="2143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Manchester</a:t>
            </a:r>
            <a:endParaRPr kumimoji="0" lang="en-US" altLang="ko-KR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462088" y="3965575"/>
            <a:ext cx="1030288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Birmingham</a:t>
            </a:r>
            <a:endParaRPr kumimoji="0" lang="en-US" altLang="ko-KR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cxnSp>
        <p:nvCxnSpPr>
          <p:cNvPr id="155" name="꺾인 연결선 154"/>
          <p:cNvCxnSpPr>
            <a:stCxn id="130" idx="0"/>
            <a:endCxn id="6" idx="2"/>
          </p:cNvCxnSpPr>
          <p:nvPr/>
        </p:nvCxnSpPr>
        <p:spPr>
          <a:xfrm rot="16200000">
            <a:off x="3932555" y="1976755"/>
            <a:ext cx="1025525" cy="244475"/>
          </a:xfrm>
          <a:prstGeom prst="bentConnector3">
            <a:avLst>
              <a:gd name="adj1" fmla="val 4996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462088" y="4175125"/>
            <a:ext cx="1030288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Nottingham</a:t>
            </a:r>
            <a:endParaRPr kumimoji="0" lang="en-US" altLang="ko-KR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cxnSp>
        <p:nvCxnSpPr>
          <p:cNvPr id="63" name="꺾인 연결선 62"/>
          <p:cNvCxnSpPr>
            <a:stCxn id="131" idx="0"/>
            <a:endCxn id="6" idx="2"/>
          </p:cNvCxnSpPr>
          <p:nvPr/>
        </p:nvCxnSpPr>
        <p:spPr>
          <a:xfrm rot="16200000" flipV="1">
            <a:off x="4508500" y="1644650"/>
            <a:ext cx="1025525" cy="90805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811588" y="3086100"/>
            <a:ext cx="1022350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NT Live: All About Eve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1588" y="3298825"/>
            <a:ext cx="1022350" cy="2143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Doctor Sleep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64113" y="3101975"/>
            <a:ext cx="1020763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Cinema name</a:t>
            </a:r>
            <a:endParaRPr kumimoji="0" lang="en-US" altLang="ko-KR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11588" y="3500438"/>
            <a:ext cx="1022350" cy="2127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After The Wedding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52713" y="3101975"/>
            <a:ext cx="1030288" cy="2143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The Lion King 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52713" y="3316288"/>
            <a:ext cx="1030288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Toy Story 4 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52713" y="3529013"/>
            <a:ext cx="1030288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Maleficent: Mistress of Evil 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52713" y="3741738"/>
            <a:ext cx="1030288" cy="2143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The Addams Family 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52713" y="3956050"/>
            <a:ext cx="1030288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Doctor Sleep 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62088" y="3319463"/>
            <a:ext cx="1030288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Sheffield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11588" y="3713163"/>
            <a:ext cx="1022350" cy="2143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Sorry We Missed You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11588" y="3924300"/>
            <a:ext cx="1022350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…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64898" y="3537585"/>
            <a:ext cx="1020763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Western Stars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63628" y="3322638"/>
            <a:ext cx="1020763" cy="2143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42nd Street - The Musical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26163" y="2611438"/>
            <a:ext cx="1022350" cy="2127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Events</a:t>
            </a:r>
            <a:endParaRPr kumimoji="0" lang="ko-KR" altLang="en-US" sz="90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63628" y="3099753"/>
            <a:ext cx="1022350" cy="2143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Dracula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cxnSp>
        <p:nvCxnSpPr>
          <p:cNvPr id="70" name="꺾인 연결선 69"/>
          <p:cNvCxnSpPr>
            <a:stCxn id="66" idx="0"/>
            <a:endCxn id="6" idx="2"/>
          </p:cNvCxnSpPr>
          <p:nvPr/>
        </p:nvCxnSpPr>
        <p:spPr>
          <a:xfrm rot="16200000" flipV="1">
            <a:off x="5089525" y="1063625"/>
            <a:ext cx="1025525" cy="20701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64113" y="3537585"/>
            <a:ext cx="1020763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…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54300" y="4495165"/>
            <a:ext cx="1029335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Abominable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64113" y="3319463"/>
            <a:ext cx="1020763" cy="2127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7" name="직사각형 49"/>
          <p:cNvSpPr/>
          <p:nvPr/>
        </p:nvSpPr>
        <p:spPr>
          <a:xfrm>
            <a:off x="1461453" y="4387850"/>
            <a:ext cx="1022350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…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540" y="462280"/>
            <a:ext cx="1384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lrTx/>
              <a:buSzTx/>
              <a:buFont typeface="Wingdings" panose="05000000000000000000" pitchFamily="2" charset="2"/>
              <a:buChar char=""/>
              <a:defRPr/>
            </a:pPr>
            <a:r>
              <a:rPr lang="en-US" altLang="ko-KR" b="1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sym typeface="+mn-ea"/>
              </a:rPr>
              <a:t>Site Map</a:t>
            </a:r>
            <a:endParaRPr lang="zh-CN" altLang="en-US"/>
          </a:p>
        </p:txBody>
      </p:sp>
      <p:sp>
        <p:nvSpPr>
          <p:cNvPr id="9" name="직사각형 49"/>
          <p:cNvSpPr/>
          <p:nvPr/>
        </p:nvSpPr>
        <p:spPr>
          <a:xfrm>
            <a:off x="2653030" y="4175125"/>
            <a:ext cx="1030605" cy="32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Shaun the Sheep Movie: Farmageddon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0" name="직사각형 49"/>
          <p:cNvSpPr/>
          <p:nvPr/>
        </p:nvSpPr>
        <p:spPr>
          <a:xfrm>
            <a:off x="2654300" y="4707890"/>
            <a:ext cx="1029335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Terminator: Dark Fate</a:t>
            </a:r>
            <a:endParaRPr kumimoji="0" lang="ko-KR" altLang="en-US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2" name="직사각형 49"/>
          <p:cNvSpPr/>
          <p:nvPr/>
        </p:nvSpPr>
        <p:spPr>
          <a:xfrm>
            <a:off x="2654300" y="4920615"/>
            <a:ext cx="1029335" cy="2127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...</a:t>
            </a:r>
            <a:endParaRPr kumimoji="0" lang="en-US" altLang="ko-KR" sz="7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52140" y="1158875"/>
            <a:ext cx="2349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Sign In 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2944495" y="1811655"/>
            <a:ext cx="12903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username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4234815" y="1872615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44495" y="2519680"/>
            <a:ext cx="1256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password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4234815" y="2580640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50210" y="3397885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Login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4490720" y="3413125"/>
            <a:ext cx="905510" cy="3371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u="sng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Up</a:t>
            </a:r>
            <a:endParaRPr lang="en-US" sz="1600" u="sng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52140" y="1158875"/>
            <a:ext cx="2349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Sign Up 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2944495" y="1811655"/>
            <a:ext cx="12903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/>
              <a:t>username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4234815" y="1872615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44495" y="2300605"/>
            <a:ext cx="1256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/>
              <a:t>password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4234815" y="2361565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03725" y="5289550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Sign Up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3335020" y="5304790"/>
            <a:ext cx="815340" cy="3371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600" u="sng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en-US" sz="1600" u="sng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63520" y="2741930"/>
            <a:ext cx="1437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/>
              <a:t>repassword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234815" y="2802890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40100" y="3183890"/>
            <a:ext cx="894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/>
              <a:t>name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4234815" y="3244850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75355" y="3672840"/>
            <a:ext cx="7251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/>
              <a:t>age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4234815" y="3733800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53130" y="4114165"/>
            <a:ext cx="7473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/>
              <a:t>nick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8" name="矩形 17"/>
          <p:cNvSpPr/>
          <p:nvPr/>
        </p:nvSpPr>
        <p:spPr>
          <a:xfrm>
            <a:off x="4234815" y="4175125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49295" y="4526915"/>
            <a:ext cx="951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600"/>
              <a:t>phone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4234815" y="4587875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828040" y="1426845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8434388" y="1087438"/>
          <a:ext cx="2117725" cy="2096770"/>
        </p:xfrm>
        <a:graphic>
          <a:graphicData uri="http://schemas.openxmlformats.org/drawingml/2006/table">
            <a:tbl>
              <a:tblPr/>
              <a:tblGrid>
                <a:gridCol w="197485"/>
                <a:gridCol w="1920240"/>
              </a:tblGrid>
              <a:tr h="41084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Display </a:t>
                      </a:r>
                      <a:r>
                        <a:rPr lang="en-GB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3 </a:t>
                      </a:r>
                      <a:r>
                        <a:rPr lang="en-US" altLang="en-GB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film</a:t>
                      </a:r>
                      <a:r>
                        <a:rPr lang="en-GB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 image with </a:t>
                      </a:r>
                      <a:r>
                        <a:rPr lang="en-US" altLang="en-GB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showing </a:t>
                      </a:r>
                      <a:endParaRPr lang="en-GB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Product image size: 140*180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Display </a:t>
                      </a:r>
                      <a:r>
                        <a:rPr lang="en-GB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3 </a:t>
                      </a:r>
                      <a:r>
                        <a:rPr lang="en-US" altLang="en-GB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film</a:t>
                      </a:r>
                      <a:r>
                        <a:rPr lang="en-GB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 image with </a:t>
                      </a:r>
                      <a:r>
                        <a:rPr lang="en-US" altLang="en-GB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coming </a:t>
                      </a:r>
                      <a:endParaRPr lang="en-US" altLang="en-GB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GB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F10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62" marB="32662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62" marB="3266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/>
        </p:nvGraphicFramePr>
        <p:xfrm>
          <a:off x="8434388" y="3974783"/>
          <a:ext cx="2117725" cy="1231265"/>
        </p:xfrm>
        <a:graphic>
          <a:graphicData uri="http://schemas.openxmlformats.org/drawingml/2006/table">
            <a:tbl>
              <a:tblPr/>
              <a:tblGrid>
                <a:gridCol w="208280"/>
                <a:gridCol w="1909445"/>
              </a:tblGrid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film detail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go to purchase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showing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coming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L6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login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L7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home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218" name="그룹 29"/>
          <p:cNvGrpSpPr/>
          <p:nvPr/>
        </p:nvGrpSpPr>
        <p:grpSpPr>
          <a:xfrm>
            <a:off x="827405" y="1426845"/>
            <a:ext cx="1275080" cy="1799590"/>
            <a:chOff x="795060" y="2292381"/>
            <a:chExt cx="3695202" cy="2504771"/>
          </a:xfrm>
        </p:grpSpPr>
        <p:sp>
          <p:nvSpPr>
            <p:cNvPr id="31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19" name="그룹 78"/>
          <p:cNvGrpSpPr/>
          <p:nvPr/>
        </p:nvGrpSpPr>
        <p:grpSpPr>
          <a:xfrm>
            <a:off x="828040" y="455295"/>
            <a:ext cx="7489190" cy="548005"/>
            <a:chOff x="211872" y="616859"/>
            <a:chExt cx="7277101" cy="625600"/>
          </a:xfrm>
        </p:grpSpPr>
        <p:sp>
          <p:nvSpPr>
            <p:cNvPr id="36" name="직사각형 79"/>
            <p:cNvSpPr/>
            <p:nvPr/>
          </p:nvSpPr>
          <p:spPr>
            <a:xfrm>
              <a:off x="211872" y="616859"/>
              <a:ext cx="7277101" cy="6256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1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ko-KR" altLang="en-US" sz="815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7" name="직사각형 80"/>
            <p:cNvSpPr/>
            <p:nvPr/>
          </p:nvSpPr>
          <p:spPr>
            <a:xfrm>
              <a:off x="211872" y="983106"/>
              <a:ext cx="7277101" cy="25935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   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Showing                    </a:t>
              </a: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Coming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</a:t>
              </a:r>
              <a:endParaRPr kumimoji="0" lang="ko-KR" altLang="en-US" sz="1200" b="1" i="0" u="none" strike="noStrike" kern="1200" cap="none" spc="-45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8" name="직사각형 10"/>
            <p:cNvSpPr/>
            <p:nvPr/>
          </p:nvSpPr>
          <p:spPr>
            <a:xfrm>
              <a:off x="3381383" y="741278"/>
              <a:ext cx="3386530" cy="122667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Yanlin Wu</a:t>
              </a: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 [2019-10-31]</a:t>
              </a:r>
              <a:endPara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grpSp>
          <p:nvGrpSpPr>
            <p:cNvPr id="39" name="그룹 105"/>
            <p:cNvGrpSpPr/>
            <p:nvPr/>
          </p:nvGrpSpPr>
          <p:grpSpPr>
            <a:xfrm>
              <a:off x="273866" y="736844"/>
              <a:ext cx="1216548" cy="373017"/>
              <a:chOff x="2855159" y="4644987"/>
              <a:chExt cx="1353303" cy="269914"/>
            </a:xfrm>
            <a:solidFill>
              <a:schemeClr val="bg1"/>
            </a:solidFill>
          </p:grpSpPr>
          <p:sp>
            <p:nvSpPr>
              <p:cNvPr id="42" name="직사각형 92"/>
              <p:cNvSpPr/>
              <p:nvPr/>
            </p:nvSpPr>
            <p:spPr>
              <a:xfrm>
                <a:off x="2855159" y="4644987"/>
                <a:ext cx="1353303" cy="269914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5" rIns="32655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ko-KR" sz="815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" panose="020B0503020000020004" charset="-127"/>
                    <a:ea typeface="Malgun Gothic" panose="020B0503020000020004" charset="-127"/>
                    <a:cs typeface="+mn-cs"/>
                  </a:rPr>
                  <a:t>logo</a:t>
                </a:r>
                <a:endParaRPr kumimoji="0" lang="en-US" altLang="ko-KR" sz="81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endParaRPr>
              </a:p>
            </p:txBody>
          </p:sp>
          <p:cxnSp>
            <p:nvCxnSpPr>
              <p:cNvPr id="43" name="직선 연결선 93"/>
              <p:cNvCxnSpPr/>
              <p:nvPr/>
            </p:nvCxnSpPr>
            <p:spPr>
              <a:xfrm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4"/>
              <p:cNvCxnSpPr/>
              <p:nvPr/>
            </p:nvCxnSpPr>
            <p:spPr>
              <a:xfrm flipV="1"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91"/>
            <p:cNvCxnSpPr/>
            <p:nvPr/>
          </p:nvCxnSpPr>
          <p:spPr bwMode="auto">
            <a:xfrm rot="16200000" flipH="1">
              <a:off x="3663135" y="832429"/>
              <a:ext cx="35048" cy="42003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11"/>
            <p:cNvSpPr/>
            <p:nvPr/>
          </p:nvSpPr>
          <p:spPr>
            <a:xfrm>
              <a:off x="6753912" y="736021"/>
              <a:ext cx="670305" cy="1349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Logout</a:t>
              </a:r>
              <a:endParaRPr kumimoji="0" lang="ko-KR" altLang="en-US" sz="72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</p:grpSp>
      <p:sp>
        <p:nvSpPr>
          <p:cNvPr id="45" name="직사각형 104"/>
          <p:cNvSpPr/>
          <p:nvPr/>
        </p:nvSpPr>
        <p:spPr>
          <a:xfrm>
            <a:off x="827405" y="1073150"/>
            <a:ext cx="7431405" cy="262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lstStyle/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ko-KR" sz="905" b="1" spc="-4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sym typeface="+mn-ea"/>
              </a:rPr>
              <a:t>  Showing !!</a:t>
            </a:r>
            <a:endParaRPr kumimoji="0" lang="ko-KR" altLang="en-US" sz="905" b="1" i="0" u="none" strike="noStrike" kern="1200" cap="none" spc="-4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7535863" y="1131888"/>
            <a:ext cx="608013" cy="123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View All</a:t>
            </a:r>
            <a:endParaRPr kumimoji="0" lang="ko-KR" altLang="en-US" sz="72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99" name="직사각형 246"/>
          <p:cNvSpPr/>
          <p:nvPr/>
        </p:nvSpPr>
        <p:spPr>
          <a:xfrm>
            <a:off x="3081973" y="108585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lstStyle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F1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2" name="직사각형 67"/>
          <p:cNvSpPr/>
          <p:nvPr/>
        </p:nvSpPr>
        <p:spPr>
          <a:xfrm>
            <a:off x="2253933" y="3307398"/>
            <a:ext cx="174625" cy="188913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L1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8040" y="3226435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Purchase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2106295" y="1426845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2106930" y="1734820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07565" y="2032000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51380" y="3279775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5815" y="1426845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그룹 29"/>
          <p:cNvGrpSpPr/>
          <p:nvPr/>
        </p:nvGrpSpPr>
        <p:grpSpPr>
          <a:xfrm>
            <a:off x="3345180" y="1426845"/>
            <a:ext cx="1275080" cy="1799590"/>
            <a:chOff x="795060" y="2292381"/>
            <a:chExt cx="3695202" cy="2504771"/>
          </a:xfrm>
        </p:grpSpPr>
        <p:sp>
          <p:nvSpPr>
            <p:cNvPr id="16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17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345815" y="3226435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Purchase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4624070" y="1426845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22" name="矩形 21"/>
          <p:cNvSpPr/>
          <p:nvPr/>
        </p:nvSpPr>
        <p:spPr>
          <a:xfrm>
            <a:off x="4624705" y="1734820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25340" y="2032000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69155" y="3280410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64860" y="1426845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7" name="그룹 29"/>
          <p:cNvGrpSpPr/>
          <p:nvPr/>
        </p:nvGrpSpPr>
        <p:grpSpPr>
          <a:xfrm>
            <a:off x="5864225" y="1426845"/>
            <a:ext cx="1275080" cy="1799590"/>
            <a:chOff x="795060" y="2292381"/>
            <a:chExt cx="3695202" cy="2504771"/>
          </a:xfrm>
        </p:grpSpPr>
        <p:sp>
          <p:nvSpPr>
            <p:cNvPr id="64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65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5863590" y="3226435"/>
            <a:ext cx="128016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Purchase</a:t>
            </a:r>
            <a:endParaRPr lang="en-US" altLang="zh-CN" sz="1200"/>
          </a:p>
        </p:txBody>
      </p:sp>
      <p:sp>
        <p:nvSpPr>
          <p:cNvPr id="79" name="矩形 78"/>
          <p:cNvSpPr/>
          <p:nvPr/>
        </p:nvSpPr>
        <p:spPr>
          <a:xfrm>
            <a:off x="7143115" y="1426845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80" name="矩形 79"/>
          <p:cNvSpPr/>
          <p:nvPr/>
        </p:nvSpPr>
        <p:spPr>
          <a:xfrm>
            <a:off x="7143750" y="1734820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44385" y="2032000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88200" y="3280410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28040" y="4249420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그룹 29"/>
          <p:cNvGrpSpPr/>
          <p:nvPr/>
        </p:nvGrpSpPr>
        <p:grpSpPr>
          <a:xfrm>
            <a:off x="827405" y="4249420"/>
            <a:ext cx="1275080" cy="1799590"/>
            <a:chOff x="795060" y="2292381"/>
            <a:chExt cx="3695202" cy="2504771"/>
          </a:xfrm>
        </p:grpSpPr>
        <p:sp>
          <p:nvSpPr>
            <p:cNvPr id="86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90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직사각형 104"/>
          <p:cNvSpPr/>
          <p:nvPr/>
        </p:nvSpPr>
        <p:spPr>
          <a:xfrm>
            <a:off x="827405" y="3895725"/>
            <a:ext cx="7431405" cy="262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ko-KR" sz="905" b="1" spc="-4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sym typeface="+mn-ea"/>
              </a:rPr>
              <a:t>  Coming !!</a:t>
            </a:r>
            <a:endParaRPr kumimoji="0" lang="ko-KR" altLang="en-US" sz="905" b="1" i="0" u="none" strike="noStrike" kern="1200" cap="none" spc="-4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94" name="직사각형 11"/>
          <p:cNvSpPr/>
          <p:nvPr/>
        </p:nvSpPr>
        <p:spPr>
          <a:xfrm>
            <a:off x="7535863" y="3954463"/>
            <a:ext cx="608013" cy="123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55" rIns="32655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View All</a:t>
            </a:r>
            <a:endParaRPr kumimoji="0" lang="ko-KR" altLang="en-US" sz="72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95" name="직사각형 246"/>
          <p:cNvSpPr/>
          <p:nvPr/>
        </p:nvSpPr>
        <p:spPr>
          <a:xfrm>
            <a:off x="3081973" y="390842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F2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28040" y="6049010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release time:2019-11-11</a:t>
            </a:r>
            <a:endParaRPr lang="en-US" altLang="zh-CN" sz="800"/>
          </a:p>
        </p:txBody>
      </p:sp>
      <p:sp>
        <p:nvSpPr>
          <p:cNvPr id="104" name="矩形 103"/>
          <p:cNvSpPr/>
          <p:nvPr/>
        </p:nvSpPr>
        <p:spPr>
          <a:xfrm>
            <a:off x="2106295" y="424942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105" name="矩形 104"/>
          <p:cNvSpPr/>
          <p:nvPr/>
        </p:nvSpPr>
        <p:spPr>
          <a:xfrm>
            <a:off x="2106930" y="4557395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107565" y="4854575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129790" y="6102350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345815" y="4249420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9" name="그룹 29"/>
          <p:cNvGrpSpPr/>
          <p:nvPr/>
        </p:nvGrpSpPr>
        <p:grpSpPr>
          <a:xfrm>
            <a:off x="3345180" y="4249420"/>
            <a:ext cx="1275080" cy="1799590"/>
            <a:chOff x="795060" y="2292381"/>
            <a:chExt cx="3695202" cy="2504771"/>
          </a:xfrm>
        </p:grpSpPr>
        <p:sp>
          <p:nvSpPr>
            <p:cNvPr id="110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111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112"/>
          <p:cNvSpPr/>
          <p:nvPr/>
        </p:nvSpPr>
        <p:spPr>
          <a:xfrm>
            <a:off x="3345815" y="6049010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release time:2019-11-11</a:t>
            </a:r>
            <a:endParaRPr lang="en-US" altLang="zh-CN" sz="800"/>
          </a:p>
          <a:p>
            <a:pPr algn="ctr"/>
            <a:endParaRPr lang="en-US" altLang="zh-CN" sz="800"/>
          </a:p>
        </p:txBody>
      </p:sp>
      <p:sp>
        <p:nvSpPr>
          <p:cNvPr id="114" name="矩形 113"/>
          <p:cNvSpPr/>
          <p:nvPr/>
        </p:nvSpPr>
        <p:spPr>
          <a:xfrm>
            <a:off x="4624070" y="424942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115" name="矩形 114"/>
          <p:cNvSpPr/>
          <p:nvPr/>
        </p:nvSpPr>
        <p:spPr>
          <a:xfrm>
            <a:off x="4624705" y="4557395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625340" y="4854575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669155" y="6102985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64860" y="4249420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9" name="그룹 29"/>
          <p:cNvGrpSpPr/>
          <p:nvPr/>
        </p:nvGrpSpPr>
        <p:grpSpPr>
          <a:xfrm>
            <a:off x="5864225" y="4249420"/>
            <a:ext cx="1275080" cy="1799590"/>
            <a:chOff x="795060" y="2292381"/>
            <a:chExt cx="3695202" cy="2504771"/>
          </a:xfrm>
        </p:grpSpPr>
        <p:sp>
          <p:nvSpPr>
            <p:cNvPr id="120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121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/>
          <p:cNvSpPr/>
          <p:nvPr/>
        </p:nvSpPr>
        <p:spPr>
          <a:xfrm>
            <a:off x="5863590" y="6049010"/>
            <a:ext cx="128016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Purchase</a:t>
            </a:r>
            <a:endParaRPr lang="en-US" altLang="zh-CN" sz="800"/>
          </a:p>
        </p:txBody>
      </p:sp>
      <p:sp>
        <p:nvSpPr>
          <p:cNvPr id="124" name="矩形 123"/>
          <p:cNvSpPr/>
          <p:nvPr/>
        </p:nvSpPr>
        <p:spPr>
          <a:xfrm>
            <a:off x="7143115" y="424942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125" name="矩形 124"/>
          <p:cNvSpPr/>
          <p:nvPr/>
        </p:nvSpPr>
        <p:spPr>
          <a:xfrm>
            <a:off x="7143750" y="4557395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144385" y="4854575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188200" y="6102985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838200" y="3800475"/>
            <a:ext cx="741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246"/>
          <p:cNvSpPr/>
          <p:nvPr/>
        </p:nvSpPr>
        <p:spPr>
          <a:xfrm>
            <a:off x="967423" y="330771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L3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1" name="직사각형 246"/>
          <p:cNvSpPr/>
          <p:nvPr/>
        </p:nvSpPr>
        <p:spPr>
          <a:xfrm>
            <a:off x="35867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L4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2" name="직사각형 246"/>
          <p:cNvSpPr/>
          <p:nvPr/>
        </p:nvSpPr>
        <p:spPr>
          <a:xfrm>
            <a:off x="52631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L5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4" name="직사각형 246"/>
          <p:cNvSpPr/>
          <p:nvPr/>
        </p:nvSpPr>
        <p:spPr>
          <a:xfrm>
            <a:off x="7361238" y="109855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L4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5" name="직사각형 246"/>
          <p:cNvSpPr/>
          <p:nvPr/>
        </p:nvSpPr>
        <p:spPr>
          <a:xfrm>
            <a:off x="7361238" y="390842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L5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6" name="직사각형 246"/>
          <p:cNvSpPr/>
          <p:nvPr/>
        </p:nvSpPr>
        <p:spPr>
          <a:xfrm>
            <a:off x="7535863" y="52260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L6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7" name="직사각형 246"/>
          <p:cNvSpPr/>
          <p:nvPr/>
        </p:nvSpPr>
        <p:spPr>
          <a:xfrm>
            <a:off x="1794193" y="64706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L7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7" name="표 206"/>
          <p:cNvGraphicFramePr>
            <a:graphicFrameLocks noGrp="1"/>
          </p:cNvGraphicFramePr>
          <p:nvPr/>
        </p:nvGraphicFramePr>
        <p:xfrm>
          <a:off x="8986838" y="1308418"/>
          <a:ext cx="2117725" cy="1231265"/>
        </p:xfrm>
        <a:graphic>
          <a:graphicData uri="http://schemas.openxmlformats.org/drawingml/2006/table">
            <a:tbl>
              <a:tblPr/>
              <a:tblGrid>
                <a:gridCol w="208280"/>
                <a:gridCol w="1909445"/>
              </a:tblGrid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purchase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showing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coming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L6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login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L7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home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218" name="그룹 29"/>
          <p:cNvGrpSpPr/>
          <p:nvPr/>
        </p:nvGrpSpPr>
        <p:grpSpPr>
          <a:xfrm>
            <a:off x="827405" y="1261110"/>
            <a:ext cx="2045970" cy="2932430"/>
            <a:chOff x="795060" y="2292381"/>
            <a:chExt cx="3695202" cy="2504771"/>
          </a:xfrm>
        </p:grpSpPr>
        <p:sp>
          <p:nvSpPr>
            <p:cNvPr id="31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(200* 260)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19" name="그룹 78"/>
          <p:cNvGrpSpPr/>
          <p:nvPr/>
        </p:nvGrpSpPr>
        <p:grpSpPr>
          <a:xfrm>
            <a:off x="828040" y="455295"/>
            <a:ext cx="7489190" cy="548005"/>
            <a:chOff x="211872" y="616859"/>
            <a:chExt cx="7277101" cy="625600"/>
          </a:xfrm>
        </p:grpSpPr>
        <p:sp>
          <p:nvSpPr>
            <p:cNvPr id="36" name="직사각형 79"/>
            <p:cNvSpPr/>
            <p:nvPr/>
          </p:nvSpPr>
          <p:spPr>
            <a:xfrm>
              <a:off x="211872" y="616859"/>
              <a:ext cx="7277101" cy="6256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1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ko-KR" altLang="en-US" sz="815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7" name="직사각형 80"/>
            <p:cNvSpPr/>
            <p:nvPr/>
          </p:nvSpPr>
          <p:spPr>
            <a:xfrm>
              <a:off x="211872" y="983106"/>
              <a:ext cx="7277101" cy="25935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   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Showing                    </a:t>
              </a: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Coming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</a:t>
              </a:r>
              <a:endParaRPr kumimoji="0" lang="ko-KR" altLang="en-US" sz="1200" b="1" i="0" u="none" strike="noStrike" kern="1200" cap="none" spc="-45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8" name="직사각형 10"/>
            <p:cNvSpPr/>
            <p:nvPr/>
          </p:nvSpPr>
          <p:spPr>
            <a:xfrm>
              <a:off x="3381383" y="741278"/>
              <a:ext cx="3386530" cy="122667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Yanlin Wu</a:t>
              </a: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 [2019-10-31]</a:t>
              </a:r>
              <a:endPara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grpSp>
          <p:nvGrpSpPr>
            <p:cNvPr id="39" name="그룹 105"/>
            <p:cNvGrpSpPr/>
            <p:nvPr/>
          </p:nvGrpSpPr>
          <p:grpSpPr>
            <a:xfrm>
              <a:off x="273866" y="736844"/>
              <a:ext cx="1216548" cy="373017"/>
              <a:chOff x="2855159" y="4644987"/>
              <a:chExt cx="1353303" cy="269914"/>
            </a:xfrm>
            <a:solidFill>
              <a:schemeClr val="bg1"/>
            </a:solidFill>
          </p:grpSpPr>
          <p:sp>
            <p:nvSpPr>
              <p:cNvPr id="42" name="직사각형 92"/>
              <p:cNvSpPr/>
              <p:nvPr/>
            </p:nvSpPr>
            <p:spPr>
              <a:xfrm>
                <a:off x="2855159" y="4644987"/>
                <a:ext cx="1353303" cy="269914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5" rIns="32655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ko-KR" sz="815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" panose="020B0503020000020004" charset="-127"/>
                    <a:ea typeface="Malgun Gothic" panose="020B0503020000020004" charset="-127"/>
                    <a:cs typeface="+mn-cs"/>
                  </a:rPr>
                  <a:t>logo</a:t>
                </a:r>
                <a:endParaRPr kumimoji="0" lang="en-US" altLang="ko-KR" sz="81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endParaRPr>
              </a:p>
            </p:txBody>
          </p:sp>
          <p:cxnSp>
            <p:nvCxnSpPr>
              <p:cNvPr id="43" name="직선 연결선 93"/>
              <p:cNvCxnSpPr/>
              <p:nvPr/>
            </p:nvCxnSpPr>
            <p:spPr>
              <a:xfrm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4"/>
              <p:cNvCxnSpPr/>
              <p:nvPr/>
            </p:nvCxnSpPr>
            <p:spPr>
              <a:xfrm flipV="1"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91"/>
            <p:cNvCxnSpPr/>
            <p:nvPr/>
          </p:nvCxnSpPr>
          <p:spPr bwMode="auto">
            <a:xfrm rot="16200000" flipH="1">
              <a:off x="3663135" y="832429"/>
              <a:ext cx="35048" cy="42003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11"/>
            <p:cNvSpPr/>
            <p:nvPr/>
          </p:nvSpPr>
          <p:spPr>
            <a:xfrm>
              <a:off x="6753912" y="736021"/>
              <a:ext cx="670305" cy="1349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Logout</a:t>
              </a:r>
              <a:endParaRPr kumimoji="0" lang="ko-KR" altLang="en-US" sz="72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711450" y="4588510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HomePage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5291455" y="126111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3441065" y="1820545"/>
            <a:ext cx="480949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>
                <a:solidFill>
                  <a:srgbClr val="FF0000"/>
                </a:solidFill>
              </a:rPr>
              <a:t>Price</a:t>
            </a:r>
            <a:r>
              <a:rPr lang="zh-CN" altLang="en-US" sz="1000">
                <a:solidFill>
                  <a:srgbClr val="FF0000"/>
                </a:solidFill>
              </a:rPr>
              <a:t>：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40430" y="2954655"/>
            <a:ext cx="481012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en-US" altLang="zh-CN" sz="1000">
                <a:sym typeface="+mn-ea"/>
              </a:rPr>
              <a:t>Introduction</a:t>
            </a:r>
            <a:r>
              <a:rPr lang="zh-CN" altLang="en-US" sz="1000">
                <a:sym typeface="+mn-ea"/>
              </a:rPr>
              <a:t>：</a:t>
            </a:r>
            <a:endParaRPr lang="zh-CN" altLang="en-US" sz="1000">
              <a:sym typeface="+mn-ea"/>
            </a:endParaRPr>
          </a:p>
        </p:txBody>
      </p:sp>
      <p:sp>
        <p:nvSpPr>
          <p:cNvPr id="131" name="직사각형 246"/>
          <p:cNvSpPr/>
          <p:nvPr/>
        </p:nvSpPr>
        <p:spPr>
          <a:xfrm>
            <a:off x="35867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L4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2" name="직사각형 246"/>
          <p:cNvSpPr/>
          <p:nvPr/>
        </p:nvSpPr>
        <p:spPr>
          <a:xfrm>
            <a:off x="52631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L5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6" name="직사각형 246"/>
          <p:cNvSpPr/>
          <p:nvPr/>
        </p:nvSpPr>
        <p:spPr>
          <a:xfrm>
            <a:off x="7535863" y="52260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L6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7" name="직사각형 246"/>
          <p:cNvSpPr/>
          <p:nvPr/>
        </p:nvSpPr>
        <p:spPr>
          <a:xfrm>
            <a:off x="1794193" y="64706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L7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40430" y="2188210"/>
            <a:ext cx="481012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000">
                <a:sym typeface="+mn-ea"/>
              </a:rPr>
              <a:t>Director</a:t>
            </a:r>
            <a:r>
              <a:rPr lang="zh-CN" altLang="en-US" sz="1000">
                <a:sym typeface="+mn-ea"/>
              </a:rPr>
              <a:t>：</a:t>
            </a:r>
            <a:endParaRPr lang="zh-CN" altLang="en-US" sz="10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0430" y="2562860"/>
            <a:ext cx="481012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sz="1000">
                <a:sym typeface="+mn-ea"/>
              </a:rPr>
              <a:t>Leading artist :</a:t>
            </a:r>
            <a:endParaRPr sz="100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4375" y="4588510"/>
            <a:ext cx="2173605" cy="352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Optional ticket purchase</a:t>
            </a:r>
            <a:endParaRPr lang="en-US" altLang="zh-CN" sz="1200"/>
          </a:p>
        </p:txBody>
      </p:sp>
      <p:sp>
        <p:nvSpPr>
          <p:cNvPr id="8" name="직사각형 246"/>
          <p:cNvSpPr/>
          <p:nvPr/>
        </p:nvSpPr>
        <p:spPr>
          <a:xfrm>
            <a:off x="2774633" y="466915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L7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9" name="직사각형 246"/>
          <p:cNvSpPr/>
          <p:nvPr/>
        </p:nvSpPr>
        <p:spPr>
          <a:xfrm>
            <a:off x="4612323" y="466979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L1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828040" y="1210945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07" name="표 20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643938" y="1518603"/>
          <a:ext cx="2117725" cy="1231265"/>
        </p:xfrm>
        <a:graphic>
          <a:graphicData uri="http://schemas.openxmlformats.org/drawingml/2006/table">
            <a:tbl>
              <a:tblPr/>
              <a:tblGrid>
                <a:gridCol w="208280"/>
                <a:gridCol w="1909445"/>
              </a:tblGrid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film detail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go to purchase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showing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coming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L6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login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L7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home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218" name="그룹 29"/>
          <p:cNvGrpSpPr/>
          <p:nvPr/>
        </p:nvGrpSpPr>
        <p:grpSpPr>
          <a:xfrm>
            <a:off x="827405" y="1210945"/>
            <a:ext cx="1275080" cy="1799590"/>
            <a:chOff x="795060" y="2292381"/>
            <a:chExt cx="3695202" cy="2504771"/>
          </a:xfrm>
        </p:grpSpPr>
        <p:sp>
          <p:nvSpPr>
            <p:cNvPr id="31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19" name="그룹 78"/>
          <p:cNvGrpSpPr/>
          <p:nvPr/>
        </p:nvGrpSpPr>
        <p:grpSpPr>
          <a:xfrm>
            <a:off x="828040" y="455295"/>
            <a:ext cx="7489190" cy="548005"/>
            <a:chOff x="211872" y="616859"/>
            <a:chExt cx="7277101" cy="625600"/>
          </a:xfrm>
        </p:grpSpPr>
        <p:sp>
          <p:nvSpPr>
            <p:cNvPr id="36" name="직사각형 79"/>
            <p:cNvSpPr/>
            <p:nvPr/>
          </p:nvSpPr>
          <p:spPr>
            <a:xfrm>
              <a:off x="211872" y="616859"/>
              <a:ext cx="7277101" cy="6256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1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ko-KR" altLang="en-US" sz="815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7" name="직사각형 80"/>
            <p:cNvSpPr/>
            <p:nvPr/>
          </p:nvSpPr>
          <p:spPr>
            <a:xfrm>
              <a:off x="211872" y="983106"/>
              <a:ext cx="7277101" cy="25935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   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Showing                    </a:t>
              </a: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Coming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</a:t>
              </a:r>
              <a:endParaRPr kumimoji="0" lang="ko-KR" altLang="en-US" sz="1200" b="1" i="0" u="none" strike="noStrike" kern="1200" cap="none" spc="-45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8" name="직사각형 10"/>
            <p:cNvSpPr/>
            <p:nvPr/>
          </p:nvSpPr>
          <p:spPr>
            <a:xfrm>
              <a:off x="3381383" y="741278"/>
              <a:ext cx="3386530" cy="122667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Yanlin Wu</a:t>
              </a: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 [2019-10-31]</a:t>
              </a:r>
              <a:endPara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grpSp>
          <p:nvGrpSpPr>
            <p:cNvPr id="39" name="그룹 105"/>
            <p:cNvGrpSpPr/>
            <p:nvPr/>
          </p:nvGrpSpPr>
          <p:grpSpPr>
            <a:xfrm>
              <a:off x="273866" y="736844"/>
              <a:ext cx="1216548" cy="373017"/>
              <a:chOff x="2855159" y="4644987"/>
              <a:chExt cx="1353303" cy="269914"/>
            </a:xfrm>
            <a:solidFill>
              <a:schemeClr val="bg1"/>
            </a:solidFill>
          </p:grpSpPr>
          <p:sp>
            <p:nvSpPr>
              <p:cNvPr id="42" name="직사각형 92"/>
              <p:cNvSpPr/>
              <p:nvPr/>
            </p:nvSpPr>
            <p:spPr>
              <a:xfrm>
                <a:off x="2855159" y="4644987"/>
                <a:ext cx="1353303" cy="269914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5" rIns="32655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ko-KR" sz="815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" panose="020B0503020000020004" charset="-127"/>
                    <a:ea typeface="Malgun Gothic" panose="020B0503020000020004" charset="-127"/>
                    <a:cs typeface="+mn-cs"/>
                  </a:rPr>
                  <a:t>logo</a:t>
                </a:r>
                <a:endParaRPr kumimoji="0" lang="en-US" altLang="ko-KR" sz="81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endParaRPr>
              </a:p>
            </p:txBody>
          </p:sp>
          <p:cxnSp>
            <p:nvCxnSpPr>
              <p:cNvPr id="43" name="직선 연결선 93"/>
              <p:cNvCxnSpPr/>
              <p:nvPr/>
            </p:nvCxnSpPr>
            <p:spPr>
              <a:xfrm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4"/>
              <p:cNvCxnSpPr/>
              <p:nvPr/>
            </p:nvCxnSpPr>
            <p:spPr>
              <a:xfrm flipV="1"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91"/>
            <p:cNvCxnSpPr/>
            <p:nvPr/>
          </p:nvCxnSpPr>
          <p:spPr bwMode="auto">
            <a:xfrm rot="16200000" flipH="1">
              <a:off x="3663135" y="832429"/>
              <a:ext cx="35048" cy="42003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11"/>
            <p:cNvSpPr/>
            <p:nvPr/>
          </p:nvSpPr>
          <p:spPr>
            <a:xfrm>
              <a:off x="6753912" y="736021"/>
              <a:ext cx="670305" cy="1349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Logout</a:t>
              </a:r>
              <a:endParaRPr kumimoji="0" lang="ko-KR" altLang="en-US" sz="72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</p:grpSp>
      <p:sp>
        <p:nvSpPr>
          <p:cNvPr id="2" name="직사각형 67"/>
          <p:cNvSpPr/>
          <p:nvPr/>
        </p:nvSpPr>
        <p:spPr>
          <a:xfrm>
            <a:off x="2253933" y="3091498"/>
            <a:ext cx="174625" cy="188913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L1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8040" y="3010535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Purchase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2106295" y="1210945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2106930" y="1518920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07565" y="1816100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51380" y="3063875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45815" y="1210945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그룹 29"/>
          <p:cNvGrpSpPr/>
          <p:nvPr/>
        </p:nvGrpSpPr>
        <p:grpSpPr>
          <a:xfrm>
            <a:off x="3345180" y="1210945"/>
            <a:ext cx="1275080" cy="1799590"/>
            <a:chOff x="795060" y="2292381"/>
            <a:chExt cx="3695202" cy="2504771"/>
          </a:xfrm>
        </p:grpSpPr>
        <p:sp>
          <p:nvSpPr>
            <p:cNvPr id="16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17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345815" y="3010535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Purchase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4624070" y="1210945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22" name="矩形 21"/>
          <p:cNvSpPr/>
          <p:nvPr/>
        </p:nvSpPr>
        <p:spPr>
          <a:xfrm>
            <a:off x="4624705" y="1518920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25340" y="1816100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69155" y="3064510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64860" y="1210945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7" name="그룹 29"/>
          <p:cNvGrpSpPr/>
          <p:nvPr/>
        </p:nvGrpSpPr>
        <p:grpSpPr>
          <a:xfrm>
            <a:off x="5864225" y="1210945"/>
            <a:ext cx="1275080" cy="1799590"/>
            <a:chOff x="795060" y="2292381"/>
            <a:chExt cx="3695202" cy="2504771"/>
          </a:xfrm>
        </p:grpSpPr>
        <p:sp>
          <p:nvSpPr>
            <p:cNvPr id="64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65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5863590" y="3010535"/>
            <a:ext cx="128016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Purchase</a:t>
            </a:r>
            <a:endParaRPr lang="en-US" altLang="zh-CN" sz="1200"/>
          </a:p>
        </p:txBody>
      </p:sp>
      <p:sp>
        <p:nvSpPr>
          <p:cNvPr id="79" name="矩形 78"/>
          <p:cNvSpPr/>
          <p:nvPr/>
        </p:nvSpPr>
        <p:spPr>
          <a:xfrm>
            <a:off x="7143115" y="1210945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80" name="矩形 79"/>
          <p:cNvSpPr/>
          <p:nvPr/>
        </p:nvSpPr>
        <p:spPr>
          <a:xfrm>
            <a:off x="7143750" y="1518920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44385" y="1816100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88200" y="3064510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9" name="직사각형 246"/>
          <p:cNvSpPr/>
          <p:nvPr/>
        </p:nvSpPr>
        <p:spPr>
          <a:xfrm>
            <a:off x="967423" y="309181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L3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1" name="직사각형 246"/>
          <p:cNvSpPr/>
          <p:nvPr/>
        </p:nvSpPr>
        <p:spPr>
          <a:xfrm>
            <a:off x="35867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L4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2" name="직사각형 246"/>
          <p:cNvSpPr/>
          <p:nvPr/>
        </p:nvSpPr>
        <p:spPr>
          <a:xfrm>
            <a:off x="52631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L5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6" name="직사각형 246"/>
          <p:cNvSpPr/>
          <p:nvPr/>
        </p:nvSpPr>
        <p:spPr>
          <a:xfrm>
            <a:off x="7535863" y="52260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L6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7" name="직사각형 246"/>
          <p:cNvSpPr/>
          <p:nvPr/>
        </p:nvSpPr>
        <p:spPr>
          <a:xfrm>
            <a:off x="1794193" y="64706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L7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040" y="3639820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그룹 29"/>
          <p:cNvGrpSpPr/>
          <p:nvPr/>
        </p:nvGrpSpPr>
        <p:grpSpPr>
          <a:xfrm>
            <a:off x="827405" y="3639820"/>
            <a:ext cx="1275080" cy="1799590"/>
            <a:chOff x="795060" y="2292381"/>
            <a:chExt cx="3695202" cy="2504771"/>
          </a:xfrm>
        </p:grpSpPr>
        <p:sp>
          <p:nvSpPr>
            <p:cNvPr id="6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7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828040" y="5439410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Purchase</a:t>
            </a:r>
            <a:endParaRPr lang="en-US" altLang="zh-CN" sz="1200"/>
          </a:p>
        </p:txBody>
      </p:sp>
      <p:sp>
        <p:nvSpPr>
          <p:cNvPr id="26" name="矩形 25"/>
          <p:cNvSpPr/>
          <p:nvPr/>
        </p:nvSpPr>
        <p:spPr>
          <a:xfrm>
            <a:off x="2106295" y="363982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27" name="矩形 26"/>
          <p:cNvSpPr/>
          <p:nvPr/>
        </p:nvSpPr>
        <p:spPr>
          <a:xfrm>
            <a:off x="2106930" y="3947795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07565" y="4244975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29790" y="5492750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45815" y="3639820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그룹 29"/>
          <p:cNvGrpSpPr/>
          <p:nvPr/>
        </p:nvGrpSpPr>
        <p:grpSpPr>
          <a:xfrm>
            <a:off x="3345180" y="3639820"/>
            <a:ext cx="1275080" cy="1799590"/>
            <a:chOff x="795060" y="2292381"/>
            <a:chExt cx="3695202" cy="2504771"/>
          </a:xfrm>
        </p:grpSpPr>
        <p:sp>
          <p:nvSpPr>
            <p:cNvPr id="35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46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3345815" y="5439410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Purchase</a:t>
            </a:r>
            <a:endParaRPr lang="en-US" altLang="zh-CN" sz="1200"/>
          </a:p>
        </p:txBody>
      </p:sp>
      <p:sp>
        <p:nvSpPr>
          <p:cNvPr id="49" name="矩形 48"/>
          <p:cNvSpPr/>
          <p:nvPr/>
        </p:nvSpPr>
        <p:spPr>
          <a:xfrm>
            <a:off x="4624070" y="363982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50" name="矩形 49"/>
          <p:cNvSpPr/>
          <p:nvPr/>
        </p:nvSpPr>
        <p:spPr>
          <a:xfrm>
            <a:off x="4624705" y="3947795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25340" y="4244975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69155" y="5493385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4860" y="3639820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5" name="그룹 29"/>
          <p:cNvGrpSpPr/>
          <p:nvPr/>
        </p:nvGrpSpPr>
        <p:grpSpPr>
          <a:xfrm>
            <a:off x="5864225" y="3639820"/>
            <a:ext cx="1275080" cy="1799590"/>
            <a:chOff x="795060" y="2292381"/>
            <a:chExt cx="3695202" cy="2504771"/>
          </a:xfrm>
        </p:grpSpPr>
        <p:sp>
          <p:nvSpPr>
            <p:cNvPr id="58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59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5863590" y="5439410"/>
            <a:ext cx="128016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Purchase</a:t>
            </a:r>
            <a:endParaRPr lang="en-US" altLang="zh-CN" sz="1200"/>
          </a:p>
        </p:txBody>
      </p:sp>
      <p:sp>
        <p:nvSpPr>
          <p:cNvPr id="63" name="矩形 62"/>
          <p:cNvSpPr/>
          <p:nvPr/>
        </p:nvSpPr>
        <p:spPr>
          <a:xfrm>
            <a:off x="7143115" y="363982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66" name="矩形 65"/>
          <p:cNvSpPr/>
          <p:nvPr/>
        </p:nvSpPr>
        <p:spPr>
          <a:xfrm>
            <a:off x="7143750" y="3947795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44385" y="4244975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188200" y="5493385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7" name="표 206"/>
          <p:cNvGraphicFramePr>
            <a:graphicFrameLocks noGrp="1"/>
          </p:cNvGraphicFramePr>
          <p:nvPr/>
        </p:nvGraphicFramePr>
        <p:xfrm>
          <a:off x="8434388" y="3974783"/>
          <a:ext cx="2117725" cy="1231265"/>
        </p:xfrm>
        <a:graphic>
          <a:graphicData uri="http://schemas.openxmlformats.org/drawingml/2006/table">
            <a:tbl>
              <a:tblPr/>
              <a:tblGrid>
                <a:gridCol w="208280"/>
                <a:gridCol w="1909445"/>
              </a:tblGrid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film detail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showing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coming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L6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login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L7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home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219" name="그룹 78"/>
          <p:cNvGrpSpPr/>
          <p:nvPr/>
        </p:nvGrpSpPr>
        <p:grpSpPr>
          <a:xfrm>
            <a:off x="828040" y="455295"/>
            <a:ext cx="7489190" cy="548005"/>
            <a:chOff x="211872" y="616859"/>
            <a:chExt cx="7277101" cy="625600"/>
          </a:xfrm>
        </p:grpSpPr>
        <p:sp>
          <p:nvSpPr>
            <p:cNvPr id="36" name="직사각형 79"/>
            <p:cNvSpPr/>
            <p:nvPr/>
          </p:nvSpPr>
          <p:spPr>
            <a:xfrm>
              <a:off x="211872" y="616859"/>
              <a:ext cx="7277101" cy="6256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1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ko-KR" altLang="en-US" sz="815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7" name="직사각형 80"/>
            <p:cNvSpPr/>
            <p:nvPr/>
          </p:nvSpPr>
          <p:spPr>
            <a:xfrm>
              <a:off x="211872" y="983106"/>
              <a:ext cx="7277101" cy="25935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   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Showing                    </a:t>
              </a: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Coming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</a:t>
              </a:r>
              <a:endParaRPr kumimoji="0" lang="ko-KR" altLang="en-US" sz="1200" b="1" i="0" u="none" strike="noStrike" kern="1200" cap="none" spc="-45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8" name="직사각형 10"/>
            <p:cNvSpPr/>
            <p:nvPr/>
          </p:nvSpPr>
          <p:spPr>
            <a:xfrm>
              <a:off x="3381383" y="741278"/>
              <a:ext cx="3386530" cy="122667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Yanlin Wu</a:t>
              </a: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 [2019-10-31]</a:t>
              </a:r>
              <a:endPara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grpSp>
          <p:nvGrpSpPr>
            <p:cNvPr id="39" name="그룹 105"/>
            <p:cNvGrpSpPr/>
            <p:nvPr/>
          </p:nvGrpSpPr>
          <p:grpSpPr>
            <a:xfrm>
              <a:off x="273866" y="736844"/>
              <a:ext cx="1216548" cy="373017"/>
              <a:chOff x="2855159" y="4644987"/>
              <a:chExt cx="1353303" cy="269914"/>
            </a:xfrm>
            <a:solidFill>
              <a:schemeClr val="bg1"/>
            </a:solidFill>
          </p:grpSpPr>
          <p:sp>
            <p:nvSpPr>
              <p:cNvPr id="42" name="직사각형 92"/>
              <p:cNvSpPr/>
              <p:nvPr/>
            </p:nvSpPr>
            <p:spPr>
              <a:xfrm>
                <a:off x="2855159" y="4644987"/>
                <a:ext cx="1353303" cy="269914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5" rIns="32655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ko-KR" sz="815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" panose="020B0503020000020004" charset="-127"/>
                    <a:ea typeface="Malgun Gothic" panose="020B0503020000020004" charset="-127"/>
                    <a:cs typeface="+mn-cs"/>
                  </a:rPr>
                  <a:t>logo</a:t>
                </a:r>
                <a:endParaRPr kumimoji="0" lang="en-US" altLang="ko-KR" sz="81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endParaRPr>
              </a:p>
            </p:txBody>
          </p:sp>
          <p:cxnSp>
            <p:nvCxnSpPr>
              <p:cNvPr id="43" name="직선 연결선 93"/>
              <p:cNvCxnSpPr/>
              <p:nvPr/>
            </p:nvCxnSpPr>
            <p:spPr>
              <a:xfrm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4"/>
              <p:cNvCxnSpPr/>
              <p:nvPr/>
            </p:nvCxnSpPr>
            <p:spPr>
              <a:xfrm flipV="1"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91"/>
            <p:cNvCxnSpPr/>
            <p:nvPr/>
          </p:nvCxnSpPr>
          <p:spPr bwMode="auto">
            <a:xfrm rot="16200000" flipH="1">
              <a:off x="3663135" y="832429"/>
              <a:ext cx="35048" cy="42003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11"/>
            <p:cNvSpPr/>
            <p:nvPr/>
          </p:nvSpPr>
          <p:spPr>
            <a:xfrm>
              <a:off x="6753912" y="736021"/>
              <a:ext cx="670305" cy="1349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Logout</a:t>
              </a:r>
              <a:endParaRPr kumimoji="0" lang="ko-KR" altLang="en-US" sz="72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810895" y="1236345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5" name="그룹 29"/>
          <p:cNvGrpSpPr/>
          <p:nvPr/>
        </p:nvGrpSpPr>
        <p:grpSpPr>
          <a:xfrm>
            <a:off x="810260" y="1236345"/>
            <a:ext cx="1275080" cy="1799590"/>
            <a:chOff x="795060" y="2292381"/>
            <a:chExt cx="3695202" cy="2504771"/>
          </a:xfrm>
        </p:grpSpPr>
        <p:sp>
          <p:nvSpPr>
            <p:cNvPr id="86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90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矩形 102"/>
          <p:cNvSpPr/>
          <p:nvPr/>
        </p:nvSpPr>
        <p:spPr>
          <a:xfrm>
            <a:off x="810895" y="3035935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release time:2019-11-11</a:t>
            </a:r>
            <a:endParaRPr lang="en-US" altLang="zh-CN" sz="800"/>
          </a:p>
        </p:txBody>
      </p:sp>
      <p:sp>
        <p:nvSpPr>
          <p:cNvPr id="104" name="矩形 103"/>
          <p:cNvSpPr/>
          <p:nvPr/>
        </p:nvSpPr>
        <p:spPr>
          <a:xfrm>
            <a:off x="2089150" y="1236345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105" name="矩形 104"/>
          <p:cNvSpPr/>
          <p:nvPr/>
        </p:nvSpPr>
        <p:spPr>
          <a:xfrm>
            <a:off x="2089785" y="1544320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090420" y="1841500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112645" y="3089275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328670" y="1236345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9" name="그룹 29"/>
          <p:cNvGrpSpPr/>
          <p:nvPr/>
        </p:nvGrpSpPr>
        <p:grpSpPr>
          <a:xfrm>
            <a:off x="3328035" y="1236345"/>
            <a:ext cx="1275080" cy="1799590"/>
            <a:chOff x="795060" y="2292381"/>
            <a:chExt cx="3695202" cy="2504771"/>
          </a:xfrm>
        </p:grpSpPr>
        <p:sp>
          <p:nvSpPr>
            <p:cNvPr id="110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111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112"/>
          <p:cNvSpPr/>
          <p:nvPr/>
        </p:nvSpPr>
        <p:spPr>
          <a:xfrm>
            <a:off x="3328670" y="3035935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release time:2019-11-11</a:t>
            </a:r>
            <a:endParaRPr lang="en-US" altLang="zh-CN" sz="800"/>
          </a:p>
          <a:p>
            <a:pPr algn="ctr"/>
            <a:endParaRPr lang="en-US" altLang="zh-CN" sz="800"/>
          </a:p>
        </p:txBody>
      </p:sp>
      <p:sp>
        <p:nvSpPr>
          <p:cNvPr id="114" name="矩形 113"/>
          <p:cNvSpPr/>
          <p:nvPr/>
        </p:nvSpPr>
        <p:spPr>
          <a:xfrm>
            <a:off x="4606925" y="1236345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115" name="矩形 114"/>
          <p:cNvSpPr/>
          <p:nvPr/>
        </p:nvSpPr>
        <p:spPr>
          <a:xfrm>
            <a:off x="4607560" y="1544320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608195" y="1841500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652010" y="3089910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47715" y="1236345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9" name="그룹 29"/>
          <p:cNvGrpSpPr/>
          <p:nvPr/>
        </p:nvGrpSpPr>
        <p:grpSpPr>
          <a:xfrm>
            <a:off x="5847080" y="1236345"/>
            <a:ext cx="1275080" cy="1799590"/>
            <a:chOff x="795060" y="2292381"/>
            <a:chExt cx="3695202" cy="2504771"/>
          </a:xfrm>
        </p:grpSpPr>
        <p:sp>
          <p:nvSpPr>
            <p:cNvPr id="120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121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/>
          <p:cNvSpPr/>
          <p:nvPr/>
        </p:nvSpPr>
        <p:spPr>
          <a:xfrm>
            <a:off x="5846445" y="3035935"/>
            <a:ext cx="128016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Purchase</a:t>
            </a:r>
            <a:endParaRPr lang="en-US" altLang="zh-CN" sz="800"/>
          </a:p>
        </p:txBody>
      </p:sp>
      <p:sp>
        <p:nvSpPr>
          <p:cNvPr id="124" name="矩形 123"/>
          <p:cNvSpPr/>
          <p:nvPr/>
        </p:nvSpPr>
        <p:spPr>
          <a:xfrm>
            <a:off x="7125970" y="1236345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125" name="矩形 124"/>
          <p:cNvSpPr/>
          <p:nvPr/>
        </p:nvSpPr>
        <p:spPr>
          <a:xfrm>
            <a:off x="7126605" y="1544320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127240" y="1841500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171055" y="3089910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직사각형 246"/>
          <p:cNvSpPr/>
          <p:nvPr/>
        </p:nvSpPr>
        <p:spPr>
          <a:xfrm>
            <a:off x="35867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L4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2" name="직사각형 246"/>
          <p:cNvSpPr/>
          <p:nvPr/>
        </p:nvSpPr>
        <p:spPr>
          <a:xfrm>
            <a:off x="52631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L5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6" name="직사각형 246"/>
          <p:cNvSpPr/>
          <p:nvPr/>
        </p:nvSpPr>
        <p:spPr>
          <a:xfrm>
            <a:off x="7535863" y="52260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L6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7" name="직사각형 246"/>
          <p:cNvSpPr/>
          <p:nvPr/>
        </p:nvSpPr>
        <p:spPr>
          <a:xfrm>
            <a:off x="1794193" y="64706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L7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435" y="3679190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그룹 29"/>
          <p:cNvGrpSpPr/>
          <p:nvPr/>
        </p:nvGrpSpPr>
        <p:grpSpPr>
          <a:xfrm>
            <a:off x="812800" y="3679190"/>
            <a:ext cx="1275080" cy="1799590"/>
            <a:chOff x="795060" y="2292381"/>
            <a:chExt cx="3695202" cy="2504771"/>
          </a:xfrm>
        </p:grpSpPr>
        <p:sp>
          <p:nvSpPr>
            <p:cNvPr id="6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7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813435" y="5478780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release time:2019-11-11</a:t>
            </a:r>
            <a:endParaRPr lang="en-US" altLang="zh-CN" sz="800"/>
          </a:p>
        </p:txBody>
      </p:sp>
      <p:sp>
        <p:nvSpPr>
          <p:cNvPr id="25" name="矩形 24"/>
          <p:cNvSpPr/>
          <p:nvPr/>
        </p:nvSpPr>
        <p:spPr>
          <a:xfrm>
            <a:off x="2091690" y="367919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26" name="矩形 25"/>
          <p:cNvSpPr/>
          <p:nvPr/>
        </p:nvSpPr>
        <p:spPr>
          <a:xfrm>
            <a:off x="2092325" y="3987165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92960" y="4284345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15185" y="5532120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31210" y="3679190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3330575" y="3679190"/>
            <a:ext cx="1275080" cy="1799590"/>
            <a:chOff x="795060" y="2292381"/>
            <a:chExt cx="3695202" cy="2504771"/>
          </a:xfrm>
        </p:grpSpPr>
        <p:sp>
          <p:nvSpPr>
            <p:cNvPr id="34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35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331210" y="5478780"/>
            <a:ext cx="127889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release time:2019-11-11</a:t>
            </a:r>
            <a:endParaRPr lang="en-US" altLang="zh-CN" sz="800"/>
          </a:p>
          <a:p>
            <a:pPr algn="ctr"/>
            <a:endParaRPr lang="en-US" altLang="zh-CN" sz="800"/>
          </a:p>
        </p:txBody>
      </p:sp>
      <p:sp>
        <p:nvSpPr>
          <p:cNvPr id="48" name="矩形 47"/>
          <p:cNvSpPr/>
          <p:nvPr/>
        </p:nvSpPr>
        <p:spPr>
          <a:xfrm>
            <a:off x="4609465" y="367919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49" name="矩形 48"/>
          <p:cNvSpPr/>
          <p:nvPr/>
        </p:nvSpPr>
        <p:spPr>
          <a:xfrm>
            <a:off x="4610100" y="3987165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610735" y="4284345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54550" y="5532755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50255" y="3679190"/>
            <a:ext cx="2385060" cy="215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4" name="그룹 29"/>
          <p:cNvGrpSpPr/>
          <p:nvPr/>
        </p:nvGrpSpPr>
        <p:grpSpPr>
          <a:xfrm>
            <a:off x="5849620" y="3679190"/>
            <a:ext cx="1275080" cy="1799590"/>
            <a:chOff x="795060" y="2292381"/>
            <a:chExt cx="3695202" cy="2504771"/>
          </a:xfrm>
        </p:grpSpPr>
        <p:sp>
          <p:nvSpPr>
            <p:cNvPr id="55" name="직사각형 30"/>
            <p:cNvSpPr/>
            <p:nvPr/>
          </p:nvSpPr>
          <p:spPr>
            <a:xfrm>
              <a:off x="795060" y="2292381"/>
              <a:ext cx="3695202" cy="25047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Product image</a:t>
              </a:r>
              <a:endParaRPr kumimoji="1" lang="en-US" altLang="ko-KR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90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(140 * 180)</a:t>
              </a:r>
              <a:endParaRPr kumimoji="1" lang="ko-KR" altLang="en-US" sz="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cxnSp>
          <p:nvCxnSpPr>
            <p:cNvPr id="58" name="직선 연결선 31"/>
            <p:cNvCxnSpPr/>
            <p:nvPr/>
          </p:nvCxnSpPr>
          <p:spPr>
            <a:xfrm>
              <a:off x="795060" y="2292381"/>
              <a:ext cx="3695202" cy="2490761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32"/>
            <p:cNvCxnSpPr/>
            <p:nvPr/>
          </p:nvCxnSpPr>
          <p:spPr>
            <a:xfrm flipH="1">
              <a:off x="795060" y="2303588"/>
              <a:ext cx="3695202" cy="2493564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/>
          <p:cNvSpPr/>
          <p:nvPr/>
        </p:nvSpPr>
        <p:spPr>
          <a:xfrm>
            <a:off x="5848985" y="5478780"/>
            <a:ext cx="1280160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Purchase</a:t>
            </a:r>
            <a:endParaRPr lang="en-US" altLang="zh-CN" sz="800"/>
          </a:p>
        </p:txBody>
      </p:sp>
      <p:sp>
        <p:nvSpPr>
          <p:cNvPr id="62" name="矩形 61"/>
          <p:cNvSpPr/>
          <p:nvPr/>
        </p:nvSpPr>
        <p:spPr>
          <a:xfrm>
            <a:off x="7128510" y="3679190"/>
            <a:ext cx="1109345" cy="305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Movie Name</a:t>
            </a:r>
            <a:endParaRPr lang="en-US" altLang="zh-CN" sz="1000"/>
          </a:p>
        </p:txBody>
      </p:sp>
      <p:sp>
        <p:nvSpPr>
          <p:cNvPr id="63" name="矩形 62"/>
          <p:cNvSpPr/>
          <p:nvPr/>
        </p:nvSpPr>
        <p:spPr>
          <a:xfrm>
            <a:off x="7129145" y="3987165"/>
            <a:ext cx="1108710" cy="29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$ 45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29780" y="4284345"/>
            <a:ext cx="1108075" cy="118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movie</a:t>
            </a:r>
            <a:endParaRPr lang="en-US" altLang="zh-CN" sz="800">
              <a:sym typeface="+mn-ea"/>
            </a:endParaRPr>
          </a:p>
          <a:p>
            <a:pPr algn="ctr"/>
            <a:endParaRPr lang="en-US" altLang="zh-CN" sz="800">
              <a:sym typeface="+mn-ea"/>
            </a:endParaRPr>
          </a:p>
          <a:p>
            <a:pPr algn="ctr"/>
            <a:r>
              <a:rPr lang="en-US" altLang="zh-CN" sz="800">
                <a:sym typeface="+mn-ea"/>
              </a:rPr>
              <a:t>introduction</a:t>
            </a:r>
            <a:endParaRPr lang="en-US" altLang="zh-CN" sz="800"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173595" y="5532755"/>
            <a:ext cx="1064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accent1">
                    <a:lumMod val="75000"/>
                  </a:schemeClr>
                </a:solidFill>
              </a:rPr>
              <a:t>more&gt;&gt;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직사각형 246"/>
          <p:cNvSpPr/>
          <p:nvPr/>
        </p:nvSpPr>
        <p:spPr>
          <a:xfrm>
            <a:off x="2897823" y="308991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L1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7" name="표 20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59508" y="3015298"/>
          <a:ext cx="2117725" cy="1055370"/>
        </p:xfrm>
        <a:graphic>
          <a:graphicData uri="http://schemas.openxmlformats.org/drawingml/2006/table">
            <a:tbl>
              <a:tblPr/>
              <a:tblGrid>
                <a:gridCol w="208280"/>
                <a:gridCol w="1909445"/>
              </a:tblGrid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L2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-query seats state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L3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buy result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showing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coming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L6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login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L7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home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219" name="그룹 78"/>
          <p:cNvGrpSpPr/>
          <p:nvPr/>
        </p:nvGrpSpPr>
        <p:grpSpPr>
          <a:xfrm>
            <a:off x="828040" y="455295"/>
            <a:ext cx="7489190" cy="548005"/>
            <a:chOff x="211872" y="616859"/>
            <a:chExt cx="7277101" cy="625600"/>
          </a:xfrm>
        </p:grpSpPr>
        <p:sp>
          <p:nvSpPr>
            <p:cNvPr id="36" name="직사각형 79"/>
            <p:cNvSpPr/>
            <p:nvPr/>
          </p:nvSpPr>
          <p:spPr>
            <a:xfrm>
              <a:off x="211872" y="616859"/>
              <a:ext cx="7277101" cy="6256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1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ko-KR" altLang="en-US" sz="815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7" name="직사각형 80"/>
            <p:cNvSpPr/>
            <p:nvPr/>
          </p:nvSpPr>
          <p:spPr>
            <a:xfrm>
              <a:off x="211872" y="983106"/>
              <a:ext cx="7277101" cy="25935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   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Showing                    </a:t>
              </a: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Coming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</a:t>
              </a:r>
              <a:endParaRPr kumimoji="0" lang="ko-KR" altLang="en-US" sz="1200" b="1" i="0" u="none" strike="noStrike" kern="1200" cap="none" spc="-45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8" name="직사각형 10"/>
            <p:cNvSpPr/>
            <p:nvPr/>
          </p:nvSpPr>
          <p:spPr>
            <a:xfrm>
              <a:off x="3381383" y="741278"/>
              <a:ext cx="3386530" cy="122667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Yanlin Wu</a:t>
              </a: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 [2019-10-31]</a:t>
              </a:r>
              <a:endPara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grpSp>
          <p:nvGrpSpPr>
            <p:cNvPr id="39" name="그룹 105"/>
            <p:cNvGrpSpPr/>
            <p:nvPr/>
          </p:nvGrpSpPr>
          <p:grpSpPr>
            <a:xfrm>
              <a:off x="273866" y="736844"/>
              <a:ext cx="1216548" cy="373017"/>
              <a:chOff x="2855159" y="4644987"/>
              <a:chExt cx="1353303" cy="269914"/>
            </a:xfrm>
            <a:solidFill>
              <a:schemeClr val="bg1"/>
            </a:solidFill>
          </p:grpSpPr>
          <p:sp>
            <p:nvSpPr>
              <p:cNvPr id="42" name="직사각형 92"/>
              <p:cNvSpPr/>
              <p:nvPr/>
            </p:nvSpPr>
            <p:spPr>
              <a:xfrm>
                <a:off x="2855159" y="4644987"/>
                <a:ext cx="1353303" cy="269914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5" rIns="32655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ko-KR" sz="815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" panose="020B0503020000020004" charset="-127"/>
                    <a:ea typeface="Malgun Gothic" panose="020B0503020000020004" charset="-127"/>
                    <a:cs typeface="+mn-cs"/>
                  </a:rPr>
                  <a:t>logo</a:t>
                </a:r>
                <a:endParaRPr kumimoji="0" lang="en-US" altLang="ko-KR" sz="81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endParaRPr>
              </a:p>
            </p:txBody>
          </p:sp>
          <p:cxnSp>
            <p:nvCxnSpPr>
              <p:cNvPr id="43" name="직선 연결선 93"/>
              <p:cNvCxnSpPr/>
              <p:nvPr/>
            </p:nvCxnSpPr>
            <p:spPr>
              <a:xfrm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4"/>
              <p:cNvCxnSpPr/>
              <p:nvPr/>
            </p:nvCxnSpPr>
            <p:spPr>
              <a:xfrm flipV="1"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91"/>
            <p:cNvCxnSpPr/>
            <p:nvPr/>
          </p:nvCxnSpPr>
          <p:spPr bwMode="auto">
            <a:xfrm rot="16200000" flipH="1">
              <a:off x="3663135" y="832429"/>
              <a:ext cx="35048" cy="42003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11"/>
            <p:cNvSpPr/>
            <p:nvPr/>
          </p:nvSpPr>
          <p:spPr>
            <a:xfrm>
              <a:off x="6753912" y="736021"/>
              <a:ext cx="670305" cy="1349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Logout</a:t>
              </a:r>
              <a:endParaRPr kumimoji="0" lang="ko-KR" altLang="en-US" sz="72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</p:grpSp>
      <p:sp>
        <p:nvSpPr>
          <p:cNvPr id="131" name="직사각형 246"/>
          <p:cNvSpPr/>
          <p:nvPr/>
        </p:nvSpPr>
        <p:spPr>
          <a:xfrm>
            <a:off x="35867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L4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2" name="직사각형 246"/>
          <p:cNvSpPr/>
          <p:nvPr/>
        </p:nvSpPr>
        <p:spPr>
          <a:xfrm>
            <a:off x="52631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L5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6" name="직사각형 246"/>
          <p:cNvSpPr/>
          <p:nvPr/>
        </p:nvSpPr>
        <p:spPr>
          <a:xfrm>
            <a:off x="7535863" y="52260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L6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7" name="직사각형 246"/>
          <p:cNvSpPr/>
          <p:nvPr/>
        </p:nvSpPr>
        <p:spPr>
          <a:xfrm>
            <a:off x="1794193" y="64706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L7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040" y="1149350"/>
            <a:ext cx="2349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Movie Name 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891540" y="1682750"/>
            <a:ext cx="67887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Price：                    Type：                       Director：                       Lead：</a:t>
            </a:r>
            <a:endParaRPr lang="zh-CN" altLang="en-US" sz="1600"/>
          </a:p>
        </p:txBody>
      </p:sp>
      <p:cxnSp>
        <p:nvCxnSpPr>
          <p:cNvPr id="12" name="直接连接符 11"/>
          <p:cNvCxnSpPr/>
          <p:nvPr/>
        </p:nvCxnSpPr>
        <p:spPr>
          <a:xfrm>
            <a:off x="828040" y="2188210"/>
            <a:ext cx="7404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89940" y="2330450"/>
            <a:ext cx="8153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Date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1514475" y="2406650"/>
            <a:ext cx="144780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2776220" y="2426335"/>
            <a:ext cx="168910" cy="1289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83560" y="2306320"/>
            <a:ext cx="10864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Cinema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4062095" y="2382520"/>
            <a:ext cx="1376045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247640" y="2402205"/>
            <a:ext cx="168910" cy="1289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39105" y="2282825"/>
            <a:ext cx="8299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Time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6263640" y="2359025"/>
            <a:ext cx="1220470" cy="21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7304405" y="2378710"/>
            <a:ext cx="168910" cy="1289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47459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3654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19214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5028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1223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26783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1454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97268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33463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690235" y="407098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47459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83654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19214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55028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91223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26783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61454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97268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3463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690235" y="45180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47459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83654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9214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55028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91223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26783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61454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7268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33463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690235" y="492950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7459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83654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9214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55028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91223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26783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61454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97268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33463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690235" y="537654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47459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83654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19214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55028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91223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26783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61454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97268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33463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690235" y="576262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863090" y="2908935"/>
            <a:ext cx="279400" cy="27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2218055" y="2879725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Can</a:t>
            </a:r>
            <a:endParaRPr lang="en-US" sz="1600"/>
          </a:p>
        </p:txBody>
      </p:sp>
      <p:sp>
        <p:nvSpPr>
          <p:cNvPr id="87" name="矩形 86"/>
          <p:cNvSpPr/>
          <p:nvPr/>
        </p:nvSpPr>
        <p:spPr>
          <a:xfrm>
            <a:off x="3708400" y="2910205"/>
            <a:ext cx="279400" cy="279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4063365" y="2880995"/>
            <a:ext cx="1018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/>
              <a:t>Selecting</a:t>
            </a:r>
            <a:endParaRPr lang="en-US" sz="1600"/>
          </a:p>
        </p:txBody>
      </p:sp>
      <p:sp>
        <p:nvSpPr>
          <p:cNvPr id="89" name="矩形 88"/>
          <p:cNvSpPr/>
          <p:nvPr/>
        </p:nvSpPr>
        <p:spPr>
          <a:xfrm>
            <a:off x="5961380" y="2880995"/>
            <a:ext cx="279400" cy="279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6316345" y="2851785"/>
            <a:ext cx="9734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/>
              <a:t>Selected</a:t>
            </a:r>
            <a:endParaRPr lang="en-US" sz="1600"/>
          </a:p>
        </p:txBody>
      </p:sp>
      <p:sp>
        <p:nvSpPr>
          <p:cNvPr id="91" name="矩形 90"/>
          <p:cNvSpPr/>
          <p:nvPr/>
        </p:nvSpPr>
        <p:spPr>
          <a:xfrm>
            <a:off x="2486025" y="3388995"/>
            <a:ext cx="3268345" cy="79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408045" y="3541395"/>
            <a:ext cx="1560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/>
              <a:t>Screen Center</a:t>
            </a:r>
            <a:endParaRPr lang="en-US" sz="1600" b="1"/>
          </a:p>
        </p:txBody>
      </p:sp>
      <p:sp>
        <p:nvSpPr>
          <p:cNvPr id="93" name="矩形 92"/>
          <p:cNvSpPr/>
          <p:nvPr/>
        </p:nvSpPr>
        <p:spPr>
          <a:xfrm>
            <a:off x="3078480" y="6207760"/>
            <a:ext cx="2173605" cy="352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Enter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7710805" y="2346960"/>
            <a:ext cx="632460" cy="23939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query</a:t>
            </a:r>
            <a:endParaRPr lang="en-US" altLang="zh-CN" sz="1200"/>
          </a:p>
        </p:txBody>
      </p:sp>
      <p:sp>
        <p:nvSpPr>
          <p:cNvPr id="6" name="직사각형 246"/>
          <p:cNvSpPr/>
          <p:nvPr/>
        </p:nvSpPr>
        <p:spPr>
          <a:xfrm>
            <a:off x="8412798" y="236474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L3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8" name="직사각형 246"/>
          <p:cNvSpPr/>
          <p:nvPr/>
        </p:nvSpPr>
        <p:spPr>
          <a:xfrm>
            <a:off x="4614228" y="628904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L2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7" name="표 20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58138" y="1701483"/>
          <a:ext cx="2117725" cy="1231265"/>
        </p:xfrm>
        <a:graphic>
          <a:graphicData uri="http://schemas.openxmlformats.org/drawingml/2006/table">
            <a:tbl>
              <a:tblPr/>
              <a:tblGrid>
                <a:gridCol w="208280"/>
                <a:gridCol w="1909445"/>
              </a:tblGrid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-go to purchase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showing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Malgun Gothic" panose="020B0503020000020004" charset="-127"/>
                          <a:ea typeface="Malgun Gothic" panose="020B0503020000020004" charset="-127"/>
                          <a:sym typeface="+mn-ea"/>
                        </a:rPr>
                        <a:t>go to coming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L6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login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5895">
                <a:tc>
                  <a:txBody>
                    <a:bodyPr/>
                    <a:p>
                      <a:pPr algn="ctr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L7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0" marR="0" marT="32654" marB="32654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latinLnBrk="1">
                        <a:spcBef>
                          <a:spcPts val="100"/>
                        </a:spcBef>
                        <a:spcAft>
                          <a:spcPts val="100"/>
                        </a:spcAft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Malgun Gothic" panose="020B0503020000020004" charset="-127"/>
                          <a:ea typeface="Malgun Gothic" panose="020B0503020000020004" charset="-127"/>
                        </a:rPr>
                        <a:t>-go to home page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Malgun Gothic" panose="020B0503020000020004" charset="-127"/>
                        <a:ea typeface="Malgun Gothic" panose="020B0503020000020004" charset="-127"/>
                      </a:endParaRPr>
                    </a:p>
                  </a:txBody>
                  <a:tcPr marL="32646" marR="32646" marT="32654" marB="3265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219" name="그룹 78"/>
          <p:cNvGrpSpPr/>
          <p:nvPr/>
        </p:nvGrpSpPr>
        <p:grpSpPr>
          <a:xfrm>
            <a:off x="828040" y="455295"/>
            <a:ext cx="7489190" cy="548005"/>
            <a:chOff x="211872" y="616859"/>
            <a:chExt cx="7277101" cy="625600"/>
          </a:xfrm>
        </p:grpSpPr>
        <p:sp>
          <p:nvSpPr>
            <p:cNvPr id="36" name="직사각형 79"/>
            <p:cNvSpPr/>
            <p:nvPr/>
          </p:nvSpPr>
          <p:spPr>
            <a:xfrm>
              <a:off x="211872" y="616859"/>
              <a:ext cx="7277101" cy="6256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1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ko-KR" altLang="en-US" sz="815" b="0" i="0" u="none" strike="noStrike" kern="120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7" name="직사각형 80"/>
            <p:cNvSpPr/>
            <p:nvPr/>
          </p:nvSpPr>
          <p:spPr>
            <a:xfrm>
              <a:off x="211872" y="983106"/>
              <a:ext cx="7277101" cy="25935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66" rIns="0" bIns="3266" anchor="ctr"/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   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Showing                    </a:t>
              </a:r>
              <a:r>
                <a:rPr lang="en-US" altLang="ko-KR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Coming     </a:t>
              </a:r>
              <a:r>
                <a:rPr lang="ko-KR" altLang="en-US" sz="1200" b="1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sym typeface="+mn-ea"/>
                </a:rPr>
                <a:t>   </a:t>
              </a:r>
              <a:endParaRPr kumimoji="0" lang="ko-KR" altLang="en-US" sz="1200" b="1" i="0" u="none" strike="noStrike" kern="1200" cap="none" spc="-45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sp>
          <p:nvSpPr>
            <p:cNvPr id="38" name="직사각형 10"/>
            <p:cNvSpPr/>
            <p:nvPr/>
          </p:nvSpPr>
          <p:spPr>
            <a:xfrm>
              <a:off x="3381383" y="741278"/>
              <a:ext cx="3386530" cy="122667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Yanlin Wu</a:t>
              </a: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 [2019-10-31]</a:t>
              </a:r>
              <a:endParaRPr kumimoji="0" lang="ko-KR" altLang="en-US" sz="7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  <p:grpSp>
          <p:nvGrpSpPr>
            <p:cNvPr id="39" name="그룹 105"/>
            <p:cNvGrpSpPr/>
            <p:nvPr/>
          </p:nvGrpSpPr>
          <p:grpSpPr>
            <a:xfrm>
              <a:off x="273866" y="736844"/>
              <a:ext cx="1216548" cy="373017"/>
              <a:chOff x="2855159" y="4644987"/>
              <a:chExt cx="1353303" cy="269914"/>
            </a:xfrm>
            <a:solidFill>
              <a:schemeClr val="bg1"/>
            </a:solidFill>
          </p:grpSpPr>
          <p:sp>
            <p:nvSpPr>
              <p:cNvPr id="42" name="직사각형 92"/>
              <p:cNvSpPr/>
              <p:nvPr/>
            </p:nvSpPr>
            <p:spPr>
              <a:xfrm>
                <a:off x="2855159" y="4644987"/>
                <a:ext cx="1353303" cy="269914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655" rIns="32655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ko-KR" sz="815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lgun Gothic" panose="020B0503020000020004" charset="-127"/>
                    <a:ea typeface="Malgun Gothic" panose="020B0503020000020004" charset="-127"/>
                    <a:cs typeface="+mn-cs"/>
                  </a:rPr>
                  <a:t>logo</a:t>
                </a:r>
                <a:endParaRPr kumimoji="0" lang="en-US" altLang="ko-KR" sz="81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endParaRPr>
              </a:p>
            </p:txBody>
          </p:sp>
          <p:cxnSp>
            <p:nvCxnSpPr>
              <p:cNvPr id="43" name="직선 연결선 93"/>
              <p:cNvCxnSpPr/>
              <p:nvPr/>
            </p:nvCxnSpPr>
            <p:spPr>
              <a:xfrm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4"/>
              <p:cNvCxnSpPr/>
              <p:nvPr/>
            </p:nvCxnSpPr>
            <p:spPr>
              <a:xfrm flipV="1">
                <a:off x="2855159" y="4648708"/>
                <a:ext cx="1353303" cy="266192"/>
              </a:xfrm>
              <a:prstGeom prst="line">
                <a:avLst/>
              </a:prstGeom>
              <a:grp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91"/>
            <p:cNvCxnSpPr/>
            <p:nvPr/>
          </p:nvCxnSpPr>
          <p:spPr bwMode="auto">
            <a:xfrm rot="16200000" flipH="1">
              <a:off x="3663135" y="832429"/>
              <a:ext cx="35048" cy="42003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11"/>
            <p:cNvSpPr/>
            <p:nvPr/>
          </p:nvSpPr>
          <p:spPr>
            <a:xfrm>
              <a:off x="6753912" y="736021"/>
              <a:ext cx="670305" cy="1349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655" rIns="3265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725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+mn-cs"/>
                </a:rPr>
                <a:t>Logout</a:t>
              </a:r>
              <a:endParaRPr kumimoji="0" lang="ko-KR" altLang="en-US" sz="72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endParaRPr>
            </a:p>
          </p:txBody>
        </p:sp>
      </p:grpSp>
      <p:sp>
        <p:nvSpPr>
          <p:cNvPr id="131" name="직사각형 246"/>
          <p:cNvSpPr/>
          <p:nvPr/>
        </p:nvSpPr>
        <p:spPr>
          <a:xfrm>
            <a:off x="35867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L4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2" name="직사각형 246"/>
          <p:cNvSpPr/>
          <p:nvPr/>
        </p:nvSpPr>
        <p:spPr>
          <a:xfrm>
            <a:off x="5263198" y="775970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L5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6" name="직사각형 246"/>
          <p:cNvSpPr/>
          <p:nvPr/>
        </p:nvSpPr>
        <p:spPr>
          <a:xfrm>
            <a:off x="7535863" y="52260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L6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137" name="직사각형 246"/>
          <p:cNvSpPr/>
          <p:nvPr/>
        </p:nvSpPr>
        <p:spPr>
          <a:xfrm>
            <a:off x="1794193" y="64706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L7</a:t>
            </a:r>
            <a:endParaRPr kumimoji="0" lang="ko-KR" altLang="en-US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2850" y="1333500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purchase result</a:t>
            </a:r>
            <a:endParaRPr lang="en-US" altLang="zh-CN"/>
          </a:p>
        </p:txBody>
      </p:sp>
      <p:sp>
        <p:nvSpPr>
          <p:cNvPr id="93" name="矩形 92"/>
          <p:cNvSpPr/>
          <p:nvPr/>
        </p:nvSpPr>
        <p:spPr>
          <a:xfrm>
            <a:off x="3587115" y="2035810"/>
            <a:ext cx="2173605" cy="352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Back</a:t>
            </a:r>
            <a:endParaRPr lang="en-US" altLang="zh-CN" sz="1200"/>
          </a:p>
        </p:txBody>
      </p:sp>
      <p:sp>
        <p:nvSpPr>
          <p:cNvPr id="5" name="직사각형 246"/>
          <p:cNvSpPr/>
          <p:nvPr/>
        </p:nvSpPr>
        <p:spPr>
          <a:xfrm>
            <a:off x="5333048" y="2116455"/>
            <a:ext cx="174625" cy="19050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266" rIns="0" bIns="3266" anchor="ctr"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725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+mn-cs"/>
              </a:rPr>
              <a:t>L1</a:t>
            </a:r>
            <a:endParaRPr kumimoji="0" lang="en-US" altLang="ko-KR" sz="725" b="1" i="0" u="none" strike="noStrike" kern="1200" cap="none" spc="-4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charset="-127"/>
              <a:ea typeface="Malgun Gothic" panose="020B0503020000020004" charset="-127"/>
              <a:cs typeface="+mn-cs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UNIT_TABLE_BEAUTIFY" val="smartTable{9a9b81e0-f736-4f98-b275-c21cd3ff8484}"/>
</p:tagLst>
</file>

<file path=ppt/tags/tag64.xml><?xml version="1.0" encoding="utf-8"?>
<p:tagLst xmlns:p="http://schemas.openxmlformats.org/presentationml/2006/main">
  <p:tag name="KSO_WM_UNIT_TABLE_BEAUTIFY" val="smartTable{30507f7a-5b12-439f-bd45-eedd943efdad}"/>
</p:tagLst>
</file>

<file path=ppt/tags/tag65.xml><?xml version="1.0" encoding="utf-8"?>
<p:tagLst xmlns:p="http://schemas.openxmlformats.org/presentationml/2006/main">
  <p:tag name="KSO_WM_UNIT_TABLE_BEAUTIFY" val="smartTable{0be4a5a5-97b8-4b4e-b6ba-246c9a1de91b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3530</Words>
  <Application>WPS 演示</Application>
  <PresentationFormat>宽屏</PresentationFormat>
  <Paragraphs>705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나눔고딕 ExtraBold</vt:lpstr>
      <vt:lpstr>Adobe Myungjo Std M</vt:lpstr>
      <vt:lpstr>MS PGothic</vt:lpstr>
      <vt:lpstr>微软雅黑</vt:lpstr>
      <vt:lpstr>Malgun Gothic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Sgl</cp:lastModifiedBy>
  <cp:revision>51</cp:revision>
  <dcterms:created xsi:type="dcterms:W3CDTF">2019-06-19T02:08:00Z</dcterms:created>
  <dcterms:modified xsi:type="dcterms:W3CDTF">2019-12-13T12:39:32Z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