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DF93-4F69-4741-B002-9919783A6EE0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B822-0E62-4C53-9B09-AC7B7890F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03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DF93-4F69-4741-B002-9919783A6EE0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B822-0E62-4C53-9B09-AC7B7890F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8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DF93-4F69-4741-B002-9919783A6EE0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B822-0E62-4C53-9B09-AC7B7890F9F8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0672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DF93-4F69-4741-B002-9919783A6EE0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B822-0E62-4C53-9B09-AC7B7890F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604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DF93-4F69-4741-B002-9919783A6EE0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B822-0E62-4C53-9B09-AC7B7890F9F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1450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DF93-4F69-4741-B002-9919783A6EE0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B822-0E62-4C53-9B09-AC7B7890F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277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DF93-4F69-4741-B002-9919783A6EE0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B822-0E62-4C53-9B09-AC7B7890F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228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DF93-4F69-4741-B002-9919783A6EE0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B822-0E62-4C53-9B09-AC7B7890F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0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DF93-4F69-4741-B002-9919783A6EE0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B822-0E62-4C53-9B09-AC7B7890F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03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DF93-4F69-4741-B002-9919783A6EE0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B822-0E62-4C53-9B09-AC7B7890F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84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DF93-4F69-4741-B002-9919783A6EE0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B822-0E62-4C53-9B09-AC7B7890F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06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DF93-4F69-4741-B002-9919783A6EE0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B822-0E62-4C53-9B09-AC7B7890F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15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DF93-4F69-4741-B002-9919783A6EE0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B822-0E62-4C53-9B09-AC7B7890F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22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DF93-4F69-4741-B002-9919783A6EE0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B822-0E62-4C53-9B09-AC7B7890F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28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DF93-4F69-4741-B002-9919783A6EE0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B822-0E62-4C53-9B09-AC7B7890F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30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DF93-4F69-4741-B002-9919783A6EE0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B822-0E62-4C53-9B09-AC7B7890F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89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0DF93-4F69-4741-B002-9919783A6EE0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BCB822-0E62-4C53-9B09-AC7B7890F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2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76158" y="1517843"/>
            <a:ext cx="7766936" cy="1646302"/>
          </a:xfrm>
        </p:spPr>
        <p:txBody>
          <a:bodyPr/>
          <a:lstStyle/>
          <a:p>
            <a:pPr algn="l"/>
            <a:r>
              <a:rPr lang="ru-RU" dirty="0" smtClean="0"/>
              <a:t>Проект</a:t>
            </a:r>
            <a:r>
              <a:rPr lang="en-US" dirty="0" smtClean="0"/>
              <a:t>: </a:t>
            </a:r>
            <a:r>
              <a:rPr lang="ru-RU" dirty="0" smtClean="0"/>
              <a:t>Мини-игра </a:t>
            </a:r>
            <a:r>
              <a:rPr lang="en-US" dirty="0" smtClean="0"/>
              <a:t>Purple Dungeon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5164" y="4559686"/>
            <a:ext cx="7766936" cy="1508605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Выполнил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 err="1" smtClean="0"/>
              <a:t>Шестернев</a:t>
            </a:r>
            <a:r>
              <a:rPr lang="ru-RU" dirty="0" smtClean="0"/>
              <a:t> Н.К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4" y="3854451"/>
            <a:ext cx="4156363" cy="228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Смысл и польза от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9877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/>
              <a:t>Цели при написании проекта</a:t>
            </a:r>
            <a:r>
              <a:rPr lang="en-US" sz="2800" dirty="0" smtClean="0"/>
              <a:t>:</a:t>
            </a:r>
          </a:p>
          <a:p>
            <a:r>
              <a:rPr lang="ru-RU" dirty="0" smtClean="0"/>
              <a:t>Понять и освоить на практике что такое класс объекта в </a:t>
            </a:r>
            <a:r>
              <a:rPr lang="en-US" dirty="0" smtClean="0"/>
              <a:t>Python</a:t>
            </a:r>
            <a:r>
              <a:rPr lang="ru-RU" dirty="0" smtClean="0"/>
              <a:t>, принцип наследования и закрепить все полученные знания и навыки</a:t>
            </a:r>
          </a:p>
          <a:p>
            <a:r>
              <a:rPr lang="ru-RU" dirty="0" smtClean="0"/>
              <a:t>Подготовить финальный проект для аттестации по курсу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61" y="3639157"/>
            <a:ext cx="6733308" cy="24879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50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Успешная сдача проекта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45" y="2012807"/>
            <a:ext cx="6271491" cy="3881437"/>
          </a:xfrm>
        </p:spPr>
      </p:pic>
    </p:spTree>
    <p:extLst>
      <p:ext uri="{BB962C8B-B14F-4D97-AF65-F5344CB8AC3E}">
        <p14:creationId xmlns:p14="http://schemas.microsoft.com/office/powerpoint/2010/main" val="183798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и начало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3699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Изучая модуль </a:t>
            </a:r>
            <a:r>
              <a:rPr lang="en-US" sz="2800" dirty="0" smtClean="0"/>
              <a:t>Turtle</a:t>
            </a:r>
            <a:r>
              <a:rPr lang="ru-RU" sz="2800" dirty="0"/>
              <a:t> </a:t>
            </a:r>
            <a:r>
              <a:rPr lang="ru-RU" sz="2800" dirty="0" smtClean="0"/>
              <a:t>я понял что он очень много функционален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78" y="3223491"/>
            <a:ext cx="3720503" cy="24384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435" y="3223491"/>
            <a:ext cx="4369493" cy="24060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71931" y="5661891"/>
            <a:ext cx="3212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Написал свой </a:t>
            </a:r>
            <a:r>
              <a:rPr lang="en-US" sz="1600" dirty="0"/>
              <a:t>Paint</a:t>
            </a: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735780" y="5661891"/>
            <a:ext cx="3212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Игра </a:t>
            </a:r>
            <a:r>
              <a:rPr lang="en-US" sz="1600" dirty="0" smtClean="0"/>
              <a:t>“ Turtle run ”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1638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игрового поля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Игровое поле состоит из лабиринта, в котором находятся порталы и монеты.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Первым делом нужно было придумать общий дизайн и схему самого лабиринта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71" y="3348500"/>
            <a:ext cx="3943350" cy="1504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3348500"/>
            <a:ext cx="3771168" cy="1504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58596" y="4898973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Игра </a:t>
            </a:r>
            <a:r>
              <a:rPr lang="en-US" dirty="0" smtClean="0"/>
              <a:t>Pac-Man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870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Лабиринт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367" y="877455"/>
            <a:ext cx="3127987" cy="47936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03563" y="4729017"/>
            <a:ext cx="4624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Всего 95 кубов 20х20 пикселей</a:t>
            </a:r>
            <a:endParaRPr lang="ru-RU" sz="2400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2" y="1930400"/>
            <a:ext cx="5305425" cy="1857375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5231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Монеты и порталы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9800" y="159717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монет и порталов нужно было сделать те же процедуры что и с частями лабиринта, а именно, прописать класс об</a:t>
            </a:r>
            <a:r>
              <a:rPr lang="ru-RU" dirty="0"/>
              <a:t>ъ</a:t>
            </a:r>
            <a:r>
              <a:rPr lang="ru-RU" dirty="0" smtClean="0"/>
              <a:t>екта, задать координаты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00" y="2570451"/>
            <a:ext cx="5314950" cy="3324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925" y="2570451"/>
            <a:ext cx="2957368" cy="13430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0201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Коллизия препятствий, объектов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9970" y="151404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Самый сложный этап работы так как от правильного взаимодействия зависит то будет ли стена тормозить игрока, сможет ли игрок подобрать монеты и будут ли порталы работать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9" y="2613889"/>
            <a:ext cx="6594764" cy="37776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8453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на коллизию и движение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85" y="1930400"/>
            <a:ext cx="7639050" cy="3876675"/>
          </a:xfrm>
        </p:spPr>
      </p:pic>
    </p:spTree>
    <p:extLst>
      <p:ext uri="{BB962C8B-B14F-4D97-AF65-F5344CB8AC3E}">
        <p14:creationId xmlns:p14="http://schemas.microsoft.com/office/powerpoint/2010/main" val="35086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172</Words>
  <Application>Microsoft Office PowerPoint</Application>
  <PresentationFormat>Широкоэкранный</PresentationFormat>
  <Paragraphs>28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Аспект</vt:lpstr>
      <vt:lpstr>Проект: Мини-игра Purple Dungeon</vt:lpstr>
      <vt:lpstr>Смысл и польза от проекта</vt:lpstr>
      <vt:lpstr>Успешная сдача проекта</vt:lpstr>
      <vt:lpstr>Идея и начало работы</vt:lpstr>
      <vt:lpstr>Создание игрового поля</vt:lpstr>
      <vt:lpstr>Лабиринт</vt:lpstr>
      <vt:lpstr>Монеты и порталы</vt:lpstr>
      <vt:lpstr>Коллизия препятствий, объектов </vt:lpstr>
      <vt:lpstr>Проверка на коллизию и движение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игра Purple Dungeon</dc:title>
  <dc:creator>RePack by Diakov</dc:creator>
  <cp:lastModifiedBy>RePack by Diakov</cp:lastModifiedBy>
  <cp:revision>13</cp:revision>
  <dcterms:created xsi:type="dcterms:W3CDTF">2023-12-14T13:04:55Z</dcterms:created>
  <dcterms:modified xsi:type="dcterms:W3CDTF">2023-12-15T08:22:14Z</dcterms:modified>
</cp:coreProperties>
</file>