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grandir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https://github.com/Nan3-1/BookReviewSite" TargetMode="External" Type="http://schemas.openxmlformats.org/officeDocument/2006/relationships/hyperlink"/><Relationship Id="rId4" Target="../media/image2.gif" Type="http://schemas.openxmlformats.org/officeDocument/2006/relationships/image"/><Relationship Id="rId5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18" Target="../media/image1.gif" Type="http://schemas.openxmlformats.org/officeDocument/2006/relationships/image"/><Relationship Id="rId19" Target="../media/image20.gif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0.gif" Type="http://schemas.openxmlformats.org/officeDocument/2006/relationships/image"/><Relationship Id="rId7" Target="../media/image21.gif" Type="http://schemas.openxmlformats.org/officeDocument/2006/relationships/image"/><Relationship Id="rId8" Target="../media/image22.gif" Type="http://schemas.openxmlformats.org/officeDocument/2006/relationships/image"/><Relationship Id="rId9" Target="../media/image1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2.gif" Type="http://schemas.openxmlformats.org/officeDocument/2006/relationships/image"/><Relationship Id="rId7" Target="../media/image23.gif" Type="http://schemas.openxmlformats.org/officeDocument/2006/relationships/image"/><Relationship Id="rId8" Target="../media/image1.gif" Type="http://schemas.openxmlformats.org/officeDocument/2006/relationships/image"/><Relationship Id="rId9" Target="../media/image20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3.gif" Type="http://schemas.openxmlformats.org/officeDocument/2006/relationships/image"/><Relationship Id="rId7" Target="../media/image20.gif" Type="http://schemas.openxmlformats.org/officeDocument/2006/relationships/image"/><Relationship Id="rId8" Target="../media/image22.gif" Type="http://schemas.openxmlformats.org/officeDocument/2006/relationships/image"/><Relationship Id="rId9" Target="../media/image2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1.gif" Type="http://schemas.openxmlformats.org/officeDocument/2006/relationships/image"/><Relationship Id="rId7" Target="../media/image20.gif" Type="http://schemas.openxmlformats.org/officeDocument/2006/relationships/image"/><Relationship Id="rId8" Target="../media/image22.gif" Type="http://schemas.openxmlformats.org/officeDocument/2006/relationships/image"/><Relationship Id="rId9" Target="../media/image2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36.png" Type="http://schemas.openxmlformats.org/officeDocument/2006/relationships/image"/><Relationship Id="rId16" Target="../media/image37.svg" Type="http://schemas.openxmlformats.org/officeDocument/2006/relationships/image"/><Relationship Id="rId2" Target="../media/image21.gif" Type="http://schemas.openxmlformats.org/officeDocument/2006/relationships/image"/><Relationship Id="rId3" Target="../media/image20.gif" Type="http://schemas.openxmlformats.org/officeDocument/2006/relationships/image"/><Relationship Id="rId4" Target="../media/image22.gif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gif" Type="http://schemas.openxmlformats.org/officeDocument/2006/relationships/image"/><Relationship Id="rId3" Target="../media/image1.gif" Type="http://schemas.openxmlformats.org/officeDocument/2006/relationships/image"/><Relationship Id="rId4" Target="../media/image38.gif" Type="http://schemas.openxmlformats.org/officeDocument/2006/relationships/image"/><Relationship Id="rId5" Target="../media/image22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378222">
            <a:off x="5982109" y="775223"/>
            <a:ext cx="14167194" cy="12498070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name="TextBox 3" id="3"/>
          <p:cNvSpPr txBox="true"/>
          <p:nvPr/>
        </p:nvSpPr>
        <p:spPr>
          <a:xfrm rot="0">
            <a:off x="3000871" y="3560109"/>
            <a:ext cx="12286259" cy="211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67"/>
              </a:lnSpc>
            </a:pPr>
            <a:r>
              <a:rPr lang="en-US" sz="12425" u="sng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  <a:hlinkClick r:id="rId3" tooltip="https://github.com/Nan3-1/BookReviewSite"/>
              </a:rPr>
              <a:t>BookReviewSite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4599" y="1720757"/>
            <a:ext cx="1797669" cy="1851531"/>
          </a:xfrm>
          <a:custGeom>
            <a:avLst/>
            <a:gdLst/>
            <a:ahLst/>
            <a:cxnLst/>
            <a:rect r="r" b="b" t="t" l="l"/>
            <a:pathLst>
              <a:path h="1851531" w="1797669">
                <a:moveTo>
                  <a:pt x="0" y="0"/>
                </a:moveTo>
                <a:lnTo>
                  <a:pt x="1797669" y="0"/>
                </a:lnTo>
                <a:lnTo>
                  <a:pt x="1797669" y="1851532"/>
                </a:lnTo>
                <a:lnTo>
                  <a:pt x="0" y="1851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599" y="5458659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01760" y="6014973"/>
            <a:ext cx="807886" cy="656591"/>
          </a:xfrm>
          <a:custGeom>
            <a:avLst/>
            <a:gdLst/>
            <a:ahLst/>
            <a:cxnLst/>
            <a:rect r="r" b="b" t="t" l="l"/>
            <a:pathLst>
              <a:path h="656591" w="807886">
                <a:moveTo>
                  <a:pt x="0" y="0"/>
                </a:moveTo>
                <a:lnTo>
                  <a:pt x="807886" y="0"/>
                </a:lnTo>
                <a:lnTo>
                  <a:pt x="807886" y="656590"/>
                </a:lnTo>
                <a:lnTo>
                  <a:pt x="0" y="656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01760" y="2315850"/>
            <a:ext cx="661347" cy="661347"/>
          </a:xfrm>
          <a:custGeom>
            <a:avLst/>
            <a:gdLst/>
            <a:ahLst/>
            <a:cxnLst/>
            <a:rect r="r" b="b" t="t" l="l"/>
            <a:pathLst>
              <a:path h="661347" w="661347">
                <a:moveTo>
                  <a:pt x="0" y="0"/>
                </a:moveTo>
                <a:lnTo>
                  <a:pt x="661347" y="0"/>
                </a:lnTo>
                <a:lnTo>
                  <a:pt x="661347" y="661346"/>
                </a:lnTo>
                <a:lnTo>
                  <a:pt x="0" y="66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99894" y="1872208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57500" y="2320606"/>
            <a:ext cx="515722" cy="656591"/>
          </a:xfrm>
          <a:custGeom>
            <a:avLst/>
            <a:gdLst/>
            <a:ahLst/>
            <a:cxnLst/>
            <a:rect r="r" b="b" t="t" l="l"/>
            <a:pathLst>
              <a:path h="656591" w="515722">
                <a:moveTo>
                  <a:pt x="0" y="0"/>
                </a:moveTo>
                <a:lnTo>
                  <a:pt x="515722" y="0"/>
                </a:lnTo>
                <a:lnTo>
                  <a:pt x="515722" y="656590"/>
                </a:lnTo>
                <a:lnTo>
                  <a:pt x="0" y="656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72200" y="5458659"/>
            <a:ext cx="1797669" cy="1851531"/>
          </a:xfrm>
          <a:custGeom>
            <a:avLst/>
            <a:gdLst/>
            <a:ahLst/>
            <a:cxnLst/>
            <a:rect r="r" b="b" t="t" l="l"/>
            <a:pathLst>
              <a:path h="1851531" w="1797669">
                <a:moveTo>
                  <a:pt x="0" y="0"/>
                </a:moveTo>
                <a:lnTo>
                  <a:pt x="1797669" y="0"/>
                </a:lnTo>
                <a:lnTo>
                  <a:pt x="1797669" y="1851531"/>
                </a:lnTo>
                <a:lnTo>
                  <a:pt x="0" y="18515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98729" y="5833175"/>
            <a:ext cx="748986" cy="1020185"/>
          </a:xfrm>
          <a:custGeom>
            <a:avLst/>
            <a:gdLst/>
            <a:ahLst/>
            <a:cxnLst/>
            <a:rect r="r" b="b" t="t" l="l"/>
            <a:pathLst>
              <a:path h="1020185" w="748986">
                <a:moveTo>
                  <a:pt x="0" y="0"/>
                </a:moveTo>
                <a:lnTo>
                  <a:pt x="748986" y="0"/>
                </a:lnTo>
                <a:lnTo>
                  <a:pt x="748986" y="1020186"/>
                </a:lnTo>
                <a:lnTo>
                  <a:pt x="0" y="10201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07438" y="3546652"/>
            <a:ext cx="3318539" cy="153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Planning and Analysis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Topic Selection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073164" y="7790775"/>
            <a:ext cx="3318539" cy="1518069"/>
            <a:chOff x="0" y="0"/>
            <a:chExt cx="4424719" cy="202409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23825"/>
              <a:ext cx="4424719" cy="1349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Backend Development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73125"/>
              <a:ext cx="4424719" cy="550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611765" y="3725676"/>
            <a:ext cx="331853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Design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11765" y="7666950"/>
            <a:ext cx="3318539" cy="104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Frontend Development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8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2593193" y="7491165"/>
            <a:ext cx="8674222" cy="7652259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29209" y="-1179606"/>
            <a:ext cx="8674222" cy="765225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8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551138" y="-2831775"/>
            <a:ext cx="8674222" cy="765225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-1806151" y="6246285"/>
            <a:ext cx="5352514" cy="7410352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0177" y="3147786"/>
            <a:ext cx="1797669" cy="1851531"/>
          </a:xfrm>
          <a:custGeom>
            <a:avLst/>
            <a:gdLst/>
            <a:ahLst/>
            <a:cxnLst/>
            <a:rect r="r" b="b" t="t" l="l"/>
            <a:pathLst>
              <a:path h="1851531" w="1797669">
                <a:moveTo>
                  <a:pt x="0" y="0"/>
                </a:moveTo>
                <a:lnTo>
                  <a:pt x="1797668" y="0"/>
                </a:lnTo>
                <a:lnTo>
                  <a:pt x="1797668" y="1851532"/>
                </a:lnTo>
                <a:lnTo>
                  <a:pt x="0" y="1851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8338" y="3742879"/>
            <a:ext cx="661347" cy="661347"/>
          </a:xfrm>
          <a:custGeom>
            <a:avLst/>
            <a:gdLst/>
            <a:ahLst/>
            <a:cxnLst/>
            <a:rect r="r" b="b" t="t" l="l"/>
            <a:pathLst>
              <a:path h="661347" w="661347">
                <a:moveTo>
                  <a:pt x="0" y="0"/>
                </a:moveTo>
                <a:lnTo>
                  <a:pt x="661346" y="0"/>
                </a:lnTo>
                <a:lnTo>
                  <a:pt x="661346" y="661346"/>
                </a:lnTo>
                <a:lnTo>
                  <a:pt x="0" y="661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05617" y="3105274"/>
            <a:ext cx="3318539" cy="153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Planning and Analysis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Topic Selection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77925" y="5209479"/>
            <a:ext cx="7766205" cy="351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Planning and Analysis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Topic Selection: Book Review Web Application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Defining Main Goals and Functionalities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Analysis of User Needs and Expectations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6496547">
            <a:off x="-7361842" y="-3980189"/>
            <a:ext cx="15855538" cy="1464599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314038" y="7217178"/>
            <a:ext cx="8674222" cy="7652259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65941" y="3332558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8278" y="3903397"/>
            <a:ext cx="515722" cy="656591"/>
          </a:xfrm>
          <a:custGeom>
            <a:avLst/>
            <a:gdLst/>
            <a:ahLst/>
            <a:cxnLst/>
            <a:rect r="r" b="b" t="t" l="l"/>
            <a:pathLst>
              <a:path h="656591" w="515722">
                <a:moveTo>
                  <a:pt x="0" y="0"/>
                </a:moveTo>
                <a:lnTo>
                  <a:pt x="515722" y="0"/>
                </a:lnTo>
                <a:lnTo>
                  <a:pt x="515722" y="656591"/>
                </a:lnTo>
                <a:lnTo>
                  <a:pt x="0" y="656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25028" y="3779572"/>
            <a:ext cx="331853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25028" y="5449985"/>
            <a:ext cx="5633141" cy="2529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Creating a wireframe of the site in Figma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</a:p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Assigning roles and tasks (if it is a group project)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10081454">
            <a:off x="-3099852" y="-5398543"/>
            <a:ext cx="9456390" cy="972612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81891" y="3651849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599" y="4222688"/>
            <a:ext cx="807886" cy="656591"/>
          </a:xfrm>
          <a:custGeom>
            <a:avLst/>
            <a:gdLst/>
            <a:ahLst/>
            <a:cxnLst/>
            <a:rect r="r" b="b" t="t" l="l"/>
            <a:pathLst>
              <a:path h="656591" w="807886">
                <a:moveTo>
                  <a:pt x="0" y="0"/>
                </a:moveTo>
                <a:lnTo>
                  <a:pt x="807886" y="0"/>
                </a:lnTo>
                <a:lnTo>
                  <a:pt x="807886" y="656591"/>
                </a:lnTo>
                <a:lnTo>
                  <a:pt x="0" y="656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701524" y="3813391"/>
            <a:ext cx="3318539" cy="1518069"/>
            <a:chOff x="0" y="0"/>
            <a:chExt cx="4424719" cy="20240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4424719" cy="1349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Backend Development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473125"/>
              <a:ext cx="4424719" cy="550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049376" y="5326293"/>
            <a:ext cx="9499518" cy="451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Creating a Project with ASP.NET Core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Building Models and Controllers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Using Entity Framework to Connect to SQL Server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Implementing CRUD Operations (Create, Read, Edit, Delete)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2382270">
            <a:off x="-5275496" y="-6222457"/>
            <a:ext cx="11856282" cy="1219446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697092" y="-3418976"/>
            <a:ext cx="5352514" cy="741035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alphaModFix amt="50000"/>
          </a:blip>
          <a:srcRect l="0" t="0" r="0" b="0"/>
          <a:stretch>
            <a:fillRect/>
          </a:stretch>
        </p:blipFill>
        <p:spPr>
          <a:xfrm flipH="false" flipV="false" rot="-10513882">
            <a:off x="-2128889" y="8770397"/>
            <a:ext cx="10121943" cy="1776452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41784" y="3493278"/>
            <a:ext cx="1602216" cy="1650222"/>
          </a:xfrm>
          <a:custGeom>
            <a:avLst/>
            <a:gdLst/>
            <a:ahLst/>
            <a:cxnLst/>
            <a:rect r="r" b="b" t="t" l="l"/>
            <a:pathLst>
              <a:path h="1650222" w="1602216">
                <a:moveTo>
                  <a:pt x="0" y="0"/>
                </a:moveTo>
                <a:lnTo>
                  <a:pt x="1602216" y="0"/>
                </a:lnTo>
                <a:lnTo>
                  <a:pt x="1602216" y="1650222"/>
                </a:lnTo>
                <a:lnTo>
                  <a:pt x="0" y="1650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68399" y="3775998"/>
            <a:ext cx="748986" cy="1020185"/>
          </a:xfrm>
          <a:custGeom>
            <a:avLst/>
            <a:gdLst/>
            <a:ahLst/>
            <a:cxnLst/>
            <a:rect r="r" b="b" t="t" l="l"/>
            <a:pathLst>
              <a:path h="1020185" w="748986">
                <a:moveTo>
                  <a:pt x="0" y="0"/>
                </a:moveTo>
                <a:lnTo>
                  <a:pt x="748986" y="0"/>
                </a:lnTo>
                <a:lnTo>
                  <a:pt x="748986" y="1020185"/>
                </a:lnTo>
                <a:lnTo>
                  <a:pt x="0" y="1020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607332" y="5912815"/>
            <a:ext cx="8859549" cy="3994704"/>
            <a:chOff x="0" y="0"/>
            <a:chExt cx="11812732" cy="532627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11812732" cy="465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Building web pages with HTML/CSS/JavaScript</a:t>
              </a:r>
            </a:p>
            <a:p>
              <a:pPr algn="ctr">
                <a:lnSpc>
                  <a:spcPts val="3920"/>
                </a:lnSpc>
              </a:pPr>
            </a:p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Integrating login, registration, search and review forms</a:t>
              </a:r>
            </a:p>
            <a:p>
              <a:pPr algn="ctr">
                <a:lnSpc>
                  <a:spcPts val="3920"/>
                </a:lnSpc>
              </a:pPr>
            </a:p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Layout based on Figma design</a:t>
              </a:r>
            </a:p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775377"/>
              <a:ext cx="11812732" cy="550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864255" y="3242786"/>
            <a:ext cx="3318539" cy="104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Frontend Development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3868345" y="2359982"/>
            <a:ext cx="19770751" cy="1826253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alphaModFix amt="50000"/>
          </a:blip>
          <a:srcRect l="0" t="0" r="0" b="0"/>
          <a:stretch>
            <a:fillRect/>
          </a:stretch>
        </p:blipFill>
        <p:spPr>
          <a:xfrm flipH="false" flipV="false" rot="-677066">
            <a:off x="-3795221" y="-286693"/>
            <a:ext cx="9743013" cy="1709948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74786"/>
            <a:ext cx="678046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Our Team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228974" y="2577602"/>
            <a:ext cx="8487171" cy="1067097"/>
            <a:chOff x="0" y="0"/>
            <a:chExt cx="11316228" cy="14227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06" cy="1422797"/>
            </a:xfrm>
            <a:custGeom>
              <a:avLst/>
              <a:gdLst/>
              <a:ahLst/>
              <a:cxnLst/>
              <a:rect r="r" b="b" t="t" l="l"/>
              <a:pathLst>
                <a:path h="1422797" w="1381406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008164" y="173226"/>
              <a:ext cx="9308064" cy="904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Ina Dimitr</a:t>
              </a: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ova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31667" y="306611"/>
              <a:ext cx="518072" cy="676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0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228974" y="3866282"/>
            <a:ext cx="8487171" cy="1067097"/>
            <a:chOff x="0" y="0"/>
            <a:chExt cx="11316228" cy="142279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2008164" y="173226"/>
              <a:ext cx="9308064" cy="904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Natalia Ge</a:t>
              </a: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orgieva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1406" cy="1422797"/>
            </a:xfrm>
            <a:custGeom>
              <a:avLst/>
              <a:gdLst/>
              <a:ahLst/>
              <a:cxnLst/>
              <a:rect r="r" b="b" t="t" l="l"/>
              <a:pathLst>
                <a:path h="1422797" w="1381406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228974" y="5154963"/>
            <a:ext cx="8487171" cy="1067097"/>
            <a:chOff x="0" y="0"/>
            <a:chExt cx="11316228" cy="142279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008164" y="173226"/>
              <a:ext cx="9308064" cy="904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</a:t>
              </a: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ikoleta Ruseva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81406" cy="1422797"/>
            </a:xfrm>
            <a:custGeom>
              <a:avLst/>
              <a:gdLst/>
              <a:ahLst/>
              <a:cxnLst/>
              <a:rect r="r" b="b" t="t" l="l"/>
              <a:pathLst>
                <a:path h="1422797" w="1381406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431667" y="451936"/>
              <a:ext cx="518072" cy="433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28974" y="6443643"/>
            <a:ext cx="8487171" cy="1067097"/>
            <a:chOff x="0" y="0"/>
            <a:chExt cx="11316228" cy="142279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2008164" y="173227"/>
              <a:ext cx="9308064" cy="904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Dariya Ganeva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81406" cy="1422797"/>
            </a:xfrm>
            <a:custGeom>
              <a:avLst/>
              <a:gdLst/>
              <a:ahLst/>
              <a:cxnLst/>
              <a:rect r="r" b="b" t="t" l="l"/>
              <a:pathLst>
                <a:path h="1422797" w="1381406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431667" y="451936"/>
              <a:ext cx="518072" cy="433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8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177423" y="742407"/>
            <a:ext cx="593315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Technologies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500945" y="1990182"/>
            <a:ext cx="2561321" cy="2561321"/>
          </a:xfrm>
          <a:custGeom>
            <a:avLst/>
            <a:gdLst/>
            <a:ahLst/>
            <a:cxnLst/>
            <a:rect r="r" b="b" t="t" l="l"/>
            <a:pathLst>
              <a:path h="2561321" w="2561321">
                <a:moveTo>
                  <a:pt x="0" y="0"/>
                </a:moveTo>
                <a:lnTo>
                  <a:pt x="2561321" y="0"/>
                </a:lnTo>
                <a:lnTo>
                  <a:pt x="2561321" y="2561321"/>
                </a:lnTo>
                <a:lnTo>
                  <a:pt x="0" y="2561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56343" y="6410703"/>
            <a:ext cx="4575315" cy="3050210"/>
          </a:xfrm>
          <a:custGeom>
            <a:avLst/>
            <a:gdLst/>
            <a:ahLst/>
            <a:cxnLst/>
            <a:rect r="r" b="b" t="t" l="l"/>
            <a:pathLst>
              <a:path h="3050210" w="4575315">
                <a:moveTo>
                  <a:pt x="0" y="0"/>
                </a:moveTo>
                <a:lnTo>
                  <a:pt x="4575314" y="0"/>
                </a:lnTo>
                <a:lnTo>
                  <a:pt x="4575314" y="3050210"/>
                </a:lnTo>
                <a:lnTo>
                  <a:pt x="0" y="3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03259" y="2380077"/>
            <a:ext cx="2363862" cy="2363862"/>
          </a:xfrm>
          <a:custGeom>
            <a:avLst/>
            <a:gdLst/>
            <a:ahLst/>
            <a:cxnLst/>
            <a:rect r="r" b="b" t="t" l="l"/>
            <a:pathLst>
              <a:path h="2363862" w="2363862">
                <a:moveTo>
                  <a:pt x="0" y="0"/>
                </a:moveTo>
                <a:lnTo>
                  <a:pt x="2363861" y="0"/>
                </a:lnTo>
                <a:lnTo>
                  <a:pt x="2363861" y="2363862"/>
                </a:lnTo>
                <a:lnTo>
                  <a:pt x="0" y="2363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50426" y="2917300"/>
            <a:ext cx="2226200" cy="2226200"/>
          </a:xfrm>
          <a:custGeom>
            <a:avLst/>
            <a:gdLst/>
            <a:ahLst/>
            <a:cxnLst/>
            <a:rect r="r" b="b" t="t" l="l"/>
            <a:pathLst>
              <a:path h="2226200" w="2226200">
                <a:moveTo>
                  <a:pt x="0" y="0"/>
                </a:moveTo>
                <a:lnTo>
                  <a:pt x="2226200" y="0"/>
                </a:lnTo>
                <a:lnTo>
                  <a:pt x="2226200" y="2226200"/>
                </a:lnTo>
                <a:lnTo>
                  <a:pt x="0" y="22262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81605" y="6948449"/>
            <a:ext cx="2361076" cy="1974718"/>
          </a:xfrm>
          <a:custGeom>
            <a:avLst/>
            <a:gdLst/>
            <a:ahLst/>
            <a:cxnLst/>
            <a:rect r="r" b="b" t="t" l="l"/>
            <a:pathLst>
              <a:path h="1974718" w="2361076">
                <a:moveTo>
                  <a:pt x="0" y="0"/>
                </a:moveTo>
                <a:lnTo>
                  <a:pt x="2361076" y="0"/>
                </a:lnTo>
                <a:lnTo>
                  <a:pt x="2361076" y="1974718"/>
                </a:lnTo>
                <a:lnTo>
                  <a:pt x="0" y="19747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77767" y="6155223"/>
            <a:ext cx="2597717" cy="2964200"/>
          </a:xfrm>
          <a:custGeom>
            <a:avLst/>
            <a:gdLst/>
            <a:ahLst/>
            <a:cxnLst/>
            <a:rect r="r" b="b" t="t" l="l"/>
            <a:pathLst>
              <a:path h="2964200" w="2597717">
                <a:moveTo>
                  <a:pt x="0" y="0"/>
                </a:moveTo>
                <a:lnTo>
                  <a:pt x="2597717" y="0"/>
                </a:lnTo>
                <a:lnTo>
                  <a:pt x="2597717" y="2964200"/>
                </a:lnTo>
                <a:lnTo>
                  <a:pt x="0" y="29642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19570" y="4203084"/>
            <a:ext cx="2582014" cy="2654407"/>
          </a:xfrm>
          <a:custGeom>
            <a:avLst/>
            <a:gdLst/>
            <a:ahLst/>
            <a:cxnLst/>
            <a:rect r="r" b="b" t="t" l="l"/>
            <a:pathLst>
              <a:path h="2654407" w="2582014">
                <a:moveTo>
                  <a:pt x="0" y="0"/>
                </a:moveTo>
                <a:lnTo>
                  <a:pt x="2582014" y="0"/>
                </a:lnTo>
                <a:lnTo>
                  <a:pt x="2582014" y="2654407"/>
                </a:lnTo>
                <a:lnTo>
                  <a:pt x="0" y="26544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45049" y="4341806"/>
            <a:ext cx="2312137" cy="2376963"/>
          </a:xfrm>
          <a:custGeom>
            <a:avLst/>
            <a:gdLst/>
            <a:ahLst/>
            <a:cxnLst/>
            <a:rect r="r" b="b" t="t" l="l"/>
            <a:pathLst>
              <a:path h="2376963" w="2312137">
                <a:moveTo>
                  <a:pt x="0" y="0"/>
                </a:moveTo>
                <a:lnTo>
                  <a:pt x="2312137" y="0"/>
                </a:lnTo>
                <a:lnTo>
                  <a:pt x="2312137" y="2376963"/>
                </a:lnTo>
                <a:lnTo>
                  <a:pt x="0" y="237696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867561" y="2684205"/>
            <a:ext cx="12516264" cy="3431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19"/>
              </a:lnSpc>
              <a:spcBef>
                <a:spcPct val="0"/>
              </a:spcBef>
            </a:pPr>
            <a:r>
              <a:rPr lang="en-US" sz="1034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Let’s get to the web app!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DAGeb833dxI</dc:identifier>
  <dcterms:modified xsi:type="dcterms:W3CDTF">2011-08-01T06:04:30Z</dcterms:modified>
  <cp:revision>1</cp:revision>
  <dc:title>DBCinema</dc:title>
</cp:coreProperties>
</file>