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grandir" charset="1" panose="000005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gif" Type="http://schemas.openxmlformats.org/officeDocument/2006/relationships/image"/><Relationship Id="rId3" Target="https://github.com/Nan3-1/BookReviewSite" TargetMode="External" Type="http://schemas.openxmlformats.org/officeDocument/2006/relationships/hyperlink"/><Relationship Id="rId4" Target="../media/image2.gif" Type="http://schemas.openxmlformats.org/officeDocument/2006/relationships/image"/><Relationship Id="rId5" Target="../media/image3.gif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0.png" Type="http://schemas.openxmlformats.org/officeDocument/2006/relationships/image"/><Relationship Id="rId3" Target="../media/image4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gif" Type="http://schemas.openxmlformats.org/officeDocument/2006/relationships/image"/><Relationship Id="rId3" Target="../media/image1.gif" Type="http://schemas.openxmlformats.org/officeDocument/2006/relationships/image"/><Relationship Id="rId4" Target="../media/image43.gif" Type="http://schemas.openxmlformats.org/officeDocument/2006/relationships/image"/><Relationship Id="rId5" Target="../media/image22.gif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4.png" Type="http://schemas.openxmlformats.org/officeDocument/2006/relationships/image"/><Relationship Id="rId13" Target="../media/image15.svg" Type="http://schemas.openxmlformats.org/officeDocument/2006/relationships/image"/><Relationship Id="rId14" Target="../media/image16.png" Type="http://schemas.openxmlformats.org/officeDocument/2006/relationships/image"/><Relationship Id="rId15" Target="../media/image17.svg" Type="http://schemas.openxmlformats.org/officeDocument/2006/relationships/image"/><Relationship Id="rId16" Target="../media/image18.png" Type="http://schemas.openxmlformats.org/officeDocument/2006/relationships/image"/><Relationship Id="rId17" Target="../media/image19.svg" Type="http://schemas.openxmlformats.org/officeDocument/2006/relationships/image"/><Relationship Id="rId18" Target="../media/image1.gif" Type="http://schemas.openxmlformats.org/officeDocument/2006/relationships/image"/><Relationship Id="rId19" Target="../media/image20.gif" Type="http://schemas.openxmlformats.org/officeDocument/2006/relationships/image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20.gif" Type="http://schemas.openxmlformats.org/officeDocument/2006/relationships/image"/><Relationship Id="rId7" Target="../media/image21.gif" Type="http://schemas.openxmlformats.org/officeDocument/2006/relationships/image"/><Relationship Id="rId8" Target="../media/image22.gif" Type="http://schemas.openxmlformats.org/officeDocument/2006/relationships/image"/><Relationship Id="rId9" Target="../media/image1.gif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22.gif" Type="http://schemas.openxmlformats.org/officeDocument/2006/relationships/image"/><Relationship Id="rId7" Target="../media/image23.gif" Type="http://schemas.openxmlformats.org/officeDocument/2006/relationships/image"/><Relationship Id="rId8" Target="../media/image1.gif" Type="http://schemas.openxmlformats.org/officeDocument/2006/relationships/image"/><Relationship Id="rId9" Target="../media/image20.gif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23.gif" Type="http://schemas.openxmlformats.org/officeDocument/2006/relationships/image"/><Relationship Id="rId7" Target="../media/image20.gif" Type="http://schemas.openxmlformats.org/officeDocument/2006/relationships/image"/><Relationship Id="rId8" Target="../media/image22.gif" Type="http://schemas.openxmlformats.org/officeDocument/2006/relationships/image"/><Relationship Id="rId9" Target="../media/image2.gif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1.gif" Type="http://schemas.openxmlformats.org/officeDocument/2006/relationships/image"/><Relationship Id="rId7" Target="../media/image20.gif" Type="http://schemas.openxmlformats.org/officeDocument/2006/relationships/image"/><Relationship Id="rId8" Target="../media/image22.gif" Type="http://schemas.openxmlformats.org/officeDocument/2006/relationships/image"/><Relationship Id="rId9" Target="../media/image2.gif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svg" Type="http://schemas.openxmlformats.org/officeDocument/2006/relationships/image"/><Relationship Id="rId11" Target="../media/image32.png" Type="http://schemas.openxmlformats.org/officeDocument/2006/relationships/image"/><Relationship Id="rId12" Target="../media/image33.svg" Type="http://schemas.openxmlformats.org/officeDocument/2006/relationships/image"/><Relationship Id="rId13" Target="../media/image34.png" Type="http://schemas.openxmlformats.org/officeDocument/2006/relationships/image"/><Relationship Id="rId14" Target="../media/image35.svg" Type="http://schemas.openxmlformats.org/officeDocument/2006/relationships/image"/><Relationship Id="rId15" Target="../media/image36.png" Type="http://schemas.openxmlformats.org/officeDocument/2006/relationships/image"/><Relationship Id="rId16" Target="../media/image37.svg" Type="http://schemas.openxmlformats.org/officeDocument/2006/relationships/image"/><Relationship Id="rId2" Target="../media/image21.gif" Type="http://schemas.openxmlformats.org/officeDocument/2006/relationships/image"/><Relationship Id="rId3" Target="../media/image20.gif" Type="http://schemas.openxmlformats.org/officeDocument/2006/relationships/image"/><Relationship Id="rId4" Target="../media/image22.gif" Type="http://schemas.openxmlformats.org/officeDocument/2006/relationships/image"/><Relationship Id="rId5" Target="../media/image26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3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-10378222">
            <a:off x="5982109" y="775223"/>
            <a:ext cx="14167194" cy="12498070"/>
          </a:xfrm>
          <a:prstGeom prst="rect">
            <a:avLst/>
          </a:prstGeom>
          <a:ln cap="sq">
            <a:noFill/>
            <a:prstDash val="solid"/>
          </a:ln>
        </p:spPr>
      </p:pic>
      <p:sp>
        <p:nvSpPr>
          <p:cNvPr name="TextBox 3" id="3"/>
          <p:cNvSpPr txBox="true"/>
          <p:nvPr/>
        </p:nvSpPr>
        <p:spPr>
          <a:xfrm rot="0">
            <a:off x="3000871" y="3560109"/>
            <a:ext cx="12286259" cy="2119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67"/>
              </a:lnSpc>
            </a:pPr>
            <a:r>
              <a:rPr lang="en-US" sz="12425" u="sng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  <a:hlinkClick r:id="rId3" tooltip="https://github.com/Nan3-1/BookReviewSite"/>
              </a:rPr>
              <a:t>BookReviewSite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50000"/>
          </a:blip>
          <a:srcRect l="0" t="0" r="0" b="0"/>
          <a:stretch>
            <a:fillRect/>
          </a:stretch>
        </p:blipFill>
        <p:spPr>
          <a:xfrm flipH="false" flipV="false" rot="0">
            <a:off x="-2318726" y="-376453"/>
            <a:ext cx="9743013" cy="1709948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25000"/>
          </a:blip>
          <a:srcRect l="0" t="0" r="0" b="0"/>
          <a:stretch>
            <a:fillRect/>
          </a:stretch>
        </p:blipFill>
        <p:spPr>
          <a:xfrm flipH="false" flipV="false" rot="-7199120">
            <a:off x="-2896988" y="-1002021"/>
            <a:ext cx="5793977" cy="58954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7263" y="2382702"/>
            <a:ext cx="8336737" cy="5845422"/>
          </a:xfrm>
          <a:custGeom>
            <a:avLst/>
            <a:gdLst/>
            <a:ahLst/>
            <a:cxnLst/>
            <a:rect r="r" b="b" t="t" l="l"/>
            <a:pathLst>
              <a:path h="5845422" w="8336737">
                <a:moveTo>
                  <a:pt x="0" y="0"/>
                </a:moveTo>
                <a:lnTo>
                  <a:pt x="8336737" y="0"/>
                </a:lnTo>
                <a:lnTo>
                  <a:pt x="8336737" y="5845422"/>
                </a:lnTo>
                <a:lnTo>
                  <a:pt x="0" y="5845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72870" y="2382702"/>
            <a:ext cx="8265445" cy="5856474"/>
          </a:xfrm>
          <a:custGeom>
            <a:avLst/>
            <a:gdLst/>
            <a:ahLst/>
            <a:cxnLst/>
            <a:rect r="r" b="b" t="t" l="l"/>
            <a:pathLst>
              <a:path h="5856474" w="8265445">
                <a:moveTo>
                  <a:pt x="0" y="0"/>
                </a:moveTo>
                <a:lnTo>
                  <a:pt x="8265445" y="0"/>
                </a:lnTo>
                <a:lnTo>
                  <a:pt x="8265445" y="5856474"/>
                </a:lnTo>
                <a:lnTo>
                  <a:pt x="0" y="58564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04389" y="309590"/>
            <a:ext cx="15433791" cy="1247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Further development / ongoing ideas </a:t>
            </a:r>
          </a:p>
        </p:txBody>
      </p:sp>
    </p:spTree>
  </p:cSld>
  <p:clrMapOvr>
    <a:masterClrMapping/>
  </p:clrMapOvr>
  <p:transition spd="slow">
    <p:push dir="l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82402" y="1557310"/>
            <a:ext cx="11585748" cy="8203149"/>
          </a:xfrm>
          <a:custGeom>
            <a:avLst/>
            <a:gdLst/>
            <a:ahLst/>
            <a:cxnLst/>
            <a:rect r="r" b="b" t="t" l="l"/>
            <a:pathLst>
              <a:path h="8203149" w="11585748">
                <a:moveTo>
                  <a:pt x="0" y="0"/>
                </a:moveTo>
                <a:lnTo>
                  <a:pt x="11585748" y="0"/>
                </a:lnTo>
                <a:lnTo>
                  <a:pt x="11585748" y="8203149"/>
                </a:lnTo>
                <a:lnTo>
                  <a:pt x="0" y="82031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83" t="0" r="-50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04389" y="309590"/>
            <a:ext cx="15433791" cy="1247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Further development / ongoing ideas </a:t>
            </a:r>
          </a:p>
        </p:txBody>
      </p:sp>
    </p:spTree>
  </p:cSld>
  <p:clrMapOvr>
    <a:masterClrMapping/>
  </p:clrMapOvr>
  <p:transition spd="slow">
    <p:push dir="l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1662681" y="-6438340"/>
            <a:ext cx="13761077" cy="1415359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2867561" y="2684205"/>
            <a:ext cx="12516264" cy="3431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419"/>
              </a:lnSpc>
              <a:spcBef>
                <a:spcPct val="0"/>
              </a:spcBef>
            </a:pPr>
            <a:r>
              <a:rPr lang="en-US" sz="1034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Let’s get to the web app!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1511932" y="6947324"/>
            <a:ext cx="8674222" cy="7652259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5141061" y="2810706"/>
            <a:ext cx="6293877" cy="5612932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25000"/>
          </a:blip>
          <a:srcRect l="0" t="0" r="0" b="0"/>
          <a:stretch>
            <a:fillRect/>
          </a:stretch>
        </p:blipFill>
        <p:spPr>
          <a:xfrm flipH="false" flipV="false" rot="-3435299">
            <a:off x="-3167656" y="638455"/>
            <a:ext cx="6335313" cy="7076795"/>
          </a:xfrm>
          <a:prstGeom prst="rect">
            <a:avLst/>
          </a:prstGeom>
        </p:spPr>
      </p:pic>
    </p:spTree>
  </p:cSld>
  <p:clrMapOvr>
    <a:masterClrMapping/>
  </p:clrMapOvr>
  <p:transition spd="slow">
    <p:push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04599" y="1720757"/>
            <a:ext cx="1797669" cy="1851531"/>
          </a:xfrm>
          <a:custGeom>
            <a:avLst/>
            <a:gdLst/>
            <a:ahLst/>
            <a:cxnLst/>
            <a:rect r="r" b="b" t="t" l="l"/>
            <a:pathLst>
              <a:path h="1851531" w="1797669">
                <a:moveTo>
                  <a:pt x="0" y="0"/>
                </a:moveTo>
                <a:lnTo>
                  <a:pt x="1797669" y="0"/>
                </a:lnTo>
                <a:lnTo>
                  <a:pt x="1797669" y="1851532"/>
                </a:lnTo>
                <a:lnTo>
                  <a:pt x="0" y="1851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04599" y="5458659"/>
            <a:ext cx="1924218" cy="1798269"/>
          </a:xfrm>
          <a:custGeom>
            <a:avLst/>
            <a:gdLst/>
            <a:ahLst/>
            <a:cxnLst/>
            <a:rect r="r" b="b" t="t" l="l"/>
            <a:pathLst>
              <a:path h="1798269" w="1924218">
                <a:moveTo>
                  <a:pt x="0" y="0"/>
                </a:moveTo>
                <a:lnTo>
                  <a:pt x="1924218" y="0"/>
                </a:lnTo>
                <a:lnTo>
                  <a:pt x="1924218" y="1798269"/>
                </a:lnTo>
                <a:lnTo>
                  <a:pt x="0" y="17982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401760" y="6014973"/>
            <a:ext cx="807886" cy="656591"/>
          </a:xfrm>
          <a:custGeom>
            <a:avLst/>
            <a:gdLst/>
            <a:ahLst/>
            <a:cxnLst/>
            <a:rect r="r" b="b" t="t" l="l"/>
            <a:pathLst>
              <a:path h="656591" w="807886">
                <a:moveTo>
                  <a:pt x="0" y="0"/>
                </a:moveTo>
                <a:lnTo>
                  <a:pt x="807886" y="0"/>
                </a:lnTo>
                <a:lnTo>
                  <a:pt x="807886" y="656590"/>
                </a:lnTo>
                <a:lnTo>
                  <a:pt x="0" y="6565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401760" y="2315850"/>
            <a:ext cx="661347" cy="661347"/>
          </a:xfrm>
          <a:custGeom>
            <a:avLst/>
            <a:gdLst/>
            <a:ahLst/>
            <a:cxnLst/>
            <a:rect r="r" b="b" t="t" l="l"/>
            <a:pathLst>
              <a:path h="661347" w="661347">
                <a:moveTo>
                  <a:pt x="0" y="0"/>
                </a:moveTo>
                <a:lnTo>
                  <a:pt x="661347" y="0"/>
                </a:lnTo>
                <a:lnTo>
                  <a:pt x="661347" y="661346"/>
                </a:lnTo>
                <a:lnTo>
                  <a:pt x="0" y="6613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099894" y="1872208"/>
            <a:ext cx="1924218" cy="1798269"/>
          </a:xfrm>
          <a:custGeom>
            <a:avLst/>
            <a:gdLst/>
            <a:ahLst/>
            <a:cxnLst/>
            <a:rect r="r" b="b" t="t" l="l"/>
            <a:pathLst>
              <a:path h="1798269" w="1924218">
                <a:moveTo>
                  <a:pt x="0" y="0"/>
                </a:moveTo>
                <a:lnTo>
                  <a:pt x="1924218" y="0"/>
                </a:lnTo>
                <a:lnTo>
                  <a:pt x="1924218" y="1798269"/>
                </a:lnTo>
                <a:lnTo>
                  <a:pt x="0" y="179826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57500" y="2320606"/>
            <a:ext cx="515722" cy="656591"/>
          </a:xfrm>
          <a:custGeom>
            <a:avLst/>
            <a:gdLst/>
            <a:ahLst/>
            <a:cxnLst/>
            <a:rect r="r" b="b" t="t" l="l"/>
            <a:pathLst>
              <a:path h="656591" w="515722">
                <a:moveTo>
                  <a:pt x="0" y="0"/>
                </a:moveTo>
                <a:lnTo>
                  <a:pt x="515722" y="0"/>
                </a:lnTo>
                <a:lnTo>
                  <a:pt x="515722" y="656590"/>
                </a:lnTo>
                <a:lnTo>
                  <a:pt x="0" y="65659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372200" y="5458659"/>
            <a:ext cx="1797669" cy="1851531"/>
          </a:xfrm>
          <a:custGeom>
            <a:avLst/>
            <a:gdLst/>
            <a:ahLst/>
            <a:cxnLst/>
            <a:rect r="r" b="b" t="t" l="l"/>
            <a:pathLst>
              <a:path h="1851531" w="1797669">
                <a:moveTo>
                  <a:pt x="0" y="0"/>
                </a:moveTo>
                <a:lnTo>
                  <a:pt x="1797669" y="0"/>
                </a:lnTo>
                <a:lnTo>
                  <a:pt x="1797669" y="1851531"/>
                </a:lnTo>
                <a:lnTo>
                  <a:pt x="0" y="1851531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998729" y="5833175"/>
            <a:ext cx="748986" cy="1020185"/>
          </a:xfrm>
          <a:custGeom>
            <a:avLst/>
            <a:gdLst/>
            <a:ahLst/>
            <a:cxnLst/>
            <a:rect r="r" b="b" t="t" l="l"/>
            <a:pathLst>
              <a:path h="1020185" w="748986">
                <a:moveTo>
                  <a:pt x="0" y="0"/>
                </a:moveTo>
                <a:lnTo>
                  <a:pt x="748986" y="0"/>
                </a:lnTo>
                <a:lnTo>
                  <a:pt x="748986" y="1020186"/>
                </a:lnTo>
                <a:lnTo>
                  <a:pt x="0" y="102018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403053" y="3883052"/>
            <a:ext cx="5501342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Stages of creation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007438" y="3546652"/>
            <a:ext cx="3318539" cy="153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Planning and Analysis</a:t>
            </a:r>
          </a:p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Topic Selection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073164" y="7790775"/>
            <a:ext cx="3318539" cy="1518069"/>
            <a:chOff x="0" y="0"/>
            <a:chExt cx="4424719" cy="2024092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123825"/>
              <a:ext cx="4424719" cy="13497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Backend Development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473125"/>
              <a:ext cx="4424719" cy="5509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3611765" y="3725676"/>
            <a:ext cx="3318539" cy="548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Design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611765" y="7666950"/>
            <a:ext cx="3318539" cy="104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Frontend Development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18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2593193" y="7491165"/>
            <a:ext cx="8674222" cy="7652259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8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4829209" y="-1179606"/>
            <a:ext cx="8674222" cy="7652259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8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5551138" y="-2831775"/>
            <a:ext cx="8674222" cy="7652259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9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-1806151" y="6246285"/>
            <a:ext cx="5352514" cy="7410352"/>
          </a:xfrm>
          <a:prstGeom prst="rect">
            <a:avLst/>
          </a:prstGeom>
        </p:spPr>
      </p:pic>
    </p:spTree>
  </p:cSld>
  <p:clrMapOvr>
    <a:masterClrMapping/>
  </p:clrMapOvr>
  <p:transition spd="slow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20177" y="3147786"/>
            <a:ext cx="1797669" cy="1851531"/>
          </a:xfrm>
          <a:custGeom>
            <a:avLst/>
            <a:gdLst/>
            <a:ahLst/>
            <a:cxnLst/>
            <a:rect r="r" b="b" t="t" l="l"/>
            <a:pathLst>
              <a:path h="1851531" w="1797669">
                <a:moveTo>
                  <a:pt x="0" y="0"/>
                </a:moveTo>
                <a:lnTo>
                  <a:pt x="1797668" y="0"/>
                </a:lnTo>
                <a:lnTo>
                  <a:pt x="1797668" y="1851532"/>
                </a:lnTo>
                <a:lnTo>
                  <a:pt x="0" y="1851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88338" y="3742879"/>
            <a:ext cx="661347" cy="661347"/>
          </a:xfrm>
          <a:custGeom>
            <a:avLst/>
            <a:gdLst/>
            <a:ahLst/>
            <a:cxnLst/>
            <a:rect r="r" b="b" t="t" l="l"/>
            <a:pathLst>
              <a:path h="661347" w="661347">
                <a:moveTo>
                  <a:pt x="0" y="0"/>
                </a:moveTo>
                <a:lnTo>
                  <a:pt x="661346" y="0"/>
                </a:lnTo>
                <a:lnTo>
                  <a:pt x="661346" y="661346"/>
                </a:lnTo>
                <a:lnTo>
                  <a:pt x="0" y="6613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03053" y="3883052"/>
            <a:ext cx="5501342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Stages of creation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05617" y="3105274"/>
            <a:ext cx="3318539" cy="1538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Planning and Analysis</a:t>
            </a:r>
          </a:p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 u="none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Topic Selection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577925" y="5209479"/>
            <a:ext cx="7766205" cy="3519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Planning and Analysis</a:t>
            </a: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Topic Selection: Book Review Web Application</a:t>
            </a:r>
          </a:p>
          <a:p>
            <a:pPr algn="ctr">
              <a:lnSpc>
                <a:spcPts val="3920"/>
              </a:lnSpc>
            </a:pP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Defining Main Goals and Functionalities</a:t>
            </a:r>
          </a:p>
          <a:p>
            <a:pPr algn="ctr">
              <a:lnSpc>
                <a:spcPts val="3920"/>
              </a:lnSpc>
            </a:pP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Analysis of User Needs and Expectations</a:t>
            </a:r>
          </a:p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>
            <a:alphaModFix amt="25000"/>
          </a:blip>
          <a:srcRect l="0" t="0" r="0" b="0"/>
          <a:stretch>
            <a:fillRect/>
          </a:stretch>
        </p:blipFill>
        <p:spPr>
          <a:xfrm flipH="false" flipV="false" rot="6496547">
            <a:off x="-7361842" y="-3980189"/>
            <a:ext cx="15855538" cy="14645994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1314038" y="7217178"/>
            <a:ext cx="8674222" cy="7652259"/>
          </a:xfrm>
          <a:prstGeom prst="rect">
            <a:avLst/>
          </a:prstGeom>
        </p:spPr>
      </p:pic>
    </p:spTree>
  </p:cSld>
  <p:clrMapOvr>
    <a:masterClrMapping/>
  </p:clrMapOvr>
  <p:transition spd="slow">
    <p:push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65941" y="3332558"/>
            <a:ext cx="1924218" cy="1798269"/>
          </a:xfrm>
          <a:custGeom>
            <a:avLst/>
            <a:gdLst/>
            <a:ahLst/>
            <a:cxnLst/>
            <a:rect r="r" b="b" t="t" l="l"/>
            <a:pathLst>
              <a:path h="1798269" w="1924218">
                <a:moveTo>
                  <a:pt x="0" y="0"/>
                </a:moveTo>
                <a:lnTo>
                  <a:pt x="1924218" y="0"/>
                </a:lnTo>
                <a:lnTo>
                  <a:pt x="1924218" y="1798269"/>
                </a:lnTo>
                <a:lnTo>
                  <a:pt x="0" y="1798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628278" y="3903397"/>
            <a:ext cx="515722" cy="656591"/>
          </a:xfrm>
          <a:custGeom>
            <a:avLst/>
            <a:gdLst/>
            <a:ahLst/>
            <a:cxnLst/>
            <a:rect r="r" b="b" t="t" l="l"/>
            <a:pathLst>
              <a:path h="656591" w="515722">
                <a:moveTo>
                  <a:pt x="0" y="0"/>
                </a:moveTo>
                <a:lnTo>
                  <a:pt x="515722" y="0"/>
                </a:lnTo>
                <a:lnTo>
                  <a:pt x="515722" y="656591"/>
                </a:lnTo>
                <a:lnTo>
                  <a:pt x="0" y="656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03053" y="3883052"/>
            <a:ext cx="5501342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Stages of creation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425028" y="3779572"/>
            <a:ext cx="3318539" cy="5480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Design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425028" y="5449985"/>
            <a:ext cx="5633141" cy="2529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Creating a wireframe of the site in Figma</a:t>
            </a:r>
          </a:p>
          <a:p>
            <a:pPr algn="ctr">
              <a:lnSpc>
                <a:spcPts val="3920"/>
              </a:lnSpc>
              <a:spcBef>
                <a:spcPct val="0"/>
              </a:spcBef>
            </a:pPr>
          </a:p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Assigning roles and tasks (if it is a group project)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6">
            <a:alphaModFix amt="25000"/>
          </a:blip>
          <a:srcRect l="0" t="0" r="0" b="0"/>
          <a:stretch>
            <a:fillRect/>
          </a:stretch>
        </p:blipFill>
        <p:spPr>
          <a:xfrm flipH="false" flipV="false" rot="-3435299">
            <a:off x="-3167656" y="638455"/>
            <a:ext cx="6335313" cy="7076795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>
            <a:alphaModFix amt="25000"/>
          </a:blip>
          <a:srcRect l="0" t="0" r="0" b="0"/>
          <a:stretch>
            <a:fillRect/>
          </a:stretch>
        </p:blipFill>
        <p:spPr>
          <a:xfrm flipH="false" flipV="false" rot="10081454">
            <a:off x="-3099852" y="-5398543"/>
            <a:ext cx="9456390" cy="972612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11511932" y="6947324"/>
            <a:ext cx="8674222" cy="7652259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6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</p:spTree>
  </p:cSld>
  <p:clrMapOvr>
    <a:masterClrMapping/>
  </p:clrMapOvr>
  <p:transition spd="slow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81891" y="3651849"/>
            <a:ext cx="1924218" cy="1798269"/>
          </a:xfrm>
          <a:custGeom>
            <a:avLst/>
            <a:gdLst/>
            <a:ahLst/>
            <a:cxnLst/>
            <a:rect r="r" b="b" t="t" l="l"/>
            <a:pathLst>
              <a:path h="1798269" w="1924218">
                <a:moveTo>
                  <a:pt x="0" y="0"/>
                </a:moveTo>
                <a:lnTo>
                  <a:pt x="1924218" y="0"/>
                </a:lnTo>
                <a:lnTo>
                  <a:pt x="1924218" y="1798269"/>
                </a:lnTo>
                <a:lnTo>
                  <a:pt x="0" y="17982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04599" y="4222688"/>
            <a:ext cx="807886" cy="656591"/>
          </a:xfrm>
          <a:custGeom>
            <a:avLst/>
            <a:gdLst/>
            <a:ahLst/>
            <a:cxnLst/>
            <a:rect r="r" b="b" t="t" l="l"/>
            <a:pathLst>
              <a:path h="656591" w="807886">
                <a:moveTo>
                  <a:pt x="0" y="0"/>
                </a:moveTo>
                <a:lnTo>
                  <a:pt x="807886" y="0"/>
                </a:lnTo>
                <a:lnTo>
                  <a:pt x="807886" y="656591"/>
                </a:lnTo>
                <a:lnTo>
                  <a:pt x="0" y="656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03053" y="3883052"/>
            <a:ext cx="5501342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Stages of creation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0701524" y="3813391"/>
            <a:ext cx="3318539" cy="1518069"/>
            <a:chOff x="0" y="0"/>
            <a:chExt cx="4424719" cy="202409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23825"/>
              <a:ext cx="4424719" cy="134979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Backend Development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473125"/>
              <a:ext cx="4424719" cy="5509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8049376" y="5326293"/>
            <a:ext cx="9499518" cy="4510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Creating a Project with ASP.NET Core</a:t>
            </a:r>
          </a:p>
          <a:p>
            <a:pPr algn="ctr">
              <a:lnSpc>
                <a:spcPts val="3920"/>
              </a:lnSpc>
            </a:pP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Building Models and Controllers</a:t>
            </a:r>
          </a:p>
          <a:p>
            <a:pPr algn="ctr">
              <a:lnSpc>
                <a:spcPts val="3920"/>
              </a:lnSpc>
            </a:pP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Using Entity Framework to Connect to SQL Server</a:t>
            </a:r>
          </a:p>
          <a:p>
            <a:pPr algn="ctr">
              <a:lnSpc>
                <a:spcPts val="3920"/>
              </a:lnSpc>
            </a:pPr>
          </a:p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Implementing CRUD Operations (Create, Read, Edit, Delete)</a:t>
            </a:r>
          </a:p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alphaModFix amt="25000"/>
          </a:blip>
          <a:srcRect l="0" t="0" r="0" b="0"/>
          <a:stretch>
            <a:fillRect/>
          </a:stretch>
        </p:blipFill>
        <p:spPr>
          <a:xfrm flipH="false" flipV="false" rot="2382270">
            <a:off x="-5275496" y="-6222457"/>
            <a:ext cx="11856282" cy="1219446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697092" y="-3418976"/>
            <a:ext cx="5352514" cy="741035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>
            <a:alphaModFix amt="50000"/>
          </a:blip>
          <a:srcRect l="0" t="0" r="0" b="0"/>
          <a:stretch>
            <a:fillRect/>
          </a:stretch>
        </p:blipFill>
        <p:spPr>
          <a:xfrm flipH="false" flipV="false" rot="-10513882">
            <a:off x="-2128889" y="8770397"/>
            <a:ext cx="10121943" cy="1776452"/>
          </a:xfrm>
          <a:prstGeom prst="rect">
            <a:avLst/>
          </a:prstGeom>
        </p:spPr>
      </p:pic>
    </p:spTree>
  </p:cSld>
  <p:clrMapOvr>
    <a:masterClrMapping/>
  </p:clrMapOvr>
  <p:transition spd="slow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541784" y="3493278"/>
            <a:ext cx="1602216" cy="1650222"/>
          </a:xfrm>
          <a:custGeom>
            <a:avLst/>
            <a:gdLst/>
            <a:ahLst/>
            <a:cxnLst/>
            <a:rect r="r" b="b" t="t" l="l"/>
            <a:pathLst>
              <a:path h="1650222" w="1602216">
                <a:moveTo>
                  <a:pt x="0" y="0"/>
                </a:moveTo>
                <a:lnTo>
                  <a:pt x="1602216" y="0"/>
                </a:lnTo>
                <a:lnTo>
                  <a:pt x="1602216" y="1650222"/>
                </a:lnTo>
                <a:lnTo>
                  <a:pt x="0" y="16502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68399" y="3775998"/>
            <a:ext cx="748986" cy="1020185"/>
          </a:xfrm>
          <a:custGeom>
            <a:avLst/>
            <a:gdLst/>
            <a:ahLst/>
            <a:cxnLst/>
            <a:rect r="r" b="b" t="t" l="l"/>
            <a:pathLst>
              <a:path h="1020185" w="748986">
                <a:moveTo>
                  <a:pt x="0" y="0"/>
                </a:moveTo>
                <a:lnTo>
                  <a:pt x="748986" y="0"/>
                </a:lnTo>
                <a:lnTo>
                  <a:pt x="748986" y="1020185"/>
                </a:lnTo>
                <a:lnTo>
                  <a:pt x="0" y="10201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03053" y="3883052"/>
            <a:ext cx="5501342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Stages of creation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8607332" y="5912815"/>
            <a:ext cx="8859549" cy="3994704"/>
            <a:chOff x="0" y="0"/>
            <a:chExt cx="11812732" cy="5326272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23825"/>
              <a:ext cx="11812732" cy="46520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Building web pages with HTML/CSS/JavaScript</a:t>
              </a:r>
            </a:p>
            <a:p>
              <a:pPr algn="ctr">
                <a:lnSpc>
                  <a:spcPts val="3920"/>
                </a:lnSpc>
              </a:pPr>
            </a:p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Integrating login, registration, search and review forms</a:t>
              </a:r>
            </a:p>
            <a:p>
              <a:pPr algn="ctr">
                <a:lnSpc>
                  <a:spcPts val="3920"/>
                </a:lnSpc>
              </a:pPr>
            </a:p>
            <a:p>
              <a:pPr algn="ctr">
                <a:lnSpc>
                  <a:spcPts val="3920"/>
                </a:lnSpc>
              </a:pPr>
              <a:r>
                <a:rPr lang="en-US" sz="2800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Layout based on Figma design</a:t>
              </a:r>
            </a:p>
            <a:p>
              <a:pPr algn="ctr" marL="0" indent="0" lvl="0">
                <a:lnSpc>
                  <a:spcPts val="3920"/>
                </a:lnSpc>
                <a:spcBef>
                  <a:spcPct val="0"/>
                </a:spcBef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4775377"/>
              <a:ext cx="11812732" cy="55089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08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864255" y="3242786"/>
            <a:ext cx="3318539" cy="104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Frontend Development</a:t>
            </a:r>
          </a:p>
        </p:txBody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6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3868345" y="2359982"/>
            <a:ext cx="19770751" cy="18262535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8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9">
            <a:alphaModFix amt="50000"/>
          </a:blip>
          <a:srcRect l="0" t="0" r="0" b="0"/>
          <a:stretch>
            <a:fillRect/>
          </a:stretch>
        </p:blipFill>
        <p:spPr>
          <a:xfrm flipH="false" flipV="false" rot="-677066">
            <a:off x="-3795221" y="-286693"/>
            <a:ext cx="9743013" cy="1709948"/>
          </a:xfrm>
          <a:prstGeom prst="rect">
            <a:avLst/>
          </a:prstGeom>
        </p:spPr>
      </p:pic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4074786"/>
            <a:ext cx="6780460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Our Team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228974" y="2577602"/>
            <a:ext cx="8487171" cy="1067097"/>
            <a:chOff x="0" y="0"/>
            <a:chExt cx="11316228" cy="14227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81406" cy="1422797"/>
            </a:xfrm>
            <a:custGeom>
              <a:avLst/>
              <a:gdLst/>
              <a:ahLst/>
              <a:cxnLst/>
              <a:rect r="r" b="b" t="t" l="l"/>
              <a:pathLst>
                <a:path h="1422797" w="1381406">
                  <a:moveTo>
                    <a:pt x="0" y="0"/>
                  </a:moveTo>
                  <a:lnTo>
                    <a:pt x="1381406" y="0"/>
                  </a:lnTo>
                  <a:lnTo>
                    <a:pt x="1381406" y="1422797"/>
                  </a:lnTo>
                  <a:lnTo>
                    <a:pt x="0" y="142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2008164" y="173226"/>
              <a:ext cx="9308064" cy="9048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60"/>
                </a:lnSpc>
              </a:pPr>
              <a:r>
                <a:rPr lang="en-US" sz="368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Ina Dimitr</a:t>
              </a:r>
              <a:r>
                <a:rPr lang="en-US" sz="368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ova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431667" y="306611"/>
              <a:ext cx="518072" cy="6762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08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8228974" y="3866282"/>
            <a:ext cx="8487171" cy="1067097"/>
            <a:chOff x="0" y="0"/>
            <a:chExt cx="11316228" cy="1422797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2008164" y="173226"/>
              <a:ext cx="9308064" cy="9048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60"/>
                </a:lnSpc>
              </a:pPr>
              <a:r>
                <a:rPr lang="en-US" sz="368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Natalia Ge</a:t>
              </a:r>
              <a:r>
                <a:rPr lang="en-US" sz="368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orgieva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81406" cy="1422797"/>
            </a:xfrm>
            <a:custGeom>
              <a:avLst/>
              <a:gdLst/>
              <a:ahLst/>
              <a:cxnLst/>
              <a:rect r="r" b="b" t="t" l="l"/>
              <a:pathLst>
                <a:path h="1422797" w="1381406">
                  <a:moveTo>
                    <a:pt x="0" y="0"/>
                  </a:moveTo>
                  <a:lnTo>
                    <a:pt x="1381406" y="0"/>
                  </a:lnTo>
                  <a:lnTo>
                    <a:pt x="1381406" y="1422797"/>
                  </a:lnTo>
                  <a:lnTo>
                    <a:pt x="0" y="142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228974" y="5154963"/>
            <a:ext cx="8487171" cy="1067097"/>
            <a:chOff x="0" y="0"/>
            <a:chExt cx="11316228" cy="1422797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2008164" y="173226"/>
              <a:ext cx="9308064" cy="90489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60"/>
                </a:lnSpc>
              </a:pPr>
              <a:r>
                <a:rPr lang="en-US" sz="368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N</a:t>
              </a:r>
              <a:r>
                <a:rPr lang="en-US" sz="368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ikoleta Ruseva</a:t>
              </a:r>
            </a:p>
          </p:txBody>
        </p:sp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381406" cy="1422797"/>
            </a:xfrm>
            <a:custGeom>
              <a:avLst/>
              <a:gdLst/>
              <a:ahLst/>
              <a:cxnLst/>
              <a:rect r="r" b="b" t="t" l="l"/>
              <a:pathLst>
                <a:path h="1422797" w="1381406">
                  <a:moveTo>
                    <a:pt x="0" y="0"/>
                  </a:moveTo>
                  <a:lnTo>
                    <a:pt x="1381406" y="0"/>
                  </a:lnTo>
                  <a:lnTo>
                    <a:pt x="1381406" y="1422797"/>
                  </a:lnTo>
                  <a:lnTo>
                    <a:pt x="0" y="142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431667" y="451936"/>
              <a:ext cx="518072" cy="433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8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228974" y="6443643"/>
            <a:ext cx="8487171" cy="1067097"/>
            <a:chOff x="0" y="0"/>
            <a:chExt cx="11316228" cy="1422797"/>
          </a:xfrm>
        </p:grpSpPr>
        <p:sp>
          <p:nvSpPr>
            <p:cNvPr name="TextBox 15" id="15"/>
            <p:cNvSpPr txBox="true"/>
            <p:nvPr/>
          </p:nvSpPr>
          <p:spPr>
            <a:xfrm rot="0">
              <a:off x="2008164" y="173227"/>
              <a:ext cx="9308064" cy="90489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160"/>
                </a:lnSpc>
              </a:pPr>
              <a:r>
                <a:rPr lang="en-US" sz="3686">
                  <a:solidFill>
                    <a:srgbClr val="2B2B2B"/>
                  </a:solidFill>
                  <a:latin typeface="Agrandir"/>
                  <a:ea typeface="Agrandir"/>
                  <a:cs typeface="Agrandir"/>
                  <a:sym typeface="Agrandir"/>
                </a:rPr>
                <a:t>Dariya Ganeva</a:t>
              </a:r>
            </a:p>
          </p:txBody>
        </p:sp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381406" cy="1422797"/>
            </a:xfrm>
            <a:custGeom>
              <a:avLst/>
              <a:gdLst/>
              <a:ahLst/>
              <a:cxnLst/>
              <a:rect r="r" b="b" t="t" l="l"/>
              <a:pathLst>
                <a:path h="1422797" w="1381406">
                  <a:moveTo>
                    <a:pt x="0" y="0"/>
                  </a:moveTo>
                  <a:lnTo>
                    <a:pt x="1381406" y="0"/>
                  </a:lnTo>
                  <a:lnTo>
                    <a:pt x="1381406" y="1422797"/>
                  </a:lnTo>
                  <a:lnTo>
                    <a:pt x="0" y="142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431667" y="451936"/>
              <a:ext cx="518072" cy="433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408"/>
                </a:lnSpc>
              </a:pPr>
            </a:p>
          </p:txBody>
        </p:sp>
      </p:grpSp>
    </p:spTree>
  </p:cSld>
  <p:clrMapOvr>
    <a:masterClrMapping/>
  </p:clrMapOvr>
  <p:transition spd="slow">
    <p:push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C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>
            <a:alphaModFix amt="25000"/>
          </a:blip>
          <a:srcRect l="0" t="0" r="0" b="0"/>
          <a:stretch>
            <a:fillRect/>
          </a:stretch>
        </p:blipFill>
        <p:spPr>
          <a:xfrm flipH="false" flipV="false" rot="0">
            <a:off x="-2511451" y="1028700"/>
            <a:ext cx="19770751" cy="18262535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6177423" y="742407"/>
            <a:ext cx="5933155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Technologies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3">
            <a:alphaModFix amt="25000"/>
          </a:blip>
          <a:srcRect l="0" t="0" r="0" b="0"/>
          <a:stretch>
            <a:fillRect/>
          </a:stretch>
        </p:blipFill>
        <p:spPr>
          <a:xfrm flipH="false" flipV="false" rot="-3982960">
            <a:off x="13745551" y="-3705176"/>
            <a:ext cx="5352514" cy="741035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>
            <a:alphaModFix amt="25000"/>
          </a:blip>
          <a:srcRect l="0" t="0" r="0" b="0"/>
          <a:stretch>
            <a:fillRect/>
          </a:stretch>
        </p:blipFill>
        <p:spPr>
          <a:xfrm flipH="false" flipV="false" rot="-1644077">
            <a:off x="16162301" y="-1063836"/>
            <a:ext cx="5468057" cy="6108036"/>
          </a:xfrm>
          <a:prstGeom prst="rect">
            <a:avLst/>
          </a:prstGeom>
        </p:spPr>
      </p:pic>
      <p:sp>
        <p:nvSpPr>
          <p:cNvPr name="Freeform 6" id="6"/>
          <p:cNvSpPr/>
          <p:nvPr/>
        </p:nvSpPr>
        <p:spPr>
          <a:xfrm flipH="false" flipV="false" rot="0">
            <a:off x="500945" y="1990182"/>
            <a:ext cx="2561321" cy="2561321"/>
          </a:xfrm>
          <a:custGeom>
            <a:avLst/>
            <a:gdLst/>
            <a:ahLst/>
            <a:cxnLst/>
            <a:rect r="r" b="b" t="t" l="l"/>
            <a:pathLst>
              <a:path h="2561321" w="2561321">
                <a:moveTo>
                  <a:pt x="0" y="0"/>
                </a:moveTo>
                <a:lnTo>
                  <a:pt x="2561321" y="0"/>
                </a:lnTo>
                <a:lnTo>
                  <a:pt x="2561321" y="2561321"/>
                </a:lnTo>
                <a:lnTo>
                  <a:pt x="0" y="25613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856343" y="6410703"/>
            <a:ext cx="4575315" cy="3050210"/>
          </a:xfrm>
          <a:custGeom>
            <a:avLst/>
            <a:gdLst/>
            <a:ahLst/>
            <a:cxnLst/>
            <a:rect r="r" b="b" t="t" l="l"/>
            <a:pathLst>
              <a:path h="3050210" w="4575315">
                <a:moveTo>
                  <a:pt x="0" y="0"/>
                </a:moveTo>
                <a:lnTo>
                  <a:pt x="4575314" y="0"/>
                </a:lnTo>
                <a:lnTo>
                  <a:pt x="4575314" y="3050210"/>
                </a:lnTo>
                <a:lnTo>
                  <a:pt x="0" y="30502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03259" y="2380077"/>
            <a:ext cx="2363862" cy="2363862"/>
          </a:xfrm>
          <a:custGeom>
            <a:avLst/>
            <a:gdLst/>
            <a:ahLst/>
            <a:cxnLst/>
            <a:rect r="r" b="b" t="t" l="l"/>
            <a:pathLst>
              <a:path h="2363862" w="2363862">
                <a:moveTo>
                  <a:pt x="0" y="0"/>
                </a:moveTo>
                <a:lnTo>
                  <a:pt x="2363861" y="0"/>
                </a:lnTo>
                <a:lnTo>
                  <a:pt x="2363861" y="2363862"/>
                </a:lnTo>
                <a:lnTo>
                  <a:pt x="0" y="236386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950426" y="2917300"/>
            <a:ext cx="2226200" cy="2226200"/>
          </a:xfrm>
          <a:custGeom>
            <a:avLst/>
            <a:gdLst/>
            <a:ahLst/>
            <a:cxnLst/>
            <a:rect r="r" b="b" t="t" l="l"/>
            <a:pathLst>
              <a:path h="2226200" w="2226200">
                <a:moveTo>
                  <a:pt x="0" y="0"/>
                </a:moveTo>
                <a:lnTo>
                  <a:pt x="2226200" y="0"/>
                </a:lnTo>
                <a:lnTo>
                  <a:pt x="2226200" y="2226200"/>
                </a:lnTo>
                <a:lnTo>
                  <a:pt x="0" y="22262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81605" y="6948449"/>
            <a:ext cx="2361076" cy="1974718"/>
          </a:xfrm>
          <a:custGeom>
            <a:avLst/>
            <a:gdLst/>
            <a:ahLst/>
            <a:cxnLst/>
            <a:rect r="r" b="b" t="t" l="l"/>
            <a:pathLst>
              <a:path h="1974718" w="2361076">
                <a:moveTo>
                  <a:pt x="0" y="0"/>
                </a:moveTo>
                <a:lnTo>
                  <a:pt x="2361076" y="0"/>
                </a:lnTo>
                <a:lnTo>
                  <a:pt x="2361076" y="1974718"/>
                </a:lnTo>
                <a:lnTo>
                  <a:pt x="0" y="197471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877767" y="6155223"/>
            <a:ext cx="2597717" cy="2964200"/>
          </a:xfrm>
          <a:custGeom>
            <a:avLst/>
            <a:gdLst/>
            <a:ahLst/>
            <a:cxnLst/>
            <a:rect r="r" b="b" t="t" l="l"/>
            <a:pathLst>
              <a:path h="2964200" w="2597717">
                <a:moveTo>
                  <a:pt x="0" y="0"/>
                </a:moveTo>
                <a:lnTo>
                  <a:pt x="2597717" y="0"/>
                </a:lnTo>
                <a:lnTo>
                  <a:pt x="2597717" y="2964200"/>
                </a:lnTo>
                <a:lnTo>
                  <a:pt x="0" y="29642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819570" y="4203084"/>
            <a:ext cx="2582014" cy="2654407"/>
          </a:xfrm>
          <a:custGeom>
            <a:avLst/>
            <a:gdLst/>
            <a:ahLst/>
            <a:cxnLst/>
            <a:rect r="r" b="b" t="t" l="l"/>
            <a:pathLst>
              <a:path h="2654407" w="2582014">
                <a:moveTo>
                  <a:pt x="0" y="0"/>
                </a:moveTo>
                <a:lnTo>
                  <a:pt x="2582014" y="0"/>
                </a:lnTo>
                <a:lnTo>
                  <a:pt x="2582014" y="2654407"/>
                </a:lnTo>
                <a:lnTo>
                  <a:pt x="0" y="265440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3945049" y="4341806"/>
            <a:ext cx="2312137" cy="2376963"/>
          </a:xfrm>
          <a:custGeom>
            <a:avLst/>
            <a:gdLst/>
            <a:ahLst/>
            <a:cxnLst/>
            <a:rect r="r" b="b" t="t" l="l"/>
            <a:pathLst>
              <a:path h="2376963" w="2312137">
                <a:moveTo>
                  <a:pt x="0" y="0"/>
                </a:moveTo>
                <a:lnTo>
                  <a:pt x="2312137" y="0"/>
                </a:lnTo>
                <a:lnTo>
                  <a:pt x="2312137" y="2376963"/>
                </a:lnTo>
                <a:lnTo>
                  <a:pt x="0" y="2376963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6E4E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1907" y="3054207"/>
            <a:ext cx="8172962" cy="5869673"/>
          </a:xfrm>
          <a:custGeom>
            <a:avLst/>
            <a:gdLst/>
            <a:ahLst/>
            <a:cxnLst/>
            <a:rect r="r" b="b" t="t" l="l"/>
            <a:pathLst>
              <a:path h="5869673" w="8172962">
                <a:moveTo>
                  <a:pt x="0" y="0"/>
                </a:moveTo>
                <a:lnTo>
                  <a:pt x="8172962" y="0"/>
                </a:lnTo>
                <a:lnTo>
                  <a:pt x="8172962" y="5869673"/>
                </a:lnTo>
                <a:lnTo>
                  <a:pt x="0" y="58696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54184" y="2824729"/>
            <a:ext cx="8230856" cy="5860882"/>
          </a:xfrm>
          <a:custGeom>
            <a:avLst/>
            <a:gdLst/>
            <a:ahLst/>
            <a:cxnLst/>
            <a:rect r="r" b="b" t="t" l="l"/>
            <a:pathLst>
              <a:path h="5860882" w="8230856">
                <a:moveTo>
                  <a:pt x="0" y="0"/>
                </a:moveTo>
                <a:lnTo>
                  <a:pt x="8230856" y="0"/>
                </a:lnTo>
                <a:lnTo>
                  <a:pt x="8230856" y="5860882"/>
                </a:lnTo>
                <a:lnTo>
                  <a:pt x="0" y="58608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04389" y="309590"/>
            <a:ext cx="15433791" cy="1247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99"/>
              </a:lnSpc>
              <a:spcBef>
                <a:spcPct val="0"/>
              </a:spcBef>
            </a:pPr>
            <a:r>
              <a:rPr lang="en-US" sz="6999">
                <a:solidFill>
                  <a:srgbClr val="2B2B2B"/>
                </a:solidFill>
                <a:latin typeface="Agrandir"/>
                <a:ea typeface="Agrandir"/>
                <a:cs typeface="Agrandir"/>
                <a:sym typeface="Agrandir"/>
              </a:rPr>
              <a:t>Further development / ongoing ideas 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DAGeb833dxI</dc:identifier>
  <dcterms:modified xsi:type="dcterms:W3CDTF">2011-08-01T06:04:30Z</dcterms:modified>
  <cp:revision>1</cp:revision>
  <dc:title>DBCinema</dc:title>
</cp:coreProperties>
</file>