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nanda</cp:lastModifiedBy>
  <cp:revision>18</cp:revision>
  <dcterms:created xsi:type="dcterms:W3CDTF">2025-02-24T07:50:09Z</dcterms:created>
  <dcterms:modified xsi:type="dcterms:W3CDTF">2025-03-10T12:03:08Z</dcterms:modified>
</cp:coreProperties>
</file>