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8" r:id="rId2"/>
    <p:sldId id="259" r:id="rId3"/>
    <p:sldId id="260" r:id="rId4"/>
    <p:sldId id="261" r:id="rId5"/>
    <p:sldId id="263" r:id="rId6"/>
    <p:sldId id="265" r:id="rId7"/>
    <p:sldId id="267" r:id="rId8"/>
    <p:sldId id="269" r:id="rId9"/>
    <p:sldId id="266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868FB-E151-49CE-A0EE-74661EA8C4E2}" v="1319" dt="2021-01-04T00:07:47.981"/>
    <p1510:client id="{77FA8A7A-1C91-690F-21DF-6091EB518FC5}" v="313" dt="2021-01-04T00:10:19.933"/>
    <p1510:client id="{83E5A4FC-52D1-C4D3-D37E-86E59EA83B70}" v="2128" dt="2021-01-04T00:09:42.105"/>
    <p1510:client id="{99159AD2-5F99-C640-7C38-76246EB1BCC6}" v="967" dt="2021-01-04T00:03:13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136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4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1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6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3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1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7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cenário, rua, exterior, faixa&#10;&#10;Descrição gerada automaticamente">
            <a:extLst>
              <a:ext uri="{FF2B5EF4-FFF2-40B4-BE49-F238E27FC236}">
                <a16:creationId xmlns:a16="http://schemas.microsoft.com/office/drawing/2014/main" id="{53EC4AD6-C93F-4C08-8CB3-250AB25F9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>
          <a:xfrm>
            <a:off x="-16933" y="-17242"/>
            <a:ext cx="12191980" cy="6857990"/>
          </a:xfrm>
          <a:prstGeom prst="rect">
            <a:avLst/>
          </a:prstGeom>
        </p:spPr>
      </p:pic>
      <p:sp>
        <p:nvSpPr>
          <p:cNvPr id="27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4684B-E023-48C2-AF4B-584A3A4D1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GB" sz="5400">
                <a:solidFill>
                  <a:schemeClr val="bg1"/>
                </a:solidFill>
              </a:rPr>
              <a:t>Sistema de </a:t>
            </a:r>
            <a:r>
              <a:rPr lang="pt-PT" sz="5400">
                <a:solidFill>
                  <a:schemeClr val="bg1"/>
                </a:solidFill>
              </a:rPr>
              <a:t>Gestão </a:t>
            </a:r>
            <a:r>
              <a:rPr lang="en-GB" sz="5400">
                <a:solidFill>
                  <a:schemeClr val="bg1"/>
                </a:solidFill>
              </a:rPr>
              <a:t>de </a:t>
            </a:r>
            <a:r>
              <a:rPr lang="pt-PT" sz="5400">
                <a:solidFill>
                  <a:schemeClr val="bg1"/>
                </a:solidFill>
              </a:rPr>
              <a:t>Portagens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91759-C58C-4FFB-A684-C7E862B08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Tomás Fidalgo - up201906743</a:t>
            </a:r>
          </a:p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Óscar Esteves - up201906834</a:t>
            </a:r>
          </a:p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Fernando Rego - up201905951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42291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71BD8-6A54-469D-BC7C-FC3FD3B5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Descrição do Problema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FB11590-EE99-4135-B0E0-11D5F013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783" y="1302099"/>
            <a:ext cx="6443175" cy="4196024"/>
          </a:xfrm>
        </p:spPr>
        <p:txBody>
          <a:bodyPr/>
          <a:lstStyle/>
          <a:p>
            <a:r>
              <a:rPr lang="pt-PT" dirty="0"/>
              <a:t>Monitorar intervenções técnicas que estão guardadas numa BST</a:t>
            </a:r>
          </a:p>
          <a:p>
            <a:pPr>
              <a:buClr>
                <a:srgbClr val="1287C3"/>
              </a:buClr>
            </a:pPr>
            <a:r>
              <a:rPr lang="pt-PT" dirty="0"/>
              <a:t>Guardar registos dos técnicos que realizam intervenções técnicas (numa fila de prioridade por portagem)</a:t>
            </a:r>
          </a:p>
          <a:p>
            <a:pPr>
              <a:buClr>
                <a:srgbClr val="1287C3"/>
              </a:buClr>
            </a:pPr>
            <a:r>
              <a:rPr lang="pt-PT" dirty="0"/>
              <a:t>Registar todos os donos de veículos que atravessam as portagens</a:t>
            </a:r>
          </a:p>
          <a:p>
            <a:pPr>
              <a:buClr>
                <a:srgbClr val="1287C3"/>
              </a:buClr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407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E9F6-EF2A-4170-80D6-767290AF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Descrição</a:t>
            </a:r>
            <a:r>
              <a:rPr lang="en-GB"/>
              <a:t> da </a:t>
            </a:r>
            <a:r>
              <a:rPr lang="en-GB" err="1"/>
              <a:t>Solução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5918-895C-4B74-873C-1146532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76" y="3035439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criadas</a:t>
            </a:r>
            <a:r>
              <a:rPr lang="en-GB" dirty="0"/>
              <a:t> 5 classes, de forma a </a:t>
            </a:r>
            <a:r>
              <a:rPr lang="en-GB" dirty="0" err="1"/>
              <a:t>representar</a:t>
            </a:r>
            <a:r>
              <a:rPr lang="en-GB" dirty="0"/>
              <a:t> 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donos</a:t>
            </a:r>
            <a:r>
              <a:rPr lang="en-GB" dirty="0"/>
              <a:t> de </a:t>
            </a:r>
            <a:r>
              <a:rPr lang="en-GB" dirty="0" err="1"/>
              <a:t>veículos</a:t>
            </a:r>
            <a:r>
              <a:rPr lang="en-GB" dirty="0"/>
              <a:t> e 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técnicos</a:t>
            </a:r>
            <a:r>
              <a:rPr lang="en-GB" dirty="0"/>
              <a:t>, </a:t>
            </a:r>
            <a:r>
              <a:rPr lang="en-GB" dirty="0" err="1"/>
              <a:t>bem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as </a:t>
            </a:r>
            <a:r>
              <a:rPr lang="en-GB" dirty="0" err="1"/>
              <a:t>suas</a:t>
            </a:r>
            <a:r>
              <a:rPr lang="en-GB" dirty="0"/>
              <a:t> </a:t>
            </a:r>
            <a:r>
              <a:rPr lang="en-GB" dirty="0" err="1"/>
              <a:t>intervenções</a:t>
            </a:r>
            <a:r>
              <a:rPr lang="en-GB" dirty="0"/>
              <a:t>, </a:t>
            </a:r>
            <a:r>
              <a:rPr lang="en-GB" dirty="0" err="1"/>
              <a:t>sendo</a:t>
            </a:r>
            <a:r>
              <a:rPr lang="en-GB" dirty="0"/>
              <a:t>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alteradas</a:t>
            </a:r>
            <a:r>
              <a:rPr lang="en-GB" dirty="0"/>
              <a:t> as classes </a:t>
            </a:r>
            <a:r>
              <a:rPr lang="en-GB" dirty="0" err="1"/>
              <a:t>diretamente</a:t>
            </a:r>
            <a:r>
              <a:rPr lang="en-GB" dirty="0"/>
              <a:t> </a:t>
            </a:r>
            <a:r>
              <a:rPr lang="en-GB" dirty="0" err="1"/>
              <a:t>relacionadas</a:t>
            </a:r>
            <a:r>
              <a:rPr lang="en-GB" dirty="0"/>
              <a:t>. </a:t>
            </a:r>
          </a:p>
          <a:p>
            <a:pPr marL="0" indent="0">
              <a:buNone/>
            </a:pPr>
            <a:r>
              <a:rPr lang="en-GB" dirty="0"/>
              <a:t>No final,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criadas</a:t>
            </a:r>
            <a:r>
              <a:rPr lang="en-GB" dirty="0"/>
              <a:t> 18 classes com o </a:t>
            </a:r>
            <a:r>
              <a:rPr lang="en-GB" dirty="0" err="1"/>
              <a:t>objetivo</a:t>
            </a:r>
            <a:r>
              <a:rPr lang="en-GB" dirty="0"/>
              <a:t> de </a:t>
            </a:r>
            <a:r>
              <a:rPr lang="en-GB" dirty="0" err="1"/>
              <a:t>concretizar</a:t>
            </a:r>
            <a:r>
              <a:rPr lang="en-GB" dirty="0"/>
              <a:t> 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projeto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Nas</a:t>
            </a:r>
            <a:r>
              <a:rPr lang="en-GB" dirty="0"/>
              <a:t> classes </a:t>
            </a:r>
            <a:r>
              <a:rPr lang="en-GB" dirty="0" err="1"/>
              <a:t>associadas</a:t>
            </a:r>
            <a:r>
              <a:rPr lang="en-GB" dirty="0"/>
              <a:t> </a:t>
            </a:r>
            <a:r>
              <a:rPr lang="en-GB" dirty="0" err="1"/>
              <a:t>às</a:t>
            </a:r>
            <a:r>
              <a:rPr lang="en-GB" dirty="0"/>
              <a:t> </a:t>
            </a:r>
            <a:r>
              <a:rPr lang="en-GB" dirty="0" err="1"/>
              <a:t>estruturas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lineares</a:t>
            </a:r>
            <a:r>
              <a:rPr lang="en-GB" dirty="0"/>
              <a:t> 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necessário</a:t>
            </a:r>
            <a:r>
              <a:rPr lang="en-GB" dirty="0"/>
              <a:t> </a:t>
            </a:r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operadores</a:t>
            </a:r>
            <a:r>
              <a:rPr lang="en-GB" dirty="0"/>
              <a:t>, </a:t>
            </a:r>
            <a:r>
              <a:rPr lang="en-GB" dirty="0" err="1"/>
              <a:t>como</a:t>
            </a:r>
            <a:r>
              <a:rPr lang="en-GB" dirty="0"/>
              <a:t> o </a:t>
            </a:r>
            <a:r>
              <a:rPr lang="en-GB" dirty="0" err="1"/>
              <a:t>operador</a:t>
            </a:r>
            <a:r>
              <a:rPr lang="en-GB" dirty="0"/>
              <a:t> </a:t>
            </a:r>
            <a:r>
              <a:rPr lang="en-GB" dirty="0" err="1"/>
              <a:t>menor</a:t>
            </a:r>
            <a:r>
              <a:rPr lang="en-GB" dirty="0"/>
              <a:t>, para o </a:t>
            </a:r>
            <a:r>
              <a:rPr lang="en-GB" dirty="0" err="1"/>
              <a:t>seu</a:t>
            </a:r>
            <a:r>
              <a:rPr lang="en-GB" dirty="0"/>
              <a:t> </a:t>
            </a:r>
            <a:r>
              <a:rPr lang="en-GB" dirty="0" err="1"/>
              <a:t>funcionamento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1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C109-0B43-4566-A532-E9338CA0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Descrição</a:t>
            </a:r>
            <a:r>
              <a:rPr lang="en-GB"/>
              <a:t> da </a:t>
            </a:r>
            <a:r>
              <a:rPr lang="en-GB" err="1"/>
              <a:t>Solução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C824-4B66-4D08-84C8-36E1DF383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7872" y="2666999"/>
            <a:ext cx="4091187" cy="3124201"/>
          </a:xfrm>
        </p:spPr>
        <p:txBody>
          <a:bodyPr>
            <a:normAutofit fontScale="85000" lnSpcReduction="20000"/>
          </a:bodyPr>
          <a:lstStyle/>
          <a:p>
            <a:endParaRPr lang="en-GB"/>
          </a:p>
          <a:p>
            <a:pPr>
              <a:buClr>
                <a:srgbClr val="1287C3"/>
              </a:buClr>
            </a:pPr>
            <a:r>
              <a:rPr lang="en-GB" dirty="0"/>
              <a:t>System Networks</a:t>
            </a:r>
          </a:p>
          <a:p>
            <a:pPr>
              <a:buClr>
                <a:srgbClr val="1287C3"/>
              </a:buClr>
            </a:pPr>
            <a:r>
              <a:rPr lang="en-GB" dirty="0"/>
              <a:t>Highway Record</a:t>
            </a:r>
          </a:p>
          <a:p>
            <a:pPr>
              <a:buClr>
                <a:srgbClr val="1287C3"/>
              </a:buClr>
            </a:pPr>
            <a:r>
              <a:rPr lang="en-GB" dirty="0"/>
              <a:t>Highway</a:t>
            </a:r>
          </a:p>
          <a:p>
            <a:pPr>
              <a:buClr>
                <a:srgbClr val="1287C3"/>
              </a:buClr>
            </a:pPr>
            <a:r>
              <a:rPr lang="en-GB" dirty="0"/>
              <a:t>Toll</a:t>
            </a:r>
          </a:p>
          <a:p>
            <a:pPr>
              <a:buClr>
                <a:srgbClr val="1287C3"/>
              </a:buClr>
            </a:pPr>
            <a:r>
              <a:rPr lang="en-GB" dirty="0"/>
              <a:t>Lane</a:t>
            </a:r>
          </a:p>
          <a:p>
            <a:pPr>
              <a:buClr>
                <a:srgbClr val="1287C3"/>
              </a:buClr>
            </a:pPr>
            <a:r>
              <a:rPr lang="en-GB" dirty="0">
                <a:ea typeface="+mn-lt"/>
                <a:cs typeface="+mn-lt"/>
              </a:rPr>
              <a:t>Vehicle Record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GB" dirty="0">
                <a:ea typeface="+mn-lt"/>
                <a:cs typeface="+mn-lt"/>
              </a:rPr>
              <a:t>Vehicle </a:t>
            </a:r>
          </a:p>
          <a:p>
            <a:pPr>
              <a:buClr>
                <a:srgbClr val="1287C3"/>
              </a:buClr>
            </a:pPr>
            <a:r>
              <a:rPr lang="en-GB" dirty="0"/>
              <a:t>Employee Record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GB" dirty="0"/>
              <a:t>Employee</a:t>
            </a:r>
            <a:endParaRPr lang="en-GB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GB"/>
          </a:p>
          <a:p>
            <a:pPr>
              <a:buClr>
                <a:srgbClr val="1287C3"/>
              </a:buClr>
            </a:pP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9430-F468-4161-B7FE-EA41094000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30ACEC">
                  <a:lumMod val="75000"/>
                </a:srgbClr>
              </a:buClr>
            </a:pPr>
            <a:r>
              <a:rPr lang="en-GB" dirty="0">
                <a:ea typeface="+mn-lt"/>
                <a:cs typeface="+mn-lt"/>
              </a:rPr>
              <a:t>Movement Record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GB" dirty="0">
                <a:ea typeface="+mn-lt"/>
                <a:cs typeface="+mn-lt"/>
              </a:rPr>
              <a:t>Movement</a:t>
            </a:r>
            <a:endParaRPr lang="en-GB" dirty="0"/>
          </a:p>
          <a:p>
            <a:pPr>
              <a:buClr>
                <a:srgbClr val="1287C3"/>
              </a:buClr>
            </a:pPr>
            <a:r>
              <a:rPr lang="en-GB" dirty="0"/>
              <a:t>Utils</a:t>
            </a:r>
          </a:p>
          <a:p>
            <a:pPr>
              <a:buClr>
                <a:srgbClr val="1287C3"/>
              </a:buClr>
            </a:pPr>
            <a:r>
              <a:rPr lang="en-GB" dirty="0"/>
              <a:t>Date</a:t>
            </a:r>
          </a:p>
          <a:p>
            <a:pPr>
              <a:buClr>
                <a:srgbClr val="1287C3"/>
              </a:buClr>
            </a:pPr>
            <a:r>
              <a:rPr lang="en-GB" dirty="0"/>
              <a:t>Owner</a:t>
            </a:r>
          </a:p>
          <a:p>
            <a:pPr>
              <a:buClr>
                <a:srgbClr val="1287C3"/>
              </a:buClr>
            </a:pPr>
            <a:r>
              <a:rPr lang="en-GB" dirty="0"/>
              <a:t>Owner Record</a:t>
            </a:r>
          </a:p>
          <a:p>
            <a:pPr>
              <a:buClr>
                <a:srgbClr val="1287C3"/>
              </a:buClr>
            </a:pPr>
            <a:r>
              <a:rPr lang="en-GB" dirty="0"/>
              <a:t>Technician</a:t>
            </a:r>
          </a:p>
          <a:p>
            <a:pPr>
              <a:buClr>
                <a:srgbClr val="1287C3"/>
              </a:buClr>
            </a:pPr>
            <a:r>
              <a:rPr lang="en-GB" dirty="0"/>
              <a:t>Intervention </a:t>
            </a:r>
          </a:p>
          <a:p>
            <a:pPr>
              <a:buClr>
                <a:srgbClr val="1287C3"/>
              </a:buClr>
            </a:pPr>
            <a:r>
              <a:rPr lang="en-GB" dirty="0"/>
              <a:t>Intervention Record</a:t>
            </a:r>
          </a:p>
          <a:p>
            <a:pPr>
              <a:buClr>
                <a:srgbClr val="1287C3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48E92-6F2F-4BE9-9FA7-0628A5D7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ffectLst/>
              </a:rPr>
              <a:t>Estrutura de </a:t>
            </a:r>
            <a:r>
              <a:rPr lang="pt-PT"/>
              <a:t>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86D798-D04F-483D-A5EF-FD8CF3DB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01163"/>
            <a:ext cx="5850566" cy="3124201"/>
          </a:xfrm>
        </p:spPr>
        <p:txBody>
          <a:bodyPr/>
          <a:lstStyle/>
          <a:p>
            <a:r>
              <a:rPr lang="pt-PT"/>
              <a:t>Escrita:  </a:t>
            </a:r>
            <a:r>
              <a:rPr lang="pt-PT" err="1"/>
              <a:t>SystemNetworks</a:t>
            </a:r>
            <a:r>
              <a:rPr lang="pt-PT"/>
              <a:t>::</a:t>
            </a:r>
            <a:r>
              <a:rPr lang="pt-PT" err="1"/>
              <a:t>write</a:t>
            </a:r>
            <a:r>
              <a:rPr lang="pt-PT"/>
              <a:t>()</a:t>
            </a:r>
          </a:p>
          <a:p>
            <a:r>
              <a:rPr lang="pt-PT"/>
              <a:t>Leitura: </a:t>
            </a:r>
            <a:r>
              <a:rPr lang="pt-PT" err="1"/>
              <a:t>SystemNetworks</a:t>
            </a:r>
            <a:r>
              <a:rPr lang="pt-PT"/>
              <a:t>::</a:t>
            </a:r>
            <a:r>
              <a:rPr lang="pt-PT" err="1"/>
              <a:t>read</a:t>
            </a:r>
            <a:r>
              <a:rPr lang="pt-PT"/>
              <a:t>(</a:t>
            </a:r>
            <a:r>
              <a:rPr lang="pt-PT" err="1"/>
              <a:t>string</a:t>
            </a:r>
            <a:r>
              <a:rPr lang="pt-PT"/>
              <a:t> file)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EE83074-744E-4C67-88F7-D23618ED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77" y="2679700"/>
            <a:ext cx="4446685" cy="3321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888B6C4-2113-433C-848D-FD0831250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253" y="3561323"/>
            <a:ext cx="1242313" cy="1061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0859C5B-77A2-43B8-B6C5-10CE92A54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253" y="4798698"/>
            <a:ext cx="4811697" cy="1202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457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F04AC-5109-48DD-8ADF-FE0B2B83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Funcionalidades Implementadas - CRUD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2EEC1F-BA37-4AA9-A682-D1917265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CRUD – </a:t>
            </a:r>
            <a:r>
              <a:rPr lang="pt-PT" dirty="0" err="1"/>
              <a:t>Technicians</a:t>
            </a:r>
            <a:r>
              <a:rPr lang="pt-PT" dirty="0"/>
              <a:t> (completa)</a:t>
            </a:r>
          </a:p>
          <a:p>
            <a:pPr>
              <a:buClr>
                <a:srgbClr val="1287C3"/>
              </a:buClr>
            </a:pPr>
            <a:r>
              <a:rPr lang="pt-PT" dirty="0">
                <a:ea typeface="+mn-lt"/>
                <a:cs typeface="+mn-lt"/>
              </a:rPr>
              <a:t>CRUD – </a:t>
            </a:r>
            <a:r>
              <a:rPr lang="pt-PT" dirty="0" err="1">
                <a:ea typeface="+mn-lt"/>
                <a:cs typeface="+mn-lt"/>
              </a:rPr>
              <a:t>Owners</a:t>
            </a:r>
            <a:r>
              <a:rPr lang="pt-PT" dirty="0">
                <a:ea typeface="+mn-lt"/>
                <a:cs typeface="+mn-lt"/>
              </a:rPr>
              <a:t> (completa)</a:t>
            </a:r>
          </a:p>
          <a:p>
            <a:pPr>
              <a:buClr>
                <a:srgbClr val="1287C3"/>
              </a:buClr>
            </a:pPr>
            <a:endParaRPr lang="pt-PT" dirty="0">
              <a:ea typeface="+mn-lt"/>
              <a:cs typeface="+mn-lt"/>
            </a:endParaRPr>
          </a:p>
        </p:txBody>
      </p:sp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E3CA9205-288E-4672-9F05-0FF5103C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111" y="4313046"/>
            <a:ext cx="1962150" cy="1028700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15B5CAC3-CD7C-4DA1-8AF5-F80EA3A8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7" y="3102983"/>
            <a:ext cx="2743200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2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B44B-E7CC-456A-B0AA-05D741AF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Funcionalidades Implementadas – Listagem e Pesquisa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F62BE4-5D5E-4464-AF14-BA8140DB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8651" y="2734520"/>
            <a:ext cx="4895056" cy="3124200"/>
          </a:xfrm>
        </p:spPr>
        <p:txBody>
          <a:bodyPr/>
          <a:lstStyle/>
          <a:p>
            <a:r>
              <a:rPr lang="en-GB" dirty="0" err="1"/>
              <a:t>Listas</a:t>
            </a:r>
            <a:r>
              <a:rPr lang="en-GB" dirty="0"/>
              <a:t> dos </a:t>
            </a:r>
            <a:r>
              <a:rPr lang="en-GB" dirty="0" err="1"/>
              <a:t>movimentos</a:t>
            </a:r>
            <a:r>
              <a:rPr lang="en-GB" dirty="0"/>
              <a:t> de </a:t>
            </a:r>
            <a:r>
              <a:rPr lang="en-GB" dirty="0" err="1"/>
              <a:t>objetos</a:t>
            </a:r>
            <a:r>
              <a:rPr lang="en-GB" dirty="0"/>
              <a:t> que </a:t>
            </a:r>
            <a:r>
              <a:rPr lang="en-GB" dirty="0" err="1"/>
              <a:t>podem</a:t>
            </a:r>
            <a:r>
              <a:rPr lang="en-GB" dirty="0"/>
              <a:t> ser </a:t>
            </a:r>
            <a:r>
              <a:rPr lang="en-GB" dirty="0" err="1"/>
              <a:t>pesquisados</a:t>
            </a:r>
            <a:r>
              <a:rPr lang="en-GB" dirty="0"/>
              <a:t> por </a:t>
            </a:r>
            <a:r>
              <a:rPr lang="en-GB" dirty="0" err="1"/>
              <a:t>uma</a:t>
            </a:r>
            <a:r>
              <a:rPr lang="en-GB" dirty="0"/>
              <a:t> </a:t>
            </a:r>
            <a:r>
              <a:rPr lang="en-GB" dirty="0" err="1"/>
              <a:t>caracteristica</a:t>
            </a:r>
            <a:r>
              <a:rPr lang="en-GB" dirty="0"/>
              <a:t> </a:t>
            </a:r>
            <a:r>
              <a:rPr lang="en-GB" dirty="0" err="1"/>
              <a:t>própria</a:t>
            </a:r>
            <a:r>
              <a:rPr lang="en-GB" dirty="0"/>
              <a:t> </a:t>
            </a:r>
            <a:r>
              <a:rPr lang="en-GB" dirty="0" err="1"/>
              <a:t>escolhida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</a:t>
            </a:r>
            <a:r>
              <a:rPr lang="en-GB" dirty="0" err="1"/>
              <a:t>utilizador</a:t>
            </a:r>
            <a:endParaRPr lang="en-GB" dirty="0"/>
          </a:p>
          <a:p>
            <a:pPr>
              <a:buClr>
                <a:srgbClr val="1287C3"/>
              </a:buClr>
            </a:pPr>
            <a:r>
              <a:rPr lang="en-GB" dirty="0"/>
              <a:t>Pesquisa de </a:t>
            </a:r>
            <a:r>
              <a:rPr lang="en-GB" dirty="0" err="1"/>
              <a:t>movimentos</a:t>
            </a:r>
            <a:r>
              <a:rPr lang="en-GB" dirty="0"/>
              <a:t> de um </a:t>
            </a:r>
            <a:r>
              <a:rPr lang="en-GB" dirty="0" err="1"/>
              <a:t>veiculo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funcionário</a:t>
            </a:r>
            <a:r>
              <a:rPr lang="en-GB" dirty="0"/>
              <a:t> </a:t>
            </a:r>
            <a:r>
              <a:rPr lang="en-GB" dirty="0" err="1"/>
              <a:t>escolhido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</a:t>
            </a:r>
            <a:r>
              <a:rPr lang="en-GB" err="1"/>
              <a:t>utilizador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A739BC3-1ACD-4361-A21D-4DE57A3C86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33037" y="3525035"/>
            <a:ext cx="2876550" cy="1743075"/>
          </a:xfrm>
        </p:spPr>
      </p:pic>
    </p:spTree>
    <p:extLst>
      <p:ext uri="{BB962C8B-B14F-4D97-AF65-F5344CB8AC3E}">
        <p14:creationId xmlns:p14="http://schemas.microsoft.com/office/powerpoint/2010/main" val="110498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97F2-9528-44FB-BF39-BCEE105C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ea typeface="+mj-lt"/>
                <a:cs typeface="+mj-lt"/>
              </a:rPr>
              <a:t>Destaque</a:t>
            </a:r>
            <a:endParaRPr lang="en-GB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440-440A-4A3F-8408-3288F516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9824212" cy="3124201"/>
          </a:xfrm>
        </p:spPr>
        <p:txBody>
          <a:bodyPr>
            <a:normAutofit/>
          </a:bodyPr>
          <a:lstStyle/>
          <a:p>
            <a:r>
              <a:rPr lang="en-GB" dirty="0"/>
              <a:t>Devido à forma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implementadas</a:t>
            </a:r>
            <a:r>
              <a:rPr lang="en-GB" dirty="0"/>
              <a:t> as </a:t>
            </a:r>
            <a:r>
              <a:rPr lang="en-GB" dirty="0" err="1"/>
              <a:t>estruturas</a:t>
            </a:r>
            <a:r>
              <a:rPr lang="en-GB" dirty="0"/>
              <a:t> que </a:t>
            </a:r>
            <a:r>
              <a:rPr lang="en-GB" dirty="0" err="1"/>
              <a:t>sobrepõem</a:t>
            </a:r>
            <a:r>
              <a:rPr lang="en-GB" dirty="0"/>
              <a:t> as classes que </a:t>
            </a:r>
            <a:r>
              <a:rPr lang="en-GB" dirty="0" err="1"/>
              <a:t>definem</a:t>
            </a:r>
            <a:r>
              <a:rPr lang="en-GB" dirty="0"/>
              <a:t> </a:t>
            </a:r>
            <a:r>
              <a:rPr lang="en-GB" dirty="0" err="1"/>
              <a:t>conceitos</a:t>
            </a:r>
            <a:r>
              <a:rPr lang="en-GB" dirty="0"/>
              <a:t> reais, de forma modular,  a </a:t>
            </a:r>
            <a:r>
              <a:rPr lang="en-GB" dirty="0" err="1"/>
              <a:t>implementação</a:t>
            </a:r>
            <a:r>
              <a:rPr lang="en-GB" dirty="0"/>
              <a:t> das </a:t>
            </a:r>
            <a:r>
              <a:rPr lang="en-GB" dirty="0" err="1"/>
              <a:t>funcionalidades</a:t>
            </a:r>
            <a:r>
              <a:rPr lang="en-GB" dirty="0"/>
              <a:t> </a:t>
            </a:r>
            <a:r>
              <a:rPr lang="en-GB" dirty="0" err="1"/>
              <a:t>necessárias</a:t>
            </a:r>
            <a:r>
              <a:rPr lang="en-GB" dirty="0"/>
              <a:t> para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projeto</a:t>
            </a:r>
            <a:r>
              <a:rPr lang="en-GB" dirty="0"/>
              <a:t> </a:t>
            </a:r>
            <a:r>
              <a:rPr lang="en-GB" dirty="0" err="1"/>
              <a:t>tornou</a:t>
            </a:r>
            <a:r>
              <a:rPr lang="en-GB" dirty="0"/>
              <a:t>-se algo trivial. </a:t>
            </a:r>
            <a:r>
              <a:rPr lang="en-GB" dirty="0" err="1"/>
              <a:t>Não</a:t>
            </a:r>
            <a:r>
              <a:rPr lang="en-GB" dirty="0"/>
              <a:t> obstante, </a:t>
            </a:r>
            <a:r>
              <a:rPr lang="en-GB" dirty="0" err="1"/>
              <a:t>essa</a:t>
            </a:r>
            <a:r>
              <a:rPr lang="en-GB" dirty="0"/>
              <a:t> </a:t>
            </a:r>
            <a:r>
              <a:rPr lang="en-GB" dirty="0" err="1"/>
              <a:t>mesma</a:t>
            </a:r>
            <a:r>
              <a:rPr lang="en-GB" dirty="0"/>
              <a:t> </a:t>
            </a:r>
            <a:r>
              <a:rPr lang="en-GB" dirty="0" err="1"/>
              <a:t>estrutura</a:t>
            </a:r>
            <a:r>
              <a:rPr lang="en-GB" dirty="0"/>
              <a:t> do </a:t>
            </a:r>
            <a:r>
              <a:rPr lang="en-GB" dirty="0" err="1"/>
              <a:t>código</a:t>
            </a:r>
            <a:r>
              <a:rPr lang="en-GB" dirty="0"/>
              <a:t> é </a:t>
            </a:r>
            <a:r>
              <a:rPr lang="en-GB" dirty="0" err="1"/>
              <a:t>facilmente</a:t>
            </a:r>
            <a:r>
              <a:rPr lang="en-GB" dirty="0"/>
              <a:t> </a:t>
            </a:r>
            <a:r>
              <a:rPr lang="en-GB" dirty="0" err="1"/>
              <a:t>modificável</a:t>
            </a:r>
            <a:r>
              <a:rPr lang="en-GB" dirty="0"/>
              <a:t> e </a:t>
            </a:r>
            <a:r>
              <a:rPr lang="en-GB" dirty="0" err="1"/>
              <a:t>maleável</a:t>
            </a:r>
            <a:r>
              <a:rPr lang="en-GB" dirty="0"/>
              <a:t>.</a:t>
            </a:r>
          </a:p>
          <a:p>
            <a:pPr>
              <a:buClr>
                <a:srgbClr val="1287C3"/>
              </a:buClr>
            </a:pPr>
            <a:r>
              <a:rPr lang="en-GB" dirty="0"/>
              <a:t>Do </a:t>
            </a:r>
            <a:r>
              <a:rPr lang="en-GB" dirty="0" err="1"/>
              <a:t>mesmo</a:t>
            </a:r>
            <a:r>
              <a:rPr lang="en-GB" dirty="0"/>
              <a:t> modo, </a:t>
            </a:r>
            <a:r>
              <a:rPr lang="en-GB" dirty="0" err="1"/>
              <a:t>caso</a:t>
            </a:r>
            <a:r>
              <a:rPr lang="en-GB" dirty="0"/>
              <a:t> no </a:t>
            </a:r>
            <a:r>
              <a:rPr lang="en-GB" dirty="0" err="1"/>
              <a:t>futuro</a:t>
            </a:r>
            <a:r>
              <a:rPr lang="en-GB" dirty="0"/>
              <a:t> </a:t>
            </a:r>
            <a:r>
              <a:rPr lang="en-GB" dirty="0" err="1"/>
              <a:t>haja</a:t>
            </a:r>
            <a:r>
              <a:rPr lang="en-GB" dirty="0"/>
              <a:t> a </a:t>
            </a:r>
            <a:r>
              <a:rPr lang="en-GB" dirty="0" err="1"/>
              <a:t>necessidade</a:t>
            </a:r>
            <a:r>
              <a:rPr lang="en-GB" dirty="0"/>
              <a:t> de </a:t>
            </a:r>
            <a:r>
              <a:rPr lang="en-GB" dirty="0" err="1"/>
              <a:t>acrescentar</a:t>
            </a:r>
            <a:r>
              <a:rPr lang="en-GB" dirty="0"/>
              <a:t> </a:t>
            </a:r>
            <a:r>
              <a:rPr lang="en-GB" dirty="0" err="1"/>
              <a:t>qualquer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de </a:t>
            </a:r>
            <a:r>
              <a:rPr lang="en-GB" dirty="0" err="1"/>
              <a:t>funcionalidade</a:t>
            </a:r>
            <a:r>
              <a:rPr lang="en-GB" dirty="0"/>
              <a:t>, </a:t>
            </a:r>
            <a:r>
              <a:rPr lang="en-GB" dirty="0" err="1"/>
              <a:t>esta</a:t>
            </a:r>
            <a:r>
              <a:rPr lang="en-GB" dirty="0"/>
              <a:t> </a:t>
            </a:r>
            <a:r>
              <a:rPr lang="en-GB" dirty="0" err="1"/>
              <a:t>será</a:t>
            </a:r>
            <a:r>
              <a:rPr lang="en-GB" dirty="0"/>
              <a:t> </a:t>
            </a:r>
            <a:r>
              <a:rPr lang="en-GB" dirty="0" err="1"/>
              <a:t>feita</a:t>
            </a:r>
            <a:r>
              <a:rPr lang="en-GB" dirty="0"/>
              <a:t> com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maior</a:t>
            </a:r>
            <a:r>
              <a:rPr lang="en-GB" dirty="0"/>
              <a:t> </a:t>
            </a:r>
            <a:r>
              <a:rPr lang="en-GB" dirty="0" err="1"/>
              <a:t>facilidade</a:t>
            </a:r>
            <a:r>
              <a:rPr lang="en-GB" dirty="0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82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DCDE5D5-5A63-450D-BFB1-82A880D0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4895055" cy="1752599"/>
          </a:xfrm>
        </p:spPr>
        <p:txBody>
          <a:bodyPr/>
          <a:lstStyle/>
          <a:p>
            <a:r>
              <a:rPr lang="pt-PT"/>
              <a:t>Principais Dificuldades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4F617CD-BFB7-419C-A637-8C12A8326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Leitura do ficheiro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B2668EB8-A3F9-41F4-92A8-B15EC764F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/>
              <a:t>Fernando Rego – 40%</a:t>
            </a:r>
          </a:p>
          <a:p>
            <a:r>
              <a:rPr lang="pt-PT"/>
              <a:t>Óscar Esteves – 30%</a:t>
            </a:r>
          </a:p>
          <a:p>
            <a:r>
              <a:rPr lang="pt-PT"/>
              <a:t>Tomás Fidalgo – 30%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E13EADD-2F6C-46C5-A5B9-1C7186D549A1}"/>
              </a:ext>
            </a:extLst>
          </p:cNvPr>
          <p:cNvSpPr txBox="1"/>
          <p:nvPr/>
        </p:nvSpPr>
        <p:spPr>
          <a:xfrm>
            <a:off x="6752747" y="1208156"/>
            <a:ext cx="489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/>
              <a:t>Esforço Individual</a:t>
            </a:r>
          </a:p>
        </p:txBody>
      </p:sp>
    </p:spTree>
    <p:extLst>
      <p:ext uri="{BB962C8B-B14F-4D97-AF65-F5344CB8AC3E}">
        <p14:creationId xmlns:p14="http://schemas.microsoft.com/office/powerpoint/2010/main" val="2960454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213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Sistema de Gestão de Portagens</vt:lpstr>
      <vt:lpstr>Descrição do Problema</vt:lpstr>
      <vt:lpstr>Descrição da Solução</vt:lpstr>
      <vt:lpstr>Descrição da Solução</vt:lpstr>
      <vt:lpstr>Estrutura de Ficheiros</vt:lpstr>
      <vt:lpstr>Funcionalidades Implementadas - CRUD</vt:lpstr>
      <vt:lpstr>Funcionalidades Implementadas – Listagem e Pesquisa</vt:lpstr>
      <vt:lpstr>Destaque</vt:lpstr>
      <vt:lpstr>Principais 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Portagens</dc:title>
  <dc:creator>up201906743@ms.uporto.pt</dc:creator>
  <cp:lastModifiedBy>up201906743@ms.uporto.pt</cp:lastModifiedBy>
  <cp:revision>892</cp:revision>
  <dcterms:created xsi:type="dcterms:W3CDTF">2020-11-20T00:09:22Z</dcterms:created>
  <dcterms:modified xsi:type="dcterms:W3CDTF">2021-01-04T00:12:10Z</dcterms:modified>
</cp:coreProperties>
</file>