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8" r:id="rId2"/>
    <p:sldId id="259" r:id="rId3"/>
    <p:sldId id="260" r:id="rId4"/>
    <p:sldId id="261" r:id="rId5"/>
    <p:sldId id="262" r:id="rId6"/>
    <p:sldId id="270" r:id="rId7"/>
    <p:sldId id="271" r:id="rId8"/>
    <p:sldId id="272" r:id="rId9"/>
    <p:sldId id="263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5B11-65ED-2213-EE65-1CEADF586E88}" v="101" dt="2020-11-20T01:17:20.616"/>
    <p1510:client id="{1BC868FB-E151-49CE-A0EE-74661EA8C4E2}" v="954" dt="2020-11-20T01:19:00.539"/>
    <p1510:client id="{65FADCF7-D210-4E53-B3D9-7DC37F686889}" v="2178" dt="2020-11-20T01:32:19.760"/>
    <p1510:client id="{D67DC888-010D-629A-49CB-79A978EF51C1}" v="65" dt="2020-11-21T00:37:41.997"/>
    <p1510:client id="{F5124E12-EEBA-5BE0-02B4-7CB18A1571A6}" v="30" dt="2020-11-19T23:26:49.144"/>
    <p1510:client id="{FD9C1AA5-AADC-4D46-8441-8C09D5596731}" v="1" dt="2020-11-19T22:30:27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enário, rua, exterior, faixa&#10;&#10;Descrição gerada automaticamente">
            <a:extLst>
              <a:ext uri="{FF2B5EF4-FFF2-40B4-BE49-F238E27FC236}">
                <a16:creationId xmlns:a16="http://schemas.microsoft.com/office/drawing/2014/main" id="{53EC4AD6-C93F-4C08-8CB3-250AB25F9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>
          <a:xfrm>
            <a:off x="-16933" y="-17242"/>
            <a:ext cx="12191980" cy="6857990"/>
          </a:xfrm>
          <a:prstGeom prst="rect">
            <a:avLst/>
          </a:prstGeom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684B-E023-48C2-AF4B-584A3A4D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Sistema de </a:t>
            </a:r>
            <a:r>
              <a:rPr lang="pt-PT" sz="5400">
                <a:solidFill>
                  <a:schemeClr val="bg1"/>
                </a:solidFill>
              </a:rPr>
              <a:t>Gestão </a:t>
            </a:r>
            <a:r>
              <a:rPr lang="en-GB" sz="5400">
                <a:solidFill>
                  <a:schemeClr val="bg1"/>
                </a:solidFill>
              </a:rPr>
              <a:t>de </a:t>
            </a:r>
            <a:r>
              <a:rPr lang="pt-PT" sz="5400">
                <a:solidFill>
                  <a:schemeClr val="bg1"/>
                </a:solidFill>
              </a:rPr>
              <a:t>Portagens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759-C58C-4FFB-A684-C7E862B0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Tomás Fidalgo - up201906743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Óscar Esteves - up201906834</a:t>
            </a:r>
          </a:p>
          <a:p>
            <a:pPr algn="l">
              <a:lnSpc>
                <a:spcPct val="90000"/>
              </a:lnSpc>
            </a:pPr>
            <a:r>
              <a:rPr lang="en-GB" sz="1300">
                <a:solidFill>
                  <a:schemeClr val="bg1"/>
                </a:solidFill>
              </a:rPr>
              <a:t>Fernando Rego - up201905951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42291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3F93-0627-4726-B918-6291ACAA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Tratamento de Exceções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242A63-3AE5-46D5-AEE7-52017FE4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136" y="2952749"/>
            <a:ext cx="332673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VehicleDoesNotExist()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EmployeeDoesNotExist()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DontExistAnyMovement()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DontExistAnyExitMovement()</a:t>
            </a:r>
          </a:p>
        </p:txBody>
      </p:sp>
      <p:pic>
        <p:nvPicPr>
          <p:cNvPr id="8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E6A1B8C-6637-4E05-BB42-A24D1E46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2669018"/>
            <a:ext cx="3705225" cy="172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A2BA6C-719C-47D2-8706-149FA1A1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885997"/>
            <a:ext cx="3324225" cy="99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582ABA-7A99-497B-AE4E-04BAF691D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2230531"/>
            <a:ext cx="3667125" cy="127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1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04AC-5109-48DD-8ADF-FE0B2B8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Funcionalidades Implementadas - CRUD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2EEC1F-BA37-4AA9-A682-D19172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CRUD – Highways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Tolls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Lanes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Vehicles (completa)</a:t>
            </a:r>
          </a:p>
          <a:p>
            <a:pPr>
              <a:buClr>
                <a:srgbClr val="1287C3"/>
              </a:buClr>
            </a:pPr>
            <a:r>
              <a:rPr lang="pt-PT">
                <a:ea typeface="+mn-lt"/>
                <a:cs typeface="+mn-lt"/>
              </a:rPr>
              <a:t>CRUD – Employees (completa)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776E958-8330-496C-8911-22A930A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4610100"/>
            <a:ext cx="27432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A8C698B-13FE-40E6-87CE-82240043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067050"/>
            <a:ext cx="18669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B44B-E7CC-456A-B0AA-05D741A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 – Listagem e Pesquisa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7947A3-0539-4E7E-AA3D-B2DE0604A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89742" y="2805956"/>
            <a:ext cx="3867150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F62BE4-5D5E-4464-AF14-BA8140DB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8651" y="2734520"/>
            <a:ext cx="4895056" cy="3124200"/>
          </a:xfrm>
        </p:spPr>
        <p:txBody>
          <a:bodyPr/>
          <a:lstStyle/>
          <a:p>
            <a:r>
              <a:rPr lang="en-GB" err="1"/>
              <a:t>Listas</a:t>
            </a:r>
            <a:r>
              <a:rPr lang="en-GB"/>
              <a:t> dos </a:t>
            </a:r>
            <a:r>
              <a:rPr lang="en-GB" err="1"/>
              <a:t>movimentos</a:t>
            </a:r>
            <a:r>
              <a:rPr lang="en-GB"/>
              <a:t> de </a:t>
            </a:r>
            <a:r>
              <a:rPr lang="en-GB" err="1"/>
              <a:t>objetos</a:t>
            </a:r>
            <a:r>
              <a:rPr lang="en-GB"/>
              <a:t> que </a:t>
            </a:r>
            <a:r>
              <a:rPr lang="en-GB" err="1"/>
              <a:t>podem</a:t>
            </a:r>
            <a:r>
              <a:rPr lang="en-GB"/>
              <a:t> ser </a:t>
            </a:r>
            <a:r>
              <a:rPr lang="en-GB" err="1"/>
              <a:t>pesquisados</a:t>
            </a:r>
            <a:r>
              <a:rPr lang="en-GB"/>
              <a:t> por </a:t>
            </a:r>
            <a:r>
              <a:rPr lang="en-GB" err="1"/>
              <a:t>uma</a:t>
            </a:r>
            <a:r>
              <a:rPr lang="en-GB"/>
              <a:t> </a:t>
            </a:r>
            <a:r>
              <a:rPr lang="en-GB" err="1"/>
              <a:t>caracteristica</a:t>
            </a:r>
            <a:r>
              <a:rPr lang="en-GB"/>
              <a:t> </a:t>
            </a:r>
            <a:r>
              <a:rPr lang="en-GB" err="1"/>
              <a:t>própria</a:t>
            </a:r>
            <a:r>
              <a:rPr lang="en-GB"/>
              <a:t> </a:t>
            </a:r>
            <a:r>
              <a:rPr lang="en-GB" err="1"/>
              <a:t>escolhida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 err="1"/>
              <a:t>Pesquisa</a:t>
            </a:r>
            <a:r>
              <a:rPr lang="en-GB"/>
              <a:t> de </a:t>
            </a:r>
            <a:r>
              <a:rPr lang="en-GB" err="1"/>
              <a:t>movimentos</a:t>
            </a:r>
            <a:r>
              <a:rPr lang="en-GB"/>
              <a:t> de um </a:t>
            </a:r>
            <a:r>
              <a:rPr lang="en-GB" err="1"/>
              <a:t>veiculo</a:t>
            </a:r>
            <a:r>
              <a:rPr lang="en-GB"/>
              <a:t> </a:t>
            </a:r>
            <a:r>
              <a:rPr lang="en-GB" err="1"/>
              <a:t>ou</a:t>
            </a:r>
            <a:r>
              <a:rPr lang="en-GB"/>
              <a:t> </a:t>
            </a:r>
            <a:r>
              <a:rPr lang="en-GB" err="1"/>
              <a:t>funcionário</a:t>
            </a:r>
            <a:r>
              <a:rPr lang="en-GB"/>
              <a:t> </a:t>
            </a:r>
            <a:r>
              <a:rPr lang="en-GB" err="1"/>
              <a:t>escolhido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utilizador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D29-8ADA-4C58-B909-C51D4D1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Funcionalidades Implementadas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E3687EE-09D9-430E-B18C-1CB3B9E0C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7881" y="3232291"/>
            <a:ext cx="2406087" cy="211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0645-C86C-443B-87DC-13BBA3D7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8723" y="2752725"/>
            <a:ext cx="4895056" cy="3124200"/>
          </a:xfrm>
        </p:spPr>
        <p:txBody>
          <a:bodyPr/>
          <a:lstStyle/>
          <a:p>
            <a:r>
              <a:rPr lang="en-GB"/>
              <a:t>Outras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71033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7F2-9528-44FB-BF39-BCEE105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Destaque de Funcionalidade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440-440A-4A3F-8408-3288F51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051245" cy="3124201"/>
          </a:xfrm>
        </p:spPr>
        <p:txBody>
          <a:bodyPr/>
          <a:lstStyle/>
          <a:p>
            <a:r>
              <a:rPr lang="en-GB"/>
              <a:t>A data </a:t>
            </a:r>
            <a:r>
              <a:rPr lang="en-GB" err="1"/>
              <a:t>registada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efectuar</a:t>
            </a:r>
            <a:r>
              <a:rPr lang="en-GB"/>
              <a:t> um </a:t>
            </a:r>
            <a:r>
              <a:rPr lang="en-GB" err="1"/>
              <a:t>movimento</a:t>
            </a:r>
            <a:r>
              <a:rPr lang="en-GB"/>
              <a:t> de entrada </a:t>
            </a:r>
            <a:r>
              <a:rPr lang="en-GB" err="1"/>
              <a:t>ou</a:t>
            </a:r>
            <a:r>
              <a:rPr lang="en-GB"/>
              <a:t> de </a:t>
            </a:r>
            <a:r>
              <a:rPr lang="en-GB" err="1"/>
              <a:t>saída</a:t>
            </a:r>
            <a:r>
              <a:rPr lang="en-GB"/>
              <a:t> é </a:t>
            </a:r>
            <a:r>
              <a:rPr lang="en-GB" err="1"/>
              <a:t>obtida</a:t>
            </a:r>
            <a:r>
              <a:rPr lang="en-GB"/>
              <a:t> de forma </a:t>
            </a:r>
            <a:r>
              <a:rPr lang="en-GB" err="1"/>
              <a:t>automatica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7B0CC6-040A-4F4F-8E3C-317FC11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47" y="3340200"/>
            <a:ext cx="2212934" cy="505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B36ADE-19D6-4B2C-95B7-D7781B65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45" y="4603890"/>
            <a:ext cx="2738859" cy="55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82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CDE5D5-5A63-450D-BFB1-82A880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895055" cy="1752599"/>
          </a:xfrm>
        </p:spPr>
        <p:txBody>
          <a:bodyPr/>
          <a:lstStyle/>
          <a:p>
            <a:r>
              <a:rPr lang="pt-PT"/>
              <a:t>Principais Dificuldades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F617CD-BFB7-419C-A637-8C12A8326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Leitura do ficheiro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B2668EB8-A3F9-41F4-92A8-B15EC764F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/>
              <a:t>Fernando Rego – 40%</a:t>
            </a:r>
          </a:p>
          <a:p>
            <a:r>
              <a:rPr lang="pt-PT"/>
              <a:t>Óscar Esteves – 30%</a:t>
            </a:r>
          </a:p>
          <a:p>
            <a:r>
              <a:rPr lang="pt-PT"/>
              <a:t>Tomás Fidalgo – 30%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13EADD-2F6C-46C5-A5B9-1C7186D549A1}"/>
              </a:ext>
            </a:extLst>
          </p:cNvPr>
          <p:cNvSpPr txBox="1"/>
          <p:nvPr/>
        </p:nvSpPr>
        <p:spPr>
          <a:xfrm>
            <a:off x="6752747" y="1208156"/>
            <a:ext cx="489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/>
              <a:t>Esforço Individual</a:t>
            </a:r>
          </a:p>
        </p:txBody>
      </p:sp>
    </p:spTree>
    <p:extLst>
      <p:ext uri="{BB962C8B-B14F-4D97-AF65-F5344CB8AC3E}">
        <p14:creationId xmlns:p14="http://schemas.microsoft.com/office/powerpoint/2010/main" val="29604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71BD8-6A54-469D-BC7C-FC3FD3B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Descrição do Problema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Marcador de Posição de Conteúdo 22">
            <a:extLst>
              <a:ext uri="{FF2B5EF4-FFF2-40B4-BE49-F238E27FC236}">
                <a16:creationId xmlns:a16="http://schemas.microsoft.com/office/drawing/2014/main" id="{C8B35A31-019F-41D4-8FA9-B7D2E814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" b="-1"/>
          <a:stretch/>
        </p:blipFill>
        <p:spPr>
          <a:xfrm>
            <a:off x="977550" y="1740769"/>
            <a:ext cx="6202778" cy="30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9F6-EF2A-4170-80D6-767290A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5918-895C-4B74-873C-1146532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err="1"/>
              <a:t>Foram</a:t>
            </a:r>
            <a:r>
              <a:rPr lang="en-GB" dirty="0"/>
              <a:t> </a:t>
            </a:r>
            <a:r>
              <a:rPr lang="en-GB" err="1"/>
              <a:t>implementadas</a:t>
            </a:r>
            <a:r>
              <a:rPr lang="en-GB"/>
              <a:t> 13 classes para a </a:t>
            </a:r>
            <a:r>
              <a:rPr lang="en-GB" err="1"/>
              <a:t>concretização</a:t>
            </a:r>
            <a:r>
              <a:rPr lang="en-GB"/>
              <a:t> do </a:t>
            </a:r>
            <a:r>
              <a:rPr lang="en-GB" err="1"/>
              <a:t>problema</a:t>
            </a:r>
            <a:r>
              <a:rPr lang="en-GB"/>
              <a:t>, </a:t>
            </a:r>
            <a:r>
              <a:rPr lang="en-GB" err="1"/>
              <a:t>bem</a:t>
            </a:r>
            <a:r>
              <a:rPr lang="en-GB" dirty="0"/>
              <a:t> </a:t>
            </a:r>
            <a:r>
              <a:rPr lang="en-GB" err="1"/>
              <a:t>como</a:t>
            </a:r>
            <a:r>
              <a:rPr lang="en-GB" dirty="0"/>
              <a:t> </a:t>
            </a:r>
            <a:r>
              <a:rPr lang="en-GB" err="1"/>
              <a:t>uma</a:t>
            </a:r>
            <a:r>
              <a:rPr lang="en-GB" dirty="0"/>
              <a:t> </a:t>
            </a:r>
            <a:r>
              <a:rPr lang="en-GB" err="1"/>
              <a:t>adicional</a:t>
            </a:r>
            <a:r>
              <a:rPr lang="en-GB" dirty="0"/>
              <a:t> </a:t>
            </a:r>
            <a:r>
              <a:rPr lang="en-GB" err="1"/>
              <a:t>relacionada</a:t>
            </a:r>
            <a:r>
              <a:rPr lang="en-GB"/>
              <a:t> com exceções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ÓSCAR TAS AI?</a:t>
            </a:r>
            <a:endParaRPr lang="en-GB" dirty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109-0B43-4566-A532-E9338CA0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Descrição</a:t>
            </a:r>
            <a:r>
              <a:rPr lang="en-GB"/>
              <a:t> da </a:t>
            </a:r>
            <a:r>
              <a:rPr lang="en-GB" err="1"/>
              <a:t>Solução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C824-4B66-4D08-84C8-36E1DF383C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System Networks</a:t>
            </a:r>
          </a:p>
          <a:p>
            <a:pPr>
              <a:buClr>
                <a:srgbClr val="1287C3"/>
              </a:buClr>
            </a:pPr>
            <a:r>
              <a:rPr lang="en-GB"/>
              <a:t>Highways</a:t>
            </a:r>
          </a:p>
          <a:p>
            <a:pPr>
              <a:buClr>
                <a:srgbClr val="1287C3"/>
              </a:buClr>
            </a:pPr>
            <a:r>
              <a:rPr lang="en-GB"/>
              <a:t>Highway</a:t>
            </a:r>
          </a:p>
          <a:p>
            <a:pPr>
              <a:buClr>
                <a:srgbClr val="1287C3"/>
              </a:buClr>
            </a:pPr>
            <a:r>
              <a:rPr lang="en-GB"/>
              <a:t>Toll</a:t>
            </a:r>
          </a:p>
          <a:p>
            <a:pPr>
              <a:buClr>
                <a:srgbClr val="1287C3"/>
              </a:buClr>
            </a:pPr>
            <a:r>
              <a:rPr lang="en-GB"/>
              <a:t>Lane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Vehicles</a:t>
            </a: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9430-F468-4161-B7FE-EA4109400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Employees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Employee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Movements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Movement</a:t>
            </a:r>
            <a:endParaRPr lang="en-GB"/>
          </a:p>
          <a:p>
            <a:pPr>
              <a:buClr>
                <a:srgbClr val="1287C3"/>
              </a:buClr>
            </a:pPr>
            <a:r>
              <a:rPr lang="en-GB"/>
              <a:t>Utils</a:t>
            </a:r>
          </a:p>
          <a:p>
            <a:pPr>
              <a:buClr>
                <a:srgbClr val="1287C3"/>
              </a:buClr>
            </a:pPr>
            <a:r>
              <a:rPr lang="en-GB"/>
              <a:t>Date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E29F86-C14E-463D-94DE-6BE40C7F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38" y="381000"/>
            <a:ext cx="6858000" cy="6096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2A14C8-7752-49C9-955C-6E6789916D67}"/>
              </a:ext>
            </a:extLst>
          </p:cNvPr>
          <p:cNvSpPr txBox="1"/>
          <p:nvPr/>
        </p:nvSpPr>
        <p:spPr>
          <a:xfrm>
            <a:off x="1158240" y="2705100"/>
            <a:ext cx="260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/>
              <a:t>Diagrama     UML</a:t>
            </a:r>
          </a:p>
        </p:txBody>
      </p:sp>
    </p:spTree>
    <p:extLst>
      <p:ext uri="{BB962C8B-B14F-4D97-AF65-F5344CB8AC3E}">
        <p14:creationId xmlns:p14="http://schemas.microsoft.com/office/powerpoint/2010/main" val="37530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2A68125-494C-4CB5-B865-869DB13B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61" y="496123"/>
            <a:ext cx="10335320" cy="59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FFE69F1-B3F2-4425-B61B-FF90BCA08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93" y="175037"/>
            <a:ext cx="9898565" cy="65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AF5A129-9A33-4E03-B8BE-697F49D3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47" y="617927"/>
            <a:ext cx="10019369" cy="56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8E92-6F2F-4BE9-9FA7-0628A5D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</a:rPr>
              <a:t>Estrutura de </a:t>
            </a:r>
            <a:r>
              <a:rPr lang="pt-PT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86D798-D04F-483D-A5EF-FD8CF3DB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01163"/>
            <a:ext cx="5850566" cy="3124201"/>
          </a:xfrm>
        </p:spPr>
        <p:txBody>
          <a:bodyPr/>
          <a:lstStyle/>
          <a:p>
            <a:r>
              <a:rPr lang="pt-PT"/>
              <a:t>Escrita:  SystemNetworks::write()</a:t>
            </a:r>
          </a:p>
          <a:p>
            <a:r>
              <a:rPr lang="pt-PT"/>
              <a:t>Leitura: </a:t>
            </a:r>
            <a:r>
              <a:rPr lang="pt-PT" err="1"/>
              <a:t>SystemNetworks</a:t>
            </a:r>
            <a:r>
              <a:rPr lang="pt-PT"/>
              <a:t>::</a:t>
            </a:r>
            <a:r>
              <a:rPr lang="pt-PT" err="1"/>
              <a:t>read</a:t>
            </a:r>
            <a:r>
              <a:rPr lang="pt-PT"/>
              <a:t>(</a:t>
            </a:r>
            <a:r>
              <a:rPr lang="pt-PT" err="1"/>
              <a:t>string</a:t>
            </a:r>
            <a:r>
              <a:rPr lang="pt-PT"/>
              <a:t> file)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881F3E-031B-459E-9196-611A5F63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55" y="3981134"/>
            <a:ext cx="2040245" cy="83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0CCED1-1EDF-43F7-8901-046B6F5C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4" y="5042563"/>
            <a:ext cx="5102224" cy="42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D61474-C79F-4804-9E9E-6FDA7814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14" y="4009564"/>
            <a:ext cx="1627972" cy="607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9537E4-7918-4056-8AEB-40B2C14D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007" y="2342185"/>
            <a:ext cx="2996510" cy="3124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57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Sistema de Gestão de Portagens</vt:lpstr>
      <vt:lpstr>Descrição do Problema</vt:lpstr>
      <vt:lpstr>Descrição da Solução</vt:lpstr>
      <vt:lpstr>Descrição da Solução</vt:lpstr>
      <vt:lpstr>PowerPoint Presentation</vt:lpstr>
      <vt:lpstr>PowerPoint Presentation</vt:lpstr>
      <vt:lpstr>PowerPoint Presentation</vt:lpstr>
      <vt:lpstr>PowerPoint Presentation</vt:lpstr>
      <vt:lpstr>Estrutura de Ficheiros</vt:lpstr>
      <vt:lpstr>Tratamento de Exceções</vt:lpstr>
      <vt:lpstr>Funcionalidades Implementadas - CRUD</vt:lpstr>
      <vt:lpstr>Funcionalidades Implementadas – Listagem e Pesquisa</vt:lpstr>
      <vt:lpstr>Funcionalidades Implementadas</vt:lpstr>
      <vt:lpstr>Destaque de Funcionalidade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Portagens</dc:title>
  <dc:creator>up201906743@ms.uporto.pt</dc:creator>
  <cp:revision>39</cp:revision>
  <dcterms:created xsi:type="dcterms:W3CDTF">2020-11-20T00:09:22Z</dcterms:created>
  <dcterms:modified xsi:type="dcterms:W3CDTF">2020-11-21T00:41:04Z</dcterms:modified>
</cp:coreProperties>
</file>