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D5B11-65ED-2213-EE65-1CEADF586E88}" v="101" dt="2020-11-20T01:17:20.616"/>
    <p1510:client id="{1BC868FB-E151-49CE-A0EE-74661EA8C4E2}" v="954" dt="2020-11-20T01:19:00.539"/>
    <p1510:client id="{65FADCF7-D210-4E53-B3D9-7DC37F686889}" v="2178" dt="2020-11-20T01:32:19.760"/>
    <p1510:client id="{F5124E12-EEBA-5BE0-02B4-7CB18A1571A6}" v="30" dt="2020-11-19T23:26:49.144"/>
    <p1510:client id="{FD9C1AA5-AADC-4D46-8441-8C09D5596731}" v="1" dt="2020-11-19T22:30:27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4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1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6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3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1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7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cenário, rua, exterior, faixa&#10;&#10;Descrição gerada automaticamente">
            <a:extLst>
              <a:ext uri="{FF2B5EF4-FFF2-40B4-BE49-F238E27FC236}">
                <a16:creationId xmlns:a16="http://schemas.microsoft.com/office/drawing/2014/main" id="{53EC4AD6-C93F-4C08-8CB3-250AB25F9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>
          <a:xfrm>
            <a:off x="-16933" y="-17242"/>
            <a:ext cx="12191980" cy="6857990"/>
          </a:xfrm>
          <a:prstGeom prst="rect">
            <a:avLst/>
          </a:prstGeom>
        </p:spPr>
      </p:pic>
      <p:sp>
        <p:nvSpPr>
          <p:cNvPr id="27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4684B-E023-48C2-AF4B-584A3A4D1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GB" sz="5400">
                <a:solidFill>
                  <a:schemeClr val="bg1"/>
                </a:solidFill>
              </a:rPr>
              <a:t>Sistema de </a:t>
            </a:r>
            <a:r>
              <a:rPr lang="pt-PT" sz="5400">
                <a:solidFill>
                  <a:schemeClr val="bg1"/>
                </a:solidFill>
              </a:rPr>
              <a:t>Gestão </a:t>
            </a:r>
            <a:r>
              <a:rPr lang="en-GB" sz="5400">
                <a:solidFill>
                  <a:schemeClr val="bg1"/>
                </a:solidFill>
              </a:rPr>
              <a:t>de </a:t>
            </a:r>
            <a:r>
              <a:rPr lang="pt-PT" sz="5400">
                <a:solidFill>
                  <a:schemeClr val="bg1"/>
                </a:solidFill>
              </a:rPr>
              <a:t>Portagens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91759-C58C-4FFB-A684-C7E862B08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1300">
                <a:solidFill>
                  <a:schemeClr val="bg1"/>
                </a:solidFill>
              </a:rPr>
              <a:t>Tomás Fidalgo - up201906743</a:t>
            </a:r>
          </a:p>
          <a:p>
            <a:pPr algn="l">
              <a:lnSpc>
                <a:spcPct val="90000"/>
              </a:lnSpc>
            </a:pPr>
            <a:r>
              <a:rPr lang="en-GB" sz="1300">
                <a:solidFill>
                  <a:schemeClr val="bg1"/>
                </a:solidFill>
              </a:rPr>
              <a:t>Óscar Esteves - up201906834</a:t>
            </a:r>
          </a:p>
          <a:p>
            <a:pPr algn="l">
              <a:lnSpc>
                <a:spcPct val="90000"/>
              </a:lnSpc>
            </a:pPr>
            <a:r>
              <a:rPr lang="en-GB" sz="1300">
                <a:solidFill>
                  <a:schemeClr val="bg1"/>
                </a:solidFill>
              </a:rPr>
              <a:t>Fernando Rego - up201905951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42291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5D29-8ADA-4C58-B909-C51D4D13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Funcionalidades Implementadas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E3687EE-09D9-430E-B18C-1CB3B9E0C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77881" y="3232291"/>
            <a:ext cx="2406087" cy="2110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4B0645-C86C-443B-87DC-13BBA3D7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48723" y="2752725"/>
            <a:ext cx="4895056" cy="3124200"/>
          </a:xfrm>
        </p:spPr>
        <p:txBody>
          <a:bodyPr/>
          <a:lstStyle/>
          <a:p>
            <a:r>
              <a:rPr lang="en-GB"/>
              <a:t>Outras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371033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97F2-9528-44FB-BF39-BCEE105C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Destaque de Funcionalidade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3440-440A-4A3F-8408-3288F516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051245" cy="3124201"/>
          </a:xfrm>
        </p:spPr>
        <p:txBody>
          <a:bodyPr/>
          <a:lstStyle/>
          <a:p>
            <a:r>
              <a:rPr lang="en-GB"/>
              <a:t>A data </a:t>
            </a:r>
            <a:r>
              <a:rPr lang="en-GB" err="1"/>
              <a:t>registada</a:t>
            </a:r>
            <a:r>
              <a:rPr lang="en-GB"/>
              <a:t> </a:t>
            </a:r>
            <a:r>
              <a:rPr lang="en-GB" err="1"/>
              <a:t>ao</a:t>
            </a:r>
            <a:r>
              <a:rPr lang="en-GB"/>
              <a:t> </a:t>
            </a:r>
            <a:r>
              <a:rPr lang="en-GB" err="1"/>
              <a:t>efectuar</a:t>
            </a:r>
            <a:r>
              <a:rPr lang="en-GB"/>
              <a:t> um </a:t>
            </a:r>
            <a:r>
              <a:rPr lang="en-GB" err="1"/>
              <a:t>movimento</a:t>
            </a:r>
            <a:r>
              <a:rPr lang="en-GB"/>
              <a:t> de entrada </a:t>
            </a:r>
            <a:r>
              <a:rPr lang="en-GB" err="1"/>
              <a:t>ou</a:t>
            </a:r>
            <a:r>
              <a:rPr lang="en-GB"/>
              <a:t> de </a:t>
            </a:r>
            <a:r>
              <a:rPr lang="en-GB" err="1"/>
              <a:t>saída</a:t>
            </a:r>
            <a:r>
              <a:rPr lang="en-GB"/>
              <a:t> é </a:t>
            </a:r>
            <a:r>
              <a:rPr lang="en-GB" err="1"/>
              <a:t>obtida</a:t>
            </a:r>
            <a:r>
              <a:rPr lang="en-GB"/>
              <a:t> de forma </a:t>
            </a:r>
            <a:r>
              <a:rPr lang="en-GB" err="1"/>
              <a:t>automatica</a:t>
            </a:r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27B0CC6-040A-4F4F-8E3C-317FC113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47" y="3340200"/>
            <a:ext cx="2212934" cy="505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3B36ADE-19D6-4B2C-95B7-D7781B65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545" y="4603890"/>
            <a:ext cx="2738859" cy="55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882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DCDE5D5-5A63-450D-BFB1-82A880D0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4895055" cy="1752599"/>
          </a:xfrm>
        </p:spPr>
        <p:txBody>
          <a:bodyPr/>
          <a:lstStyle/>
          <a:p>
            <a:r>
              <a:rPr lang="pt-PT"/>
              <a:t>Principais Dificuldades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4F617CD-BFB7-419C-A637-8C12A8326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/>
              <a:t>Leitura do ficheiro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B2668EB8-A3F9-41F4-92A8-B15EC764F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/>
              <a:t>Fernando Rego – 40%</a:t>
            </a:r>
          </a:p>
          <a:p>
            <a:r>
              <a:rPr lang="pt-PT"/>
              <a:t>Óscar Esteves – 30%</a:t>
            </a:r>
          </a:p>
          <a:p>
            <a:r>
              <a:rPr lang="pt-PT"/>
              <a:t>Tomás Fidalgo – 30%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E13EADD-2F6C-46C5-A5B9-1C7186D549A1}"/>
              </a:ext>
            </a:extLst>
          </p:cNvPr>
          <p:cNvSpPr txBox="1"/>
          <p:nvPr/>
        </p:nvSpPr>
        <p:spPr>
          <a:xfrm>
            <a:off x="6752747" y="1208156"/>
            <a:ext cx="489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/>
              <a:t>Esforço Individual</a:t>
            </a:r>
          </a:p>
        </p:txBody>
      </p:sp>
    </p:spTree>
    <p:extLst>
      <p:ext uri="{BB962C8B-B14F-4D97-AF65-F5344CB8AC3E}">
        <p14:creationId xmlns:p14="http://schemas.microsoft.com/office/powerpoint/2010/main" val="296045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71BD8-6A54-469D-BC7C-FC3FD3B5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Descrição do Problema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Marcador de Posição de Conteúdo 22">
            <a:extLst>
              <a:ext uri="{FF2B5EF4-FFF2-40B4-BE49-F238E27FC236}">
                <a16:creationId xmlns:a16="http://schemas.microsoft.com/office/drawing/2014/main" id="{C8B35A31-019F-41D4-8FA9-B7D2E814D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3" b="-1"/>
          <a:stretch/>
        </p:blipFill>
        <p:spPr>
          <a:xfrm>
            <a:off x="977550" y="1740769"/>
            <a:ext cx="6202778" cy="30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7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E9F6-EF2A-4170-80D6-767290AF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Descrição</a:t>
            </a:r>
            <a:r>
              <a:rPr lang="en-GB"/>
              <a:t> da </a:t>
            </a:r>
            <a:r>
              <a:rPr lang="en-GB" err="1"/>
              <a:t>Solução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5918-895C-4B74-873C-11465325E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err="1"/>
              <a:t>Foram</a:t>
            </a:r>
            <a:r>
              <a:rPr lang="en-GB"/>
              <a:t> </a:t>
            </a:r>
            <a:r>
              <a:rPr lang="en-GB" err="1"/>
              <a:t>implementadas</a:t>
            </a:r>
            <a:r>
              <a:rPr lang="en-GB"/>
              <a:t> 13 classes para a </a:t>
            </a:r>
            <a:r>
              <a:rPr lang="en-GB" err="1"/>
              <a:t>concretização</a:t>
            </a:r>
            <a:r>
              <a:rPr lang="en-GB"/>
              <a:t> do </a:t>
            </a:r>
            <a:r>
              <a:rPr lang="en-GB" err="1"/>
              <a:t>problema</a:t>
            </a:r>
            <a:r>
              <a:rPr lang="en-GB"/>
              <a:t>, </a:t>
            </a:r>
            <a:r>
              <a:rPr lang="en-GB" err="1"/>
              <a:t>bem</a:t>
            </a:r>
            <a:r>
              <a:rPr lang="en-GB"/>
              <a:t> </a:t>
            </a:r>
            <a:r>
              <a:rPr lang="en-GB" err="1"/>
              <a:t>como</a:t>
            </a:r>
            <a:r>
              <a:rPr lang="en-GB"/>
              <a:t> </a:t>
            </a:r>
            <a:r>
              <a:rPr lang="en-GB" err="1"/>
              <a:t>uma</a:t>
            </a:r>
            <a:r>
              <a:rPr lang="en-GB"/>
              <a:t> </a:t>
            </a:r>
            <a:r>
              <a:rPr lang="en-GB" err="1"/>
              <a:t>adicional</a:t>
            </a:r>
            <a:r>
              <a:rPr lang="en-GB"/>
              <a:t> </a:t>
            </a:r>
            <a:r>
              <a:rPr lang="en-GB" err="1"/>
              <a:t>relacionada</a:t>
            </a:r>
            <a:r>
              <a:rPr lang="en-GB"/>
              <a:t> com exceções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1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C109-0B43-4566-A532-E9338CA0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Descrição</a:t>
            </a:r>
            <a:r>
              <a:rPr lang="en-GB"/>
              <a:t> da </a:t>
            </a:r>
            <a:r>
              <a:rPr lang="en-GB" err="1"/>
              <a:t>Solução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C824-4B66-4D08-84C8-36E1DF383C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  <a:p>
            <a:pPr>
              <a:buClr>
                <a:srgbClr val="1287C3"/>
              </a:buClr>
            </a:pPr>
            <a:r>
              <a:rPr lang="en-GB"/>
              <a:t>System Networks</a:t>
            </a:r>
          </a:p>
          <a:p>
            <a:pPr>
              <a:buClr>
                <a:srgbClr val="1287C3"/>
              </a:buClr>
            </a:pPr>
            <a:r>
              <a:rPr lang="en-GB"/>
              <a:t>Highways</a:t>
            </a:r>
          </a:p>
          <a:p>
            <a:pPr>
              <a:buClr>
                <a:srgbClr val="1287C3"/>
              </a:buClr>
            </a:pPr>
            <a:r>
              <a:rPr lang="en-GB"/>
              <a:t>Highway</a:t>
            </a:r>
          </a:p>
          <a:p>
            <a:pPr>
              <a:buClr>
                <a:srgbClr val="1287C3"/>
              </a:buClr>
            </a:pPr>
            <a:r>
              <a:rPr lang="en-GB"/>
              <a:t>Toll</a:t>
            </a:r>
          </a:p>
          <a:p>
            <a:pPr>
              <a:buClr>
                <a:srgbClr val="1287C3"/>
              </a:buClr>
            </a:pPr>
            <a:r>
              <a:rPr lang="en-GB"/>
              <a:t>Lane</a:t>
            </a:r>
          </a:p>
          <a:p>
            <a:pPr>
              <a:buClr>
                <a:srgbClr val="1287C3"/>
              </a:buClr>
            </a:pPr>
            <a:r>
              <a:rPr lang="en-GB">
                <a:ea typeface="+mn-lt"/>
                <a:cs typeface="+mn-lt"/>
              </a:rPr>
              <a:t>Vehicle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GB">
                <a:ea typeface="+mn-lt"/>
                <a:cs typeface="+mn-lt"/>
              </a:rPr>
              <a:t>Vehicles</a:t>
            </a:r>
            <a:endParaRPr lang="en-GB"/>
          </a:p>
          <a:p>
            <a:pPr>
              <a:buClr>
                <a:srgbClr val="1287C3"/>
              </a:buClr>
            </a:pP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29430-F468-4161-B7FE-EA41094000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/>
          </a:p>
          <a:p>
            <a:pPr>
              <a:buClr>
                <a:srgbClr val="1287C3"/>
              </a:buClr>
            </a:pPr>
            <a:r>
              <a:rPr lang="en-GB"/>
              <a:t>Employees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GB"/>
              <a:t>Employee</a:t>
            </a:r>
          </a:p>
          <a:p>
            <a:pPr>
              <a:buClr>
                <a:srgbClr val="1287C3"/>
              </a:buClr>
            </a:pPr>
            <a:r>
              <a:rPr lang="en-GB">
                <a:ea typeface="+mn-lt"/>
                <a:cs typeface="+mn-lt"/>
              </a:rPr>
              <a:t>Movements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GB">
                <a:ea typeface="+mn-lt"/>
                <a:cs typeface="+mn-lt"/>
              </a:rPr>
              <a:t>Movement</a:t>
            </a:r>
            <a:endParaRPr lang="en-GB"/>
          </a:p>
          <a:p>
            <a:pPr>
              <a:buClr>
                <a:srgbClr val="1287C3"/>
              </a:buClr>
            </a:pPr>
            <a:r>
              <a:rPr lang="en-GB"/>
              <a:t>Utils</a:t>
            </a:r>
          </a:p>
          <a:p>
            <a:pPr>
              <a:buClr>
                <a:srgbClr val="1287C3"/>
              </a:buClr>
            </a:pPr>
            <a:r>
              <a:rPr lang="en-GB"/>
              <a:t>Date</a:t>
            </a:r>
          </a:p>
          <a:p>
            <a:pPr>
              <a:buClr>
                <a:srgbClr val="1287C3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E29F86-C14E-463D-94DE-6BE40C7F6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38" y="381000"/>
            <a:ext cx="6858000" cy="6096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2A14C8-7752-49C9-955C-6E6789916D67}"/>
              </a:ext>
            </a:extLst>
          </p:cNvPr>
          <p:cNvSpPr txBox="1"/>
          <p:nvPr/>
        </p:nvSpPr>
        <p:spPr>
          <a:xfrm>
            <a:off x="1158240" y="2705100"/>
            <a:ext cx="2606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/>
              <a:t>Diagrama     UML</a:t>
            </a:r>
          </a:p>
        </p:txBody>
      </p:sp>
    </p:spTree>
    <p:extLst>
      <p:ext uri="{BB962C8B-B14F-4D97-AF65-F5344CB8AC3E}">
        <p14:creationId xmlns:p14="http://schemas.microsoft.com/office/powerpoint/2010/main" val="375303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48E92-6F2F-4BE9-9FA7-0628A5D7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ffectLst/>
              </a:rPr>
              <a:t>Estrutura de </a:t>
            </a:r>
            <a:r>
              <a:rPr lang="pt-PT"/>
              <a:t>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86D798-D04F-483D-A5EF-FD8CF3DB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01163"/>
            <a:ext cx="5850566" cy="3124201"/>
          </a:xfrm>
        </p:spPr>
        <p:txBody>
          <a:bodyPr/>
          <a:lstStyle/>
          <a:p>
            <a:r>
              <a:rPr lang="pt-PT"/>
              <a:t>Escrita:  SystemNetworks::write()</a:t>
            </a:r>
          </a:p>
          <a:p>
            <a:r>
              <a:rPr lang="pt-PT"/>
              <a:t>Leitura: </a:t>
            </a:r>
            <a:r>
              <a:rPr lang="pt-PT" err="1"/>
              <a:t>SystemNetworks</a:t>
            </a:r>
            <a:r>
              <a:rPr lang="pt-PT"/>
              <a:t>::</a:t>
            </a:r>
            <a:r>
              <a:rPr lang="pt-PT" err="1"/>
              <a:t>read</a:t>
            </a:r>
            <a:r>
              <a:rPr lang="pt-PT"/>
              <a:t>(</a:t>
            </a:r>
            <a:r>
              <a:rPr lang="pt-PT" err="1"/>
              <a:t>string</a:t>
            </a:r>
            <a:r>
              <a:rPr lang="pt-PT"/>
              <a:t> file)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881F3E-031B-459E-9196-611A5F63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55" y="3981134"/>
            <a:ext cx="2040245" cy="83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40CCED1-1EDF-43F7-8901-046B6F5C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114" y="5042563"/>
            <a:ext cx="5102224" cy="423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AD61474-C79F-4804-9E9E-6FDA78145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114" y="4009564"/>
            <a:ext cx="1627972" cy="607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C9537E4-7918-4056-8AEB-40B2C14D9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007" y="2342185"/>
            <a:ext cx="2996510" cy="31242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457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C78354C-C1EB-4317-9DC2-7A4AE1F13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7F3000C-E62F-41EF-B26C-43740EDE1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B8C31FF-E28B-4902-9070-E4ED1395D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68F2688-1110-4BC0-9AAC-10D74DE36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CD49FE9-A25C-4E16-8AEA-68DD419A5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14F1D10A-5169-4727-8DC0-69AF6E62F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DEAD526-E7EB-4732-B1B5-8A4AE74FC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5C3F93-0627-4726-B918-6291ACAA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Tratamento de Exceções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242A63-3AE5-46D5-AEE7-52017FE49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7136" y="2952749"/>
            <a:ext cx="3326736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VehicleDoesNotExist()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EmployeeDoesNotExist()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DontExistAnyMovement()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DontExistAnyExitMovement()</a:t>
            </a:r>
          </a:p>
        </p:txBody>
      </p:sp>
      <p:pic>
        <p:nvPicPr>
          <p:cNvPr id="8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5E6A1B8C-6637-4E05-BB42-A24D1E46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0" y="2669018"/>
            <a:ext cx="3705225" cy="1729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9A2BA6C-719C-47D2-8706-149FA1A15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50" y="4885997"/>
            <a:ext cx="3324225" cy="991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F5582ABA-7A99-497B-AE4E-04BAF691D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650" y="2230531"/>
            <a:ext cx="3667125" cy="1272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413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F04AC-5109-48DD-8ADF-FE0B2B83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Funcionalidades Implementadas - CRUD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2EEC1F-BA37-4AA9-A682-D1917265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CRUD – Highways (completa)</a:t>
            </a:r>
          </a:p>
          <a:p>
            <a:pPr>
              <a:buClr>
                <a:srgbClr val="1287C3"/>
              </a:buClr>
            </a:pPr>
            <a:r>
              <a:rPr lang="pt-PT">
                <a:ea typeface="+mn-lt"/>
                <a:cs typeface="+mn-lt"/>
              </a:rPr>
              <a:t>CRUD – Tolls (completa)</a:t>
            </a:r>
          </a:p>
          <a:p>
            <a:pPr>
              <a:buClr>
                <a:srgbClr val="1287C3"/>
              </a:buClr>
            </a:pPr>
            <a:r>
              <a:rPr lang="pt-PT">
                <a:ea typeface="+mn-lt"/>
                <a:cs typeface="+mn-lt"/>
              </a:rPr>
              <a:t>CRUD – Lanes (completa)</a:t>
            </a:r>
          </a:p>
          <a:p>
            <a:pPr>
              <a:buClr>
                <a:srgbClr val="1287C3"/>
              </a:buClr>
            </a:pPr>
            <a:r>
              <a:rPr lang="pt-PT">
                <a:ea typeface="+mn-lt"/>
                <a:cs typeface="+mn-lt"/>
              </a:rPr>
              <a:t>CRUD – Vehicles (completa)</a:t>
            </a:r>
          </a:p>
          <a:p>
            <a:pPr>
              <a:buClr>
                <a:srgbClr val="1287C3"/>
              </a:buClr>
            </a:pPr>
            <a:r>
              <a:rPr lang="pt-PT">
                <a:ea typeface="+mn-lt"/>
                <a:cs typeface="+mn-lt"/>
              </a:rPr>
              <a:t>CRUD – Employees (completa)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776E958-8330-496C-8911-22A930A9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5" y="4610100"/>
            <a:ext cx="2743200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A8C698B-13FE-40E6-87CE-82240043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3067050"/>
            <a:ext cx="1866900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52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B44B-E7CC-456A-B0AA-05D741AF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Funcionalidades Implementadas – Listagem e Pesquisa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87947A3-0539-4E7E-AA3D-B2DE0604AE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89742" y="2805956"/>
            <a:ext cx="3867150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F62BE4-5D5E-4464-AF14-BA8140DB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8651" y="2734520"/>
            <a:ext cx="4895056" cy="3124200"/>
          </a:xfrm>
        </p:spPr>
        <p:txBody>
          <a:bodyPr/>
          <a:lstStyle/>
          <a:p>
            <a:r>
              <a:rPr lang="en-GB" err="1"/>
              <a:t>Listas</a:t>
            </a:r>
            <a:r>
              <a:rPr lang="en-GB"/>
              <a:t> dos </a:t>
            </a:r>
            <a:r>
              <a:rPr lang="en-GB" err="1"/>
              <a:t>movimentos</a:t>
            </a:r>
            <a:r>
              <a:rPr lang="en-GB"/>
              <a:t> de </a:t>
            </a:r>
            <a:r>
              <a:rPr lang="en-GB" err="1"/>
              <a:t>objetos</a:t>
            </a:r>
            <a:r>
              <a:rPr lang="en-GB"/>
              <a:t> que </a:t>
            </a:r>
            <a:r>
              <a:rPr lang="en-GB" err="1"/>
              <a:t>podem</a:t>
            </a:r>
            <a:r>
              <a:rPr lang="en-GB"/>
              <a:t> ser </a:t>
            </a:r>
            <a:r>
              <a:rPr lang="en-GB" err="1"/>
              <a:t>pesquisados</a:t>
            </a:r>
            <a:r>
              <a:rPr lang="en-GB"/>
              <a:t> por </a:t>
            </a:r>
            <a:r>
              <a:rPr lang="en-GB" err="1"/>
              <a:t>uma</a:t>
            </a:r>
            <a:r>
              <a:rPr lang="en-GB"/>
              <a:t> </a:t>
            </a:r>
            <a:r>
              <a:rPr lang="en-GB" err="1"/>
              <a:t>caracteristica</a:t>
            </a:r>
            <a:r>
              <a:rPr lang="en-GB"/>
              <a:t> </a:t>
            </a:r>
            <a:r>
              <a:rPr lang="en-GB" err="1"/>
              <a:t>própria</a:t>
            </a:r>
            <a:r>
              <a:rPr lang="en-GB"/>
              <a:t> </a:t>
            </a:r>
            <a:r>
              <a:rPr lang="en-GB" err="1"/>
              <a:t>escolhida</a:t>
            </a:r>
            <a:r>
              <a:rPr lang="en-GB"/>
              <a:t> </a:t>
            </a:r>
            <a:r>
              <a:rPr lang="en-GB" err="1"/>
              <a:t>pelo</a:t>
            </a:r>
            <a:r>
              <a:rPr lang="en-GB"/>
              <a:t> </a:t>
            </a:r>
            <a:r>
              <a:rPr lang="en-GB" err="1"/>
              <a:t>utilizador</a:t>
            </a:r>
            <a:endParaRPr lang="en-GB"/>
          </a:p>
          <a:p>
            <a:pPr>
              <a:buClr>
                <a:srgbClr val="1287C3"/>
              </a:buClr>
            </a:pPr>
            <a:r>
              <a:rPr lang="en-GB" err="1"/>
              <a:t>Pesquisa</a:t>
            </a:r>
            <a:r>
              <a:rPr lang="en-GB"/>
              <a:t> de </a:t>
            </a:r>
            <a:r>
              <a:rPr lang="en-GB" err="1"/>
              <a:t>movimentos</a:t>
            </a:r>
            <a:r>
              <a:rPr lang="en-GB"/>
              <a:t> de um </a:t>
            </a:r>
            <a:r>
              <a:rPr lang="en-GB" err="1"/>
              <a:t>veiculo</a:t>
            </a:r>
            <a:r>
              <a:rPr lang="en-GB"/>
              <a:t> </a:t>
            </a:r>
            <a:r>
              <a:rPr lang="en-GB" err="1"/>
              <a:t>ou</a:t>
            </a:r>
            <a:r>
              <a:rPr lang="en-GB"/>
              <a:t> </a:t>
            </a:r>
            <a:r>
              <a:rPr lang="en-GB" err="1"/>
              <a:t>funcionário</a:t>
            </a:r>
            <a:r>
              <a:rPr lang="en-GB"/>
              <a:t> </a:t>
            </a:r>
            <a:r>
              <a:rPr lang="en-GB" err="1"/>
              <a:t>escolhido</a:t>
            </a:r>
            <a:r>
              <a:rPr lang="en-GB"/>
              <a:t> </a:t>
            </a:r>
            <a:r>
              <a:rPr lang="en-GB" err="1"/>
              <a:t>pelo</a:t>
            </a:r>
            <a:r>
              <a:rPr lang="en-GB"/>
              <a:t> </a:t>
            </a:r>
            <a:r>
              <a:rPr lang="en-GB" err="1"/>
              <a:t>utilizador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985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Parallax</vt:lpstr>
      <vt:lpstr>Sistema de Gestão de Portagens</vt:lpstr>
      <vt:lpstr>Descrição do Problema</vt:lpstr>
      <vt:lpstr>Descrição da Solução</vt:lpstr>
      <vt:lpstr>Descrição da Solução</vt:lpstr>
      <vt:lpstr>Apresentação do PowerPoint</vt:lpstr>
      <vt:lpstr>Estrutura de Ficheiros</vt:lpstr>
      <vt:lpstr>Tratamento de Exceções</vt:lpstr>
      <vt:lpstr>Funcionalidades Implementadas - CRUD</vt:lpstr>
      <vt:lpstr>Funcionalidades Implementadas – Listagem e Pesquisa</vt:lpstr>
      <vt:lpstr>Funcionalidades Implementadas</vt:lpstr>
      <vt:lpstr>Destaque de Funcionalidade</vt:lpstr>
      <vt:lpstr>Principais 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Portagens</dc:title>
  <dc:creator>up201906743@ms.uporto.pt</dc:creator>
  <cp:revision>2</cp:revision>
  <dcterms:created xsi:type="dcterms:W3CDTF">2020-11-20T00:09:22Z</dcterms:created>
  <dcterms:modified xsi:type="dcterms:W3CDTF">2020-11-20T17:08:33Z</dcterms:modified>
</cp:coreProperties>
</file>