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550" y="248920"/>
            <a:ext cx="9144000" cy="18446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Voice Myanmar Information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89175"/>
            <a:ext cx="9144000" cy="3340100"/>
          </a:xfrm>
        </p:spPr>
        <p:txBody>
          <a:bodyPr/>
          <a:lstStyle/>
          <a:p>
            <a:endParaRPr lang="en-US"/>
          </a:p>
          <a:p>
            <a:r>
              <a:rPr lang="en-US" sz="2000">
                <a:solidFill>
                  <a:schemeClr val="bg1"/>
                </a:solidFill>
              </a:rPr>
              <a:t>Nan Ei Ei Theint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Japanese &amp; IT Batch 3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Bootstrap Project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11/3/2020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400"/>
          </a:p>
          <a:p>
            <a:r>
              <a:rPr lang="en-US" sz="2400">
                <a:solidFill>
                  <a:schemeClr val="bg1"/>
                </a:solidFill>
                <a:sym typeface="+mn-ea"/>
              </a:rPr>
              <a:t>The Voice Myanmar</a:t>
            </a:r>
            <a:r>
              <a:rPr lang="en-US" sz="2400">
                <a:solidFill>
                  <a:schemeClr val="bg1"/>
                </a:solidFill>
              </a:rPr>
              <a:t> is one of the biggest international TV format.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sym typeface="+mn-ea"/>
              </a:rPr>
              <a:t> It was started in 2018.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</a:rPr>
              <a:t>It contains 4 coaches and levle 1 to 6.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Winner'prize is solo album, 200 lakhs and car.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Objective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solidFill>
                  <a:schemeClr val="bg1"/>
                </a:solidFill>
              </a:rPr>
              <a:t>To save time and easy when searching for info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To refresh yourself while listening to music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To be encouraged yourself when watching this show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To excite while waching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To encourage our favourite auditions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To listen various song type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Implementation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6160770"/>
          </a:xfrm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en-US" sz="2800" b="1">
                <a:solidFill>
                  <a:schemeClr val="bg1"/>
                </a:solidFill>
              </a:rPr>
              <a:t>Home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b="1">
                <a:solidFill>
                  <a:schemeClr val="bg1"/>
                </a:solidFill>
              </a:rPr>
              <a:t>Season</a:t>
            </a:r>
            <a:endParaRPr lang="en-US" sz="240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sym typeface="+mn-ea"/>
              </a:rPr>
              <a:t>Season1</a:t>
            </a:r>
            <a:endParaRPr lang="en-US" sz="2400">
              <a:solidFill>
                <a:schemeClr val="bg1"/>
              </a:solidFill>
              <a:sym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760">
                <a:solidFill>
                  <a:schemeClr val="bg1"/>
                </a:solidFill>
              </a:rPr>
              <a:t>Blind Audition</a:t>
            </a:r>
            <a:r>
              <a:rPr lang="en-US" sz="1760"/>
              <a:t>	</a:t>
            </a:r>
            <a:endParaRPr lang="en-US" sz="1760"/>
          </a:p>
          <a:p>
            <a:pPr marL="1257300" lvl="2" indent="-342900">
              <a:buFont typeface="+mj-lt"/>
              <a:buAutoNum type="arabicPeriod"/>
            </a:pPr>
            <a:r>
              <a:rPr lang="en-US" sz="1760">
                <a:solidFill>
                  <a:schemeClr val="bg1"/>
                </a:solidFill>
              </a:rPr>
              <a:t>Battle Round</a:t>
            </a:r>
            <a:endParaRPr lang="en-US" sz="1760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760">
                <a:solidFill>
                  <a:schemeClr val="bg1"/>
                </a:solidFill>
              </a:rPr>
              <a:t>Live Show 1</a:t>
            </a:r>
            <a:endParaRPr lang="en-US" sz="1760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760">
                <a:solidFill>
                  <a:schemeClr val="bg1"/>
                </a:solidFill>
              </a:rPr>
              <a:t>Live Show 2</a:t>
            </a:r>
            <a:endParaRPr lang="en-US" sz="1760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760">
                <a:solidFill>
                  <a:schemeClr val="bg1"/>
                </a:solidFill>
              </a:rPr>
              <a:t>Semi Final</a:t>
            </a:r>
            <a:endParaRPr lang="en-US" sz="1760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760">
                <a:solidFill>
                  <a:schemeClr val="bg1"/>
                </a:solidFill>
              </a:rPr>
              <a:t>Final</a:t>
            </a:r>
            <a:endParaRPr lang="en-US" sz="176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45">
                <a:solidFill>
                  <a:schemeClr val="bg1"/>
                </a:solidFill>
              </a:rPr>
              <a:t>Season2</a:t>
            </a:r>
            <a:endParaRPr lang="en-US" sz="2045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935">
                <a:solidFill>
                  <a:schemeClr val="bg1"/>
                </a:solidFill>
              </a:rPr>
              <a:t>Blind Audition</a:t>
            </a:r>
            <a:endParaRPr lang="en-US" sz="1935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935">
                <a:solidFill>
                  <a:schemeClr val="bg1"/>
                </a:solidFill>
              </a:rPr>
              <a:t>Battle Round</a:t>
            </a:r>
            <a:endParaRPr lang="en-US" sz="1935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935">
                <a:solidFill>
                  <a:schemeClr val="bg1"/>
                </a:solidFill>
              </a:rPr>
              <a:t>Knock-out Round</a:t>
            </a:r>
            <a:endParaRPr lang="en-US" sz="1935">
              <a:solidFill>
                <a:schemeClr val="bg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935">
                <a:solidFill>
                  <a:schemeClr val="bg1"/>
                </a:solidFill>
              </a:rPr>
              <a:t>Live show</a:t>
            </a:r>
            <a:endParaRPr lang="en-US" sz="1935">
              <a:solidFill>
                <a:schemeClr val="bg1"/>
              </a:solidFill>
            </a:endParaRPr>
          </a:p>
          <a:p>
            <a:pPr marL="1714500" lvl="3" indent="-342900">
              <a:buFont typeface="+mj-lt"/>
              <a:buNone/>
            </a:pPr>
            <a:endParaRPr lang="en-US" sz="1465"/>
          </a:p>
          <a:p>
            <a:pPr marL="914400" lvl="1" indent="-457200">
              <a:buFont typeface="Wingdings" panose="05000000000000000000" charset="0"/>
              <a:buNone/>
            </a:pPr>
            <a:r>
              <a:rPr lang="en-US" sz="2400"/>
              <a:t>	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914400" lvl="1" indent="-457200">
              <a:buFont typeface="Wingdings" panose="05000000000000000000" charset="0"/>
              <a:buNone/>
            </a:pPr>
            <a:endParaRPr lang="en-US" sz="2400"/>
          </a:p>
          <a:p>
            <a:pPr marL="457200" lvl="1" indent="0">
              <a:buFont typeface="Wingdings" panose="05000000000000000000" charset="0"/>
              <a:buNone/>
            </a:pPr>
            <a:endParaRPr lang="en-US" sz="2400"/>
          </a:p>
          <a:p>
            <a:pPr lvl="2">
              <a:buFont typeface="Arial" panose="020B0604020202020204" pitchFamily="34" charset="0"/>
              <a:buChar char="•"/>
            </a:pPr>
            <a:endParaRPr lang="en-US" sz="205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10972800" cy="5897880"/>
          </a:xfrm>
        </p:spPr>
        <p:txBody>
          <a:bodyPr/>
          <a:p>
            <a:pPr marL="914400" lvl="2" indent="0">
              <a:buFont typeface="+mj-lt"/>
              <a:buNone/>
            </a:pPr>
            <a:r>
              <a:rPr lang="en-US" sz="1940">
                <a:solidFill>
                  <a:schemeClr val="bg1"/>
                </a:solidFill>
              </a:rPr>
              <a:t>          5.  Semi Final</a:t>
            </a:r>
            <a:endParaRPr lang="en-US" sz="1940">
              <a:solidFill>
                <a:schemeClr val="bg1"/>
              </a:solidFill>
            </a:endParaRPr>
          </a:p>
          <a:p>
            <a:pPr marL="914400" lvl="2" indent="0">
              <a:buFont typeface="+mj-lt"/>
              <a:buNone/>
            </a:pPr>
            <a:r>
              <a:rPr lang="en-US" sz="1940">
                <a:solidFill>
                  <a:schemeClr val="bg1"/>
                </a:solidFill>
              </a:rPr>
              <a:t>          6.  Final</a:t>
            </a:r>
            <a:endParaRPr lang="en-US" sz="1940"/>
          </a:p>
          <a:p>
            <a:pPr marL="914400" lvl="2" indent="0">
              <a:buFont typeface="+mj-lt"/>
              <a:buNone/>
            </a:pPr>
            <a:r>
              <a:rPr lang="en-US">
                <a:solidFill>
                  <a:schemeClr val="bg1"/>
                </a:solidFill>
              </a:rPr>
              <a:t>    3.  Season3</a:t>
            </a:r>
            <a:endParaRPr lang="en-US">
              <a:solidFill>
                <a:schemeClr val="bg1"/>
              </a:solidFill>
            </a:endParaRPr>
          </a:p>
          <a:p>
            <a:pPr marL="914400" lvl="2" indent="0">
              <a:buFont typeface="+mj-lt"/>
              <a:buNone/>
            </a:pPr>
            <a:r>
              <a:rPr lang="en-US" sz="1940">
                <a:solidFill>
                  <a:schemeClr val="bg1"/>
                </a:solidFill>
              </a:rPr>
              <a:t>          1.Blind Audition</a:t>
            </a:r>
            <a:endParaRPr lang="en-US" sz="1940">
              <a:solidFill>
                <a:schemeClr val="bg1"/>
              </a:solidFill>
            </a:endParaRPr>
          </a:p>
          <a:p>
            <a:pPr marL="914400" lvl="2" indent="0">
              <a:buFont typeface="+mj-lt"/>
              <a:buNone/>
            </a:pPr>
            <a:r>
              <a:rPr lang="en-US" sz="2800">
                <a:solidFill>
                  <a:schemeClr val="bg1"/>
                </a:solidFill>
              </a:rPr>
              <a:t>3.  Coach</a:t>
            </a:r>
            <a:endParaRPr lang="en-US" sz="2800">
              <a:solidFill>
                <a:schemeClr val="bg1"/>
              </a:solidFill>
            </a:endParaRPr>
          </a:p>
          <a:p>
            <a:pPr marL="914400" lvl="2" indent="0">
              <a:buFont typeface="+mj-lt"/>
              <a:buNone/>
            </a:pPr>
            <a:r>
              <a:rPr lang="en-US" sz="2800">
                <a:solidFill>
                  <a:schemeClr val="bg1"/>
                </a:solidFill>
              </a:rPr>
              <a:t>4.  About</a:t>
            </a:r>
            <a:endParaRPr lang="en-US" sz="2800">
              <a:solidFill>
                <a:schemeClr val="bg1"/>
              </a:solidFill>
            </a:endParaRPr>
          </a:p>
          <a:p>
            <a:pPr marL="914400" lvl="2" indent="0">
              <a:buFont typeface="+mj-lt"/>
              <a:buNone/>
            </a:pPr>
            <a:r>
              <a:rPr lang="en-US" sz="2800">
                <a:solidFill>
                  <a:schemeClr val="bg1"/>
                </a:solidFill>
              </a:rPr>
              <a:t>5.  Contact</a:t>
            </a:r>
            <a:endParaRPr lang="en-US" sz="2800">
              <a:solidFill>
                <a:schemeClr val="bg1"/>
              </a:solidFill>
            </a:endParaRPr>
          </a:p>
          <a:p>
            <a:pPr marL="914400" lvl="2" indent="0">
              <a:buFont typeface="+mj-lt"/>
              <a:buNone/>
            </a:pPr>
            <a:endParaRPr lang="en-US" sz="1940">
              <a:solidFill>
                <a:schemeClr val="bg1"/>
              </a:solidFill>
            </a:endParaRPr>
          </a:p>
          <a:p>
            <a:pPr marL="914400" lvl="2" indent="0">
              <a:buFont typeface="+mj-lt"/>
              <a:buNone/>
            </a:pPr>
            <a:endParaRPr lang="en-US" sz="1940">
              <a:solidFill>
                <a:schemeClr val="bg1"/>
              </a:solidFill>
            </a:endParaRPr>
          </a:p>
          <a:p>
            <a:pPr marL="914400" lvl="2" indent="0">
              <a:buFont typeface="+mj-lt"/>
              <a:buNone/>
            </a:pPr>
            <a:r>
              <a:rPr lang="en-US" sz="1940">
                <a:solidFill>
                  <a:schemeClr val="bg1"/>
                </a:solidFill>
              </a:rPr>
              <a:t>									</a:t>
            </a:r>
            <a:endParaRPr lang="en-US" sz="194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Design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Content Placeholder 6" descr="d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115" y="1600200"/>
            <a:ext cx="1009650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Presentation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NanEi</cp:lastModifiedBy>
  <cp:revision>43</cp:revision>
  <dcterms:created xsi:type="dcterms:W3CDTF">2020-10-03T14:18:35Z</dcterms:created>
  <dcterms:modified xsi:type="dcterms:W3CDTF">2020-10-03T17:53:47Z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