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0" r:id="rId3"/>
    <p:sldId id="271" r:id="rId4"/>
    <p:sldId id="272" r:id="rId5"/>
    <p:sldId id="1360" r:id="rId6"/>
    <p:sldId id="1361" r:id="rId7"/>
    <p:sldId id="1362" r:id="rId8"/>
    <p:sldId id="1363" r:id="rId9"/>
    <p:sldId id="1364" r:id="rId10"/>
    <p:sldId id="1365" r:id="rId11"/>
    <p:sldId id="1366" r:id="rId12"/>
    <p:sldId id="1367" r:id="rId13"/>
    <p:sldId id="1368" r:id="rId14"/>
    <p:sldId id="1369" r:id="rId15"/>
    <p:sldId id="1349" r:id="rId16"/>
    <p:sldId id="1303" r:id="rId17"/>
    <p:sldId id="1348" r:id="rId18"/>
    <p:sldId id="1350" r:id="rId19"/>
    <p:sldId id="1351" r:id="rId20"/>
    <p:sldId id="1352" r:id="rId21"/>
    <p:sldId id="1356" r:id="rId22"/>
    <p:sldId id="1353" r:id="rId23"/>
    <p:sldId id="1354" r:id="rId24"/>
    <p:sldId id="1355" r:id="rId25"/>
    <p:sldId id="1357" r:id="rId26"/>
    <p:sldId id="1359" r:id="rId27"/>
    <p:sldId id="135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CCA8F-CE26-4BC7-B0E7-A8C15EAC9B07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8F35E-ACF6-45A4-B4C6-1C015624B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17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1A6673E0-3A24-460E-A1DC-97B288F1388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39295BFA-D3D2-45FD-B487-CE32E19240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zh-CN" sz="100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8F35E-ACF6-45A4-B4C6-1C015624BB0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7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49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04215-5857-499F-BC2D-F2A14EA0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FE529B5-988F-4814-9BA2-EEAEF1C959F4}"/>
              </a:ext>
            </a:extLst>
          </p:cNvPr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B213972-B773-4BC6-BF5F-8B91FD8EE665}"/>
              </a:ext>
            </a:extLst>
          </p:cNvPr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285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295402" y="1872018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1"/>
          </p:nvPr>
        </p:nvSpPr>
        <p:spPr>
          <a:xfrm>
            <a:off x="6400802" y="18796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1287818" y="42418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7" name="图片占位符 5"/>
          <p:cNvSpPr>
            <a:spLocks noGrp="1"/>
          </p:cNvSpPr>
          <p:nvPr>
            <p:ph type="pic" sz="quarter" idx="13"/>
          </p:nvPr>
        </p:nvSpPr>
        <p:spPr>
          <a:xfrm>
            <a:off x="6393218" y="4249386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4287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31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78279" cy="6858000"/>
          </a:xfrm>
          <a:prstGeom prst="rect">
            <a:avLst/>
          </a:pr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1332" r="-17588" b="-377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846397" y="4094407"/>
            <a:ext cx="6015086" cy="2199933"/>
            <a:chOff x="6525602" y="-1848839"/>
            <a:chExt cx="3519259" cy="1287119"/>
          </a:xfrm>
          <a:gradFill>
            <a:gsLst>
              <a:gs pos="0">
                <a:schemeClr val="bg1"/>
              </a:gs>
              <a:gs pos="63000">
                <a:schemeClr val="bg1">
                  <a:alpha val="46000"/>
                </a:schemeClr>
              </a:gs>
              <a:gs pos="100000">
                <a:schemeClr val="bg1">
                  <a:alpha val="28000"/>
                </a:schemeClr>
              </a:gs>
            </a:gsLst>
            <a:lin ang="5400000" scaled="0"/>
          </a:gradFill>
        </p:grpSpPr>
        <p:sp>
          <p:nvSpPr>
            <p:cNvPr id="7" name="iṩ1ïḍè"/>
            <p:cNvSpPr/>
            <p:nvPr/>
          </p:nvSpPr>
          <p:spPr bwMode="auto">
            <a:xfrm>
              <a:off x="6525602" y="-1848839"/>
              <a:ext cx="941254" cy="1257473"/>
            </a:xfrm>
            <a:custGeom>
              <a:avLst/>
              <a:gdLst>
                <a:gd name="T0" fmla="*/ 25 w 183"/>
                <a:gd name="T1" fmla="*/ 207 h 244"/>
                <a:gd name="T2" fmla="*/ 22 w 183"/>
                <a:gd name="T3" fmla="*/ 185 h 244"/>
                <a:gd name="T4" fmla="*/ 146 w 183"/>
                <a:gd name="T5" fmla="*/ 174 h 244"/>
                <a:gd name="T6" fmla="*/ 146 w 183"/>
                <a:gd name="T7" fmla="*/ 175 h 244"/>
                <a:gd name="T8" fmla="*/ 146 w 183"/>
                <a:gd name="T9" fmla="*/ 178 h 244"/>
                <a:gd name="T10" fmla="*/ 146 w 183"/>
                <a:gd name="T11" fmla="*/ 179 h 244"/>
                <a:gd name="T12" fmla="*/ 146 w 183"/>
                <a:gd name="T13" fmla="*/ 182 h 244"/>
                <a:gd name="T14" fmla="*/ 146 w 183"/>
                <a:gd name="T15" fmla="*/ 184 h 244"/>
                <a:gd name="T16" fmla="*/ 146 w 183"/>
                <a:gd name="T17" fmla="*/ 187 h 244"/>
                <a:gd name="T18" fmla="*/ 144 w 183"/>
                <a:gd name="T19" fmla="*/ 215 h 244"/>
                <a:gd name="T20" fmla="*/ 116 w 183"/>
                <a:gd name="T21" fmla="*/ 190 h 244"/>
                <a:gd name="T22" fmla="*/ 119 w 183"/>
                <a:gd name="T23" fmla="*/ 154 h 244"/>
                <a:gd name="T24" fmla="*/ 101 w 183"/>
                <a:gd name="T25" fmla="*/ 144 h 244"/>
                <a:gd name="T26" fmla="*/ 75 w 183"/>
                <a:gd name="T27" fmla="*/ 176 h 244"/>
                <a:gd name="T28" fmla="*/ 103 w 183"/>
                <a:gd name="T29" fmla="*/ 162 h 244"/>
                <a:gd name="T30" fmla="*/ 94 w 183"/>
                <a:gd name="T31" fmla="*/ 193 h 244"/>
                <a:gd name="T32" fmla="*/ 91 w 183"/>
                <a:gd name="T33" fmla="*/ 212 h 244"/>
                <a:gd name="T34" fmla="*/ 128 w 183"/>
                <a:gd name="T35" fmla="*/ 226 h 244"/>
                <a:gd name="T36" fmla="*/ 164 w 183"/>
                <a:gd name="T37" fmla="*/ 125 h 244"/>
                <a:gd name="T38" fmla="*/ 117 w 183"/>
                <a:gd name="T39" fmla="*/ 121 h 244"/>
                <a:gd name="T40" fmla="*/ 134 w 183"/>
                <a:gd name="T41" fmla="*/ 89 h 244"/>
                <a:gd name="T42" fmla="*/ 171 w 183"/>
                <a:gd name="T43" fmla="*/ 58 h 244"/>
                <a:gd name="T44" fmla="*/ 141 w 183"/>
                <a:gd name="T45" fmla="*/ 61 h 244"/>
                <a:gd name="T46" fmla="*/ 141 w 183"/>
                <a:gd name="T47" fmla="*/ 61 h 244"/>
                <a:gd name="T48" fmla="*/ 100 w 183"/>
                <a:gd name="T49" fmla="*/ 2 h 244"/>
                <a:gd name="T50" fmla="*/ 100 w 183"/>
                <a:gd name="T51" fmla="*/ 25 h 244"/>
                <a:gd name="T52" fmla="*/ 100 w 183"/>
                <a:gd name="T53" fmla="*/ 27 h 244"/>
                <a:gd name="T54" fmla="*/ 100 w 183"/>
                <a:gd name="T55" fmla="*/ 28 h 244"/>
                <a:gd name="T56" fmla="*/ 100 w 183"/>
                <a:gd name="T57" fmla="*/ 44 h 244"/>
                <a:gd name="T58" fmla="*/ 100 w 183"/>
                <a:gd name="T59" fmla="*/ 44 h 244"/>
                <a:gd name="T60" fmla="*/ 100 w 183"/>
                <a:gd name="T61" fmla="*/ 44 h 244"/>
                <a:gd name="T62" fmla="*/ 100 w 183"/>
                <a:gd name="T63" fmla="*/ 45 h 244"/>
                <a:gd name="T64" fmla="*/ 100 w 183"/>
                <a:gd name="T65" fmla="*/ 45 h 244"/>
                <a:gd name="T66" fmla="*/ 100 w 183"/>
                <a:gd name="T67" fmla="*/ 48 h 244"/>
                <a:gd name="T68" fmla="*/ 100 w 183"/>
                <a:gd name="T69" fmla="*/ 48 h 244"/>
                <a:gd name="T70" fmla="*/ 100 w 183"/>
                <a:gd name="T71" fmla="*/ 48 h 244"/>
                <a:gd name="T72" fmla="*/ 100 w 183"/>
                <a:gd name="T73" fmla="*/ 49 h 244"/>
                <a:gd name="T74" fmla="*/ 100 w 183"/>
                <a:gd name="T75" fmla="*/ 49 h 244"/>
                <a:gd name="T76" fmla="*/ 100 w 183"/>
                <a:gd name="T77" fmla="*/ 50 h 244"/>
                <a:gd name="T78" fmla="*/ 100 w 183"/>
                <a:gd name="T79" fmla="*/ 50 h 244"/>
                <a:gd name="T80" fmla="*/ 100 w 183"/>
                <a:gd name="T81" fmla="*/ 51 h 244"/>
                <a:gd name="T82" fmla="*/ 100 w 183"/>
                <a:gd name="T83" fmla="*/ 51 h 244"/>
                <a:gd name="T84" fmla="*/ 100 w 183"/>
                <a:gd name="T85" fmla="*/ 51 h 244"/>
                <a:gd name="T86" fmla="*/ 100 w 183"/>
                <a:gd name="T87" fmla="*/ 52 h 244"/>
                <a:gd name="T88" fmla="*/ 100 w 183"/>
                <a:gd name="T89" fmla="*/ 52 h 244"/>
                <a:gd name="T90" fmla="*/ 91 w 183"/>
                <a:gd name="T91" fmla="*/ 92 h 244"/>
                <a:gd name="T92" fmla="*/ 29 w 183"/>
                <a:gd name="T93" fmla="*/ 113 h 244"/>
                <a:gd name="T94" fmla="*/ 63 w 183"/>
                <a:gd name="T95" fmla="*/ 142 h 244"/>
                <a:gd name="T96" fmla="*/ 68 w 183"/>
                <a:gd name="T97" fmla="*/ 156 h 244"/>
                <a:gd name="T98" fmla="*/ 149 w 183"/>
                <a:gd name="T99" fmla="*/ 126 h 244"/>
                <a:gd name="T100" fmla="*/ 149 w 183"/>
                <a:gd name="T101" fmla="*/ 127 h 244"/>
                <a:gd name="T102" fmla="*/ 149 w 183"/>
                <a:gd name="T103" fmla="*/ 128 h 244"/>
                <a:gd name="T104" fmla="*/ 148 w 183"/>
                <a:gd name="T105" fmla="*/ 129 h 244"/>
                <a:gd name="T106" fmla="*/ 148 w 183"/>
                <a:gd name="T107" fmla="*/ 139 h 244"/>
                <a:gd name="T108" fmla="*/ 148 w 183"/>
                <a:gd name="T109" fmla="*/ 1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44">
                  <a:moveTo>
                    <a:pt x="35" y="169"/>
                  </a:moveTo>
                  <a:cubicBezTo>
                    <a:pt x="38" y="170"/>
                    <a:pt x="33" y="181"/>
                    <a:pt x="31" y="185"/>
                  </a:cubicBezTo>
                  <a:cubicBezTo>
                    <a:pt x="30" y="186"/>
                    <a:pt x="29" y="190"/>
                    <a:pt x="28" y="190"/>
                  </a:cubicBezTo>
                  <a:cubicBezTo>
                    <a:pt x="27" y="192"/>
                    <a:pt x="27" y="194"/>
                    <a:pt x="26" y="196"/>
                  </a:cubicBezTo>
                  <a:cubicBezTo>
                    <a:pt x="25" y="199"/>
                    <a:pt x="25" y="203"/>
                    <a:pt x="25" y="207"/>
                  </a:cubicBezTo>
                  <a:cubicBezTo>
                    <a:pt x="26" y="215"/>
                    <a:pt x="29" y="222"/>
                    <a:pt x="28" y="230"/>
                  </a:cubicBezTo>
                  <a:cubicBezTo>
                    <a:pt x="26" y="231"/>
                    <a:pt x="24" y="234"/>
                    <a:pt x="21" y="234"/>
                  </a:cubicBezTo>
                  <a:cubicBezTo>
                    <a:pt x="13" y="227"/>
                    <a:pt x="0" y="211"/>
                    <a:pt x="17" y="206"/>
                  </a:cubicBezTo>
                  <a:cubicBezTo>
                    <a:pt x="18" y="205"/>
                    <a:pt x="19" y="197"/>
                    <a:pt x="19" y="196"/>
                  </a:cubicBezTo>
                  <a:cubicBezTo>
                    <a:pt x="20" y="193"/>
                    <a:pt x="21" y="189"/>
                    <a:pt x="22" y="185"/>
                  </a:cubicBezTo>
                  <a:cubicBezTo>
                    <a:pt x="24" y="181"/>
                    <a:pt x="26" y="177"/>
                    <a:pt x="29" y="174"/>
                  </a:cubicBezTo>
                  <a:cubicBezTo>
                    <a:pt x="30" y="172"/>
                    <a:pt x="33" y="170"/>
                    <a:pt x="35" y="169"/>
                  </a:cubicBezTo>
                  <a:close/>
                  <a:moveTo>
                    <a:pt x="146" y="173"/>
                  </a:moveTo>
                  <a:cubicBezTo>
                    <a:pt x="146" y="173"/>
                    <a:pt x="146" y="173"/>
                    <a:pt x="146" y="173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8"/>
                    <a:pt x="146" y="188"/>
                    <a:pt x="146" y="188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6" y="190"/>
                    <a:pt x="146" y="190"/>
                    <a:pt x="146" y="190"/>
                  </a:cubicBezTo>
                  <a:cubicBezTo>
                    <a:pt x="147" y="197"/>
                    <a:pt x="142" y="207"/>
                    <a:pt x="144" y="215"/>
                  </a:cubicBezTo>
                  <a:cubicBezTo>
                    <a:pt x="146" y="224"/>
                    <a:pt x="132" y="218"/>
                    <a:pt x="125" y="216"/>
                  </a:cubicBezTo>
                  <a:cubicBezTo>
                    <a:pt x="120" y="213"/>
                    <a:pt x="118" y="214"/>
                    <a:pt x="116" y="206"/>
                  </a:cubicBezTo>
                  <a:cubicBezTo>
                    <a:pt x="115" y="203"/>
                    <a:pt x="116" y="200"/>
                    <a:pt x="116" y="198"/>
                  </a:cubicBezTo>
                  <a:cubicBezTo>
                    <a:pt x="117" y="196"/>
                    <a:pt x="118" y="193"/>
                    <a:pt x="118" y="191"/>
                  </a:cubicBezTo>
                  <a:cubicBezTo>
                    <a:pt x="117" y="189"/>
                    <a:pt x="117" y="190"/>
                    <a:pt x="116" y="190"/>
                  </a:cubicBezTo>
                  <a:cubicBezTo>
                    <a:pt x="114" y="189"/>
                    <a:pt x="111" y="190"/>
                    <a:pt x="111" y="187"/>
                  </a:cubicBezTo>
                  <a:cubicBezTo>
                    <a:pt x="112" y="185"/>
                    <a:pt x="115" y="184"/>
                    <a:pt x="115" y="181"/>
                  </a:cubicBezTo>
                  <a:cubicBezTo>
                    <a:pt x="116" y="179"/>
                    <a:pt x="116" y="175"/>
                    <a:pt x="115" y="173"/>
                  </a:cubicBezTo>
                  <a:cubicBezTo>
                    <a:pt x="112" y="170"/>
                    <a:pt x="107" y="173"/>
                    <a:pt x="103" y="172"/>
                  </a:cubicBezTo>
                  <a:cubicBezTo>
                    <a:pt x="107" y="165"/>
                    <a:pt x="113" y="160"/>
                    <a:pt x="119" y="154"/>
                  </a:cubicBezTo>
                  <a:cubicBezTo>
                    <a:pt x="121" y="153"/>
                    <a:pt x="123" y="150"/>
                    <a:pt x="124" y="148"/>
                  </a:cubicBezTo>
                  <a:cubicBezTo>
                    <a:pt x="126" y="146"/>
                    <a:pt x="129" y="145"/>
                    <a:pt x="130" y="143"/>
                  </a:cubicBezTo>
                  <a:cubicBezTo>
                    <a:pt x="134" y="137"/>
                    <a:pt x="126" y="132"/>
                    <a:pt x="120" y="134"/>
                  </a:cubicBezTo>
                  <a:cubicBezTo>
                    <a:pt x="117" y="135"/>
                    <a:pt x="114" y="138"/>
                    <a:pt x="111" y="139"/>
                  </a:cubicBezTo>
                  <a:cubicBezTo>
                    <a:pt x="106" y="140"/>
                    <a:pt x="104" y="141"/>
                    <a:pt x="101" y="144"/>
                  </a:cubicBezTo>
                  <a:cubicBezTo>
                    <a:pt x="98" y="148"/>
                    <a:pt x="94" y="151"/>
                    <a:pt x="90" y="153"/>
                  </a:cubicBezTo>
                  <a:cubicBezTo>
                    <a:pt x="86" y="156"/>
                    <a:pt x="82" y="160"/>
                    <a:pt x="76" y="162"/>
                  </a:cubicBezTo>
                  <a:cubicBezTo>
                    <a:pt x="75" y="162"/>
                    <a:pt x="59" y="163"/>
                    <a:pt x="59" y="163"/>
                  </a:cubicBezTo>
                  <a:cubicBezTo>
                    <a:pt x="57" y="169"/>
                    <a:pt x="59" y="169"/>
                    <a:pt x="64" y="172"/>
                  </a:cubicBezTo>
                  <a:cubicBezTo>
                    <a:pt x="67" y="174"/>
                    <a:pt x="71" y="176"/>
                    <a:pt x="75" y="176"/>
                  </a:cubicBezTo>
                  <a:cubicBezTo>
                    <a:pt x="80" y="176"/>
                    <a:pt x="81" y="173"/>
                    <a:pt x="84" y="170"/>
                  </a:cubicBezTo>
                  <a:cubicBezTo>
                    <a:pt x="86" y="167"/>
                    <a:pt x="89" y="164"/>
                    <a:pt x="92" y="161"/>
                  </a:cubicBezTo>
                  <a:cubicBezTo>
                    <a:pt x="94" y="158"/>
                    <a:pt x="96" y="154"/>
                    <a:pt x="99" y="152"/>
                  </a:cubicBezTo>
                  <a:cubicBezTo>
                    <a:pt x="108" y="145"/>
                    <a:pt x="109" y="147"/>
                    <a:pt x="109" y="148"/>
                  </a:cubicBezTo>
                  <a:cubicBezTo>
                    <a:pt x="110" y="153"/>
                    <a:pt x="106" y="158"/>
                    <a:pt x="103" y="162"/>
                  </a:cubicBezTo>
                  <a:cubicBezTo>
                    <a:pt x="101" y="164"/>
                    <a:pt x="100" y="166"/>
                    <a:pt x="99" y="169"/>
                  </a:cubicBezTo>
                  <a:cubicBezTo>
                    <a:pt x="98" y="170"/>
                    <a:pt x="96" y="176"/>
                    <a:pt x="96" y="176"/>
                  </a:cubicBezTo>
                  <a:cubicBezTo>
                    <a:pt x="92" y="177"/>
                    <a:pt x="86" y="181"/>
                    <a:pt x="84" y="184"/>
                  </a:cubicBezTo>
                  <a:cubicBezTo>
                    <a:pt x="82" y="188"/>
                    <a:pt x="86" y="189"/>
                    <a:pt x="89" y="190"/>
                  </a:cubicBezTo>
                  <a:cubicBezTo>
                    <a:pt x="91" y="191"/>
                    <a:pt x="93" y="191"/>
                    <a:pt x="94" y="193"/>
                  </a:cubicBezTo>
                  <a:cubicBezTo>
                    <a:pt x="95" y="193"/>
                    <a:pt x="97" y="197"/>
                    <a:pt x="96" y="197"/>
                  </a:cubicBezTo>
                  <a:cubicBezTo>
                    <a:pt x="92" y="197"/>
                    <a:pt x="89" y="199"/>
                    <a:pt x="85" y="201"/>
                  </a:cubicBezTo>
                  <a:cubicBezTo>
                    <a:pt x="83" y="202"/>
                    <a:pt x="80" y="203"/>
                    <a:pt x="81" y="206"/>
                  </a:cubicBezTo>
                  <a:cubicBezTo>
                    <a:pt x="82" y="207"/>
                    <a:pt x="82" y="209"/>
                    <a:pt x="82" y="209"/>
                  </a:cubicBezTo>
                  <a:cubicBezTo>
                    <a:pt x="83" y="211"/>
                    <a:pt x="91" y="211"/>
                    <a:pt x="91" y="212"/>
                  </a:cubicBezTo>
                  <a:cubicBezTo>
                    <a:pt x="90" y="215"/>
                    <a:pt x="91" y="219"/>
                    <a:pt x="95" y="220"/>
                  </a:cubicBezTo>
                  <a:cubicBezTo>
                    <a:pt x="98" y="221"/>
                    <a:pt x="109" y="222"/>
                    <a:pt x="112" y="220"/>
                  </a:cubicBezTo>
                  <a:cubicBezTo>
                    <a:pt x="113" y="219"/>
                    <a:pt x="112" y="217"/>
                    <a:pt x="114" y="217"/>
                  </a:cubicBezTo>
                  <a:cubicBezTo>
                    <a:pt x="116" y="216"/>
                    <a:pt x="117" y="218"/>
                    <a:pt x="118" y="219"/>
                  </a:cubicBezTo>
                  <a:cubicBezTo>
                    <a:pt x="122" y="221"/>
                    <a:pt x="125" y="224"/>
                    <a:pt x="128" y="226"/>
                  </a:cubicBezTo>
                  <a:cubicBezTo>
                    <a:pt x="132" y="230"/>
                    <a:pt x="148" y="244"/>
                    <a:pt x="154" y="239"/>
                  </a:cubicBezTo>
                  <a:cubicBezTo>
                    <a:pt x="156" y="237"/>
                    <a:pt x="155" y="231"/>
                    <a:pt x="155" y="228"/>
                  </a:cubicBezTo>
                  <a:cubicBezTo>
                    <a:pt x="156" y="226"/>
                    <a:pt x="156" y="223"/>
                    <a:pt x="156" y="220"/>
                  </a:cubicBezTo>
                  <a:cubicBezTo>
                    <a:pt x="158" y="201"/>
                    <a:pt x="160" y="182"/>
                    <a:pt x="161" y="163"/>
                  </a:cubicBezTo>
                  <a:cubicBezTo>
                    <a:pt x="162" y="151"/>
                    <a:pt x="164" y="138"/>
                    <a:pt x="164" y="125"/>
                  </a:cubicBezTo>
                  <a:cubicBezTo>
                    <a:pt x="164" y="122"/>
                    <a:pt x="166" y="117"/>
                    <a:pt x="165" y="113"/>
                  </a:cubicBezTo>
                  <a:cubicBezTo>
                    <a:pt x="164" y="110"/>
                    <a:pt x="162" y="110"/>
                    <a:pt x="160" y="108"/>
                  </a:cubicBezTo>
                  <a:cubicBezTo>
                    <a:pt x="158" y="106"/>
                    <a:pt x="159" y="106"/>
                    <a:pt x="156" y="107"/>
                  </a:cubicBezTo>
                  <a:cubicBezTo>
                    <a:pt x="152" y="107"/>
                    <a:pt x="149" y="109"/>
                    <a:pt x="146" y="110"/>
                  </a:cubicBezTo>
                  <a:cubicBezTo>
                    <a:pt x="136" y="113"/>
                    <a:pt x="126" y="117"/>
                    <a:pt x="117" y="121"/>
                  </a:cubicBezTo>
                  <a:cubicBezTo>
                    <a:pt x="111" y="123"/>
                    <a:pt x="103" y="127"/>
                    <a:pt x="97" y="127"/>
                  </a:cubicBezTo>
                  <a:cubicBezTo>
                    <a:pt x="98" y="121"/>
                    <a:pt x="102" y="116"/>
                    <a:pt x="104" y="111"/>
                  </a:cubicBezTo>
                  <a:cubicBezTo>
                    <a:pt x="107" y="106"/>
                    <a:pt x="109" y="101"/>
                    <a:pt x="113" y="96"/>
                  </a:cubicBezTo>
                  <a:cubicBezTo>
                    <a:pt x="114" y="94"/>
                    <a:pt x="122" y="93"/>
                    <a:pt x="124" y="92"/>
                  </a:cubicBezTo>
                  <a:cubicBezTo>
                    <a:pt x="127" y="91"/>
                    <a:pt x="131" y="90"/>
                    <a:pt x="134" y="89"/>
                  </a:cubicBezTo>
                  <a:cubicBezTo>
                    <a:pt x="141" y="86"/>
                    <a:pt x="148" y="83"/>
                    <a:pt x="154" y="81"/>
                  </a:cubicBezTo>
                  <a:cubicBezTo>
                    <a:pt x="161" y="78"/>
                    <a:pt x="168" y="76"/>
                    <a:pt x="174" y="73"/>
                  </a:cubicBezTo>
                  <a:cubicBezTo>
                    <a:pt x="178" y="72"/>
                    <a:pt x="183" y="68"/>
                    <a:pt x="180" y="63"/>
                  </a:cubicBezTo>
                  <a:cubicBezTo>
                    <a:pt x="179" y="62"/>
                    <a:pt x="176" y="62"/>
                    <a:pt x="175" y="61"/>
                  </a:cubicBezTo>
                  <a:cubicBezTo>
                    <a:pt x="173" y="60"/>
                    <a:pt x="173" y="59"/>
                    <a:pt x="171" y="58"/>
                  </a:cubicBezTo>
                  <a:cubicBezTo>
                    <a:pt x="169" y="57"/>
                    <a:pt x="166" y="58"/>
                    <a:pt x="164" y="58"/>
                  </a:cubicBezTo>
                  <a:cubicBezTo>
                    <a:pt x="161" y="58"/>
                    <a:pt x="157" y="58"/>
                    <a:pt x="154" y="58"/>
                  </a:cubicBezTo>
                  <a:cubicBezTo>
                    <a:pt x="149" y="58"/>
                    <a:pt x="144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8"/>
                    <a:pt x="140" y="60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3" y="62"/>
                    <a:pt x="145" y="63"/>
                    <a:pt x="146" y="64"/>
                  </a:cubicBezTo>
                  <a:cubicBezTo>
                    <a:pt x="147" y="64"/>
                    <a:pt x="157" y="70"/>
                    <a:pt x="154" y="71"/>
                  </a:cubicBezTo>
                  <a:cubicBezTo>
                    <a:pt x="143" y="75"/>
                    <a:pt x="132" y="84"/>
                    <a:pt x="119" y="83"/>
                  </a:cubicBezTo>
                  <a:cubicBezTo>
                    <a:pt x="123" y="73"/>
                    <a:pt x="137" y="37"/>
                    <a:pt x="129" y="24"/>
                  </a:cubicBezTo>
                  <a:cubicBezTo>
                    <a:pt x="128" y="23"/>
                    <a:pt x="106" y="0"/>
                    <a:pt x="100" y="2"/>
                  </a:cubicBezTo>
                  <a:cubicBezTo>
                    <a:pt x="100" y="9"/>
                    <a:pt x="100" y="16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6"/>
                    <a:pt x="100" y="47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5"/>
                    <a:pt x="98" y="57"/>
                    <a:pt x="97" y="60"/>
                  </a:cubicBezTo>
                  <a:cubicBezTo>
                    <a:pt x="95" y="67"/>
                    <a:pt x="94" y="74"/>
                    <a:pt x="93" y="81"/>
                  </a:cubicBezTo>
                  <a:cubicBezTo>
                    <a:pt x="92" y="84"/>
                    <a:pt x="93" y="89"/>
                    <a:pt x="91" y="92"/>
                  </a:cubicBezTo>
                  <a:cubicBezTo>
                    <a:pt x="90" y="94"/>
                    <a:pt x="86" y="95"/>
                    <a:pt x="84" y="96"/>
                  </a:cubicBezTo>
                  <a:cubicBezTo>
                    <a:pt x="75" y="100"/>
                    <a:pt x="67" y="105"/>
                    <a:pt x="58" y="109"/>
                  </a:cubicBezTo>
                  <a:cubicBezTo>
                    <a:pt x="51" y="112"/>
                    <a:pt x="43" y="116"/>
                    <a:pt x="35" y="118"/>
                  </a:cubicBezTo>
                  <a:cubicBezTo>
                    <a:pt x="34" y="118"/>
                    <a:pt x="31" y="120"/>
                    <a:pt x="30" y="119"/>
                  </a:cubicBezTo>
                  <a:cubicBezTo>
                    <a:pt x="28" y="118"/>
                    <a:pt x="29" y="114"/>
                    <a:pt x="29" y="113"/>
                  </a:cubicBezTo>
                  <a:cubicBezTo>
                    <a:pt x="24" y="116"/>
                    <a:pt x="16" y="126"/>
                    <a:pt x="23" y="129"/>
                  </a:cubicBezTo>
                  <a:cubicBezTo>
                    <a:pt x="29" y="131"/>
                    <a:pt x="32" y="129"/>
                    <a:pt x="36" y="127"/>
                  </a:cubicBezTo>
                  <a:cubicBezTo>
                    <a:pt x="39" y="125"/>
                    <a:pt x="73" y="110"/>
                    <a:pt x="86" y="106"/>
                  </a:cubicBezTo>
                  <a:cubicBezTo>
                    <a:pt x="85" y="119"/>
                    <a:pt x="82" y="128"/>
                    <a:pt x="76" y="136"/>
                  </a:cubicBezTo>
                  <a:cubicBezTo>
                    <a:pt x="75" y="139"/>
                    <a:pt x="66" y="141"/>
                    <a:pt x="63" y="142"/>
                  </a:cubicBezTo>
                  <a:cubicBezTo>
                    <a:pt x="59" y="144"/>
                    <a:pt x="54" y="146"/>
                    <a:pt x="50" y="148"/>
                  </a:cubicBezTo>
                  <a:cubicBezTo>
                    <a:pt x="44" y="151"/>
                    <a:pt x="30" y="158"/>
                    <a:pt x="31" y="166"/>
                  </a:cubicBezTo>
                  <a:cubicBezTo>
                    <a:pt x="36" y="166"/>
                    <a:pt x="39" y="166"/>
                    <a:pt x="43" y="164"/>
                  </a:cubicBezTo>
                  <a:cubicBezTo>
                    <a:pt x="47" y="163"/>
                    <a:pt x="51" y="163"/>
                    <a:pt x="55" y="161"/>
                  </a:cubicBezTo>
                  <a:cubicBezTo>
                    <a:pt x="59" y="160"/>
                    <a:pt x="64" y="158"/>
                    <a:pt x="68" y="156"/>
                  </a:cubicBezTo>
                  <a:cubicBezTo>
                    <a:pt x="90" y="145"/>
                    <a:pt x="110" y="133"/>
                    <a:pt x="132" y="122"/>
                  </a:cubicBezTo>
                  <a:cubicBezTo>
                    <a:pt x="135" y="120"/>
                    <a:pt x="143" y="115"/>
                    <a:pt x="148" y="117"/>
                  </a:cubicBezTo>
                  <a:cubicBezTo>
                    <a:pt x="151" y="119"/>
                    <a:pt x="149" y="123"/>
                    <a:pt x="149" y="125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32"/>
                    <a:pt x="148" y="135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8" y="140"/>
                    <a:pt x="148" y="140"/>
                    <a:pt x="148" y="140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53"/>
                    <a:pt x="147" y="163"/>
                    <a:pt x="146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š1íḓe"/>
            <p:cNvSpPr/>
            <p:nvPr/>
          </p:nvSpPr>
          <p:spPr bwMode="auto">
            <a:xfrm>
              <a:off x="7526678" y="-1498031"/>
              <a:ext cx="679383" cy="807847"/>
            </a:xfrm>
            <a:custGeom>
              <a:avLst/>
              <a:gdLst>
                <a:gd name="T0" fmla="*/ 18 w 132"/>
                <a:gd name="T1" fmla="*/ 111 h 157"/>
                <a:gd name="T2" fmla="*/ 4 w 132"/>
                <a:gd name="T3" fmla="*/ 111 h 157"/>
                <a:gd name="T4" fmla="*/ 63 w 132"/>
                <a:gd name="T5" fmla="*/ 116 h 157"/>
                <a:gd name="T6" fmla="*/ 61 w 132"/>
                <a:gd name="T7" fmla="*/ 120 h 157"/>
                <a:gd name="T8" fmla="*/ 67 w 132"/>
                <a:gd name="T9" fmla="*/ 115 h 157"/>
                <a:gd name="T10" fmla="*/ 128 w 132"/>
                <a:gd name="T11" fmla="*/ 128 h 157"/>
                <a:gd name="T12" fmla="*/ 125 w 132"/>
                <a:gd name="T13" fmla="*/ 112 h 157"/>
                <a:gd name="T14" fmla="*/ 125 w 132"/>
                <a:gd name="T15" fmla="*/ 111 h 157"/>
                <a:gd name="T16" fmla="*/ 129 w 132"/>
                <a:gd name="T17" fmla="*/ 18 h 157"/>
                <a:gd name="T18" fmla="*/ 126 w 132"/>
                <a:gd name="T19" fmla="*/ 1 h 157"/>
                <a:gd name="T20" fmla="*/ 126 w 132"/>
                <a:gd name="T21" fmla="*/ 1 h 157"/>
                <a:gd name="T22" fmla="*/ 126 w 132"/>
                <a:gd name="T23" fmla="*/ 1 h 157"/>
                <a:gd name="T24" fmla="*/ 126 w 132"/>
                <a:gd name="T25" fmla="*/ 1 h 157"/>
                <a:gd name="T26" fmla="*/ 126 w 132"/>
                <a:gd name="T27" fmla="*/ 1 h 157"/>
                <a:gd name="T28" fmla="*/ 126 w 132"/>
                <a:gd name="T29" fmla="*/ 1 h 157"/>
                <a:gd name="T30" fmla="*/ 101 w 132"/>
                <a:gd name="T31" fmla="*/ 39 h 157"/>
                <a:gd name="T32" fmla="*/ 74 w 132"/>
                <a:gd name="T33" fmla="*/ 25 h 157"/>
                <a:gd name="T34" fmla="*/ 59 w 132"/>
                <a:gd name="T35" fmla="*/ 27 h 157"/>
                <a:gd name="T36" fmla="*/ 17 w 132"/>
                <a:gd name="T37" fmla="*/ 55 h 157"/>
                <a:gd name="T38" fmla="*/ 64 w 132"/>
                <a:gd name="T39" fmla="*/ 37 h 157"/>
                <a:gd name="T40" fmla="*/ 35 w 132"/>
                <a:gd name="T41" fmla="*/ 75 h 157"/>
                <a:gd name="T42" fmla="*/ 55 w 132"/>
                <a:gd name="T43" fmla="*/ 79 h 157"/>
                <a:gd name="T44" fmla="*/ 53 w 132"/>
                <a:gd name="T45" fmla="*/ 88 h 157"/>
                <a:gd name="T46" fmla="*/ 54 w 132"/>
                <a:gd name="T47" fmla="*/ 88 h 157"/>
                <a:gd name="T48" fmla="*/ 54 w 132"/>
                <a:gd name="T49" fmla="*/ 88 h 157"/>
                <a:gd name="T50" fmla="*/ 54 w 132"/>
                <a:gd name="T51" fmla="*/ 88 h 157"/>
                <a:gd name="T52" fmla="*/ 55 w 132"/>
                <a:gd name="T53" fmla="*/ 88 h 157"/>
                <a:gd name="T54" fmla="*/ 55 w 132"/>
                <a:gd name="T55" fmla="*/ 88 h 157"/>
                <a:gd name="T56" fmla="*/ 72 w 132"/>
                <a:gd name="T57" fmla="*/ 63 h 157"/>
                <a:gd name="T58" fmla="*/ 92 w 132"/>
                <a:gd name="T59" fmla="*/ 61 h 157"/>
                <a:gd name="T60" fmla="*/ 106 w 132"/>
                <a:gd name="T61" fmla="*/ 38 h 157"/>
                <a:gd name="T62" fmla="*/ 113 w 132"/>
                <a:gd name="T63" fmla="*/ 110 h 157"/>
                <a:gd name="T64" fmla="*/ 87 w 132"/>
                <a:gd name="T65" fmla="*/ 139 h 157"/>
                <a:gd name="T66" fmla="*/ 79 w 132"/>
                <a:gd name="T67" fmla="*/ 96 h 157"/>
                <a:gd name="T68" fmla="*/ 57 w 132"/>
                <a:gd name="T69" fmla="*/ 93 h 157"/>
                <a:gd name="T70" fmla="*/ 50 w 132"/>
                <a:gd name="T71" fmla="*/ 113 h 157"/>
                <a:gd name="T72" fmla="*/ 48 w 132"/>
                <a:gd name="T73" fmla="*/ 125 h 157"/>
                <a:gd name="T74" fmla="*/ 116 w 132"/>
                <a:gd name="T75" fmla="*/ 156 h 157"/>
                <a:gd name="T76" fmla="*/ 127 w 132"/>
                <a:gd name="T77" fmla="*/ 138 h 157"/>
                <a:gd name="T78" fmla="*/ 127 w 132"/>
                <a:gd name="T79" fmla="*/ 138 h 157"/>
                <a:gd name="T80" fmla="*/ 127 w 132"/>
                <a:gd name="T81" fmla="*/ 138 h 157"/>
                <a:gd name="T82" fmla="*/ 71 w 132"/>
                <a:gd name="T83" fmla="*/ 9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2" h="157">
                  <a:moveTo>
                    <a:pt x="11" y="86"/>
                  </a:moveTo>
                  <a:cubicBezTo>
                    <a:pt x="17" y="85"/>
                    <a:pt x="16" y="94"/>
                    <a:pt x="16" y="97"/>
                  </a:cubicBezTo>
                  <a:cubicBezTo>
                    <a:pt x="17" y="102"/>
                    <a:pt x="17" y="106"/>
                    <a:pt x="18" y="111"/>
                  </a:cubicBezTo>
                  <a:cubicBezTo>
                    <a:pt x="19" y="117"/>
                    <a:pt x="22" y="124"/>
                    <a:pt x="22" y="130"/>
                  </a:cubicBezTo>
                  <a:cubicBezTo>
                    <a:pt x="23" y="137"/>
                    <a:pt x="1" y="142"/>
                    <a:pt x="1" y="140"/>
                  </a:cubicBezTo>
                  <a:cubicBezTo>
                    <a:pt x="0" y="131"/>
                    <a:pt x="2" y="120"/>
                    <a:pt x="4" y="111"/>
                  </a:cubicBezTo>
                  <a:cubicBezTo>
                    <a:pt x="5" y="106"/>
                    <a:pt x="6" y="102"/>
                    <a:pt x="7" y="97"/>
                  </a:cubicBezTo>
                  <a:cubicBezTo>
                    <a:pt x="7" y="96"/>
                    <a:pt x="10" y="86"/>
                    <a:pt x="11" y="86"/>
                  </a:cubicBezTo>
                  <a:close/>
                  <a:moveTo>
                    <a:pt x="63" y="116"/>
                  </a:move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1" y="119"/>
                    <a:pt x="61" y="120"/>
                  </a:cubicBezTo>
                  <a:cubicBezTo>
                    <a:pt x="61" y="123"/>
                    <a:pt x="59" y="126"/>
                    <a:pt x="59" y="128"/>
                  </a:cubicBezTo>
                  <a:cubicBezTo>
                    <a:pt x="60" y="132"/>
                    <a:pt x="65" y="132"/>
                    <a:pt x="68" y="133"/>
                  </a:cubicBezTo>
                  <a:cubicBezTo>
                    <a:pt x="69" y="128"/>
                    <a:pt x="72" y="119"/>
                    <a:pt x="67" y="115"/>
                  </a:cubicBezTo>
                  <a:cubicBezTo>
                    <a:pt x="67" y="117"/>
                    <a:pt x="64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lose/>
                  <a:moveTo>
                    <a:pt x="128" y="128"/>
                  </a:moveTo>
                  <a:cubicBezTo>
                    <a:pt x="128" y="123"/>
                    <a:pt x="128" y="117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2" y="76"/>
                    <a:pt x="132" y="47"/>
                    <a:pt x="129" y="18"/>
                  </a:cubicBezTo>
                  <a:cubicBezTo>
                    <a:pt x="129" y="14"/>
                    <a:pt x="131" y="3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4" y="0"/>
                    <a:pt x="120" y="1"/>
                    <a:pt x="118" y="1"/>
                  </a:cubicBezTo>
                  <a:cubicBezTo>
                    <a:pt x="115" y="1"/>
                    <a:pt x="113" y="2"/>
                    <a:pt x="110" y="2"/>
                  </a:cubicBezTo>
                  <a:cubicBezTo>
                    <a:pt x="106" y="13"/>
                    <a:pt x="102" y="25"/>
                    <a:pt x="101" y="39"/>
                  </a:cubicBezTo>
                  <a:cubicBezTo>
                    <a:pt x="92" y="46"/>
                    <a:pt x="91" y="62"/>
                    <a:pt x="69" y="57"/>
                  </a:cubicBezTo>
                  <a:cubicBezTo>
                    <a:pt x="68" y="49"/>
                    <a:pt x="72" y="43"/>
                    <a:pt x="75" y="35"/>
                  </a:cubicBezTo>
                  <a:cubicBezTo>
                    <a:pt x="76" y="32"/>
                    <a:pt x="78" y="28"/>
                    <a:pt x="74" y="25"/>
                  </a:cubicBezTo>
                  <a:cubicBezTo>
                    <a:pt x="72" y="24"/>
                    <a:pt x="68" y="25"/>
                    <a:pt x="65" y="25"/>
                  </a:cubicBezTo>
                  <a:cubicBezTo>
                    <a:pt x="64" y="25"/>
                    <a:pt x="61" y="24"/>
                    <a:pt x="60" y="25"/>
                  </a:cubicBezTo>
                  <a:cubicBezTo>
                    <a:pt x="59" y="26"/>
                    <a:pt x="60" y="27"/>
                    <a:pt x="59" y="27"/>
                  </a:cubicBezTo>
                  <a:cubicBezTo>
                    <a:pt x="50" y="31"/>
                    <a:pt x="42" y="34"/>
                    <a:pt x="34" y="38"/>
                  </a:cubicBezTo>
                  <a:cubicBezTo>
                    <a:pt x="27" y="41"/>
                    <a:pt x="17" y="46"/>
                    <a:pt x="13" y="52"/>
                  </a:cubicBezTo>
                  <a:cubicBezTo>
                    <a:pt x="15" y="53"/>
                    <a:pt x="16" y="54"/>
                    <a:pt x="17" y="55"/>
                  </a:cubicBezTo>
                  <a:cubicBezTo>
                    <a:pt x="25" y="57"/>
                    <a:pt x="35" y="53"/>
                    <a:pt x="42" y="49"/>
                  </a:cubicBezTo>
                  <a:cubicBezTo>
                    <a:pt x="46" y="47"/>
                    <a:pt x="49" y="45"/>
                    <a:pt x="53" y="42"/>
                  </a:cubicBezTo>
                  <a:cubicBezTo>
                    <a:pt x="54" y="42"/>
                    <a:pt x="64" y="36"/>
                    <a:pt x="64" y="37"/>
                  </a:cubicBezTo>
                  <a:cubicBezTo>
                    <a:pt x="65" y="41"/>
                    <a:pt x="63" y="46"/>
                    <a:pt x="62" y="50"/>
                  </a:cubicBezTo>
                  <a:cubicBezTo>
                    <a:pt x="61" y="51"/>
                    <a:pt x="60" y="62"/>
                    <a:pt x="60" y="63"/>
                  </a:cubicBezTo>
                  <a:cubicBezTo>
                    <a:pt x="55" y="65"/>
                    <a:pt x="32" y="67"/>
                    <a:pt x="35" y="75"/>
                  </a:cubicBezTo>
                  <a:cubicBezTo>
                    <a:pt x="36" y="77"/>
                    <a:pt x="40" y="81"/>
                    <a:pt x="43" y="81"/>
                  </a:cubicBezTo>
                  <a:cubicBezTo>
                    <a:pt x="47" y="81"/>
                    <a:pt x="51" y="73"/>
                    <a:pt x="55" y="72"/>
                  </a:cubicBezTo>
                  <a:cubicBezTo>
                    <a:pt x="55" y="74"/>
                    <a:pt x="55" y="77"/>
                    <a:pt x="55" y="79"/>
                  </a:cubicBezTo>
                  <a:cubicBezTo>
                    <a:pt x="54" y="82"/>
                    <a:pt x="52" y="85"/>
                    <a:pt x="52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60" y="87"/>
                    <a:pt x="64" y="81"/>
                    <a:pt x="64" y="78"/>
                  </a:cubicBezTo>
                  <a:cubicBezTo>
                    <a:pt x="64" y="72"/>
                    <a:pt x="64" y="63"/>
                    <a:pt x="72" y="63"/>
                  </a:cubicBezTo>
                  <a:cubicBezTo>
                    <a:pt x="73" y="63"/>
                    <a:pt x="77" y="68"/>
                    <a:pt x="78" y="68"/>
                  </a:cubicBezTo>
                  <a:cubicBezTo>
                    <a:pt x="81" y="70"/>
                    <a:pt x="84" y="71"/>
                    <a:pt x="88" y="71"/>
                  </a:cubicBezTo>
                  <a:cubicBezTo>
                    <a:pt x="96" y="72"/>
                    <a:pt x="91" y="66"/>
                    <a:pt x="92" y="61"/>
                  </a:cubicBezTo>
                  <a:cubicBezTo>
                    <a:pt x="92" y="59"/>
                    <a:pt x="94" y="57"/>
                    <a:pt x="95" y="55"/>
                  </a:cubicBezTo>
                  <a:cubicBezTo>
                    <a:pt x="97" y="53"/>
                    <a:pt x="98" y="51"/>
                    <a:pt x="99" y="48"/>
                  </a:cubicBezTo>
                  <a:cubicBezTo>
                    <a:pt x="101" y="44"/>
                    <a:pt x="102" y="41"/>
                    <a:pt x="106" y="38"/>
                  </a:cubicBezTo>
                  <a:cubicBezTo>
                    <a:pt x="108" y="36"/>
                    <a:pt x="111" y="34"/>
                    <a:pt x="111" y="31"/>
                  </a:cubicBezTo>
                  <a:cubicBezTo>
                    <a:pt x="111" y="29"/>
                    <a:pt x="109" y="16"/>
                    <a:pt x="113" y="17"/>
                  </a:cubicBezTo>
                  <a:cubicBezTo>
                    <a:pt x="116" y="46"/>
                    <a:pt x="106" y="86"/>
                    <a:pt x="113" y="110"/>
                  </a:cubicBezTo>
                  <a:cubicBezTo>
                    <a:pt x="112" y="120"/>
                    <a:pt x="119" y="132"/>
                    <a:pt x="116" y="142"/>
                  </a:cubicBezTo>
                  <a:cubicBezTo>
                    <a:pt x="110" y="143"/>
                    <a:pt x="103" y="142"/>
                    <a:pt x="97" y="141"/>
                  </a:cubicBezTo>
                  <a:cubicBezTo>
                    <a:pt x="94" y="140"/>
                    <a:pt x="90" y="140"/>
                    <a:pt x="87" y="139"/>
                  </a:cubicBezTo>
                  <a:cubicBezTo>
                    <a:pt x="86" y="139"/>
                    <a:pt x="79" y="136"/>
                    <a:pt x="78" y="137"/>
                  </a:cubicBezTo>
                  <a:cubicBezTo>
                    <a:pt x="92" y="129"/>
                    <a:pt x="88" y="110"/>
                    <a:pt x="87" y="97"/>
                  </a:cubicBezTo>
                  <a:cubicBezTo>
                    <a:pt x="85" y="96"/>
                    <a:pt x="81" y="98"/>
                    <a:pt x="79" y="96"/>
                  </a:cubicBezTo>
                  <a:cubicBezTo>
                    <a:pt x="83" y="92"/>
                    <a:pt x="89" y="91"/>
                    <a:pt x="87" y="84"/>
                  </a:cubicBezTo>
                  <a:cubicBezTo>
                    <a:pt x="81" y="84"/>
                    <a:pt x="79" y="80"/>
                    <a:pt x="73" y="84"/>
                  </a:cubicBezTo>
                  <a:cubicBezTo>
                    <a:pt x="68" y="87"/>
                    <a:pt x="63" y="90"/>
                    <a:pt x="57" y="93"/>
                  </a:cubicBezTo>
                  <a:cubicBezTo>
                    <a:pt x="53" y="94"/>
                    <a:pt x="50" y="97"/>
                    <a:pt x="46" y="99"/>
                  </a:cubicBezTo>
                  <a:cubicBezTo>
                    <a:pt x="41" y="101"/>
                    <a:pt x="39" y="103"/>
                    <a:pt x="39" y="108"/>
                  </a:cubicBezTo>
                  <a:cubicBezTo>
                    <a:pt x="43" y="108"/>
                    <a:pt x="52" y="106"/>
                    <a:pt x="50" y="113"/>
                  </a:cubicBezTo>
                  <a:cubicBezTo>
                    <a:pt x="49" y="115"/>
                    <a:pt x="47" y="116"/>
                    <a:pt x="45" y="117"/>
                  </a:cubicBezTo>
                  <a:cubicBezTo>
                    <a:pt x="43" y="118"/>
                    <a:pt x="39" y="119"/>
                    <a:pt x="39" y="121"/>
                  </a:cubicBezTo>
                  <a:cubicBezTo>
                    <a:pt x="38" y="125"/>
                    <a:pt x="45" y="125"/>
                    <a:pt x="48" y="125"/>
                  </a:cubicBezTo>
                  <a:cubicBezTo>
                    <a:pt x="47" y="129"/>
                    <a:pt x="51" y="132"/>
                    <a:pt x="54" y="133"/>
                  </a:cubicBezTo>
                  <a:cubicBezTo>
                    <a:pt x="60" y="136"/>
                    <a:pt x="65" y="138"/>
                    <a:pt x="71" y="140"/>
                  </a:cubicBezTo>
                  <a:cubicBezTo>
                    <a:pt x="83" y="146"/>
                    <a:pt x="114" y="156"/>
                    <a:pt x="116" y="156"/>
                  </a:cubicBezTo>
                  <a:cubicBezTo>
                    <a:pt x="119" y="157"/>
                    <a:pt x="124" y="151"/>
                    <a:pt x="125" y="150"/>
                  </a:cubicBezTo>
                  <a:cubicBezTo>
                    <a:pt x="129" y="146"/>
                    <a:pt x="127" y="143"/>
                    <a:pt x="127" y="139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5"/>
                    <a:pt x="128" y="131"/>
                    <a:pt x="128" y="128"/>
                  </a:cubicBezTo>
                  <a:close/>
                  <a:moveTo>
                    <a:pt x="60" y="102"/>
                  </a:moveTo>
                  <a:cubicBezTo>
                    <a:pt x="67" y="100"/>
                    <a:pt x="65" y="97"/>
                    <a:pt x="71" y="98"/>
                  </a:cubicBezTo>
                  <a:cubicBezTo>
                    <a:pt x="70" y="104"/>
                    <a:pt x="63" y="105"/>
                    <a:pt x="60" y="108"/>
                  </a:cubicBezTo>
                  <a:cubicBezTo>
                    <a:pt x="60" y="106"/>
                    <a:pt x="60" y="104"/>
                    <a:pt x="6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ṩľïḑe"/>
            <p:cNvSpPr/>
            <p:nvPr/>
          </p:nvSpPr>
          <p:spPr bwMode="auto">
            <a:xfrm>
              <a:off x="8265883" y="-1460973"/>
              <a:ext cx="785613" cy="718909"/>
            </a:xfrm>
            <a:custGeom>
              <a:avLst/>
              <a:gdLst>
                <a:gd name="T0" fmla="*/ 18 w 153"/>
                <a:gd name="T1" fmla="*/ 78 h 140"/>
                <a:gd name="T2" fmla="*/ 45 w 153"/>
                <a:gd name="T3" fmla="*/ 74 h 140"/>
                <a:gd name="T4" fmla="*/ 60 w 153"/>
                <a:gd name="T5" fmla="*/ 69 h 140"/>
                <a:gd name="T6" fmla="*/ 72 w 153"/>
                <a:gd name="T7" fmla="*/ 53 h 140"/>
                <a:gd name="T8" fmla="*/ 87 w 153"/>
                <a:gd name="T9" fmla="*/ 1 h 140"/>
                <a:gd name="T10" fmla="*/ 95 w 153"/>
                <a:gd name="T11" fmla="*/ 7 h 140"/>
                <a:gd name="T12" fmla="*/ 96 w 153"/>
                <a:gd name="T13" fmla="*/ 7 h 140"/>
                <a:gd name="T14" fmla="*/ 96 w 153"/>
                <a:gd name="T15" fmla="*/ 7 h 140"/>
                <a:gd name="T16" fmla="*/ 96 w 153"/>
                <a:gd name="T17" fmla="*/ 7 h 140"/>
                <a:gd name="T18" fmla="*/ 96 w 153"/>
                <a:gd name="T19" fmla="*/ 8 h 140"/>
                <a:gd name="T20" fmla="*/ 96 w 153"/>
                <a:gd name="T21" fmla="*/ 8 h 140"/>
                <a:gd name="T22" fmla="*/ 97 w 153"/>
                <a:gd name="T23" fmla="*/ 8 h 140"/>
                <a:gd name="T24" fmla="*/ 101 w 153"/>
                <a:gd name="T25" fmla="*/ 15 h 140"/>
                <a:gd name="T26" fmla="*/ 101 w 153"/>
                <a:gd name="T27" fmla="*/ 24 h 140"/>
                <a:gd name="T28" fmla="*/ 101 w 153"/>
                <a:gd name="T29" fmla="*/ 25 h 140"/>
                <a:gd name="T30" fmla="*/ 101 w 153"/>
                <a:gd name="T31" fmla="*/ 25 h 140"/>
                <a:gd name="T32" fmla="*/ 101 w 153"/>
                <a:gd name="T33" fmla="*/ 25 h 140"/>
                <a:gd name="T34" fmla="*/ 101 w 153"/>
                <a:gd name="T35" fmla="*/ 26 h 140"/>
                <a:gd name="T36" fmla="*/ 101 w 153"/>
                <a:gd name="T37" fmla="*/ 26 h 140"/>
                <a:gd name="T38" fmla="*/ 101 w 153"/>
                <a:gd name="T39" fmla="*/ 26 h 140"/>
                <a:gd name="T40" fmla="*/ 100 w 153"/>
                <a:gd name="T41" fmla="*/ 27 h 140"/>
                <a:gd name="T42" fmla="*/ 100 w 153"/>
                <a:gd name="T43" fmla="*/ 27 h 140"/>
                <a:gd name="T44" fmla="*/ 96 w 153"/>
                <a:gd name="T45" fmla="*/ 37 h 140"/>
                <a:gd name="T46" fmla="*/ 90 w 153"/>
                <a:gd name="T47" fmla="*/ 57 h 140"/>
                <a:gd name="T48" fmla="*/ 106 w 153"/>
                <a:gd name="T49" fmla="*/ 44 h 140"/>
                <a:gd name="T50" fmla="*/ 118 w 153"/>
                <a:gd name="T51" fmla="*/ 43 h 140"/>
                <a:gd name="T52" fmla="*/ 125 w 153"/>
                <a:gd name="T53" fmla="*/ 41 h 140"/>
                <a:gd name="T54" fmla="*/ 110 w 153"/>
                <a:gd name="T55" fmla="*/ 60 h 140"/>
                <a:gd name="T56" fmla="*/ 109 w 153"/>
                <a:gd name="T57" fmla="*/ 61 h 140"/>
                <a:gd name="T58" fmla="*/ 109 w 153"/>
                <a:gd name="T59" fmla="*/ 61 h 140"/>
                <a:gd name="T60" fmla="*/ 108 w 153"/>
                <a:gd name="T61" fmla="*/ 61 h 140"/>
                <a:gd name="T62" fmla="*/ 107 w 153"/>
                <a:gd name="T63" fmla="*/ 61 h 140"/>
                <a:gd name="T64" fmla="*/ 107 w 153"/>
                <a:gd name="T65" fmla="*/ 62 h 140"/>
                <a:gd name="T66" fmla="*/ 31 w 153"/>
                <a:gd name="T67" fmla="*/ 135 h 140"/>
                <a:gd name="T68" fmla="*/ 4 w 153"/>
                <a:gd name="T69" fmla="*/ 137 h 140"/>
                <a:gd name="T70" fmla="*/ 25 w 153"/>
                <a:gd name="T71" fmla="*/ 127 h 140"/>
                <a:gd name="T72" fmla="*/ 54 w 153"/>
                <a:gd name="T73" fmla="*/ 101 h 140"/>
                <a:gd name="T74" fmla="*/ 65 w 153"/>
                <a:gd name="T75" fmla="*/ 78 h 140"/>
                <a:gd name="T76" fmla="*/ 40 w 153"/>
                <a:gd name="T77" fmla="*/ 91 h 140"/>
                <a:gd name="T78" fmla="*/ 94 w 153"/>
                <a:gd name="T79" fmla="*/ 86 h 140"/>
                <a:gd name="T80" fmla="*/ 101 w 153"/>
                <a:gd name="T81" fmla="*/ 104 h 140"/>
                <a:gd name="T82" fmla="*/ 148 w 153"/>
                <a:gd name="T83" fmla="*/ 116 h 140"/>
                <a:gd name="T84" fmla="*/ 147 w 153"/>
                <a:gd name="T85" fmla="*/ 108 h 140"/>
                <a:gd name="T86" fmla="*/ 114 w 153"/>
                <a:gd name="T87" fmla="*/ 99 h 140"/>
                <a:gd name="T88" fmla="*/ 102 w 153"/>
                <a:gd name="T89" fmla="*/ 93 h 140"/>
                <a:gd name="T90" fmla="*/ 98 w 153"/>
                <a:gd name="T91" fmla="*/ 8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0">
                  <a:moveTo>
                    <a:pt x="26" y="92"/>
                  </a:moveTo>
                  <a:cubicBezTo>
                    <a:pt x="21" y="90"/>
                    <a:pt x="18" y="87"/>
                    <a:pt x="18" y="78"/>
                  </a:cubicBezTo>
                  <a:cubicBezTo>
                    <a:pt x="21" y="78"/>
                    <a:pt x="21" y="81"/>
                    <a:pt x="23" y="82"/>
                  </a:cubicBezTo>
                  <a:cubicBezTo>
                    <a:pt x="31" y="80"/>
                    <a:pt x="41" y="79"/>
                    <a:pt x="45" y="74"/>
                  </a:cubicBezTo>
                  <a:cubicBezTo>
                    <a:pt x="46" y="73"/>
                    <a:pt x="53" y="73"/>
                    <a:pt x="54" y="72"/>
                  </a:cubicBezTo>
                  <a:cubicBezTo>
                    <a:pt x="56" y="72"/>
                    <a:pt x="58" y="70"/>
                    <a:pt x="60" y="69"/>
                  </a:cubicBezTo>
                  <a:cubicBezTo>
                    <a:pt x="63" y="68"/>
                    <a:pt x="66" y="67"/>
                    <a:pt x="69" y="65"/>
                  </a:cubicBezTo>
                  <a:cubicBezTo>
                    <a:pt x="72" y="62"/>
                    <a:pt x="72" y="57"/>
                    <a:pt x="72" y="53"/>
                  </a:cubicBezTo>
                  <a:cubicBezTo>
                    <a:pt x="74" y="42"/>
                    <a:pt x="79" y="32"/>
                    <a:pt x="80" y="22"/>
                  </a:cubicBezTo>
                  <a:cubicBezTo>
                    <a:pt x="81" y="16"/>
                    <a:pt x="76" y="2"/>
                    <a:pt x="87" y="1"/>
                  </a:cubicBezTo>
                  <a:cubicBezTo>
                    <a:pt x="89" y="0"/>
                    <a:pt x="90" y="2"/>
                    <a:pt x="91" y="4"/>
                  </a:cubicBezTo>
                  <a:cubicBezTo>
                    <a:pt x="93" y="6"/>
                    <a:pt x="93" y="6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9" y="10"/>
                    <a:pt x="101" y="12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18"/>
                    <a:pt x="101" y="22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9"/>
                    <a:pt x="100" y="30"/>
                    <a:pt x="99" y="32"/>
                  </a:cubicBezTo>
                  <a:cubicBezTo>
                    <a:pt x="98" y="34"/>
                    <a:pt x="97" y="34"/>
                    <a:pt x="96" y="37"/>
                  </a:cubicBezTo>
                  <a:cubicBezTo>
                    <a:pt x="96" y="39"/>
                    <a:pt x="95" y="41"/>
                    <a:pt x="94" y="44"/>
                  </a:cubicBezTo>
                  <a:cubicBezTo>
                    <a:pt x="93" y="48"/>
                    <a:pt x="91" y="52"/>
                    <a:pt x="90" y="57"/>
                  </a:cubicBezTo>
                  <a:cubicBezTo>
                    <a:pt x="95" y="60"/>
                    <a:pt x="101" y="55"/>
                    <a:pt x="106" y="55"/>
                  </a:cubicBezTo>
                  <a:cubicBezTo>
                    <a:pt x="104" y="49"/>
                    <a:pt x="104" y="50"/>
                    <a:pt x="106" y="44"/>
                  </a:cubicBezTo>
                  <a:cubicBezTo>
                    <a:pt x="106" y="43"/>
                    <a:pt x="113" y="44"/>
                    <a:pt x="114" y="44"/>
                  </a:cubicBezTo>
                  <a:cubicBezTo>
                    <a:pt x="116" y="44"/>
                    <a:pt x="117" y="44"/>
                    <a:pt x="118" y="43"/>
                  </a:cubicBezTo>
                  <a:cubicBezTo>
                    <a:pt x="119" y="43"/>
                    <a:pt x="119" y="42"/>
                    <a:pt x="120" y="41"/>
                  </a:cubicBezTo>
                  <a:cubicBezTo>
                    <a:pt x="121" y="41"/>
                    <a:pt x="124" y="41"/>
                    <a:pt x="125" y="41"/>
                  </a:cubicBezTo>
                  <a:cubicBezTo>
                    <a:pt x="129" y="41"/>
                    <a:pt x="134" y="41"/>
                    <a:pt x="138" y="41"/>
                  </a:cubicBezTo>
                  <a:cubicBezTo>
                    <a:pt x="143" y="55"/>
                    <a:pt x="125" y="55"/>
                    <a:pt x="110" y="60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94" y="66"/>
                    <a:pt x="83" y="70"/>
                    <a:pt x="83" y="70"/>
                  </a:cubicBezTo>
                  <a:cubicBezTo>
                    <a:pt x="78" y="98"/>
                    <a:pt x="62" y="127"/>
                    <a:pt x="31" y="135"/>
                  </a:cubicBezTo>
                  <a:cubicBezTo>
                    <a:pt x="22" y="138"/>
                    <a:pt x="11" y="140"/>
                    <a:pt x="1" y="139"/>
                  </a:cubicBezTo>
                  <a:cubicBezTo>
                    <a:pt x="0" y="139"/>
                    <a:pt x="4" y="136"/>
                    <a:pt x="4" y="137"/>
                  </a:cubicBezTo>
                  <a:cubicBezTo>
                    <a:pt x="5" y="135"/>
                    <a:pt x="5" y="134"/>
                    <a:pt x="8" y="133"/>
                  </a:cubicBezTo>
                  <a:cubicBezTo>
                    <a:pt x="14" y="132"/>
                    <a:pt x="19" y="130"/>
                    <a:pt x="25" y="127"/>
                  </a:cubicBezTo>
                  <a:cubicBezTo>
                    <a:pt x="35" y="122"/>
                    <a:pt x="43" y="115"/>
                    <a:pt x="53" y="109"/>
                  </a:cubicBezTo>
                  <a:cubicBezTo>
                    <a:pt x="53" y="108"/>
                    <a:pt x="54" y="103"/>
                    <a:pt x="54" y="101"/>
                  </a:cubicBezTo>
                  <a:cubicBezTo>
                    <a:pt x="55" y="99"/>
                    <a:pt x="56" y="97"/>
                    <a:pt x="57" y="95"/>
                  </a:cubicBezTo>
                  <a:cubicBezTo>
                    <a:pt x="60" y="91"/>
                    <a:pt x="66" y="82"/>
                    <a:pt x="65" y="78"/>
                  </a:cubicBezTo>
                  <a:cubicBezTo>
                    <a:pt x="61" y="81"/>
                    <a:pt x="57" y="84"/>
                    <a:pt x="52" y="86"/>
                  </a:cubicBezTo>
                  <a:cubicBezTo>
                    <a:pt x="48" y="87"/>
                    <a:pt x="44" y="91"/>
                    <a:pt x="40" y="91"/>
                  </a:cubicBezTo>
                  <a:cubicBezTo>
                    <a:pt x="38" y="91"/>
                    <a:pt x="29" y="93"/>
                    <a:pt x="26" y="92"/>
                  </a:cubicBezTo>
                  <a:close/>
                  <a:moveTo>
                    <a:pt x="94" y="86"/>
                  </a:moveTo>
                  <a:cubicBezTo>
                    <a:pt x="90" y="86"/>
                    <a:pt x="88" y="87"/>
                    <a:pt x="86" y="87"/>
                  </a:cubicBezTo>
                  <a:cubicBezTo>
                    <a:pt x="90" y="94"/>
                    <a:pt x="96" y="98"/>
                    <a:pt x="101" y="104"/>
                  </a:cubicBezTo>
                  <a:cubicBezTo>
                    <a:pt x="101" y="105"/>
                    <a:pt x="117" y="123"/>
                    <a:pt x="124" y="124"/>
                  </a:cubicBezTo>
                  <a:cubicBezTo>
                    <a:pt x="132" y="125"/>
                    <a:pt x="137" y="118"/>
                    <a:pt x="148" y="116"/>
                  </a:cubicBezTo>
                  <a:cubicBezTo>
                    <a:pt x="148" y="116"/>
                    <a:pt x="152" y="110"/>
                    <a:pt x="152" y="109"/>
                  </a:cubicBezTo>
                  <a:cubicBezTo>
                    <a:pt x="153" y="106"/>
                    <a:pt x="150" y="107"/>
                    <a:pt x="147" y="108"/>
                  </a:cubicBezTo>
                  <a:cubicBezTo>
                    <a:pt x="141" y="110"/>
                    <a:pt x="134" y="105"/>
                    <a:pt x="128" y="109"/>
                  </a:cubicBezTo>
                  <a:cubicBezTo>
                    <a:pt x="127" y="109"/>
                    <a:pt x="115" y="100"/>
                    <a:pt x="114" y="99"/>
                  </a:cubicBezTo>
                  <a:cubicBezTo>
                    <a:pt x="111" y="97"/>
                    <a:pt x="109" y="96"/>
                    <a:pt x="106" y="95"/>
                  </a:cubicBezTo>
                  <a:cubicBezTo>
                    <a:pt x="105" y="94"/>
                    <a:pt x="102" y="94"/>
                    <a:pt x="102" y="93"/>
                  </a:cubicBezTo>
                  <a:cubicBezTo>
                    <a:pt x="101" y="93"/>
                    <a:pt x="101" y="91"/>
                    <a:pt x="100" y="90"/>
                  </a:cubicBezTo>
                  <a:cubicBezTo>
                    <a:pt x="100" y="90"/>
                    <a:pt x="99" y="90"/>
                    <a:pt x="98" y="89"/>
                  </a:cubicBezTo>
                  <a:cubicBezTo>
                    <a:pt x="98" y="89"/>
                    <a:pt x="93" y="86"/>
                    <a:pt x="94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$1íďe"/>
            <p:cNvSpPr/>
            <p:nvPr/>
          </p:nvSpPr>
          <p:spPr bwMode="auto">
            <a:xfrm>
              <a:off x="9125842" y="-1715433"/>
              <a:ext cx="919019" cy="1153713"/>
            </a:xfrm>
            <a:custGeom>
              <a:avLst/>
              <a:gdLst>
                <a:gd name="T0" fmla="*/ 127 w 179"/>
                <a:gd name="T1" fmla="*/ 144 h 224"/>
                <a:gd name="T2" fmla="*/ 104 w 179"/>
                <a:gd name="T3" fmla="*/ 173 h 224"/>
                <a:gd name="T4" fmla="*/ 79 w 179"/>
                <a:gd name="T5" fmla="*/ 222 h 224"/>
                <a:gd name="T6" fmla="*/ 53 w 179"/>
                <a:gd name="T7" fmla="*/ 216 h 224"/>
                <a:gd name="T8" fmla="*/ 52 w 179"/>
                <a:gd name="T9" fmla="*/ 216 h 224"/>
                <a:gd name="T10" fmla="*/ 51 w 179"/>
                <a:gd name="T11" fmla="*/ 216 h 224"/>
                <a:gd name="T12" fmla="*/ 51 w 179"/>
                <a:gd name="T13" fmla="*/ 215 h 224"/>
                <a:gd name="T14" fmla="*/ 42 w 179"/>
                <a:gd name="T15" fmla="*/ 207 h 224"/>
                <a:gd name="T16" fmla="*/ 95 w 179"/>
                <a:gd name="T17" fmla="*/ 205 h 224"/>
                <a:gd name="T18" fmla="*/ 91 w 179"/>
                <a:gd name="T19" fmla="*/ 166 h 224"/>
                <a:gd name="T20" fmla="*/ 28 w 179"/>
                <a:gd name="T21" fmla="*/ 188 h 224"/>
                <a:gd name="T22" fmla="*/ 76 w 179"/>
                <a:gd name="T23" fmla="*/ 153 h 224"/>
                <a:gd name="T24" fmla="*/ 117 w 179"/>
                <a:gd name="T25" fmla="*/ 143 h 224"/>
                <a:gd name="T26" fmla="*/ 121 w 179"/>
                <a:gd name="T27" fmla="*/ 62 h 224"/>
                <a:gd name="T28" fmla="*/ 78 w 179"/>
                <a:gd name="T29" fmla="*/ 55 h 224"/>
                <a:gd name="T30" fmla="*/ 75 w 179"/>
                <a:gd name="T31" fmla="*/ 54 h 224"/>
                <a:gd name="T32" fmla="*/ 75 w 179"/>
                <a:gd name="T33" fmla="*/ 54 h 224"/>
                <a:gd name="T34" fmla="*/ 75 w 179"/>
                <a:gd name="T35" fmla="*/ 55 h 224"/>
                <a:gd name="T36" fmla="*/ 75 w 179"/>
                <a:gd name="T37" fmla="*/ 55 h 224"/>
                <a:gd name="T38" fmla="*/ 75 w 179"/>
                <a:gd name="T39" fmla="*/ 55 h 224"/>
                <a:gd name="T40" fmla="*/ 75 w 179"/>
                <a:gd name="T41" fmla="*/ 56 h 224"/>
                <a:gd name="T42" fmla="*/ 75 w 179"/>
                <a:gd name="T43" fmla="*/ 56 h 224"/>
                <a:gd name="T44" fmla="*/ 75 w 179"/>
                <a:gd name="T45" fmla="*/ 56 h 224"/>
                <a:gd name="T46" fmla="*/ 75 w 179"/>
                <a:gd name="T47" fmla="*/ 57 h 224"/>
                <a:gd name="T48" fmla="*/ 75 w 179"/>
                <a:gd name="T49" fmla="*/ 57 h 224"/>
                <a:gd name="T50" fmla="*/ 75 w 179"/>
                <a:gd name="T51" fmla="*/ 58 h 224"/>
                <a:gd name="T52" fmla="*/ 75 w 179"/>
                <a:gd name="T53" fmla="*/ 58 h 224"/>
                <a:gd name="T54" fmla="*/ 75 w 179"/>
                <a:gd name="T55" fmla="*/ 58 h 224"/>
                <a:gd name="T56" fmla="*/ 75 w 179"/>
                <a:gd name="T57" fmla="*/ 59 h 224"/>
                <a:gd name="T58" fmla="*/ 75 w 179"/>
                <a:gd name="T59" fmla="*/ 59 h 224"/>
                <a:gd name="T60" fmla="*/ 75 w 179"/>
                <a:gd name="T61" fmla="*/ 59 h 224"/>
                <a:gd name="T62" fmla="*/ 98 w 179"/>
                <a:gd name="T63" fmla="*/ 57 h 224"/>
                <a:gd name="T64" fmla="*/ 75 w 179"/>
                <a:gd name="T65" fmla="*/ 48 h 224"/>
                <a:gd name="T66" fmla="*/ 128 w 179"/>
                <a:gd name="T67" fmla="*/ 72 h 224"/>
                <a:gd name="T68" fmla="*/ 119 w 179"/>
                <a:gd name="T69" fmla="*/ 34 h 224"/>
                <a:gd name="T70" fmla="*/ 84 w 179"/>
                <a:gd name="T71" fmla="*/ 113 h 224"/>
                <a:gd name="T72" fmla="*/ 122 w 179"/>
                <a:gd name="T73" fmla="*/ 124 h 224"/>
                <a:gd name="T74" fmla="*/ 96 w 179"/>
                <a:gd name="T75" fmla="*/ 113 h 224"/>
                <a:gd name="T76" fmla="*/ 62 w 179"/>
                <a:gd name="T77" fmla="*/ 134 h 224"/>
                <a:gd name="T78" fmla="*/ 4 w 179"/>
                <a:gd name="T79" fmla="*/ 146 h 224"/>
                <a:gd name="T80" fmla="*/ 65 w 179"/>
                <a:gd name="T81" fmla="*/ 112 h 224"/>
                <a:gd name="T82" fmla="*/ 100 w 179"/>
                <a:gd name="T83" fmla="*/ 82 h 224"/>
                <a:gd name="T84" fmla="*/ 82 w 179"/>
                <a:gd name="T85" fmla="*/ 75 h 224"/>
                <a:gd name="T86" fmla="*/ 62 w 179"/>
                <a:gd name="T87" fmla="*/ 79 h 224"/>
                <a:gd name="T88" fmla="*/ 30 w 179"/>
                <a:gd name="T89" fmla="*/ 71 h 224"/>
                <a:gd name="T90" fmla="*/ 54 w 179"/>
                <a:gd name="T91" fmla="*/ 79 h 224"/>
                <a:gd name="T92" fmla="*/ 55 w 179"/>
                <a:gd name="T93" fmla="*/ 47 h 224"/>
                <a:gd name="T94" fmla="*/ 44 w 179"/>
                <a:gd name="T95" fmla="*/ 18 h 224"/>
                <a:gd name="T96" fmla="*/ 65 w 179"/>
                <a:gd name="T97" fmla="*/ 24 h 224"/>
                <a:gd name="T98" fmla="*/ 98 w 179"/>
                <a:gd name="T99" fmla="*/ 27 h 224"/>
                <a:gd name="T100" fmla="*/ 111 w 179"/>
                <a:gd name="T101" fmla="*/ 9 h 224"/>
                <a:gd name="T102" fmla="*/ 124 w 179"/>
                <a:gd name="T103" fmla="*/ 23 h 224"/>
                <a:gd name="T104" fmla="*/ 177 w 179"/>
                <a:gd name="T105" fmla="*/ 16 h 224"/>
                <a:gd name="T106" fmla="*/ 162 w 179"/>
                <a:gd name="T107" fmla="*/ 50 h 224"/>
                <a:gd name="T108" fmla="*/ 149 w 179"/>
                <a:gd name="T109" fmla="*/ 70 h 224"/>
                <a:gd name="T110" fmla="*/ 143 w 179"/>
                <a:gd name="T111" fmla="*/ 77 h 224"/>
                <a:gd name="T112" fmla="*/ 143 w 179"/>
                <a:gd name="T113" fmla="*/ 78 h 224"/>
                <a:gd name="T114" fmla="*/ 142 w 179"/>
                <a:gd name="T115" fmla="*/ 78 h 224"/>
                <a:gd name="T116" fmla="*/ 142 w 179"/>
                <a:gd name="T117" fmla="*/ 78 h 224"/>
                <a:gd name="T118" fmla="*/ 142 w 179"/>
                <a:gd name="T119" fmla="*/ 78 h 224"/>
                <a:gd name="T120" fmla="*/ 112 w 179"/>
                <a:gd name="T121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24">
                  <a:moveTo>
                    <a:pt x="121" y="70"/>
                  </a:moveTo>
                  <a:cubicBezTo>
                    <a:pt x="121" y="67"/>
                    <a:pt x="121" y="65"/>
                    <a:pt x="121" y="62"/>
                  </a:cubicBezTo>
                  <a:cubicBezTo>
                    <a:pt x="121" y="70"/>
                    <a:pt x="121" y="70"/>
                    <a:pt x="121" y="70"/>
                  </a:cubicBezTo>
                  <a:close/>
                  <a:moveTo>
                    <a:pt x="127" y="144"/>
                  </a:moveTo>
                  <a:cubicBezTo>
                    <a:pt x="130" y="146"/>
                    <a:pt x="132" y="148"/>
                    <a:pt x="132" y="151"/>
                  </a:cubicBezTo>
                  <a:cubicBezTo>
                    <a:pt x="132" y="158"/>
                    <a:pt x="126" y="160"/>
                    <a:pt x="120" y="160"/>
                  </a:cubicBezTo>
                  <a:cubicBezTo>
                    <a:pt x="116" y="161"/>
                    <a:pt x="104" y="158"/>
                    <a:pt x="101" y="162"/>
                  </a:cubicBezTo>
                  <a:cubicBezTo>
                    <a:pt x="99" y="165"/>
                    <a:pt x="103" y="170"/>
                    <a:pt x="104" y="173"/>
                  </a:cubicBezTo>
                  <a:cubicBezTo>
                    <a:pt x="104" y="177"/>
                    <a:pt x="105" y="181"/>
                    <a:pt x="105" y="186"/>
                  </a:cubicBezTo>
                  <a:cubicBezTo>
                    <a:pt x="105" y="193"/>
                    <a:pt x="105" y="202"/>
                    <a:pt x="105" y="210"/>
                  </a:cubicBezTo>
                  <a:cubicBezTo>
                    <a:pt x="105" y="216"/>
                    <a:pt x="100" y="222"/>
                    <a:pt x="93" y="223"/>
                  </a:cubicBezTo>
                  <a:cubicBezTo>
                    <a:pt x="88" y="224"/>
                    <a:pt x="83" y="222"/>
                    <a:pt x="79" y="222"/>
                  </a:cubicBezTo>
                  <a:cubicBezTo>
                    <a:pt x="73" y="221"/>
                    <a:pt x="68" y="223"/>
                    <a:pt x="63" y="220"/>
                  </a:cubicBezTo>
                  <a:cubicBezTo>
                    <a:pt x="60" y="218"/>
                    <a:pt x="57" y="218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47" y="214"/>
                    <a:pt x="42" y="212"/>
                    <a:pt x="42" y="208"/>
                  </a:cubicBezTo>
                  <a:cubicBezTo>
                    <a:pt x="42" y="208"/>
                    <a:pt x="42" y="208"/>
                    <a:pt x="42" y="208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6" y="210"/>
                    <a:pt x="51" y="209"/>
                    <a:pt x="56" y="210"/>
                  </a:cubicBezTo>
                  <a:cubicBezTo>
                    <a:pt x="61" y="210"/>
                    <a:pt x="66" y="210"/>
                    <a:pt x="71" y="211"/>
                  </a:cubicBezTo>
                  <a:cubicBezTo>
                    <a:pt x="75" y="211"/>
                    <a:pt x="79" y="212"/>
                    <a:pt x="83" y="212"/>
                  </a:cubicBezTo>
                  <a:cubicBezTo>
                    <a:pt x="88" y="212"/>
                    <a:pt x="92" y="208"/>
                    <a:pt x="95" y="205"/>
                  </a:cubicBezTo>
                  <a:cubicBezTo>
                    <a:pt x="96" y="202"/>
                    <a:pt x="96" y="198"/>
                    <a:pt x="97" y="194"/>
                  </a:cubicBezTo>
                  <a:cubicBezTo>
                    <a:pt x="98" y="191"/>
                    <a:pt x="96" y="189"/>
                    <a:pt x="96" y="186"/>
                  </a:cubicBezTo>
                  <a:cubicBezTo>
                    <a:pt x="95" y="182"/>
                    <a:pt x="94" y="178"/>
                    <a:pt x="93" y="174"/>
                  </a:cubicBezTo>
                  <a:cubicBezTo>
                    <a:pt x="93" y="172"/>
                    <a:pt x="92" y="168"/>
                    <a:pt x="91" y="166"/>
                  </a:cubicBezTo>
                  <a:cubicBezTo>
                    <a:pt x="90" y="164"/>
                    <a:pt x="90" y="165"/>
                    <a:pt x="88" y="165"/>
                  </a:cubicBezTo>
                  <a:cubicBezTo>
                    <a:pt x="88" y="165"/>
                    <a:pt x="82" y="166"/>
                    <a:pt x="82" y="166"/>
                  </a:cubicBezTo>
                  <a:cubicBezTo>
                    <a:pt x="71" y="175"/>
                    <a:pt x="56" y="181"/>
                    <a:pt x="43" y="188"/>
                  </a:cubicBezTo>
                  <a:cubicBezTo>
                    <a:pt x="38" y="188"/>
                    <a:pt x="33" y="188"/>
                    <a:pt x="28" y="188"/>
                  </a:cubicBezTo>
                  <a:cubicBezTo>
                    <a:pt x="27" y="188"/>
                    <a:pt x="23" y="184"/>
                    <a:pt x="23" y="183"/>
                  </a:cubicBezTo>
                  <a:cubicBezTo>
                    <a:pt x="18" y="177"/>
                    <a:pt x="24" y="175"/>
                    <a:pt x="30" y="173"/>
                  </a:cubicBezTo>
                  <a:cubicBezTo>
                    <a:pt x="35" y="172"/>
                    <a:pt x="40" y="169"/>
                    <a:pt x="45" y="167"/>
                  </a:cubicBezTo>
                  <a:cubicBezTo>
                    <a:pt x="55" y="162"/>
                    <a:pt x="65" y="156"/>
                    <a:pt x="76" y="153"/>
                  </a:cubicBezTo>
                  <a:cubicBezTo>
                    <a:pt x="82" y="151"/>
                    <a:pt x="90" y="149"/>
                    <a:pt x="97" y="149"/>
                  </a:cubicBezTo>
                  <a:cubicBezTo>
                    <a:pt x="97" y="149"/>
                    <a:pt x="99" y="146"/>
                    <a:pt x="100" y="146"/>
                  </a:cubicBezTo>
                  <a:cubicBezTo>
                    <a:pt x="102" y="145"/>
                    <a:pt x="103" y="145"/>
                    <a:pt x="105" y="145"/>
                  </a:cubicBezTo>
                  <a:cubicBezTo>
                    <a:pt x="109" y="144"/>
                    <a:pt x="113" y="143"/>
                    <a:pt x="117" y="143"/>
                  </a:cubicBezTo>
                  <a:cubicBezTo>
                    <a:pt x="120" y="143"/>
                    <a:pt x="124" y="143"/>
                    <a:pt x="127" y="144"/>
                  </a:cubicBezTo>
                  <a:close/>
                  <a:moveTo>
                    <a:pt x="118" y="71"/>
                  </a:moveTo>
                  <a:cubicBezTo>
                    <a:pt x="118" y="70"/>
                    <a:pt x="119" y="70"/>
                    <a:pt x="121" y="70"/>
                  </a:cubicBezTo>
                  <a:cubicBezTo>
                    <a:pt x="121" y="67"/>
                    <a:pt x="121" y="65"/>
                    <a:pt x="121" y="62"/>
                  </a:cubicBezTo>
                  <a:cubicBezTo>
                    <a:pt x="118" y="63"/>
                    <a:pt x="118" y="61"/>
                    <a:pt x="117" y="60"/>
                  </a:cubicBezTo>
                  <a:cubicBezTo>
                    <a:pt x="117" y="64"/>
                    <a:pt x="114" y="69"/>
                    <a:pt x="118" y="71"/>
                  </a:cubicBezTo>
                  <a:close/>
                  <a:moveTo>
                    <a:pt x="75" y="60"/>
                  </a:moveTo>
                  <a:cubicBezTo>
                    <a:pt x="77" y="59"/>
                    <a:pt x="77" y="57"/>
                    <a:pt x="78" y="55"/>
                  </a:cubicBezTo>
                  <a:cubicBezTo>
                    <a:pt x="77" y="55"/>
                    <a:pt x="78" y="53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60"/>
                    <a:pt x="75" y="60"/>
                    <a:pt x="75" y="60"/>
                  </a:cubicBezTo>
                  <a:close/>
                  <a:moveTo>
                    <a:pt x="89" y="57"/>
                  </a:moveTo>
                  <a:cubicBezTo>
                    <a:pt x="92" y="57"/>
                    <a:pt x="95" y="57"/>
                    <a:pt x="98" y="57"/>
                  </a:cubicBezTo>
                  <a:cubicBezTo>
                    <a:pt x="96" y="53"/>
                    <a:pt x="103" y="50"/>
                    <a:pt x="98" y="48"/>
                  </a:cubicBezTo>
                  <a:cubicBezTo>
                    <a:pt x="94" y="51"/>
                    <a:pt x="92" y="54"/>
                    <a:pt x="89" y="57"/>
                  </a:cubicBezTo>
                  <a:close/>
                  <a:moveTo>
                    <a:pt x="75" y="41"/>
                  </a:moveTo>
                  <a:cubicBezTo>
                    <a:pt x="75" y="43"/>
                    <a:pt x="75" y="46"/>
                    <a:pt x="75" y="48"/>
                  </a:cubicBezTo>
                  <a:cubicBezTo>
                    <a:pt x="80" y="48"/>
                    <a:pt x="82" y="45"/>
                    <a:pt x="84" y="41"/>
                  </a:cubicBezTo>
                  <a:cubicBezTo>
                    <a:pt x="80" y="40"/>
                    <a:pt x="80" y="40"/>
                    <a:pt x="75" y="41"/>
                  </a:cubicBezTo>
                  <a:close/>
                  <a:moveTo>
                    <a:pt x="119" y="48"/>
                  </a:moveTo>
                  <a:cubicBezTo>
                    <a:pt x="130" y="44"/>
                    <a:pt x="135" y="64"/>
                    <a:pt x="128" y="72"/>
                  </a:cubicBezTo>
                  <a:cubicBezTo>
                    <a:pt x="138" y="69"/>
                    <a:pt x="145" y="61"/>
                    <a:pt x="148" y="51"/>
                  </a:cubicBezTo>
                  <a:cubicBezTo>
                    <a:pt x="149" y="51"/>
                    <a:pt x="150" y="51"/>
                    <a:pt x="151" y="51"/>
                  </a:cubicBezTo>
                  <a:cubicBezTo>
                    <a:pt x="153" y="41"/>
                    <a:pt x="161" y="36"/>
                    <a:pt x="160" y="23"/>
                  </a:cubicBezTo>
                  <a:cubicBezTo>
                    <a:pt x="144" y="18"/>
                    <a:pt x="131" y="29"/>
                    <a:pt x="119" y="34"/>
                  </a:cubicBezTo>
                  <a:cubicBezTo>
                    <a:pt x="119" y="38"/>
                    <a:pt x="123" y="45"/>
                    <a:pt x="119" y="48"/>
                  </a:cubicBezTo>
                  <a:close/>
                  <a:moveTo>
                    <a:pt x="22" y="141"/>
                  </a:moveTo>
                  <a:cubicBezTo>
                    <a:pt x="22" y="142"/>
                    <a:pt x="63" y="122"/>
                    <a:pt x="66" y="120"/>
                  </a:cubicBezTo>
                  <a:cubicBezTo>
                    <a:pt x="72" y="117"/>
                    <a:pt x="78" y="115"/>
                    <a:pt x="84" y="113"/>
                  </a:cubicBezTo>
                  <a:cubicBezTo>
                    <a:pt x="88" y="111"/>
                    <a:pt x="92" y="108"/>
                    <a:pt x="96" y="106"/>
                  </a:cubicBezTo>
                  <a:cubicBezTo>
                    <a:pt x="103" y="103"/>
                    <a:pt x="125" y="95"/>
                    <a:pt x="129" y="95"/>
                  </a:cubicBezTo>
                  <a:cubicBezTo>
                    <a:pt x="136" y="95"/>
                    <a:pt x="140" y="99"/>
                    <a:pt x="140" y="107"/>
                  </a:cubicBezTo>
                  <a:cubicBezTo>
                    <a:pt x="139" y="115"/>
                    <a:pt x="130" y="121"/>
                    <a:pt x="122" y="124"/>
                  </a:cubicBezTo>
                  <a:cubicBezTo>
                    <a:pt x="113" y="130"/>
                    <a:pt x="103" y="135"/>
                    <a:pt x="93" y="141"/>
                  </a:cubicBezTo>
                  <a:cubicBezTo>
                    <a:pt x="92" y="135"/>
                    <a:pt x="100" y="131"/>
                    <a:pt x="104" y="128"/>
                  </a:cubicBezTo>
                  <a:cubicBezTo>
                    <a:pt x="110" y="121"/>
                    <a:pt x="116" y="113"/>
                    <a:pt x="122" y="106"/>
                  </a:cubicBezTo>
                  <a:cubicBezTo>
                    <a:pt x="113" y="103"/>
                    <a:pt x="103" y="109"/>
                    <a:pt x="96" y="113"/>
                  </a:cubicBezTo>
                  <a:cubicBezTo>
                    <a:pt x="92" y="115"/>
                    <a:pt x="89" y="117"/>
                    <a:pt x="85" y="119"/>
                  </a:cubicBezTo>
                  <a:cubicBezTo>
                    <a:pt x="82" y="120"/>
                    <a:pt x="79" y="121"/>
                    <a:pt x="76" y="122"/>
                  </a:cubicBezTo>
                  <a:cubicBezTo>
                    <a:pt x="73" y="124"/>
                    <a:pt x="72" y="127"/>
                    <a:pt x="69" y="129"/>
                  </a:cubicBezTo>
                  <a:cubicBezTo>
                    <a:pt x="67" y="131"/>
                    <a:pt x="64" y="131"/>
                    <a:pt x="62" y="134"/>
                  </a:cubicBezTo>
                  <a:cubicBezTo>
                    <a:pt x="58" y="138"/>
                    <a:pt x="53" y="140"/>
                    <a:pt x="48" y="143"/>
                  </a:cubicBezTo>
                  <a:cubicBezTo>
                    <a:pt x="42" y="147"/>
                    <a:pt x="37" y="150"/>
                    <a:pt x="31" y="153"/>
                  </a:cubicBezTo>
                  <a:cubicBezTo>
                    <a:pt x="25" y="156"/>
                    <a:pt x="19" y="160"/>
                    <a:pt x="13" y="161"/>
                  </a:cubicBezTo>
                  <a:cubicBezTo>
                    <a:pt x="4" y="161"/>
                    <a:pt x="0" y="153"/>
                    <a:pt x="4" y="146"/>
                  </a:cubicBezTo>
                  <a:cubicBezTo>
                    <a:pt x="7" y="141"/>
                    <a:pt x="12" y="142"/>
                    <a:pt x="17" y="139"/>
                  </a:cubicBezTo>
                  <a:cubicBezTo>
                    <a:pt x="21" y="138"/>
                    <a:pt x="24" y="135"/>
                    <a:pt x="27" y="133"/>
                  </a:cubicBezTo>
                  <a:cubicBezTo>
                    <a:pt x="35" y="128"/>
                    <a:pt x="43" y="125"/>
                    <a:pt x="51" y="121"/>
                  </a:cubicBezTo>
                  <a:cubicBezTo>
                    <a:pt x="56" y="118"/>
                    <a:pt x="60" y="115"/>
                    <a:pt x="65" y="112"/>
                  </a:cubicBezTo>
                  <a:cubicBezTo>
                    <a:pt x="68" y="111"/>
                    <a:pt x="70" y="110"/>
                    <a:pt x="72" y="108"/>
                  </a:cubicBezTo>
                  <a:cubicBezTo>
                    <a:pt x="75" y="107"/>
                    <a:pt x="79" y="106"/>
                    <a:pt x="80" y="105"/>
                  </a:cubicBezTo>
                  <a:cubicBezTo>
                    <a:pt x="89" y="97"/>
                    <a:pt x="102" y="94"/>
                    <a:pt x="107" y="83"/>
                  </a:cubicBezTo>
                  <a:cubicBezTo>
                    <a:pt x="108" y="81"/>
                    <a:pt x="100" y="82"/>
                    <a:pt x="100" y="82"/>
                  </a:cubicBezTo>
                  <a:cubicBezTo>
                    <a:pt x="98" y="81"/>
                    <a:pt x="98" y="78"/>
                    <a:pt x="97" y="76"/>
                  </a:cubicBezTo>
                  <a:cubicBezTo>
                    <a:pt x="97" y="77"/>
                    <a:pt x="90" y="80"/>
                    <a:pt x="89" y="81"/>
                  </a:cubicBezTo>
                  <a:cubicBezTo>
                    <a:pt x="87" y="82"/>
                    <a:pt x="77" y="86"/>
                    <a:pt x="76" y="82"/>
                  </a:cubicBezTo>
                  <a:cubicBezTo>
                    <a:pt x="75" y="80"/>
                    <a:pt x="81" y="77"/>
                    <a:pt x="82" y="75"/>
                  </a:cubicBezTo>
                  <a:cubicBezTo>
                    <a:pt x="85" y="72"/>
                    <a:pt x="88" y="69"/>
                    <a:pt x="90" y="66"/>
                  </a:cubicBezTo>
                  <a:cubicBezTo>
                    <a:pt x="90" y="66"/>
                    <a:pt x="83" y="62"/>
                    <a:pt x="82" y="62"/>
                  </a:cubicBezTo>
                  <a:cubicBezTo>
                    <a:pt x="78" y="63"/>
                    <a:pt x="77" y="67"/>
                    <a:pt x="76" y="70"/>
                  </a:cubicBezTo>
                  <a:cubicBezTo>
                    <a:pt x="73" y="75"/>
                    <a:pt x="70" y="83"/>
                    <a:pt x="62" y="79"/>
                  </a:cubicBezTo>
                  <a:cubicBezTo>
                    <a:pt x="58" y="84"/>
                    <a:pt x="53" y="90"/>
                    <a:pt x="50" y="96"/>
                  </a:cubicBezTo>
                  <a:cubicBezTo>
                    <a:pt x="49" y="99"/>
                    <a:pt x="48" y="103"/>
                    <a:pt x="46" y="105"/>
                  </a:cubicBezTo>
                  <a:cubicBezTo>
                    <a:pt x="44" y="107"/>
                    <a:pt x="40" y="106"/>
                    <a:pt x="40" y="110"/>
                  </a:cubicBezTo>
                  <a:cubicBezTo>
                    <a:pt x="25" y="105"/>
                    <a:pt x="30" y="82"/>
                    <a:pt x="30" y="71"/>
                  </a:cubicBezTo>
                  <a:cubicBezTo>
                    <a:pt x="30" y="66"/>
                    <a:pt x="30" y="62"/>
                    <a:pt x="30" y="57"/>
                  </a:cubicBezTo>
                  <a:cubicBezTo>
                    <a:pt x="37" y="58"/>
                    <a:pt x="41" y="59"/>
                    <a:pt x="43" y="66"/>
                  </a:cubicBezTo>
                  <a:cubicBezTo>
                    <a:pt x="45" y="72"/>
                    <a:pt x="45" y="79"/>
                    <a:pt x="45" y="85"/>
                  </a:cubicBezTo>
                  <a:cubicBezTo>
                    <a:pt x="48" y="84"/>
                    <a:pt x="51" y="82"/>
                    <a:pt x="54" y="79"/>
                  </a:cubicBezTo>
                  <a:cubicBezTo>
                    <a:pt x="56" y="77"/>
                    <a:pt x="59" y="74"/>
                    <a:pt x="59" y="72"/>
                  </a:cubicBezTo>
                  <a:cubicBezTo>
                    <a:pt x="59" y="68"/>
                    <a:pt x="59" y="65"/>
                    <a:pt x="58" y="61"/>
                  </a:cubicBezTo>
                  <a:cubicBezTo>
                    <a:pt x="58" y="58"/>
                    <a:pt x="57" y="59"/>
                    <a:pt x="56" y="56"/>
                  </a:cubicBezTo>
                  <a:cubicBezTo>
                    <a:pt x="55" y="54"/>
                    <a:pt x="56" y="49"/>
                    <a:pt x="55" y="47"/>
                  </a:cubicBezTo>
                  <a:cubicBezTo>
                    <a:pt x="55" y="44"/>
                    <a:pt x="54" y="41"/>
                    <a:pt x="52" y="38"/>
                  </a:cubicBezTo>
                  <a:cubicBezTo>
                    <a:pt x="51" y="35"/>
                    <a:pt x="50" y="33"/>
                    <a:pt x="49" y="30"/>
                  </a:cubicBezTo>
                  <a:cubicBezTo>
                    <a:pt x="48" y="28"/>
                    <a:pt x="48" y="22"/>
                    <a:pt x="46" y="20"/>
                  </a:cubicBezTo>
                  <a:cubicBezTo>
                    <a:pt x="46" y="19"/>
                    <a:pt x="45" y="19"/>
                    <a:pt x="44" y="18"/>
                  </a:cubicBezTo>
                  <a:cubicBezTo>
                    <a:pt x="43" y="15"/>
                    <a:pt x="45" y="14"/>
                    <a:pt x="45" y="12"/>
                  </a:cubicBezTo>
                  <a:cubicBezTo>
                    <a:pt x="47" y="11"/>
                    <a:pt x="46" y="13"/>
                    <a:pt x="46" y="14"/>
                  </a:cubicBezTo>
                  <a:cubicBezTo>
                    <a:pt x="46" y="13"/>
                    <a:pt x="56" y="17"/>
                    <a:pt x="57" y="17"/>
                  </a:cubicBezTo>
                  <a:cubicBezTo>
                    <a:pt x="60" y="19"/>
                    <a:pt x="62" y="21"/>
                    <a:pt x="65" y="24"/>
                  </a:cubicBezTo>
                  <a:cubicBezTo>
                    <a:pt x="68" y="27"/>
                    <a:pt x="72" y="31"/>
                    <a:pt x="77" y="31"/>
                  </a:cubicBezTo>
                  <a:cubicBezTo>
                    <a:pt x="79" y="32"/>
                    <a:pt x="82" y="31"/>
                    <a:pt x="84" y="31"/>
                  </a:cubicBezTo>
                  <a:cubicBezTo>
                    <a:pt x="88" y="31"/>
                    <a:pt x="91" y="31"/>
                    <a:pt x="94" y="30"/>
                  </a:cubicBezTo>
                  <a:cubicBezTo>
                    <a:pt x="96" y="29"/>
                    <a:pt x="98" y="28"/>
                    <a:pt x="98" y="27"/>
                  </a:cubicBezTo>
                  <a:cubicBezTo>
                    <a:pt x="99" y="26"/>
                    <a:pt x="99" y="24"/>
                    <a:pt x="100" y="23"/>
                  </a:cubicBezTo>
                  <a:cubicBezTo>
                    <a:pt x="101" y="21"/>
                    <a:pt x="102" y="21"/>
                    <a:pt x="103" y="20"/>
                  </a:cubicBezTo>
                  <a:cubicBezTo>
                    <a:pt x="104" y="18"/>
                    <a:pt x="105" y="17"/>
                    <a:pt x="105" y="15"/>
                  </a:cubicBezTo>
                  <a:cubicBezTo>
                    <a:pt x="107" y="13"/>
                    <a:pt x="109" y="12"/>
                    <a:pt x="111" y="9"/>
                  </a:cubicBezTo>
                  <a:cubicBezTo>
                    <a:pt x="112" y="7"/>
                    <a:pt x="113" y="5"/>
                    <a:pt x="114" y="4"/>
                  </a:cubicBezTo>
                  <a:cubicBezTo>
                    <a:pt x="116" y="2"/>
                    <a:pt x="129" y="0"/>
                    <a:pt x="130" y="3"/>
                  </a:cubicBezTo>
                  <a:cubicBezTo>
                    <a:pt x="132" y="13"/>
                    <a:pt x="127" y="17"/>
                    <a:pt x="122" y="22"/>
                  </a:cubicBezTo>
                  <a:cubicBezTo>
                    <a:pt x="121" y="22"/>
                    <a:pt x="124" y="23"/>
                    <a:pt x="124" y="23"/>
                  </a:cubicBezTo>
                  <a:cubicBezTo>
                    <a:pt x="125" y="22"/>
                    <a:pt x="125" y="21"/>
                    <a:pt x="126" y="21"/>
                  </a:cubicBezTo>
                  <a:cubicBezTo>
                    <a:pt x="127" y="20"/>
                    <a:pt x="127" y="19"/>
                    <a:pt x="128" y="18"/>
                  </a:cubicBezTo>
                  <a:cubicBezTo>
                    <a:pt x="135" y="14"/>
                    <a:pt x="143" y="11"/>
                    <a:pt x="152" y="10"/>
                  </a:cubicBezTo>
                  <a:cubicBezTo>
                    <a:pt x="160" y="9"/>
                    <a:pt x="171" y="9"/>
                    <a:pt x="177" y="16"/>
                  </a:cubicBezTo>
                  <a:cubicBezTo>
                    <a:pt x="179" y="19"/>
                    <a:pt x="176" y="29"/>
                    <a:pt x="174" y="32"/>
                  </a:cubicBezTo>
                  <a:cubicBezTo>
                    <a:pt x="173" y="35"/>
                    <a:pt x="172" y="37"/>
                    <a:pt x="170" y="38"/>
                  </a:cubicBezTo>
                  <a:cubicBezTo>
                    <a:pt x="168" y="40"/>
                    <a:pt x="168" y="42"/>
                    <a:pt x="167" y="45"/>
                  </a:cubicBezTo>
                  <a:cubicBezTo>
                    <a:pt x="166" y="47"/>
                    <a:pt x="164" y="48"/>
                    <a:pt x="162" y="50"/>
                  </a:cubicBezTo>
                  <a:cubicBezTo>
                    <a:pt x="161" y="52"/>
                    <a:pt x="160" y="54"/>
                    <a:pt x="159" y="56"/>
                  </a:cubicBezTo>
                  <a:cubicBezTo>
                    <a:pt x="158" y="58"/>
                    <a:pt x="157" y="60"/>
                    <a:pt x="155" y="62"/>
                  </a:cubicBezTo>
                  <a:cubicBezTo>
                    <a:pt x="154" y="63"/>
                    <a:pt x="152" y="64"/>
                    <a:pt x="151" y="65"/>
                  </a:cubicBezTo>
                  <a:cubicBezTo>
                    <a:pt x="150" y="66"/>
                    <a:pt x="150" y="68"/>
                    <a:pt x="149" y="70"/>
                  </a:cubicBezTo>
                  <a:cubicBezTo>
                    <a:pt x="149" y="70"/>
                    <a:pt x="147" y="70"/>
                    <a:pt x="147" y="71"/>
                  </a:cubicBezTo>
                  <a:cubicBezTo>
                    <a:pt x="145" y="73"/>
                    <a:pt x="146" y="75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0" y="80"/>
                    <a:pt x="139" y="81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0" y="88"/>
                    <a:pt x="123" y="91"/>
                    <a:pt x="112" y="88"/>
                  </a:cubicBezTo>
                  <a:cubicBezTo>
                    <a:pt x="100" y="99"/>
                    <a:pt x="38" y="133"/>
                    <a:pt x="22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383398" y="2511651"/>
            <a:ext cx="6633380" cy="895350"/>
          </a:xfrm>
        </p:spPr>
        <p:txBody>
          <a:bodyPr anchor="b">
            <a:noAutofit/>
          </a:bodyPr>
          <a:lstStyle>
            <a:lvl1pPr algn="l"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384514" y="3407001"/>
            <a:ext cx="6633380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矩形 1"/>
          <p:cNvSpPr/>
          <p:nvPr/>
        </p:nvSpPr>
        <p:spPr>
          <a:xfrm>
            <a:off x="6074304" y="4041065"/>
            <a:ext cx="6117695" cy="2816935"/>
          </a:xfrm>
          <a:prstGeom prst="rect">
            <a:avLst/>
          </a:prstGeom>
          <a:blipFill>
            <a:blip r:embed="rId4"/>
            <a:srcRect/>
            <a:stretch>
              <a:fillRect l="1" t="-18" r="-5906" b="-59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e1b93269-a88a-4938-a2f0-c039c7557a2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27512" y="389345"/>
            <a:ext cx="1857891" cy="630303"/>
            <a:chOff x="3643313" y="2530475"/>
            <a:chExt cx="4918075" cy="1793875"/>
          </a:xfrm>
        </p:grpSpPr>
        <p:grpSp>
          <p:nvGrpSpPr>
            <p:cNvPr id="68" name="îśļîďé"/>
            <p:cNvGrpSpPr/>
            <p:nvPr/>
          </p:nvGrpSpPr>
          <p:grpSpPr>
            <a:xfrm>
              <a:off x="3643313" y="2530475"/>
              <a:ext cx="1785938" cy="1793875"/>
              <a:chOff x="3643313" y="2530475"/>
              <a:chExt cx="1785938" cy="1793875"/>
            </a:xfrm>
          </p:grpSpPr>
          <p:sp>
            <p:nvSpPr>
              <p:cNvPr id="91" name="íSḷïḓè"/>
              <p:cNvSpPr/>
              <p:nvPr/>
            </p:nvSpPr>
            <p:spPr bwMode="auto">
              <a:xfrm>
                <a:off x="3643313" y="2530475"/>
                <a:ext cx="1785938" cy="1793875"/>
              </a:xfrm>
              <a:custGeom>
                <a:avLst/>
                <a:gdLst>
                  <a:gd name="T0" fmla="*/ 271 w 541"/>
                  <a:gd name="T1" fmla="*/ 0 h 542"/>
                  <a:gd name="T2" fmla="*/ 0 w 541"/>
                  <a:gd name="T3" fmla="*/ 271 h 542"/>
                  <a:gd name="T4" fmla="*/ 271 w 541"/>
                  <a:gd name="T5" fmla="*/ 542 h 542"/>
                  <a:gd name="T6" fmla="*/ 541 w 541"/>
                  <a:gd name="T7" fmla="*/ 271 h 542"/>
                  <a:gd name="T8" fmla="*/ 271 w 541"/>
                  <a:gd name="T9" fmla="*/ 0 h 542"/>
                  <a:gd name="T10" fmla="*/ 271 w 541"/>
                  <a:gd name="T11" fmla="*/ 0 h 542"/>
                  <a:gd name="T12" fmla="*/ 271 w 541"/>
                  <a:gd name="T13" fmla="*/ 20 h 542"/>
                  <a:gd name="T14" fmla="*/ 521 w 541"/>
                  <a:gd name="T15" fmla="*/ 271 h 542"/>
                  <a:gd name="T16" fmla="*/ 271 w 541"/>
                  <a:gd name="T17" fmla="*/ 522 h 542"/>
                  <a:gd name="T18" fmla="*/ 20 w 541"/>
                  <a:gd name="T19" fmla="*/ 271 h 542"/>
                  <a:gd name="T20" fmla="*/ 271 w 541"/>
                  <a:gd name="T21" fmla="*/ 2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1" h="542">
                    <a:moveTo>
                      <a:pt x="271" y="0"/>
                    </a:moveTo>
                    <a:cubicBezTo>
                      <a:pt x="121" y="0"/>
                      <a:pt x="0" y="122"/>
                      <a:pt x="0" y="271"/>
                    </a:cubicBezTo>
                    <a:cubicBezTo>
                      <a:pt x="0" y="420"/>
                      <a:pt x="121" y="542"/>
                      <a:pt x="271" y="542"/>
                    </a:cubicBezTo>
                    <a:cubicBezTo>
                      <a:pt x="420" y="542"/>
                      <a:pt x="541" y="420"/>
                      <a:pt x="541" y="271"/>
                    </a:cubicBezTo>
                    <a:cubicBezTo>
                      <a:pt x="541" y="122"/>
                      <a:pt x="420" y="0"/>
                      <a:pt x="271" y="0"/>
                    </a:cubicBezTo>
                    <a:cubicBezTo>
                      <a:pt x="271" y="0"/>
                      <a:pt x="271" y="0"/>
                      <a:pt x="271" y="0"/>
                    </a:cubicBezTo>
                    <a:close/>
                    <a:moveTo>
                      <a:pt x="271" y="20"/>
                    </a:moveTo>
                    <a:cubicBezTo>
                      <a:pt x="409" y="20"/>
                      <a:pt x="521" y="133"/>
                      <a:pt x="521" y="271"/>
                    </a:cubicBezTo>
                    <a:cubicBezTo>
                      <a:pt x="521" y="410"/>
                      <a:pt x="409" y="522"/>
                      <a:pt x="271" y="522"/>
                    </a:cubicBezTo>
                    <a:cubicBezTo>
                      <a:pt x="132" y="522"/>
                      <a:pt x="20" y="410"/>
                      <a:pt x="20" y="271"/>
                    </a:cubicBezTo>
                    <a:cubicBezTo>
                      <a:pt x="20" y="133"/>
                      <a:pt x="132" y="20"/>
                      <a:pt x="271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ṣlïďê"/>
              <p:cNvSpPr/>
              <p:nvPr/>
            </p:nvSpPr>
            <p:spPr bwMode="auto">
              <a:xfrm>
                <a:off x="3973513" y="2862263"/>
                <a:ext cx="1131888" cy="1120775"/>
              </a:xfrm>
              <a:custGeom>
                <a:avLst/>
                <a:gdLst>
                  <a:gd name="T0" fmla="*/ 355 w 713"/>
                  <a:gd name="T1" fmla="*/ 0 h 706"/>
                  <a:gd name="T2" fmla="*/ 331 w 713"/>
                  <a:gd name="T3" fmla="*/ 27 h 706"/>
                  <a:gd name="T4" fmla="*/ 254 w 713"/>
                  <a:gd name="T5" fmla="*/ 104 h 706"/>
                  <a:gd name="T6" fmla="*/ 143 w 713"/>
                  <a:gd name="T7" fmla="*/ 104 h 706"/>
                  <a:gd name="T8" fmla="*/ 106 w 713"/>
                  <a:gd name="T9" fmla="*/ 104 h 706"/>
                  <a:gd name="T10" fmla="*/ 106 w 713"/>
                  <a:gd name="T11" fmla="*/ 141 h 706"/>
                  <a:gd name="T12" fmla="*/ 106 w 713"/>
                  <a:gd name="T13" fmla="*/ 250 h 706"/>
                  <a:gd name="T14" fmla="*/ 27 w 713"/>
                  <a:gd name="T15" fmla="*/ 329 h 706"/>
                  <a:gd name="T16" fmla="*/ 0 w 713"/>
                  <a:gd name="T17" fmla="*/ 354 h 706"/>
                  <a:gd name="T18" fmla="*/ 27 w 713"/>
                  <a:gd name="T19" fmla="*/ 381 h 706"/>
                  <a:gd name="T20" fmla="*/ 106 w 713"/>
                  <a:gd name="T21" fmla="*/ 460 h 706"/>
                  <a:gd name="T22" fmla="*/ 106 w 713"/>
                  <a:gd name="T23" fmla="*/ 567 h 706"/>
                  <a:gd name="T24" fmla="*/ 106 w 713"/>
                  <a:gd name="T25" fmla="*/ 604 h 706"/>
                  <a:gd name="T26" fmla="*/ 143 w 713"/>
                  <a:gd name="T27" fmla="*/ 604 h 706"/>
                  <a:gd name="T28" fmla="*/ 254 w 713"/>
                  <a:gd name="T29" fmla="*/ 604 h 706"/>
                  <a:gd name="T30" fmla="*/ 331 w 713"/>
                  <a:gd name="T31" fmla="*/ 681 h 706"/>
                  <a:gd name="T32" fmla="*/ 355 w 713"/>
                  <a:gd name="T33" fmla="*/ 706 h 706"/>
                  <a:gd name="T34" fmla="*/ 382 w 713"/>
                  <a:gd name="T35" fmla="*/ 681 h 706"/>
                  <a:gd name="T36" fmla="*/ 459 w 713"/>
                  <a:gd name="T37" fmla="*/ 604 h 706"/>
                  <a:gd name="T38" fmla="*/ 576 w 713"/>
                  <a:gd name="T39" fmla="*/ 604 h 706"/>
                  <a:gd name="T40" fmla="*/ 613 w 713"/>
                  <a:gd name="T41" fmla="*/ 604 h 706"/>
                  <a:gd name="T42" fmla="*/ 613 w 713"/>
                  <a:gd name="T43" fmla="*/ 567 h 706"/>
                  <a:gd name="T44" fmla="*/ 613 w 713"/>
                  <a:gd name="T45" fmla="*/ 458 h 706"/>
                  <a:gd name="T46" fmla="*/ 686 w 713"/>
                  <a:gd name="T47" fmla="*/ 385 h 706"/>
                  <a:gd name="T48" fmla="*/ 713 w 713"/>
                  <a:gd name="T49" fmla="*/ 358 h 706"/>
                  <a:gd name="T50" fmla="*/ 686 w 713"/>
                  <a:gd name="T51" fmla="*/ 331 h 706"/>
                  <a:gd name="T52" fmla="*/ 605 w 713"/>
                  <a:gd name="T53" fmla="*/ 250 h 706"/>
                  <a:gd name="T54" fmla="*/ 605 w 713"/>
                  <a:gd name="T55" fmla="*/ 143 h 706"/>
                  <a:gd name="T56" fmla="*/ 605 w 713"/>
                  <a:gd name="T57" fmla="*/ 106 h 706"/>
                  <a:gd name="T58" fmla="*/ 568 w 713"/>
                  <a:gd name="T59" fmla="*/ 106 h 706"/>
                  <a:gd name="T60" fmla="*/ 462 w 713"/>
                  <a:gd name="T61" fmla="*/ 106 h 706"/>
                  <a:gd name="T62" fmla="*/ 382 w 713"/>
                  <a:gd name="T63" fmla="*/ 27 h 706"/>
                  <a:gd name="T64" fmla="*/ 355 w 713"/>
                  <a:gd name="T65" fmla="*/ 0 h 706"/>
                  <a:gd name="T66" fmla="*/ 355 w 713"/>
                  <a:gd name="T67" fmla="*/ 0 h 706"/>
                  <a:gd name="T68" fmla="*/ 355 w 713"/>
                  <a:gd name="T69" fmla="*/ 54 h 706"/>
                  <a:gd name="T70" fmla="*/ 447 w 713"/>
                  <a:gd name="T71" fmla="*/ 143 h 706"/>
                  <a:gd name="T72" fmla="*/ 568 w 713"/>
                  <a:gd name="T73" fmla="*/ 143 h 706"/>
                  <a:gd name="T74" fmla="*/ 568 w 713"/>
                  <a:gd name="T75" fmla="*/ 264 h 706"/>
                  <a:gd name="T76" fmla="*/ 659 w 713"/>
                  <a:gd name="T77" fmla="*/ 358 h 706"/>
                  <a:gd name="T78" fmla="*/ 576 w 713"/>
                  <a:gd name="T79" fmla="*/ 444 h 706"/>
                  <a:gd name="T80" fmla="*/ 576 w 713"/>
                  <a:gd name="T81" fmla="*/ 567 h 706"/>
                  <a:gd name="T82" fmla="*/ 445 w 713"/>
                  <a:gd name="T83" fmla="*/ 567 h 706"/>
                  <a:gd name="T84" fmla="*/ 355 w 713"/>
                  <a:gd name="T85" fmla="*/ 654 h 706"/>
                  <a:gd name="T86" fmla="*/ 270 w 713"/>
                  <a:gd name="T87" fmla="*/ 567 h 706"/>
                  <a:gd name="T88" fmla="*/ 143 w 713"/>
                  <a:gd name="T89" fmla="*/ 567 h 706"/>
                  <a:gd name="T90" fmla="*/ 143 w 713"/>
                  <a:gd name="T91" fmla="*/ 444 h 706"/>
                  <a:gd name="T92" fmla="*/ 52 w 713"/>
                  <a:gd name="T93" fmla="*/ 354 h 706"/>
                  <a:gd name="T94" fmla="*/ 143 w 713"/>
                  <a:gd name="T95" fmla="*/ 264 h 706"/>
                  <a:gd name="T96" fmla="*/ 143 w 713"/>
                  <a:gd name="T97" fmla="*/ 141 h 706"/>
                  <a:gd name="T98" fmla="*/ 268 w 713"/>
                  <a:gd name="T99" fmla="*/ 141 h 706"/>
                  <a:gd name="T100" fmla="*/ 355 w 713"/>
                  <a:gd name="T101" fmla="*/ 5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3" h="706">
                    <a:moveTo>
                      <a:pt x="355" y="0"/>
                    </a:moveTo>
                    <a:lnTo>
                      <a:pt x="331" y="27"/>
                    </a:lnTo>
                    <a:lnTo>
                      <a:pt x="254" y="104"/>
                    </a:lnTo>
                    <a:lnTo>
                      <a:pt x="143" y="104"/>
                    </a:lnTo>
                    <a:lnTo>
                      <a:pt x="106" y="104"/>
                    </a:lnTo>
                    <a:lnTo>
                      <a:pt x="106" y="141"/>
                    </a:lnTo>
                    <a:lnTo>
                      <a:pt x="106" y="250"/>
                    </a:lnTo>
                    <a:lnTo>
                      <a:pt x="27" y="329"/>
                    </a:lnTo>
                    <a:lnTo>
                      <a:pt x="0" y="354"/>
                    </a:lnTo>
                    <a:lnTo>
                      <a:pt x="27" y="381"/>
                    </a:lnTo>
                    <a:lnTo>
                      <a:pt x="106" y="460"/>
                    </a:lnTo>
                    <a:lnTo>
                      <a:pt x="106" y="567"/>
                    </a:lnTo>
                    <a:lnTo>
                      <a:pt x="106" y="604"/>
                    </a:lnTo>
                    <a:lnTo>
                      <a:pt x="143" y="604"/>
                    </a:lnTo>
                    <a:lnTo>
                      <a:pt x="254" y="604"/>
                    </a:lnTo>
                    <a:lnTo>
                      <a:pt x="331" y="681"/>
                    </a:lnTo>
                    <a:lnTo>
                      <a:pt x="355" y="706"/>
                    </a:lnTo>
                    <a:lnTo>
                      <a:pt x="382" y="681"/>
                    </a:lnTo>
                    <a:lnTo>
                      <a:pt x="459" y="604"/>
                    </a:lnTo>
                    <a:lnTo>
                      <a:pt x="576" y="604"/>
                    </a:lnTo>
                    <a:lnTo>
                      <a:pt x="613" y="604"/>
                    </a:lnTo>
                    <a:lnTo>
                      <a:pt x="613" y="567"/>
                    </a:lnTo>
                    <a:lnTo>
                      <a:pt x="613" y="458"/>
                    </a:lnTo>
                    <a:lnTo>
                      <a:pt x="686" y="385"/>
                    </a:lnTo>
                    <a:lnTo>
                      <a:pt x="713" y="358"/>
                    </a:lnTo>
                    <a:lnTo>
                      <a:pt x="686" y="331"/>
                    </a:lnTo>
                    <a:lnTo>
                      <a:pt x="605" y="250"/>
                    </a:lnTo>
                    <a:lnTo>
                      <a:pt x="605" y="143"/>
                    </a:lnTo>
                    <a:lnTo>
                      <a:pt x="605" y="106"/>
                    </a:lnTo>
                    <a:lnTo>
                      <a:pt x="568" y="106"/>
                    </a:lnTo>
                    <a:lnTo>
                      <a:pt x="462" y="106"/>
                    </a:lnTo>
                    <a:lnTo>
                      <a:pt x="382" y="27"/>
                    </a:lnTo>
                    <a:lnTo>
                      <a:pt x="355" y="0"/>
                    </a:lnTo>
                    <a:lnTo>
                      <a:pt x="355" y="0"/>
                    </a:lnTo>
                    <a:close/>
                    <a:moveTo>
                      <a:pt x="355" y="54"/>
                    </a:moveTo>
                    <a:lnTo>
                      <a:pt x="447" y="143"/>
                    </a:lnTo>
                    <a:lnTo>
                      <a:pt x="568" y="143"/>
                    </a:lnTo>
                    <a:lnTo>
                      <a:pt x="568" y="264"/>
                    </a:lnTo>
                    <a:lnTo>
                      <a:pt x="659" y="358"/>
                    </a:lnTo>
                    <a:lnTo>
                      <a:pt x="576" y="444"/>
                    </a:lnTo>
                    <a:lnTo>
                      <a:pt x="576" y="567"/>
                    </a:lnTo>
                    <a:lnTo>
                      <a:pt x="445" y="567"/>
                    </a:lnTo>
                    <a:lnTo>
                      <a:pt x="355" y="654"/>
                    </a:lnTo>
                    <a:lnTo>
                      <a:pt x="270" y="567"/>
                    </a:lnTo>
                    <a:lnTo>
                      <a:pt x="143" y="567"/>
                    </a:lnTo>
                    <a:lnTo>
                      <a:pt x="143" y="444"/>
                    </a:lnTo>
                    <a:lnTo>
                      <a:pt x="52" y="354"/>
                    </a:lnTo>
                    <a:lnTo>
                      <a:pt x="143" y="264"/>
                    </a:lnTo>
                    <a:lnTo>
                      <a:pt x="143" y="141"/>
                    </a:lnTo>
                    <a:lnTo>
                      <a:pt x="268" y="141"/>
                    </a:lnTo>
                    <a:lnTo>
                      <a:pt x="355" y="5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îšlîḑè"/>
              <p:cNvSpPr/>
              <p:nvPr/>
            </p:nvSpPr>
            <p:spPr bwMode="auto">
              <a:xfrm>
                <a:off x="3933826" y="2825750"/>
                <a:ext cx="1204913" cy="1206500"/>
              </a:xfrm>
              <a:custGeom>
                <a:avLst/>
                <a:gdLst>
                  <a:gd name="T0" fmla="*/ 183 w 365"/>
                  <a:gd name="T1" fmla="*/ 0 h 365"/>
                  <a:gd name="T2" fmla="*/ 0 w 365"/>
                  <a:gd name="T3" fmla="*/ 182 h 365"/>
                  <a:gd name="T4" fmla="*/ 183 w 365"/>
                  <a:gd name="T5" fmla="*/ 365 h 365"/>
                  <a:gd name="T6" fmla="*/ 365 w 365"/>
                  <a:gd name="T7" fmla="*/ 182 h 365"/>
                  <a:gd name="T8" fmla="*/ 183 w 365"/>
                  <a:gd name="T9" fmla="*/ 0 h 365"/>
                  <a:gd name="T10" fmla="*/ 183 w 365"/>
                  <a:gd name="T11" fmla="*/ 0 h 365"/>
                  <a:gd name="T12" fmla="*/ 183 w 365"/>
                  <a:gd name="T13" fmla="*/ 20 h 365"/>
                  <a:gd name="T14" fmla="*/ 345 w 365"/>
                  <a:gd name="T15" fmla="*/ 182 h 365"/>
                  <a:gd name="T16" fmla="*/ 183 w 365"/>
                  <a:gd name="T17" fmla="*/ 345 h 365"/>
                  <a:gd name="T18" fmla="*/ 20 w 365"/>
                  <a:gd name="T19" fmla="*/ 182 h 365"/>
                  <a:gd name="T20" fmla="*/ 183 w 365"/>
                  <a:gd name="T21" fmla="*/ 2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5" h="365">
                    <a:moveTo>
                      <a:pt x="183" y="0"/>
                    </a:moveTo>
                    <a:cubicBezTo>
                      <a:pt x="82" y="0"/>
                      <a:pt x="0" y="82"/>
                      <a:pt x="0" y="182"/>
                    </a:cubicBezTo>
                    <a:cubicBezTo>
                      <a:pt x="0" y="283"/>
                      <a:pt x="82" y="365"/>
                      <a:pt x="183" y="365"/>
                    </a:cubicBezTo>
                    <a:cubicBezTo>
                      <a:pt x="284" y="365"/>
                      <a:pt x="365" y="283"/>
                      <a:pt x="365" y="182"/>
                    </a:cubicBezTo>
                    <a:cubicBezTo>
                      <a:pt x="365" y="82"/>
                      <a:pt x="284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lose/>
                    <a:moveTo>
                      <a:pt x="183" y="20"/>
                    </a:moveTo>
                    <a:cubicBezTo>
                      <a:pt x="273" y="20"/>
                      <a:pt x="345" y="92"/>
                      <a:pt x="345" y="182"/>
                    </a:cubicBezTo>
                    <a:cubicBezTo>
                      <a:pt x="345" y="272"/>
                      <a:pt x="273" y="345"/>
                      <a:pt x="183" y="345"/>
                    </a:cubicBezTo>
                    <a:cubicBezTo>
                      <a:pt x="93" y="345"/>
                      <a:pt x="20" y="272"/>
                      <a:pt x="20" y="182"/>
                    </a:cubicBezTo>
                    <a:cubicBezTo>
                      <a:pt x="20" y="92"/>
                      <a:pt x="93" y="20"/>
                      <a:pt x="183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s1ïḓé"/>
              <p:cNvSpPr/>
              <p:nvPr/>
            </p:nvSpPr>
            <p:spPr bwMode="auto">
              <a:xfrm>
                <a:off x="3749676" y="3467100"/>
                <a:ext cx="184150" cy="176213"/>
              </a:xfrm>
              <a:custGeom>
                <a:avLst/>
                <a:gdLst>
                  <a:gd name="T0" fmla="*/ 14 w 116"/>
                  <a:gd name="T1" fmla="*/ 111 h 111"/>
                  <a:gd name="T2" fmla="*/ 14 w 116"/>
                  <a:gd name="T3" fmla="*/ 88 h 111"/>
                  <a:gd name="T4" fmla="*/ 72 w 116"/>
                  <a:gd name="T5" fmla="*/ 25 h 111"/>
                  <a:gd name="T6" fmla="*/ 4 w 116"/>
                  <a:gd name="T7" fmla="*/ 35 h 111"/>
                  <a:gd name="T8" fmla="*/ 0 w 116"/>
                  <a:gd name="T9" fmla="*/ 17 h 111"/>
                  <a:gd name="T10" fmla="*/ 101 w 116"/>
                  <a:gd name="T11" fmla="*/ 0 h 111"/>
                  <a:gd name="T12" fmla="*/ 103 w 116"/>
                  <a:gd name="T13" fmla="*/ 23 h 111"/>
                  <a:gd name="T14" fmla="*/ 41 w 116"/>
                  <a:gd name="T15" fmla="*/ 88 h 111"/>
                  <a:gd name="T16" fmla="*/ 116 w 116"/>
                  <a:gd name="T17" fmla="*/ 75 h 111"/>
                  <a:gd name="T18" fmla="*/ 116 w 116"/>
                  <a:gd name="T19" fmla="*/ 96 h 111"/>
                  <a:gd name="T20" fmla="*/ 14 w 116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11">
                    <a:moveTo>
                      <a:pt x="14" y="111"/>
                    </a:moveTo>
                    <a:lnTo>
                      <a:pt x="14" y="88"/>
                    </a:lnTo>
                    <a:lnTo>
                      <a:pt x="72" y="25"/>
                    </a:lnTo>
                    <a:lnTo>
                      <a:pt x="4" y="35"/>
                    </a:lnTo>
                    <a:lnTo>
                      <a:pt x="0" y="17"/>
                    </a:lnTo>
                    <a:lnTo>
                      <a:pt x="101" y="0"/>
                    </a:lnTo>
                    <a:lnTo>
                      <a:pt x="103" y="23"/>
                    </a:lnTo>
                    <a:lnTo>
                      <a:pt x="41" y="88"/>
                    </a:lnTo>
                    <a:lnTo>
                      <a:pt x="116" y="75"/>
                    </a:lnTo>
                    <a:lnTo>
                      <a:pt x="116" y="96"/>
                    </a:lnTo>
                    <a:lnTo>
                      <a:pt x="14" y="11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ṥľîḍê"/>
              <p:cNvSpPr/>
              <p:nvPr/>
            </p:nvSpPr>
            <p:spPr bwMode="auto">
              <a:xfrm>
                <a:off x="3752851" y="3281363"/>
                <a:ext cx="171450" cy="161925"/>
              </a:xfrm>
              <a:custGeom>
                <a:avLst/>
                <a:gdLst>
                  <a:gd name="T0" fmla="*/ 66 w 108"/>
                  <a:gd name="T1" fmla="*/ 36 h 102"/>
                  <a:gd name="T2" fmla="*/ 22 w 108"/>
                  <a:gd name="T3" fmla="*/ 46 h 102"/>
                  <a:gd name="T4" fmla="*/ 64 w 108"/>
                  <a:gd name="T5" fmla="*/ 63 h 102"/>
                  <a:gd name="T6" fmla="*/ 66 w 108"/>
                  <a:gd name="T7" fmla="*/ 36 h 102"/>
                  <a:gd name="T8" fmla="*/ 66 w 108"/>
                  <a:gd name="T9" fmla="*/ 36 h 102"/>
                  <a:gd name="T10" fmla="*/ 83 w 108"/>
                  <a:gd name="T11" fmla="*/ 32 h 102"/>
                  <a:gd name="T12" fmla="*/ 79 w 108"/>
                  <a:gd name="T13" fmla="*/ 73 h 102"/>
                  <a:gd name="T14" fmla="*/ 101 w 108"/>
                  <a:gd name="T15" fmla="*/ 82 h 102"/>
                  <a:gd name="T16" fmla="*/ 97 w 108"/>
                  <a:gd name="T17" fmla="*/ 102 h 102"/>
                  <a:gd name="T18" fmla="*/ 0 w 108"/>
                  <a:gd name="T19" fmla="*/ 57 h 102"/>
                  <a:gd name="T20" fmla="*/ 2 w 108"/>
                  <a:gd name="T21" fmla="*/ 29 h 102"/>
                  <a:gd name="T22" fmla="*/ 108 w 108"/>
                  <a:gd name="T23" fmla="*/ 0 h 102"/>
                  <a:gd name="T24" fmla="*/ 106 w 108"/>
                  <a:gd name="T25" fmla="*/ 27 h 102"/>
                  <a:gd name="T26" fmla="*/ 83 w 108"/>
                  <a:gd name="T27" fmla="*/ 3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02">
                    <a:moveTo>
                      <a:pt x="66" y="36"/>
                    </a:moveTo>
                    <a:lnTo>
                      <a:pt x="22" y="46"/>
                    </a:lnTo>
                    <a:lnTo>
                      <a:pt x="64" y="63"/>
                    </a:lnTo>
                    <a:lnTo>
                      <a:pt x="66" y="36"/>
                    </a:lnTo>
                    <a:lnTo>
                      <a:pt x="66" y="36"/>
                    </a:lnTo>
                    <a:close/>
                    <a:moveTo>
                      <a:pt x="83" y="32"/>
                    </a:moveTo>
                    <a:lnTo>
                      <a:pt x="79" y="73"/>
                    </a:lnTo>
                    <a:lnTo>
                      <a:pt x="101" y="82"/>
                    </a:lnTo>
                    <a:lnTo>
                      <a:pt x="97" y="102"/>
                    </a:lnTo>
                    <a:lnTo>
                      <a:pt x="0" y="57"/>
                    </a:lnTo>
                    <a:lnTo>
                      <a:pt x="2" y="29"/>
                    </a:lnTo>
                    <a:lnTo>
                      <a:pt x="108" y="0"/>
                    </a:lnTo>
                    <a:lnTo>
                      <a:pt x="106" y="27"/>
                    </a:lnTo>
                    <a:lnTo>
                      <a:pt x="83" y="3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îṧ1ïḍe"/>
              <p:cNvSpPr/>
              <p:nvPr/>
            </p:nvSpPr>
            <p:spPr bwMode="auto">
              <a:xfrm>
                <a:off x="3781426" y="3060700"/>
                <a:ext cx="207963" cy="204788"/>
              </a:xfrm>
              <a:custGeom>
                <a:avLst/>
                <a:gdLst>
                  <a:gd name="T0" fmla="*/ 0 w 131"/>
                  <a:gd name="T1" fmla="*/ 87 h 129"/>
                  <a:gd name="T2" fmla="*/ 11 w 131"/>
                  <a:gd name="T3" fmla="*/ 66 h 129"/>
                  <a:gd name="T4" fmla="*/ 94 w 131"/>
                  <a:gd name="T5" fmla="*/ 43 h 129"/>
                  <a:gd name="T6" fmla="*/ 29 w 131"/>
                  <a:gd name="T7" fmla="*/ 18 h 129"/>
                  <a:gd name="T8" fmla="*/ 36 w 131"/>
                  <a:gd name="T9" fmla="*/ 0 h 129"/>
                  <a:gd name="T10" fmla="*/ 131 w 131"/>
                  <a:gd name="T11" fmla="*/ 37 h 129"/>
                  <a:gd name="T12" fmla="*/ 123 w 131"/>
                  <a:gd name="T13" fmla="*/ 56 h 129"/>
                  <a:gd name="T14" fmla="*/ 38 w 131"/>
                  <a:gd name="T15" fmla="*/ 81 h 129"/>
                  <a:gd name="T16" fmla="*/ 102 w 131"/>
                  <a:gd name="T17" fmla="*/ 110 h 129"/>
                  <a:gd name="T18" fmla="*/ 94 w 131"/>
                  <a:gd name="T19" fmla="*/ 129 h 129"/>
                  <a:gd name="T20" fmla="*/ 0 w 131"/>
                  <a:gd name="T21" fmla="*/ 8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87"/>
                    </a:moveTo>
                    <a:lnTo>
                      <a:pt x="11" y="66"/>
                    </a:lnTo>
                    <a:lnTo>
                      <a:pt x="94" y="43"/>
                    </a:lnTo>
                    <a:lnTo>
                      <a:pt x="29" y="18"/>
                    </a:lnTo>
                    <a:lnTo>
                      <a:pt x="36" y="0"/>
                    </a:lnTo>
                    <a:lnTo>
                      <a:pt x="131" y="37"/>
                    </a:lnTo>
                    <a:lnTo>
                      <a:pt x="123" y="56"/>
                    </a:lnTo>
                    <a:lnTo>
                      <a:pt x="38" y="81"/>
                    </a:lnTo>
                    <a:lnTo>
                      <a:pt x="102" y="110"/>
                    </a:lnTo>
                    <a:lnTo>
                      <a:pt x="94" y="129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ŝ1íḓé"/>
              <p:cNvSpPr/>
              <p:nvPr/>
            </p:nvSpPr>
            <p:spPr bwMode="auto">
              <a:xfrm>
                <a:off x="3870326" y="2894013"/>
                <a:ext cx="215900" cy="206375"/>
              </a:xfrm>
              <a:custGeom>
                <a:avLst/>
                <a:gdLst>
                  <a:gd name="T0" fmla="*/ 0 w 136"/>
                  <a:gd name="T1" fmla="*/ 69 h 130"/>
                  <a:gd name="T2" fmla="*/ 15 w 136"/>
                  <a:gd name="T3" fmla="*/ 48 h 130"/>
                  <a:gd name="T4" fmla="*/ 48 w 136"/>
                  <a:gd name="T5" fmla="*/ 73 h 130"/>
                  <a:gd name="T6" fmla="*/ 34 w 136"/>
                  <a:gd name="T7" fmla="*/ 23 h 130"/>
                  <a:gd name="T8" fmla="*/ 50 w 136"/>
                  <a:gd name="T9" fmla="*/ 0 h 130"/>
                  <a:gd name="T10" fmla="*/ 67 w 136"/>
                  <a:gd name="T11" fmla="*/ 59 h 130"/>
                  <a:gd name="T12" fmla="*/ 136 w 136"/>
                  <a:gd name="T13" fmla="*/ 61 h 130"/>
                  <a:gd name="T14" fmla="*/ 121 w 136"/>
                  <a:gd name="T15" fmla="*/ 84 h 130"/>
                  <a:gd name="T16" fmla="*/ 61 w 136"/>
                  <a:gd name="T17" fmla="*/ 82 h 130"/>
                  <a:gd name="T18" fmla="*/ 98 w 136"/>
                  <a:gd name="T19" fmla="*/ 109 h 130"/>
                  <a:gd name="T20" fmla="*/ 86 w 136"/>
                  <a:gd name="T21" fmla="*/ 130 h 130"/>
                  <a:gd name="T22" fmla="*/ 0 w 136"/>
                  <a:gd name="T23" fmla="*/ 6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" h="130">
                    <a:moveTo>
                      <a:pt x="0" y="69"/>
                    </a:moveTo>
                    <a:lnTo>
                      <a:pt x="15" y="48"/>
                    </a:lnTo>
                    <a:lnTo>
                      <a:pt x="48" y="73"/>
                    </a:lnTo>
                    <a:lnTo>
                      <a:pt x="34" y="23"/>
                    </a:lnTo>
                    <a:lnTo>
                      <a:pt x="50" y="0"/>
                    </a:lnTo>
                    <a:lnTo>
                      <a:pt x="67" y="59"/>
                    </a:lnTo>
                    <a:lnTo>
                      <a:pt x="136" y="61"/>
                    </a:lnTo>
                    <a:lnTo>
                      <a:pt x="121" y="84"/>
                    </a:lnTo>
                    <a:lnTo>
                      <a:pt x="61" y="82"/>
                    </a:lnTo>
                    <a:lnTo>
                      <a:pt x="98" y="109"/>
                    </a:lnTo>
                    <a:lnTo>
                      <a:pt x="86" y="13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ṣļîḓè"/>
              <p:cNvSpPr/>
              <p:nvPr/>
            </p:nvSpPr>
            <p:spPr bwMode="auto">
              <a:xfrm>
                <a:off x="4038601" y="2792413"/>
                <a:ext cx="179388" cy="195263"/>
              </a:xfrm>
              <a:custGeom>
                <a:avLst/>
                <a:gdLst>
                  <a:gd name="T0" fmla="*/ 59 w 113"/>
                  <a:gd name="T1" fmla="*/ 54 h 123"/>
                  <a:gd name="T2" fmla="*/ 23 w 113"/>
                  <a:gd name="T3" fmla="*/ 27 h 123"/>
                  <a:gd name="T4" fmla="*/ 38 w 113"/>
                  <a:gd name="T5" fmla="*/ 69 h 123"/>
                  <a:gd name="T6" fmla="*/ 59 w 113"/>
                  <a:gd name="T7" fmla="*/ 54 h 123"/>
                  <a:gd name="T8" fmla="*/ 59 w 113"/>
                  <a:gd name="T9" fmla="*/ 54 h 123"/>
                  <a:gd name="T10" fmla="*/ 75 w 113"/>
                  <a:gd name="T11" fmla="*/ 62 h 123"/>
                  <a:gd name="T12" fmla="*/ 42 w 113"/>
                  <a:gd name="T13" fmla="*/ 87 h 123"/>
                  <a:gd name="T14" fmla="*/ 50 w 113"/>
                  <a:gd name="T15" fmla="*/ 108 h 123"/>
                  <a:gd name="T16" fmla="*/ 34 w 113"/>
                  <a:gd name="T17" fmla="*/ 123 h 123"/>
                  <a:gd name="T18" fmla="*/ 0 w 113"/>
                  <a:gd name="T19" fmla="*/ 19 h 123"/>
                  <a:gd name="T20" fmla="*/ 23 w 113"/>
                  <a:gd name="T21" fmla="*/ 0 h 123"/>
                  <a:gd name="T22" fmla="*/ 113 w 113"/>
                  <a:gd name="T23" fmla="*/ 58 h 123"/>
                  <a:gd name="T24" fmla="*/ 94 w 113"/>
                  <a:gd name="T25" fmla="*/ 75 h 123"/>
                  <a:gd name="T26" fmla="*/ 75 w 113"/>
                  <a:gd name="T27" fmla="*/ 6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23">
                    <a:moveTo>
                      <a:pt x="59" y="54"/>
                    </a:moveTo>
                    <a:lnTo>
                      <a:pt x="23" y="27"/>
                    </a:lnTo>
                    <a:lnTo>
                      <a:pt x="38" y="69"/>
                    </a:lnTo>
                    <a:lnTo>
                      <a:pt x="59" y="54"/>
                    </a:lnTo>
                    <a:lnTo>
                      <a:pt x="59" y="54"/>
                    </a:lnTo>
                    <a:close/>
                    <a:moveTo>
                      <a:pt x="75" y="62"/>
                    </a:moveTo>
                    <a:lnTo>
                      <a:pt x="42" y="87"/>
                    </a:lnTo>
                    <a:lnTo>
                      <a:pt x="50" y="108"/>
                    </a:lnTo>
                    <a:lnTo>
                      <a:pt x="34" y="123"/>
                    </a:lnTo>
                    <a:lnTo>
                      <a:pt x="0" y="19"/>
                    </a:lnTo>
                    <a:lnTo>
                      <a:pt x="23" y="0"/>
                    </a:lnTo>
                    <a:lnTo>
                      <a:pt x="113" y="58"/>
                    </a:lnTo>
                    <a:lnTo>
                      <a:pt x="94" y="75"/>
                    </a:lnTo>
                    <a:lnTo>
                      <a:pt x="75" y="6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îṡlïdê"/>
              <p:cNvSpPr/>
              <p:nvPr/>
            </p:nvSpPr>
            <p:spPr bwMode="auto">
              <a:xfrm>
                <a:off x="4168776" y="2713038"/>
                <a:ext cx="104775" cy="161925"/>
              </a:xfrm>
              <a:custGeom>
                <a:avLst/>
                <a:gdLst>
                  <a:gd name="T0" fmla="*/ 0 w 66"/>
                  <a:gd name="T1" fmla="*/ 12 h 102"/>
                  <a:gd name="T2" fmla="*/ 20 w 66"/>
                  <a:gd name="T3" fmla="*/ 0 h 102"/>
                  <a:gd name="T4" fmla="*/ 66 w 66"/>
                  <a:gd name="T5" fmla="*/ 89 h 102"/>
                  <a:gd name="T6" fmla="*/ 47 w 66"/>
                  <a:gd name="T7" fmla="*/ 102 h 102"/>
                  <a:gd name="T8" fmla="*/ 0 w 66"/>
                  <a:gd name="T9" fmla="*/ 1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02">
                    <a:moveTo>
                      <a:pt x="0" y="12"/>
                    </a:moveTo>
                    <a:lnTo>
                      <a:pt x="20" y="0"/>
                    </a:lnTo>
                    <a:lnTo>
                      <a:pt x="66" y="89"/>
                    </a:lnTo>
                    <a:lnTo>
                      <a:pt x="47" y="10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śliḋè"/>
              <p:cNvSpPr/>
              <p:nvPr/>
            </p:nvSpPr>
            <p:spPr bwMode="auto">
              <a:xfrm>
                <a:off x="4411663" y="2633663"/>
                <a:ext cx="149225" cy="171450"/>
              </a:xfrm>
              <a:custGeom>
                <a:avLst/>
                <a:gdLst>
                  <a:gd name="T0" fmla="*/ 32 w 45"/>
                  <a:gd name="T1" fmla="*/ 1 h 52"/>
                  <a:gd name="T2" fmla="*/ 44 w 45"/>
                  <a:gd name="T3" fmla="*/ 0 h 52"/>
                  <a:gd name="T4" fmla="*/ 45 w 45"/>
                  <a:gd name="T5" fmla="*/ 31 h 52"/>
                  <a:gd name="T6" fmla="*/ 44 w 45"/>
                  <a:gd name="T7" fmla="*/ 39 h 52"/>
                  <a:gd name="T8" fmla="*/ 40 w 45"/>
                  <a:gd name="T9" fmla="*/ 46 h 52"/>
                  <a:gd name="T10" fmla="*/ 34 w 45"/>
                  <a:gd name="T11" fmla="*/ 50 h 52"/>
                  <a:gd name="T12" fmla="*/ 24 w 45"/>
                  <a:gd name="T13" fmla="*/ 52 h 52"/>
                  <a:gd name="T14" fmla="*/ 17 w 45"/>
                  <a:gd name="T15" fmla="*/ 52 h 52"/>
                  <a:gd name="T16" fmla="*/ 10 w 45"/>
                  <a:gd name="T17" fmla="*/ 50 h 52"/>
                  <a:gd name="T18" fmla="*/ 5 w 45"/>
                  <a:gd name="T19" fmla="*/ 46 h 52"/>
                  <a:gd name="T20" fmla="*/ 2 w 45"/>
                  <a:gd name="T21" fmla="*/ 41 h 52"/>
                  <a:gd name="T22" fmla="*/ 0 w 45"/>
                  <a:gd name="T23" fmla="*/ 33 h 52"/>
                  <a:gd name="T24" fmla="*/ 0 w 45"/>
                  <a:gd name="T25" fmla="*/ 2 h 52"/>
                  <a:gd name="T26" fmla="*/ 12 w 45"/>
                  <a:gd name="T27" fmla="*/ 2 h 52"/>
                  <a:gd name="T28" fmla="*/ 12 w 45"/>
                  <a:gd name="T29" fmla="*/ 33 h 52"/>
                  <a:gd name="T30" fmla="*/ 15 w 45"/>
                  <a:gd name="T31" fmla="*/ 41 h 52"/>
                  <a:gd name="T32" fmla="*/ 23 w 45"/>
                  <a:gd name="T33" fmla="*/ 43 h 52"/>
                  <a:gd name="T34" fmla="*/ 31 w 45"/>
                  <a:gd name="T35" fmla="*/ 41 h 52"/>
                  <a:gd name="T36" fmla="*/ 33 w 45"/>
                  <a:gd name="T37" fmla="*/ 32 h 52"/>
                  <a:gd name="T38" fmla="*/ 32 w 45"/>
                  <a:gd name="T39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" h="52">
                    <a:moveTo>
                      <a:pt x="32" y="1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4"/>
                      <a:pt x="45" y="36"/>
                      <a:pt x="44" y="39"/>
                    </a:cubicBezTo>
                    <a:cubicBezTo>
                      <a:pt x="43" y="41"/>
                      <a:pt x="42" y="44"/>
                      <a:pt x="40" y="46"/>
                    </a:cubicBezTo>
                    <a:cubicBezTo>
                      <a:pt x="38" y="48"/>
                      <a:pt x="36" y="49"/>
                      <a:pt x="34" y="50"/>
                    </a:cubicBezTo>
                    <a:cubicBezTo>
                      <a:pt x="32" y="51"/>
                      <a:pt x="28" y="52"/>
                      <a:pt x="24" y="52"/>
                    </a:cubicBezTo>
                    <a:cubicBezTo>
                      <a:pt x="22" y="52"/>
                      <a:pt x="20" y="52"/>
                      <a:pt x="17" y="52"/>
                    </a:cubicBezTo>
                    <a:cubicBezTo>
                      <a:pt x="14" y="52"/>
                      <a:pt x="12" y="51"/>
                      <a:pt x="10" y="50"/>
                    </a:cubicBezTo>
                    <a:cubicBezTo>
                      <a:pt x="8" y="49"/>
                      <a:pt x="7" y="48"/>
                      <a:pt x="5" y="46"/>
                    </a:cubicBezTo>
                    <a:cubicBezTo>
                      <a:pt x="4" y="45"/>
                      <a:pt x="2" y="43"/>
                      <a:pt x="2" y="41"/>
                    </a:cubicBezTo>
                    <a:cubicBezTo>
                      <a:pt x="1" y="38"/>
                      <a:pt x="0" y="35"/>
                      <a:pt x="0" y="3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5"/>
                      <a:pt x="13" y="40"/>
                      <a:pt x="15" y="41"/>
                    </a:cubicBezTo>
                    <a:cubicBezTo>
                      <a:pt x="16" y="42"/>
                      <a:pt x="20" y="43"/>
                      <a:pt x="23" y="43"/>
                    </a:cubicBezTo>
                    <a:cubicBezTo>
                      <a:pt x="25" y="43"/>
                      <a:pt x="30" y="42"/>
                      <a:pt x="31" y="41"/>
                    </a:cubicBezTo>
                    <a:cubicBezTo>
                      <a:pt x="33" y="39"/>
                      <a:pt x="33" y="35"/>
                      <a:pt x="33" y="32"/>
                    </a:cubicBez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ṥ1íḋe"/>
              <p:cNvSpPr/>
              <p:nvPr/>
            </p:nvSpPr>
            <p:spPr bwMode="auto">
              <a:xfrm>
                <a:off x="4603751" y="2643188"/>
                <a:ext cx="188913" cy="195263"/>
              </a:xfrm>
              <a:custGeom>
                <a:avLst/>
                <a:gdLst>
                  <a:gd name="T0" fmla="*/ 21 w 119"/>
                  <a:gd name="T1" fmla="*/ 0 h 123"/>
                  <a:gd name="T2" fmla="*/ 44 w 119"/>
                  <a:gd name="T3" fmla="*/ 4 h 123"/>
                  <a:gd name="T4" fmla="*/ 83 w 119"/>
                  <a:gd name="T5" fmla="*/ 85 h 123"/>
                  <a:gd name="T6" fmla="*/ 98 w 119"/>
                  <a:gd name="T7" fmla="*/ 19 h 123"/>
                  <a:gd name="T8" fmla="*/ 119 w 119"/>
                  <a:gd name="T9" fmla="*/ 23 h 123"/>
                  <a:gd name="T10" fmla="*/ 96 w 119"/>
                  <a:gd name="T11" fmla="*/ 123 h 123"/>
                  <a:gd name="T12" fmla="*/ 73 w 119"/>
                  <a:gd name="T13" fmla="*/ 117 h 123"/>
                  <a:gd name="T14" fmla="*/ 37 w 119"/>
                  <a:gd name="T15" fmla="*/ 38 h 123"/>
                  <a:gd name="T16" fmla="*/ 21 w 119"/>
                  <a:gd name="T17" fmla="*/ 104 h 123"/>
                  <a:gd name="T18" fmla="*/ 0 w 119"/>
                  <a:gd name="T19" fmla="*/ 102 h 123"/>
                  <a:gd name="T20" fmla="*/ 21 w 119"/>
                  <a:gd name="T2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23">
                    <a:moveTo>
                      <a:pt x="21" y="0"/>
                    </a:moveTo>
                    <a:lnTo>
                      <a:pt x="44" y="4"/>
                    </a:lnTo>
                    <a:lnTo>
                      <a:pt x="83" y="85"/>
                    </a:lnTo>
                    <a:lnTo>
                      <a:pt x="98" y="19"/>
                    </a:lnTo>
                    <a:lnTo>
                      <a:pt x="119" y="23"/>
                    </a:lnTo>
                    <a:lnTo>
                      <a:pt x="96" y="123"/>
                    </a:lnTo>
                    <a:lnTo>
                      <a:pt x="73" y="117"/>
                    </a:lnTo>
                    <a:lnTo>
                      <a:pt x="37" y="38"/>
                    </a:lnTo>
                    <a:lnTo>
                      <a:pt x="21" y="104"/>
                    </a:lnTo>
                    <a:lnTo>
                      <a:pt x="0" y="10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šľiḍê"/>
              <p:cNvSpPr/>
              <p:nvPr/>
            </p:nvSpPr>
            <p:spPr bwMode="auto">
              <a:xfrm>
                <a:off x="4784726" y="2703513"/>
                <a:ext cx="106363" cy="168275"/>
              </a:xfrm>
              <a:custGeom>
                <a:avLst/>
                <a:gdLst>
                  <a:gd name="T0" fmla="*/ 44 w 67"/>
                  <a:gd name="T1" fmla="*/ 0 h 106"/>
                  <a:gd name="T2" fmla="*/ 67 w 67"/>
                  <a:gd name="T3" fmla="*/ 10 h 106"/>
                  <a:gd name="T4" fmla="*/ 21 w 67"/>
                  <a:gd name="T5" fmla="*/ 106 h 106"/>
                  <a:gd name="T6" fmla="*/ 0 w 67"/>
                  <a:gd name="T7" fmla="*/ 93 h 106"/>
                  <a:gd name="T8" fmla="*/ 44 w 67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06">
                    <a:moveTo>
                      <a:pt x="44" y="0"/>
                    </a:moveTo>
                    <a:lnTo>
                      <a:pt x="67" y="10"/>
                    </a:lnTo>
                    <a:lnTo>
                      <a:pt x="21" y="106"/>
                    </a:lnTo>
                    <a:lnTo>
                      <a:pt x="0" y="9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šlíḋe"/>
              <p:cNvSpPr/>
              <p:nvPr/>
            </p:nvSpPr>
            <p:spPr bwMode="auto">
              <a:xfrm>
                <a:off x="4887913" y="2743200"/>
                <a:ext cx="168275" cy="184150"/>
              </a:xfrm>
              <a:custGeom>
                <a:avLst/>
                <a:gdLst>
                  <a:gd name="T0" fmla="*/ 27 w 106"/>
                  <a:gd name="T1" fmla="*/ 0 h 116"/>
                  <a:gd name="T2" fmla="*/ 50 w 106"/>
                  <a:gd name="T3" fmla="*/ 12 h 116"/>
                  <a:gd name="T4" fmla="*/ 25 w 106"/>
                  <a:gd name="T5" fmla="*/ 91 h 116"/>
                  <a:gd name="T6" fmla="*/ 89 w 106"/>
                  <a:gd name="T7" fmla="*/ 41 h 116"/>
                  <a:gd name="T8" fmla="*/ 106 w 106"/>
                  <a:gd name="T9" fmla="*/ 58 h 116"/>
                  <a:gd name="T10" fmla="*/ 19 w 106"/>
                  <a:gd name="T11" fmla="*/ 116 h 116"/>
                  <a:gd name="T12" fmla="*/ 0 w 106"/>
                  <a:gd name="T13" fmla="*/ 104 h 116"/>
                  <a:gd name="T14" fmla="*/ 27 w 106"/>
                  <a:gd name="T1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16">
                    <a:moveTo>
                      <a:pt x="27" y="0"/>
                    </a:moveTo>
                    <a:lnTo>
                      <a:pt x="50" y="12"/>
                    </a:lnTo>
                    <a:lnTo>
                      <a:pt x="25" y="91"/>
                    </a:lnTo>
                    <a:lnTo>
                      <a:pt x="89" y="41"/>
                    </a:lnTo>
                    <a:lnTo>
                      <a:pt x="106" y="58"/>
                    </a:lnTo>
                    <a:lnTo>
                      <a:pt x="19" y="116"/>
                    </a:lnTo>
                    <a:lnTo>
                      <a:pt x="0" y="10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şḻïďe"/>
              <p:cNvSpPr/>
              <p:nvPr/>
            </p:nvSpPr>
            <p:spPr bwMode="auto">
              <a:xfrm>
                <a:off x="4976813" y="2874963"/>
                <a:ext cx="184150" cy="182563"/>
              </a:xfrm>
              <a:custGeom>
                <a:avLst/>
                <a:gdLst>
                  <a:gd name="T0" fmla="*/ 79 w 116"/>
                  <a:gd name="T1" fmla="*/ 0 h 115"/>
                  <a:gd name="T2" fmla="*/ 116 w 116"/>
                  <a:gd name="T3" fmla="*/ 46 h 115"/>
                  <a:gd name="T4" fmla="*/ 102 w 116"/>
                  <a:gd name="T5" fmla="*/ 58 h 115"/>
                  <a:gd name="T6" fmla="*/ 79 w 116"/>
                  <a:gd name="T7" fmla="*/ 27 h 115"/>
                  <a:gd name="T8" fmla="*/ 62 w 116"/>
                  <a:gd name="T9" fmla="*/ 42 h 115"/>
                  <a:gd name="T10" fmla="*/ 87 w 116"/>
                  <a:gd name="T11" fmla="*/ 73 h 115"/>
                  <a:gd name="T12" fmla="*/ 73 w 116"/>
                  <a:gd name="T13" fmla="*/ 83 h 115"/>
                  <a:gd name="T14" fmla="*/ 48 w 116"/>
                  <a:gd name="T15" fmla="*/ 54 h 115"/>
                  <a:gd name="T16" fmla="*/ 27 w 116"/>
                  <a:gd name="T17" fmla="*/ 73 h 115"/>
                  <a:gd name="T18" fmla="*/ 52 w 116"/>
                  <a:gd name="T19" fmla="*/ 102 h 115"/>
                  <a:gd name="T20" fmla="*/ 37 w 116"/>
                  <a:gd name="T21" fmla="*/ 115 h 115"/>
                  <a:gd name="T22" fmla="*/ 0 w 116"/>
                  <a:gd name="T23" fmla="*/ 69 h 115"/>
                  <a:gd name="T24" fmla="*/ 79 w 116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15">
                    <a:moveTo>
                      <a:pt x="79" y="0"/>
                    </a:moveTo>
                    <a:lnTo>
                      <a:pt x="116" y="46"/>
                    </a:lnTo>
                    <a:lnTo>
                      <a:pt x="102" y="58"/>
                    </a:lnTo>
                    <a:lnTo>
                      <a:pt x="79" y="27"/>
                    </a:lnTo>
                    <a:lnTo>
                      <a:pt x="62" y="42"/>
                    </a:lnTo>
                    <a:lnTo>
                      <a:pt x="87" y="73"/>
                    </a:lnTo>
                    <a:lnTo>
                      <a:pt x="73" y="83"/>
                    </a:lnTo>
                    <a:lnTo>
                      <a:pt x="48" y="54"/>
                    </a:lnTo>
                    <a:lnTo>
                      <a:pt x="27" y="73"/>
                    </a:lnTo>
                    <a:lnTo>
                      <a:pt x="52" y="102"/>
                    </a:lnTo>
                    <a:lnTo>
                      <a:pt x="37" y="115"/>
                    </a:lnTo>
                    <a:lnTo>
                      <a:pt x="0" y="6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ṣḷiḍe"/>
              <p:cNvSpPr/>
              <p:nvPr/>
            </p:nvSpPr>
            <p:spPr bwMode="auto">
              <a:xfrm>
                <a:off x="5059363" y="3000375"/>
                <a:ext cx="180975" cy="182563"/>
              </a:xfrm>
              <a:custGeom>
                <a:avLst/>
                <a:gdLst>
                  <a:gd name="T0" fmla="*/ 30 w 55"/>
                  <a:gd name="T1" fmla="*/ 19 h 55"/>
                  <a:gd name="T2" fmla="*/ 33 w 55"/>
                  <a:gd name="T3" fmla="*/ 25 h 55"/>
                  <a:gd name="T4" fmla="*/ 41 w 55"/>
                  <a:gd name="T5" fmla="*/ 28 h 55"/>
                  <a:gd name="T6" fmla="*/ 43 w 55"/>
                  <a:gd name="T7" fmla="*/ 19 h 55"/>
                  <a:gd name="T8" fmla="*/ 40 w 55"/>
                  <a:gd name="T9" fmla="*/ 13 h 55"/>
                  <a:gd name="T10" fmla="*/ 30 w 55"/>
                  <a:gd name="T11" fmla="*/ 19 h 55"/>
                  <a:gd name="T12" fmla="*/ 0 w 55"/>
                  <a:gd name="T13" fmla="*/ 24 h 55"/>
                  <a:gd name="T14" fmla="*/ 41 w 55"/>
                  <a:gd name="T15" fmla="*/ 0 h 55"/>
                  <a:gd name="T16" fmla="*/ 51 w 55"/>
                  <a:gd name="T17" fmla="*/ 17 h 55"/>
                  <a:gd name="T18" fmla="*/ 53 w 55"/>
                  <a:gd name="T19" fmla="*/ 31 h 55"/>
                  <a:gd name="T20" fmla="*/ 48 w 55"/>
                  <a:gd name="T21" fmla="*/ 36 h 55"/>
                  <a:gd name="T22" fmla="*/ 42 w 55"/>
                  <a:gd name="T23" fmla="*/ 38 h 55"/>
                  <a:gd name="T24" fmla="*/ 35 w 55"/>
                  <a:gd name="T25" fmla="*/ 37 h 55"/>
                  <a:gd name="T26" fmla="*/ 30 w 55"/>
                  <a:gd name="T27" fmla="*/ 33 h 55"/>
                  <a:gd name="T28" fmla="*/ 18 w 55"/>
                  <a:gd name="T29" fmla="*/ 55 h 55"/>
                  <a:gd name="T30" fmla="*/ 10 w 55"/>
                  <a:gd name="T31" fmla="*/ 45 h 55"/>
                  <a:gd name="T32" fmla="*/ 21 w 55"/>
                  <a:gd name="T33" fmla="*/ 29 h 55"/>
                  <a:gd name="T34" fmla="*/ 23 w 55"/>
                  <a:gd name="T35" fmla="*/ 24 h 55"/>
                  <a:gd name="T36" fmla="*/ 6 w 55"/>
                  <a:gd name="T37" fmla="*/ 35 h 55"/>
                  <a:gd name="T38" fmla="*/ 0 w 55"/>
                  <a:gd name="T3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55">
                    <a:moveTo>
                      <a:pt x="30" y="19"/>
                    </a:moveTo>
                    <a:cubicBezTo>
                      <a:pt x="33" y="25"/>
                      <a:pt x="33" y="25"/>
                      <a:pt x="33" y="25"/>
                    </a:cubicBezTo>
                    <a:cubicBezTo>
                      <a:pt x="36" y="30"/>
                      <a:pt x="41" y="28"/>
                      <a:pt x="41" y="28"/>
                    </a:cubicBezTo>
                    <a:cubicBezTo>
                      <a:pt x="43" y="27"/>
                      <a:pt x="47" y="24"/>
                      <a:pt x="43" y="19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0" y="24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5" y="24"/>
                      <a:pt x="54" y="29"/>
                      <a:pt x="53" y="31"/>
                    </a:cubicBezTo>
                    <a:cubicBezTo>
                      <a:pt x="52" y="33"/>
                      <a:pt x="50" y="35"/>
                      <a:pt x="48" y="36"/>
                    </a:cubicBezTo>
                    <a:cubicBezTo>
                      <a:pt x="46" y="38"/>
                      <a:pt x="44" y="38"/>
                      <a:pt x="42" y="38"/>
                    </a:cubicBezTo>
                    <a:cubicBezTo>
                      <a:pt x="39" y="38"/>
                      <a:pt x="37" y="38"/>
                      <a:pt x="35" y="37"/>
                    </a:cubicBezTo>
                    <a:cubicBezTo>
                      <a:pt x="34" y="36"/>
                      <a:pt x="33" y="35"/>
                      <a:pt x="30" y="33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3" y="27"/>
                      <a:pt x="23" y="24"/>
                      <a:pt x="23" y="24"/>
                    </a:cubicBezTo>
                    <a:cubicBezTo>
                      <a:pt x="6" y="35"/>
                      <a:pt x="6" y="35"/>
                      <a:pt x="6" y="35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sľïḍè"/>
              <p:cNvSpPr/>
              <p:nvPr/>
            </p:nvSpPr>
            <p:spPr bwMode="auto">
              <a:xfrm>
                <a:off x="5121276" y="3162300"/>
                <a:ext cx="182563" cy="130175"/>
              </a:xfrm>
              <a:custGeom>
                <a:avLst/>
                <a:gdLst>
                  <a:gd name="T0" fmla="*/ 12 w 55"/>
                  <a:gd name="T1" fmla="*/ 12 h 39"/>
                  <a:gd name="T2" fmla="*/ 10 w 55"/>
                  <a:gd name="T3" fmla="*/ 24 h 39"/>
                  <a:gd name="T4" fmla="*/ 14 w 55"/>
                  <a:gd name="T5" fmla="*/ 28 h 39"/>
                  <a:gd name="T6" fmla="*/ 19 w 55"/>
                  <a:gd name="T7" fmla="*/ 28 h 39"/>
                  <a:gd name="T8" fmla="*/ 22 w 55"/>
                  <a:gd name="T9" fmla="*/ 26 h 39"/>
                  <a:gd name="T10" fmla="*/ 23 w 55"/>
                  <a:gd name="T11" fmla="*/ 20 h 39"/>
                  <a:gd name="T12" fmla="*/ 26 w 55"/>
                  <a:gd name="T13" fmla="*/ 7 h 39"/>
                  <a:gd name="T14" fmla="*/ 34 w 55"/>
                  <a:gd name="T15" fmla="*/ 1 h 39"/>
                  <a:gd name="T16" fmla="*/ 42 w 55"/>
                  <a:gd name="T17" fmla="*/ 0 h 39"/>
                  <a:gd name="T18" fmla="*/ 48 w 55"/>
                  <a:gd name="T19" fmla="*/ 4 h 39"/>
                  <a:gd name="T20" fmla="*/ 54 w 55"/>
                  <a:gd name="T21" fmla="*/ 14 h 39"/>
                  <a:gd name="T22" fmla="*/ 51 w 55"/>
                  <a:gd name="T23" fmla="*/ 29 h 39"/>
                  <a:gd name="T24" fmla="*/ 44 w 55"/>
                  <a:gd name="T25" fmla="*/ 24 h 39"/>
                  <a:gd name="T26" fmla="*/ 45 w 55"/>
                  <a:gd name="T27" fmla="*/ 14 h 39"/>
                  <a:gd name="T28" fmla="*/ 34 w 55"/>
                  <a:gd name="T29" fmla="*/ 16 h 39"/>
                  <a:gd name="T30" fmla="*/ 17 w 55"/>
                  <a:gd name="T31" fmla="*/ 39 h 39"/>
                  <a:gd name="T32" fmla="*/ 3 w 55"/>
                  <a:gd name="T33" fmla="*/ 29 h 39"/>
                  <a:gd name="T34" fmla="*/ 5 w 55"/>
                  <a:gd name="T35" fmla="*/ 7 h 39"/>
                  <a:gd name="T36" fmla="*/ 12 w 55"/>
                  <a:gd name="T37" fmla="*/ 1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" h="39">
                    <a:moveTo>
                      <a:pt x="12" y="12"/>
                    </a:moveTo>
                    <a:cubicBezTo>
                      <a:pt x="12" y="12"/>
                      <a:pt x="8" y="20"/>
                      <a:pt x="10" y="24"/>
                    </a:cubicBezTo>
                    <a:cubicBezTo>
                      <a:pt x="10" y="26"/>
                      <a:pt x="12" y="28"/>
                      <a:pt x="14" y="28"/>
                    </a:cubicBezTo>
                    <a:cubicBezTo>
                      <a:pt x="17" y="29"/>
                      <a:pt x="18" y="29"/>
                      <a:pt x="19" y="28"/>
                    </a:cubicBezTo>
                    <a:cubicBezTo>
                      <a:pt x="21" y="28"/>
                      <a:pt x="21" y="27"/>
                      <a:pt x="22" y="26"/>
                    </a:cubicBezTo>
                    <a:cubicBezTo>
                      <a:pt x="23" y="25"/>
                      <a:pt x="23" y="22"/>
                      <a:pt x="23" y="20"/>
                    </a:cubicBezTo>
                    <a:cubicBezTo>
                      <a:pt x="24" y="13"/>
                      <a:pt x="25" y="11"/>
                      <a:pt x="26" y="7"/>
                    </a:cubicBezTo>
                    <a:cubicBezTo>
                      <a:pt x="27" y="4"/>
                      <a:pt x="30" y="2"/>
                      <a:pt x="34" y="1"/>
                    </a:cubicBezTo>
                    <a:cubicBezTo>
                      <a:pt x="36" y="0"/>
                      <a:pt x="39" y="0"/>
                      <a:pt x="42" y="0"/>
                    </a:cubicBezTo>
                    <a:cubicBezTo>
                      <a:pt x="44" y="1"/>
                      <a:pt x="46" y="2"/>
                      <a:pt x="48" y="4"/>
                    </a:cubicBezTo>
                    <a:cubicBezTo>
                      <a:pt x="51" y="6"/>
                      <a:pt x="53" y="9"/>
                      <a:pt x="54" y="14"/>
                    </a:cubicBezTo>
                    <a:cubicBezTo>
                      <a:pt x="55" y="20"/>
                      <a:pt x="54" y="26"/>
                      <a:pt x="51" y="29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0"/>
                      <a:pt x="45" y="16"/>
                      <a:pt x="45" y="14"/>
                    </a:cubicBezTo>
                    <a:cubicBezTo>
                      <a:pt x="44" y="11"/>
                      <a:pt x="37" y="6"/>
                      <a:pt x="34" y="16"/>
                    </a:cubicBezTo>
                    <a:cubicBezTo>
                      <a:pt x="32" y="23"/>
                      <a:pt x="33" y="39"/>
                      <a:pt x="17" y="39"/>
                    </a:cubicBezTo>
                    <a:cubicBezTo>
                      <a:pt x="14" y="38"/>
                      <a:pt x="8" y="38"/>
                      <a:pt x="3" y="29"/>
                    </a:cubicBezTo>
                    <a:cubicBezTo>
                      <a:pt x="0" y="23"/>
                      <a:pt x="0" y="15"/>
                      <a:pt x="5" y="7"/>
                    </a:cubicBez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śľîḓê"/>
              <p:cNvSpPr/>
              <p:nvPr/>
            </p:nvSpPr>
            <p:spPr bwMode="auto">
              <a:xfrm>
                <a:off x="5151438" y="3308350"/>
                <a:ext cx="168275" cy="52388"/>
              </a:xfrm>
              <a:custGeom>
                <a:avLst/>
                <a:gdLst>
                  <a:gd name="T0" fmla="*/ 106 w 106"/>
                  <a:gd name="T1" fmla="*/ 0 h 33"/>
                  <a:gd name="T2" fmla="*/ 106 w 106"/>
                  <a:gd name="T3" fmla="*/ 23 h 33"/>
                  <a:gd name="T4" fmla="*/ 2 w 106"/>
                  <a:gd name="T5" fmla="*/ 33 h 33"/>
                  <a:gd name="T6" fmla="*/ 0 w 106"/>
                  <a:gd name="T7" fmla="*/ 12 h 33"/>
                  <a:gd name="T8" fmla="*/ 106 w 10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3">
                    <a:moveTo>
                      <a:pt x="106" y="0"/>
                    </a:moveTo>
                    <a:lnTo>
                      <a:pt x="106" y="23"/>
                    </a:lnTo>
                    <a:lnTo>
                      <a:pt x="2" y="33"/>
                    </a:lnTo>
                    <a:lnTo>
                      <a:pt x="0" y="12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ṣḻíḑè"/>
              <p:cNvSpPr/>
              <p:nvPr/>
            </p:nvSpPr>
            <p:spPr bwMode="auto">
              <a:xfrm>
                <a:off x="5157788" y="3387725"/>
                <a:ext cx="171450" cy="122238"/>
              </a:xfrm>
              <a:custGeom>
                <a:avLst/>
                <a:gdLst>
                  <a:gd name="T0" fmla="*/ 108 w 108"/>
                  <a:gd name="T1" fmla="*/ 0 h 77"/>
                  <a:gd name="T2" fmla="*/ 106 w 108"/>
                  <a:gd name="T3" fmla="*/ 77 h 77"/>
                  <a:gd name="T4" fmla="*/ 86 w 108"/>
                  <a:gd name="T5" fmla="*/ 77 h 77"/>
                  <a:gd name="T6" fmla="*/ 86 w 108"/>
                  <a:gd name="T7" fmla="*/ 50 h 77"/>
                  <a:gd name="T8" fmla="*/ 0 w 108"/>
                  <a:gd name="T9" fmla="*/ 48 h 77"/>
                  <a:gd name="T10" fmla="*/ 0 w 108"/>
                  <a:gd name="T11" fmla="*/ 25 h 77"/>
                  <a:gd name="T12" fmla="*/ 86 w 108"/>
                  <a:gd name="T13" fmla="*/ 25 h 77"/>
                  <a:gd name="T14" fmla="*/ 88 w 108"/>
                  <a:gd name="T15" fmla="*/ 0 h 77"/>
                  <a:gd name="T16" fmla="*/ 108 w 108"/>
                  <a:gd name="T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77">
                    <a:moveTo>
                      <a:pt x="108" y="0"/>
                    </a:moveTo>
                    <a:lnTo>
                      <a:pt x="106" y="77"/>
                    </a:lnTo>
                    <a:lnTo>
                      <a:pt x="86" y="77"/>
                    </a:lnTo>
                    <a:lnTo>
                      <a:pt x="86" y="50"/>
                    </a:lnTo>
                    <a:lnTo>
                      <a:pt x="0" y="48"/>
                    </a:lnTo>
                    <a:lnTo>
                      <a:pt x="0" y="25"/>
                    </a:lnTo>
                    <a:lnTo>
                      <a:pt x="86" y="25"/>
                    </a:lnTo>
                    <a:lnTo>
                      <a:pt x="88" y="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îS1idè"/>
              <p:cNvSpPr/>
              <p:nvPr/>
            </p:nvSpPr>
            <p:spPr bwMode="auto">
              <a:xfrm>
                <a:off x="5141913" y="3543300"/>
                <a:ext cx="177800" cy="142875"/>
              </a:xfrm>
              <a:custGeom>
                <a:avLst/>
                <a:gdLst>
                  <a:gd name="T0" fmla="*/ 112 w 112"/>
                  <a:gd name="T1" fmla="*/ 0 h 90"/>
                  <a:gd name="T2" fmla="*/ 106 w 112"/>
                  <a:gd name="T3" fmla="*/ 27 h 90"/>
                  <a:gd name="T4" fmla="*/ 64 w 112"/>
                  <a:gd name="T5" fmla="*/ 35 h 90"/>
                  <a:gd name="T6" fmla="*/ 98 w 112"/>
                  <a:gd name="T7" fmla="*/ 65 h 90"/>
                  <a:gd name="T8" fmla="*/ 89 w 112"/>
                  <a:gd name="T9" fmla="*/ 90 h 90"/>
                  <a:gd name="T10" fmla="*/ 44 w 112"/>
                  <a:gd name="T11" fmla="*/ 42 h 90"/>
                  <a:gd name="T12" fmla="*/ 0 w 112"/>
                  <a:gd name="T13" fmla="*/ 35 h 90"/>
                  <a:gd name="T14" fmla="*/ 4 w 112"/>
                  <a:gd name="T15" fmla="*/ 10 h 90"/>
                  <a:gd name="T16" fmla="*/ 52 w 112"/>
                  <a:gd name="T17" fmla="*/ 19 h 90"/>
                  <a:gd name="T18" fmla="*/ 112 w 112"/>
                  <a:gd name="T1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90">
                    <a:moveTo>
                      <a:pt x="112" y="0"/>
                    </a:moveTo>
                    <a:lnTo>
                      <a:pt x="106" y="27"/>
                    </a:lnTo>
                    <a:lnTo>
                      <a:pt x="64" y="35"/>
                    </a:lnTo>
                    <a:lnTo>
                      <a:pt x="98" y="65"/>
                    </a:lnTo>
                    <a:lnTo>
                      <a:pt x="89" y="90"/>
                    </a:lnTo>
                    <a:lnTo>
                      <a:pt x="44" y="42"/>
                    </a:lnTo>
                    <a:lnTo>
                      <a:pt x="0" y="35"/>
                    </a:lnTo>
                    <a:lnTo>
                      <a:pt x="4" y="10"/>
                    </a:lnTo>
                    <a:lnTo>
                      <a:pt x="52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şḷiḓé"/>
              <p:cNvSpPr/>
              <p:nvPr/>
            </p:nvSpPr>
            <p:spPr bwMode="auto">
              <a:xfrm>
                <a:off x="3960813" y="3851275"/>
                <a:ext cx="52388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íšļiḋè"/>
              <p:cNvSpPr/>
              <p:nvPr/>
            </p:nvSpPr>
            <p:spPr bwMode="auto">
              <a:xfrm>
                <a:off x="5056188" y="3851275"/>
                <a:ext cx="55563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ṩľiďe"/>
              <p:cNvSpPr/>
              <p:nvPr/>
            </p:nvSpPr>
            <p:spPr bwMode="auto">
              <a:xfrm>
                <a:off x="4214813" y="4003675"/>
                <a:ext cx="95250" cy="149225"/>
              </a:xfrm>
              <a:custGeom>
                <a:avLst/>
                <a:gdLst>
                  <a:gd name="T0" fmla="*/ 0 w 60"/>
                  <a:gd name="T1" fmla="*/ 83 h 94"/>
                  <a:gd name="T2" fmla="*/ 33 w 60"/>
                  <a:gd name="T3" fmla="*/ 21 h 94"/>
                  <a:gd name="T4" fmla="*/ 14 w 60"/>
                  <a:gd name="T5" fmla="*/ 14 h 94"/>
                  <a:gd name="T6" fmla="*/ 20 w 60"/>
                  <a:gd name="T7" fmla="*/ 0 h 94"/>
                  <a:gd name="T8" fmla="*/ 60 w 60"/>
                  <a:gd name="T9" fmla="*/ 14 h 94"/>
                  <a:gd name="T10" fmla="*/ 18 w 60"/>
                  <a:gd name="T11" fmla="*/ 94 h 94"/>
                  <a:gd name="T12" fmla="*/ 0 w 60"/>
                  <a:gd name="T13" fmla="*/ 8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94">
                    <a:moveTo>
                      <a:pt x="0" y="83"/>
                    </a:moveTo>
                    <a:lnTo>
                      <a:pt x="33" y="21"/>
                    </a:lnTo>
                    <a:lnTo>
                      <a:pt x="14" y="14"/>
                    </a:lnTo>
                    <a:lnTo>
                      <a:pt x="20" y="0"/>
                    </a:lnTo>
                    <a:lnTo>
                      <a:pt x="60" y="14"/>
                    </a:lnTo>
                    <a:lnTo>
                      <a:pt x="18" y="94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îṡliďè"/>
              <p:cNvSpPr/>
              <p:nvPr/>
            </p:nvSpPr>
            <p:spPr bwMode="auto">
              <a:xfrm>
                <a:off x="4356101" y="4059238"/>
                <a:ext cx="158750" cy="149225"/>
              </a:xfrm>
              <a:custGeom>
                <a:avLst/>
                <a:gdLst>
                  <a:gd name="T0" fmla="*/ 37 w 48"/>
                  <a:gd name="T1" fmla="*/ 23 h 45"/>
                  <a:gd name="T2" fmla="*/ 37 w 48"/>
                  <a:gd name="T3" fmla="*/ 21 h 45"/>
                  <a:gd name="T4" fmla="*/ 38 w 48"/>
                  <a:gd name="T5" fmla="*/ 20 h 45"/>
                  <a:gd name="T6" fmla="*/ 37 w 48"/>
                  <a:gd name="T7" fmla="*/ 12 h 45"/>
                  <a:gd name="T8" fmla="*/ 30 w 48"/>
                  <a:gd name="T9" fmla="*/ 10 h 45"/>
                  <a:gd name="T10" fmla="*/ 19 w 48"/>
                  <a:gd name="T11" fmla="*/ 8 h 45"/>
                  <a:gd name="T12" fmla="*/ 12 w 48"/>
                  <a:gd name="T13" fmla="*/ 8 h 45"/>
                  <a:gd name="T14" fmla="*/ 10 w 48"/>
                  <a:gd name="T15" fmla="*/ 12 h 45"/>
                  <a:gd name="T16" fmla="*/ 10 w 48"/>
                  <a:gd name="T17" fmla="*/ 14 h 45"/>
                  <a:gd name="T18" fmla="*/ 11 w 48"/>
                  <a:gd name="T19" fmla="*/ 19 h 45"/>
                  <a:gd name="T20" fmla="*/ 18 w 48"/>
                  <a:gd name="T21" fmla="*/ 21 h 45"/>
                  <a:gd name="T22" fmla="*/ 27 w 48"/>
                  <a:gd name="T23" fmla="*/ 22 h 45"/>
                  <a:gd name="T24" fmla="*/ 37 w 48"/>
                  <a:gd name="T25" fmla="*/ 23 h 45"/>
                  <a:gd name="T26" fmla="*/ 36 w 48"/>
                  <a:gd name="T27" fmla="*/ 29 h 45"/>
                  <a:gd name="T28" fmla="*/ 26 w 48"/>
                  <a:gd name="T29" fmla="*/ 29 h 45"/>
                  <a:gd name="T30" fmla="*/ 17 w 48"/>
                  <a:gd name="T31" fmla="*/ 28 h 45"/>
                  <a:gd name="T32" fmla="*/ 3 w 48"/>
                  <a:gd name="T33" fmla="*/ 23 h 45"/>
                  <a:gd name="T34" fmla="*/ 1 w 48"/>
                  <a:gd name="T35" fmla="*/ 14 h 45"/>
                  <a:gd name="T36" fmla="*/ 1 w 48"/>
                  <a:gd name="T37" fmla="*/ 9 h 45"/>
                  <a:gd name="T38" fmla="*/ 6 w 48"/>
                  <a:gd name="T39" fmla="*/ 1 h 45"/>
                  <a:gd name="T40" fmla="*/ 17 w 48"/>
                  <a:gd name="T41" fmla="*/ 1 h 45"/>
                  <a:gd name="T42" fmla="*/ 35 w 48"/>
                  <a:gd name="T43" fmla="*/ 3 h 45"/>
                  <a:gd name="T44" fmla="*/ 46 w 48"/>
                  <a:gd name="T45" fmla="*/ 8 h 45"/>
                  <a:gd name="T46" fmla="*/ 47 w 48"/>
                  <a:gd name="T47" fmla="*/ 18 h 45"/>
                  <a:gd name="T48" fmla="*/ 46 w 48"/>
                  <a:gd name="T49" fmla="*/ 24 h 45"/>
                  <a:gd name="T50" fmla="*/ 35 w 48"/>
                  <a:gd name="T51" fmla="*/ 41 h 45"/>
                  <a:gd name="T52" fmla="*/ 12 w 48"/>
                  <a:gd name="T53" fmla="*/ 44 h 45"/>
                  <a:gd name="T54" fmla="*/ 10 w 48"/>
                  <a:gd name="T55" fmla="*/ 43 h 45"/>
                  <a:gd name="T56" fmla="*/ 9 w 48"/>
                  <a:gd name="T57" fmla="*/ 43 h 45"/>
                  <a:gd name="T58" fmla="*/ 4 w 48"/>
                  <a:gd name="T59" fmla="*/ 35 h 45"/>
                  <a:gd name="T60" fmla="*/ 6 w 48"/>
                  <a:gd name="T61" fmla="*/ 36 h 45"/>
                  <a:gd name="T62" fmla="*/ 26 w 48"/>
                  <a:gd name="T63" fmla="*/ 36 h 45"/>
                  <a:gd name="T64" fmla="*/ 36 w 48"/>
                  <a:gd name="T65" fmla="*/ 2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45">
                    <a:moveTo>
                      <a:pt x="37" y="23"/>
                    </a:moveTo>
                    <a:cubicBezTo>
                      <a:pt x="37" y="22"/>
                      <a:pt x="37" y="22"/>
                      <a:pt x="37" y="21"/>
                    </a:cubicBezTo>
                    <a:cubicBezTo>
                      <a:pt x="37" y="21"/>
                      <a:pt x="38" y="21"/>
                      <a:pt x="38" y="20"/>
                    </a:cubicBezTo>
                    <a:cubicBezTo>
                      <a:pt x="38" y="16"/>
                      <a:pt x="38" y="13"/>
                      <a:pt x="37" y="12"/>
                    </a:cubicBezTo>
                    <a:cubicBezTo>
                      <a:pt x="36" y="11"/>
                      <a:pt x="34" y="10"/>
                      <a:pt x="30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6" y="8"/>
                      <a:pt x="14" y="8"/>
                      <a:pt x="12" y="8"/>
                    </a:cubicBezTo>
                    <a:cubicBezTo>
                      <a:pt x="11" y="9"/>
                      <a:pt x="10" y="10"/>
                      <a:pt x="10" y="12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6"/>
                      <a:pt x="10" y="18"/>
                      <a:pt x="11" y="19"/>
                    </a:cubicBezTo>
                    <a:cubicBezTo>
                      <a:pt x="12" y="20"/>
                      <a:pt x="15" y="20"/>
                      <a:pt x="18" y="21"/>
                    </a:cubicBezTo>
                    <a:cubicBezTo>
                      <a:pt x="21" y="21"/>
                      <a:pt x="24" y="22"/>
                      <a:pt x="27" y="22"/>
                    </a:cubicBezTo>
                    <a:cubicBezTo>
                      <a:pt x="30" y="22"/>
                      <a:pt x="34" y="23"/>
                      <a:pt x="37" y="23"/>
                    </a:cubicBezTo>
                    <a:close/>
                    <a:moveTo>
                      <a:pt x="36" y="29"/>
                    </a:moveTo>
                    <a:cubicBezTo>
                      <a:pt x="32" y="29"/>
                      <a:pt x="29" y="29"/>
                      <a:pt x="26" y="29"/>
                    </a:cubicBezTo>
                    <a:cubicBezTo>
                      <a:pt x="23" y="29"/>
                      <a:pt x="20" y="28"/>
                      <a:pt x="17" y="28"/>
                    </a:cubicBezTo>
                    <a:cubicBezTo>
                      <a:pt x="10" y="27"/>
                      <a:pt x="6" y="25"/>
                      <a:pt x="3" y="23"/>
                    </a:cubicBezTo>
                    <a:cubicBezTo>
                      <a:pt x="1" y="21"/>
                      <a:pt x="0" y="18"/>
                      <a:pt x="1" y="1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5"/>
                      <a:pt x="4" y="3"/>
                      <a:pt x="6" y="1"/>
                    </a:cubicBezTo>
                    <a:cubicBezTo>
                      <a:pt x="9" y="0"/>
                      <a:pt x="12" y="0"/>
                      <a:pt x="17" y="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40" y="4"/>
                      <a:pt x="44" y="5"/>
                      <a:pt x="46" y="8"/>
                    </a:cubicBezTo>
                    <a:cubicBezTo>
                      <a:pt x="47" y="10"/>
                      <a:pt x="48" y="13"/>
                      <a:pt x="47" y="18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31"/>
                      <a:pt x="41" y="37"/>
                      <a:pt x="35" y="41"/>
                    </a:cubicBezTo>
                    <a:cubicBezTo>
                      <a:pt x="29" y="44"/>
                      <a:pt x="21" y="45"/>
                      <a:pt x="12" y="44"/>
                    </a:cubicBezTo>
                    <a:cubicBezTo>
                      <a:pt x="11" y="43"/>
                      <a:pt x="10" y="43"/>
                      <a:pt x="10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15" y="37"/>
                      <a:pt x="22" y="37"/>
                      <a:pt x="26" y="36"/>
                    </a:cubicBezTo>
                    <a:cubicBezTo>
                      <a:pt x="30" y="35"/>
                      <a:pt x="34" y="33"/>
                      <a:pt x="36" y="2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$1íḑè"/>
              <p:cNvSpPr/>
              <p:nvPr/>
            </p:nvSpPr>
            <p:spPr bwMode="auto">
              <a:xfrm>
                <a:off x="4567238" y="4065588"/>
                <a:ext cx="73025" cy="139700"/>
              </a:xfrm>
              <a:custGeom>
                <a:avLst/>
                <a:gdLst>
                  <a:gd name="T0" fmla="*/ 27 w 46"/>
                  <a:gd name="T1" fmla="*/ 88 h 88"/>
                  <a:gd name="T2" fmla="*/ 21 w 46"/>
                  <a:gd name="T3" fmla="*/ 19 h 88"/>
                  <a:gd name="T4" fmla="*/ 0 w 46"/>
                  <a:gd name="T5" fmla="*/ 21 h 88"/>
                  <a:gd name="T6" fmla="*/ 0 w 46"/>
                  <a:gd name="T7" fmla="*/ 11 h 88"/>
                  <a:gd name="T8" fmla="*/ 38 w 46"/>
                  <a:gd name="T9" fmla="*/ 0 h 88"/>
                  <a:gd name="T10" fmla="*/ 46 w 46"/>
                  <a:gd name="T11" fmla="*/ 86 h 88"/>
                  <a:gd name="T12" fmla="*/ 27 w 46"/>
                  <a:gd name="T1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88">
                    <a:moveTo>
                      <a:pt x="27" y="88"/>
                    </a:moveTo>
                    <a:lnTo>
                      <a:pt x="21" y="19"/>
                    </a:lnTo>
                    <a:lnTo>
                      <a:pt x="0" y="21"/>
                    </a:lnTo>
                    <a:lnTo>
                      <a:pt x="0" y="11"/>
                    </a:lnTo>
                    <a:lnTo>
                      <a:pt x="38" y="0"/>
                    </a:lnTo>
                    <a:lnTo>
                      <a:pt x="46" y="86"/>
                    </a:lnTo>
                    <a:lnTo>
                      <a:pt x="27" y="88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ṥ1iḍè"/>
              <p:cNvSpPr/>
              <p:nvPr/>
            </p:nvSpPr>
            <p:spPr bwMode="auto">
              <a:xfrm>
                <a:off x="4702176" y="4013200"/>
                <a:ext cx="165100" cy="165100"/>
              </a:xfrm>
              <a:custGeom>
                <a:avLst/>
                <a:gdLst>
                  <a:gd name="T0" fmla="*/ 39 w 50"/>
                  <a:gd name="T1" fmla="*/ 19 h 50"/>
                  <a:gd name="T2" fmla="*/ 39 w 50"/>
                  <a:gd name="T3" fmla="*/ 17 h 50"/>
                  <a:gd name="T4" fmla="*/ 38 w 50"/>
                  <a:gd name="T5" fmla="*/ 16 h 50"/>
                  <a:gd name="T6" fmla="*/ 34 w 50"/>
                  <a:gd name="T7" fmla="*/ 10 h 50"/>
                  <a:gd name="T8" fmla="*/ 27 w 50"/>
                  <a:gd name="T9" fmla="*/ 11 h 50"/>
                  <a:gd name="T10" fmla="*/ 16 w 50"/>
                  <a:gd name="T11" fmla="*/ 15 h 50"/>
                  <a:gd name="T12" fmla="*/ 10 w 50"/>
                  <a:gd name="T13" fmla="*/ 18 h 50"/>
                  <a:gd name="T14" fmla="*/ 10 w 50"/>
                  <a:gd name="T15" fmla="*/ 22 h 50"/>
                  <a:gd name="T16" fmla="*/ 11 w 50"/>
                  <a:gd name="T17" fmla="*/ 24 h 50"/>
                  <a:gd name="T18" fmla="*/ 14 w 50"/>
                  <a:gd name="T19" fmla="*/ 28 h 50"/>
                  <a:gd name="T20" fmla="*/ 22 w 50"/>
                  <a:gd name="T21" fmla="*/ 26 h 50"/>
                  <a:gd name="T22" fmla="*/ 30 w 50"/>
                  <a:gd name="T23" fmla="*/ 23 h 50"/>
                  <a:gd name="T24" fmla="*/ 39 w 50"/>
                  <a:gd name="T25" fmla="*/ 19 h 50"/>
                  <a:gd name="T26" fmla="*/ 41 w 50"/>
                  <a:gd name="T27" fmla="*/ 25 h 50"/>
                  <a:gd name="T28" fmla="*/ 32 w 50"/>
                  <a:gd name="T29" fmla="*/ 29 h 50"/>
                  <a:gd name="T30" fmla="*/ 24 w 50"/>
                  <a:gd name="T31" fmla="*/ 33 h 50"/>
                  <a:gd name="T32" fmla="*/ 9 w 50"/>
                  <a:gd name="T33" fmla="*/ 35 h 50"/>
                  <a:gd name="T34" fmla="*/ 3 w 50"/>
                  <a:gd name="T35" fmla="*/ 28 h 50"/>
                  <a:gd name="T36" fmla="*/ 1 w 50"/>
                  <a:gd name="T37" fmla="*/ 23 h 50"/>
                  <a:gd name="T38" fmla="*/ 2 w 50"/>
                  <a:gd name="T39" fmla="*/ 15 h 50"/>
                  <a:gd name="T40" fmla="*/ 11 w 50"/>
                  <a:gd name="T41" fmla="*/ 8 h 50"/>
                  <a:gd name="T42" fmla="*/ 28 w 50"/>
                  <a:gd name="T43" fmla="*/ 2 h 50"/>
                  <a:gd name="T44" fmla="*/ 39 w 50"/>
                  <a:gd name="T45" fmla="*/ 1 h 50"/>
                  <a:gd name="T46" fmla="*/ 46 w 50"/>
                  <a:gd name="T47" fmla="*/ 10 h 50"/>
                  <a:gd name="T48" fmla="*/ 47 w 50"/>
                  <a:gd name="T49" fmla="*/ 15 h 50"/>
                  <a:gd name="T50" fmla="*/ 46 w 50"/>
                  <a:gd name="T51" fmla="*/ 35 h 50"/>
                  <a:gd name="T52" fmla="*/ 26 w 50"/>
                  <a:gd name="T53" fmla="*/ 49 h 50"/>
                  <a:gd name="T54" fmla="*/ 25 w 50"/>
                  <a:gd name="T55" fmla="*/ 50 h 50"/>
                  <a:gd name="T56" fmla="*/ 23 w 50"/>
                  <a:gd name="T57" fmla="*/ 50 h 50"/>
                  <a:gd name="T58" fmla="*/ 16 w 50"/>
                  <a:gd name="T59" fmla="*/ 46 h 50"/>
                  <a:gd name="T60" fmla="*/ 18 w 50"/>
                  <a:gd name="T61" fmla="*/ 45 h 50"/>
                  <a:gd name="T62" fmla="*/ 36 w 50"/>
                  <a:gd name="T63" fmla="*/ 36 h 50"/>
                  <a:gd name="T64" fmla="*/ 41 w 50"/>
                  <a:gd name="T65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" h="50">
                    <a:moveTo>
                      <a:pt x="39" y="19"/>
                    </a:move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8" y="17"/>
                      <a:pt x="38" y="16"/>
                    </a:cubicBezTo>
                    <a:cubicBezTo>
                      <a:pt x="37" y="12"/>
                      <a:pt x="36" y="10"/>
                      <a:pt x="34" y="10"/>
                    </a:cubicBezTo>
                    <a:cubicBezTo>
                      <a:pt x="33" y="9"/>
                      <a:pt x="30" y="9"/>
                      <a:pt x="27" y="1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6"/>
                      <a:pt x="11" y="17"/>
                      <a:pt x="10" y="18"/>
                    </a:cubicBezTo>
                    <a:cubicBezTo>
                      <a:pt x="10" y="19"/>
                      <a:pt x="10" y="20"/>
                      <a:pt x="10" y="22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6"/>
                      <a:pt x="13" y="27"/>
                      <a:pt x="14" y="28"/>
                    </a:cubicBezTo>
                    <a:cubicBezTo>
                      <a:pt x="16" y="28"/>
                      <a:pt x="18" y="27"/>
                      <a:pt x="22" y="26"/>
                    </a:cubicBezTo>
                    <a:cubicBezTo>
                      <a:pt x="24" y="25"/>
                      <a:pt x="27" y="24"/>
                      <a:pt x="30" y="23"/>
                    </a:cubicBezTo>
                    <a:cubicBezTo>
                      <a:pt x="33" y="22"/>
                      <a:pt x="36" y="20"/>
                      <a:pt x="39" y="19"/>
                    </a:cubicBezTo>
                    <a:close/>
                    <a:moveTo>
                      <a:pt x="41" y="25"/>
                    </a:moveTo>
                    <a:cubicBezTo>
                      <a:pt x="38" y="27"/>
                      <a:pt x="35" y="28"/>
                      <a:pt x="32" y="29"/>
                    </a:cubicBezTo>
                    <a:cubicBezTo>
                      <a:pt x="29" y="30"/>
                      <a:pt x="27" y="32"/>
                      <a:pt x="24" y="33"/>
                    </a:cubicBezTo>
                    <a:cubicBezTo>
                      <a:pt x="17" y="35"/>
                      <a:pt x="12" y="36"/>
                      <a:pt x="9" y="35"/>
                    </a:cubicBezTo>
                    <a:cubicBezTo>
                      <a:pt x="7" y="35"/>
                      <a:pt x="4" y="32"/>
                      <a:pt x="3" y="28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0" y="17"/>
                      <a:pt x="2" y="15"/>
                    </a:cubicBezTo>
                    <a:cubicBezTo>
                      <a:pt x="3" y="12"/>
                      <a:pt x="6" y="10"/>
                      <a:pt x="11" y="8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3" y="1"/>
                      <a:pt x="37" y="0"/>
                      <a:pt x="39" y="1"/>
                    </a:cubicBezTo>
                    <a:cubicBezTo>
                      <a:pt x="42" y="2"/>
                      <a:pt x="44" y="5"/>
                      <a:pt x="46" y="10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50" y="23"/>
                      <a:pt x="50" y="29"/>
                      <a:pt x="46" y="35"/>
                    </a:cubicBezTo>
                    <a:cubicBezTo>
                      <a:pt x="42" y="41"/>
                      <a:pt x="36" y="46"/>
                      <a:pt x="26" y="49"/>
                    </a:cubicBezTo>
                    <a:cubicBezTo>
                      <a:pt x="26" y="49"/>
                      <a:pt x="25" y="50"/>
                      <a:pt x="25" y="50"/>
                    </a:cubicBezTo>
                    <a:cubicBezTo>
                      <a:pt x="24" y="50"/>
                      <a:pt x="24" y="50"/>
                      <a:pt x="23" y="50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7" y="42"/>
                      <a:pt x="33" y="39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îṥľïḋê"/>
              <p:cNvSpPr/>
              <p:nvPr/>
            </p:nvSpPr>
            <p:spPr bwMode="auto">
              <a:xfrm>
                <a:off x="4214813" y="3109913"/>
                <a:ext cx="312738" cy="628650"/>
              </a:xfrm>
              <a:custGeom>
                <a:avLst/>
                <a:gdLst>
                  <a:gd name="T0" fmla="*/ 29 w 95"/>
                  <a:gd name="T1" fmla="*/ 68 h 190"/>
                  <a:gd name="T2" fmla="*/ 37 w 95"/>
                  <a:gd name="T3" fmla="*/ 81 h 190"/>
                  <a:gd name="T4" fmla="*/ 55 w 95"/>
                  <a:gd name="T5" fmla="*/ 75 h 190"/>
                  <a:gd name="T6" fmla="*/ 59 w 95"/>
                  <a:gd name="T7" fmla="*/ 72 h 190"/>
                  <a:gd name="T8" fmla="*/ 57 w 95"/>
                  <a:gd name="T9" fmla="*/ 67 h 190"/>
                  <a:gd name="T10" fmla="*/ 43 w 95"/>
                  <a:gd name="T11" fmla="*/ 68 h 190"/>
                  <a:gd name="T12" fmla="*/ 54 w 95"/>
                  <a:gd name="T13" fmla="*/ 10 h 190"/>
                  <a:gd name="T14" fmla="*/ 62 w 95"/>
                  <a:gd name="T15" fmla="*/ 34 h 190"/>
                  <a:gd name="T16" fmla="*/ 67 w 95"/>
                  <a:gd name="T17" fmla="*/ 21 h 190"/>
                  <a:gd name="T18" fmla="*/ 83 w 95"/>
                  <a:gd name="T19" fmla="*/ 21 h 190"/>
                  <a:gd name="T20" fmla="*/ 67 w 95"/>
                  <a:gd name="T21" fmla="*/ 46 h 190"/>
                  <a:gd name="T22" fmla="*/ 63 w 95"/>
                  <a:gd name="T23" fmla="*/ 58 h 190"/>
                  <a:gd name="T24" fmla="*/ 87 w 95"/>
                  <a:gd name="T25" fmla="*/ 61 h 190"/>
                  <a:gd name="T26" fmla="*/ 90 w 95"/>
                  <a:gd name="T27" fmla="*/ 149 h 190"/>
                  <a:gd name="T28" fmla="*/ 80 w 95"/>
                  <a:gd name="T29" fmla="*/ 158 h 190"/>
                  <a:gd name="T30" fmla="*/ 81 w 95"/>
                  <a:gd name="T31" fmla="*/ 95 h 190"/>
                  <a:gd name="T32" fmla="*/ 64 w 95"/>
                  <a:gd name="T33" fmla="*/ 84 h 190"/>
                  <a:gd name="T34" fmla="*/ 69 w 95"/>
                  <a:gd name="T35" fmla="*/ 99 h 190"/>
                  <a:gd name="T36" fmla="*/ 54 w 95"/>
                  <a:gd name="T37" fmla="*/ 108 h 190"/>
                  <a:gd name="T38" fmla="*/ 55 w 95"/>
                  <a:gd name="T39" fmla="*/ 123 h 190"/>
                  <a:gd name="T40" fmla="*/ 49 w 95"/>
                  <a:gd name="T41" fmla="*/ 189 h 190"/>
                  <a:gd name="T42" fmla="*/ 39 w 95"/>
                  <a:gd name="T43" fmla="*/ 122 h 190"/>
                  <a:gd name="T44" fmla="*/ 39 w 95"/>
                  <a:gd name="T45" fmla="*/ 105 h 190"/>
                  <a:gd name="T46" fmla="*/ 25 w 95"/>
                  <a:gd name="T47" fmla="*/ 86 h 190"/>
                  <a:gd name="T48" fmla="*/ 16 w 95"/>
                  <a:gd name="T49" fmla="*/ 106 h 190"/>
                  <a:gd name="T50" fmla="*/ 13 w 95"/>
                  <a:gd name="T51" fmla="*/ 174 h 190"/>
                  <a:gd name="T52" fmla="*/ 3 w 95"/>
                  <a:gd name="T53" fmla="*/ 86 h 190"/>
                  <a:gd name="T54" fmla="*/ 33 w 95"/>
                  <a:gd name="T55" fmla="*/ 56 h 190"/>
                  <a:gd name="T56" fmla="*/ 28 w 95"/>
                  <a:gd name="T57" fmla="*/ 46 h 190"/>
                  <a:gd name="T58" fmla="*/ 21 w 95"/>
                  <a:gd name="T59" fmla="*/ 11 h 190"/>
                  <a:gd name="T60" fmla="*/ 36 w 95"/>
                  <a:gd name="T61" fmla="*/ 35 h 190"/>
                  <a:gd name="T62" fmla="*/ 51 w 95"/>
                  <a:gd name="T6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190">
                    <a:moveTo>
                      <a:pt x="43" y="68"/>
                    </a:moveTo>
                    <a:cubicBezTo>
                      <a:pt x="39" y="68"/>
                      <a:pt x="33" y="65"/>
                      <a:pt x="29" y="68"/>
                    </a:cubicBezTo>
                    <a:cubicBezTo>
                      <a:pt x="27" y="69"/>
                      <a:pt x="29" y="71"/>
                      <a:pt x="30" y="73"/>
                    </a:cubicBezTo>
                    <a:cubicBezTo>
                      <a:pt x="33" y="76"/>
                      <a:pt x="35" y="78"/>
                      <a:pt x="37" y="81"/>
                    </a:cubicBezTo>
                    <a:cubicBezTo>
                      <a:pt x="39" y="84"/>
                      <a:pt x="41" y="88"/>
                      <a:pt x="45" y="88"/>
                    </a:cubicBezTo>
                    <a:cubicBezTo>
                      <a:pt x="51" y="87"/>
                      <a:pt x="52" y="78"/>
                      <a:pt x="55" y="75"/>
                    </a:cubicBezTo>
                    <a:cubicBezTo>
                      <a:pt x="56" y="74"/>
                      <a:pt x="57" y="74"/>
                      <a:pt x="57" y="73"/>
                    </a:cubicBezTo>
                    <a:cubicBezTo>
                      <a:pt x="58" y="73"/>
                      <a:pt x="59" y="72"/>
                      <a:pt x="59" y="72"/>
                    </a:cubicBezTo>
                    <a:cubicBezTo>
                      <a:pt x="60" y="71"/>
                      <a:pt x="62" y="70"/>
                      <a:pt x="61" y="69"/>
                    </a:cubicBezTo>
                    <a:cubicBezTo>
                      <a:pt x="60" y="67"/>
                      <a:pt x="58" y="67"/>
                      <a:pt x="57" y="67"/>
                    </a:cubicBezTo>
                    <a:cubicBezTo>
                      <a:pt x="55" y="67"/>
                      <a:pt x="52" y="67"/>
                      <a:pt x="50" y="68"/>
                    </a:cubicBezTo>
                    <a:cubicBezTo>
                      <a:pt x="48" y="68"/>
                      <a:pt x="45" y="68"/>
                      <a:pt x="43" y="68"/>
                    </a:cubicBezTo>
                    <a:close/>
                    <a:moveTo>
                      <a:pt x="51" y="2"/>
                    </a:moveTo>
                    <a:cubicBezTo>
                      <a:pt x="53" y="4"/>
                      <a:pt x="54" y="7"/>
                      <a:pt x="54" y="10"/>
                    </a:cubicBezTo>
                    <a:cubicBezTo>
                      <a:pt x="55" y="18"/>
                      <a:pt x="52" y="25"/>
                      <a:pt x="54" y="32"/>
                    </a:cubicBezTo>
                    <a:cubicBezTo>
                      <a:pt x="55" y="34"/>
                      <a:pt x="61" y="35"/>
                      <a:pt x="62" y="34"/>
                    </a:cubicBezTo>
                    <a:cubicBezTo>
                      <a:pt x="65" y="34"/>
                      <a:pt x="69" y="34"/>
                      <a:pt x="70" y="31"/>
                    </a:cubicBezTo>
                    <a:cubicBezTo>
                      <a:pt x="71" y="28"/>
                      <a:pt x="68" y="24"/>
                      <a:pt x="67" y="21"/>
                    </a:cubicBezTo>
                    <a:cubicBezTo>
                      <a:pt x="66" y="18"/>
                      <a:pt x="67" y="13"/>
                      <a:pt x="69" y="10"/>
                    </a:cubicBezTo>
                    <a:cubicBezTo>
                      <a:pt x="75" y="5"/>
                      <a:pt x="82" y="16"/>
                      <a:pt x="83" y="21"/>
                    </a:cubicBezTo>
                    <a:cubicBezTo>
                      <a:pt x="85" y="27"/>
                      <a:pt x="85" y="35"/>
                      <a:pt x="82" y="40"/>
                    </a:cubicBezTo>
                    <a:cubicBezTo>
                      <a:pt x="79" y="45"/>
                      <a:pt x="72" y="46"/>
                      <a:pt x="67" y="46"/>
                    </a:cubicBezTo>
                    <a:cubicBezTo>
                      <a:pt x="63" y="46"/>
                      <a:pt x="54" y="45"/>
                      <a:pt x="54" y="50"/>
                    </a:cubicBezTo>
                    <a:cubicBezTo>
                      <a:pt x="54" y="54"/>
                      <a:pt x="60" y="58"/>
                      <a:pt x="63" y="58"/>
                    </a:cubicBezTo>
                    <a:cubicBezTo>
                      <a:pt x="68" y="58"/>
                      <a:pt x="72" y="57"/>
                      <a:pt x="76" y="57"/>
                    </a:cubicBezTo>
                    <a:cubicBezTo>
                      <a:pt x="80" y="57"/>
                      <a:pt x="85" y="57"/>
                      <a:pt x="87" y="61"/>
                    </a:cubicBezTo>
                    <a:cubicBezTo>
                      <a:pt x="90" y="65"/>
                      <a:pt x="91" y="76"/>
                      <a:pt x="92" y="83"/>
                    </a:cubicBezTo>
                    <a:cubicBezTo>
                      <a:pt x="94" y="105"/>
                      <a:pt x="90" y="135"/>
                      <a:pt x="90" y="149"/>
                    </a:cubicBezTo>
                    <a:cubicBezTo>
                      <a:pt x="91" y="161"/>
                      <a:pt x="95" y="175"/>
                      <a:pt x="80" y="170"/>
                    </a:cubicBezTo>
                    <a:cubicBezTo>
                      <a:pt x="77" y="167"/>
                      <a:pt x="79" y="162"/>
                      <a:pt x="80" y="158"/>
                    </a:cubicBezTo>
                    <a:cubicBezTo>
                      <a:pt x="80" y="145"/>
                      <a:pt x="80" y="130"/>
                      <a:pt x="80" y="115"/>
                    </a:cubicBezTo>
                    <a:cubicBezTo>
                      <a:pt x="80" y="108"/>
                      <a:pt x="81" y="101"/>
                      <a:pt x="81" y="95"/>
                    </a:cubicBezTo>
                    <a:cubicBezTo>
                      <a:pt x="80" y="90"/>
                      <a:pt x="81" y="77"/>
                      <a:pt x="76" y="76"/>
                    </a:cubicBezTo>
                    <a:cubicBezTo>
                      <a:pt x="71" y="74"/>
                      <a:pt x="66" y="80"/>
                      <a:pt x="64" y="84"/>
                    </a:cubicBezTo>
                    <a:cubicBezTo>
                      <a:pt x="65" y="87"/>
                      <a:pt x="71" y="85"/>
                      <a:pt x="71" y="89"/>
                    </a:cubicBezTo>
                    <a:cubicBezTo>
                      <a:pt x="70" y="92"/>
                      <a:pt x="71" y="97"/>
                      <a:pt x="69" y="99"/>
                    </a:cubicBezTo>
                    <a:cubicBezTo>
                      <a:pt x="65" y="101"/>
                      <a:pt x="59" y="98"/>
                      <a:pt x="55" y="100"/>
                    </a:cubicBezTo>
                    <a:cubicBezTo>
                      <a:pt x="53" y="102"/>
                      <a:pt x="52" y="105"/>
                      <a:pt x="54" y="108"/>
                    </a:cubicBezTo>
                    <a:cubicBezTo>
                      <a:pt x="61" y="108"/>
                      <a:pt x="69" y="107"/>
                      <a:pt x="70" y="113"/>
                    </a:cubicBezTo>
                    <a:cubicBezTo>
                      <a:pt x="72" y="123"/>
                      <a:pt x="60" y="118"/>
                      <a:pt x="55" y="123"/>
                    </a:cubicBezTo>
                    <a:cubicBezTo>
                      <a:pt x="51" y="139"/>
                      <a:pt x="57" y="166"/>
                      <a:pt x="55" y="180"/>
                    </a:cubicBezTo>
                    <a:cubicBezTo>
                      <a:pt x="54" y="183"/>
                      <a:pt x="53" y="189"/>
                      <a:pt x="49" y="189"/>
                    </a:cubicBezTo>
                    <a:cubicBezTo>
                      <a:pt x="43" y="190"/>
                      <a:pt x="40" y="178"/>
                      <a:pt x="40" y="171"/>
                    </a:cubicBezTo>
                    <a:cubicBezTo>
                      <a:pt x="38" y="152"/>
                      <a:pt x="42" y="137"/>
                      <a:pt x="39" y="122"/>
                    </a:cubicBezTo>
                    <a:cubicBezTo>
                      <a:pt x="32" y="120"/>
                      <a:pt x="25" y="122"/>
                      <a:pt x="24" y="116"/>
                    </a:cubicBezTo>
                    <a:cubicBezTo>
                      <a:pt x="22" y="108"/>
                      <a:pt x="35" y="112"/>
                      <a:pt x="39" y="105"/>
                    </a:cubicBezTo>
                    <a:cubicBezTo>
                      <a:pt x="39" y="96"/>
                      <a:pt x="29" y="103"/>
                      <a:pt x="24" y="99"/>
                    </a:cubicBezTo>
                    <a:cubicBezTo>
                      <a:pt x="23" y="98"/>
                      <a:pt x="25" y="88"/>
                      <a:pt x="25" y="86"/>
                    </a:cubicBezTo>
                    <a:cubicBezTo>
                      <a:pt x="25" y="81"/>
                      <a:pt x="20" y="73"/>
                      <a:pt x="17" y="80"/>
                    </a:cubicBezTo>
                    <a:cubicBezTo>
                      <a:pt x="13" y="88"/>
                      <a:pt x="15" y="98"/>
                      <a:pt x="16" y="106"/>
                    </a:cubicBezTo>
                    <a:cubicBezTo>
                      <a:pt x="16" y="110"/>
                      <a:pt x="17" y="115"/>
                      <a:pt x="17" y="119"/>
                    </a:cubicBezTo>
                    <a:cubicBezTo>
                      <a:pt x="18" y="133"/>
                      <a:pt x="22" y="172"/>
                      <a:pt x="13" y="174"/>
                    </a:cubicBezTo>
                    <a:cubicBezTo>
                      <a:pt x="4" y="176"/>
                      <a:pt x="4" y="161"/>
                      <a:pt x="3" y="152"/>
                    </a:cubicBezTo>
                    <a:cubicBezTo>
                      <a:pt x="2" y="133"/>
                      <a:pt x="4" y="103"/>
                      <a:pt x="3" y="86"/>
                    </a:cubicBezTo>
                    <a:cubicBezTo>
                      <a:pt x="3" y="81"/>
                      <a:pt x="0" y="71"/>
                      <a:pt x="0" y="68"/>
                    </a:cubicBezTo>
                    <a:cubicBezTo>
                      <a:pt x="3" y="53"/>
                      <a:pt x="23" y="60"/>
                      <a:pt x="33" y="56"/>
                    </a:cubicBezTo>
                    <a:cubicBezTo>
                      <a:pt x="35" y="55"/>
                      <a:pt x="41" y="51"/>
                      <a:pt x="39" y="48"/>
                    </a:cubicBezTo>
                    <a:cubicBezTo>
                      <a:pt x="37" y="46"/>
                      <a:pt x="30" y="46"/>
                      <a:pt x="28" y="46"/>
                    </a:cubicBezTo>
                    <a:cubicBezTo>
                      <a:pt x="21" y="45"/>
                      <a:pt x="13" y="45"/>
                      <a:pt x="10" y="38"/>
                    </a:cubicBezTo>
                    <a:cubicBezTo>
                      <a:pt x="9" y="25"/>
                      <a:pt x="12" y="8"/>
                      <a:pt x="21" y="11"/>
                    </a:cubicBezTo>
                    <a:cubicBezTo>
                      <a:pt x="29" y="13"/>
                      <a:pt x="22" y="23"/>
                      <a:pt x="24" y="30"/>
                    </a:cubicBezTo>
                    <a:cubicBezTo>
                      <a:pt x="26" y="33"/>
                      <a:pt x="31" y="37"/>
                      <a:pt x="36" y="35"/>
                    </a:cubicBezTo>
                    <a:cubicBezTo>
                      <a:pt x="47" y="31"/>
                      <a:pt x="35" y="11"/>
                      <a:pt x="42" y="3"/>
                    </a:cubicBezTo>
                    <a:cubicBezTo>
                      <a:pt x="45" y="0"/>
                      <a:pt x="49" y="0"/>
                      <a:pt x="51" y="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šlîďe"/>
              <p:cNvSpPr/>
              <p:nvPr/>
            </p:nvSpPr>
            <p:spPr bwMode="auto">
              <a:xfrm>
                <a:off x="4533901" y="3100388"/>
                <a:ext cx="158750" cy="611188"/>
              </a:xfrm>
              <a:custGeom>
                <a:avLst/>
                <a:gdLst>
                  <a:gd name="T0" fmla="*/ 25 w 48"/>
                  <a:gd name="T1" fmla="*/ 73 h 185"/>
                  <a:gd name="T2" fmla="*/ 31 w 48"/>
                  <a:gd name="T3" fmla="*/ 71 h 185"/>
                  <a:gd name="T4" fmla="*/ 35 w 48"/>
                  <a:gd name="T5" fmla="*/ 67 h 185"/>
                  <a:gd name="T6" fmla="*/ 26 w 48"/>
                  <a:gd name="T7" fmla="*/ 55 h 185"/>
                  <a:gd name="T8" fmla="*/ 21 w 48"/>
                  <a:gd name="T9" fmla="*/ 67 h 185"/>
                  <a:gd name="T10" fmla="*/ 24 w 48"/>
                  <a:gd name="T11" fmla="*/ 73 h 185"/>
                  <a:gd name="T12" fmla="*/ 25 w 48"/>
                  <a:gd name="T13" fmla="*/ 73 h 185"/>
                  <a:gd name="T14" fmla="*/ 21 w 48"/>
                  <a:gd name="T15" fmla="*/ 38 h 185"/>
                  <a:gd name="T16" fmla="*/ 26 w 48"/>
                  <a:gd name="T17" fmla="*/ 46 h 185"/>
                  <a:gd name="T18" fmla="*/ 35 w 48"/>
                  <a:gd name="T19" fmla="*/ 43 h 185"/>
                  <a:gd name="T20" fmla="*/ 35 w 48"/>
                  <a:gd name="T21" fmla="*/ 35 h 185"/>
                  <a:gd name="T22" fmla="*/ 26 w 48"/>
                  <a:gd name="T23" fmla="*/ 36 h 185"/>
                  <a:gd name="T24" fmla="*/ 21 w 48"/>
                  <a:gd name="T25" fmla="*/ 38 h 185"/>
                  <a:gd name="T26" fmla="*/ 44 w 48"/>
                  <a:gd name="T27" fmla="*/ 81 h 185"/>
                  <a:gd name="T28" fmla="*/ 30 w 48"/>
                  <a:gd name="T29" fmla="*/ 82 h 185"/>
                  <a:gd name="T30" fmla="*/ 23 w 48"/>
                  <a:gd name="T31" fmla="*/ 134 h 185"/>
                  <a:gd name="T32" fmla="*/ 17 w 48"/>
                  <a:gd name="T33" fmla="*/ 159 h 185"/>
                  <a:gd name="T34" fmla="*/ 12 w 48"/>
                  <a:gd name="T35" fmla="*/ 177 h 185"/>
                  <a:gd name="T36" fmla="*/ 0 w 48"/>
                  <a:gd name="T37" fmla="*/ 172 h 185"/>
                  <a:gd name="T38" fmla="*/ 5 w 48"/>
                  <a:gd name="T39" fmla="*/ 159 h 185"/>
                  <a:gd name="T40" fmla="*/ 9 w 48"/>
                  <a:gd name="T41" fmla="*/ 33 h 185"/>
                  <a:gd name="T42" fmla="*/ 9 w 48"/>
                  <a:gd name="T43" fmla="*/ 24 h 185"/>
                  <a:gd name="T44" fmla="*/ 13 w 48"/>
                  <a:gd name="T45" fmla="*/ 17 h 185"/>
                  <a:gd name="T46" fmla="*/ 20 w 48"/>
                  <a:gd name="T47" fmla="*/ 21 h 185"/>
                  <a:gd name="T48" fmla="*/ 33 w 48"/>
                  <a:gd name="T49" fmla="*/ 17 h 185"/>
                  <a:gd name="T50" fmla="*/ 35 w 48"/>
                  <a:gd name="T51" fmla="*/ 6 h 185"/>
                  <a:gd name="T52" fmla="*/ 47 w 48"/>
                  <a:gd name="T53" fmla="*/ 32 h 185"/>
                  <a:gd name="T54" fmla="*/ 47 w 48"/>
                  <a:gd name="T55" fmla="*/ 66 h 185"/>
                  <a:gd name="T56" fmla="*/ 45 w 48"/>
                  <a:gd name="T57" fmla="*/ 79 h 185"/>
                  <a:gd name="T58" fmla="*/ 44 w 48"/>
                  <a:gd name="T59" fmla="*/ 8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185">
                    <a:moveTo>
                      <a:pt x="25" y="73"/>
                    </a:moveTo>
                    <a:cubicBezTo>
                      <a:pt x="26" y="73"/>
                      <a:pt x="29" y="72"/>
                      <a:pt x="31" y="71"/>
                    </a:cubicBezTo>
                    <a:cubicBezTo>
                      <a:pt x="33" y="70"/>
                      <a:pt x="34" y="68"/>
                      <a:pt x="35" y="67"/>
                    </a:cubicBezTo>
                    <a:cubicBezTo>
                      <a:pt x="38" y="61"/>
                      <a:pt x="35" y="51"/>
                      <a:pt x="26" y="55"/>
                    </a:cubicBezTo>
                    <a:cubicBezTo>
                      <a:pt x="21" y="57"/>
                      <a:pt x="21" y="63"/>
                      <a:pt x="21" y="67"/>
                    </a:cubicBezTo>
                    <a:cubicBezTo>
                      <a:pt x="21" y="69"/>
                      <a:pt x="22" y="72"/>
                      <a:pt x="24" y="73"/>
                    </a:cubicBezTo>
                    <a:cubicBezTo>
                      <a:pt x="24" y="73"/>
                      <a:pt x="25" y="73"/>
                      <a:pt x="25" y="73"/>
                    </a:cubicBezTo>
                    <a:close/>
                    <a:moveTo>
                      <a:pt x="21" y="38"/>
                    </a:moveTo>
                    <a:cubicBezTo>
                      <a:pt x="19" y="40"/>
                      <a:pt x="21" y="45"/>
                      <a:pt x="26" y="46"/>
                    </a:cubicBezTo>
                    <a:cubicBezTo>
                      <a:pt x="28" y="46"/>
                      <a:pt x="34" y="46"/>
                      <a:pt x="35" y="43"/>
                    </a:cubicBezTo>
                    <a:cubicBezTo>
                      <a:pt x="37" y="40"/>
                      <a:pt x="37" y="36"/>
                      <a:pt x="35" y="35"/>
                    </a:cubicBezTo>
                    <a:cubicBezTo>
                      <a:pt x="33" y="34"/>
                      <a:pt x="29" y="35"/>
                      <a:pt x="26" y="36"/>
                    </a:cubicBezTo>
                    <a:cubicBezTo>
                      <a:pt x="24" y="36"/>
                      <a:pt x="22" y="37"/>
                      <a:pt x="21" y="38"/>
                    </a:cubicBezTo>
                    <a:close/>
                    <a:moveTo>
                      <a:pt x="44" y="81"/>
                    </a:moveTo>
                    <a:cubicBezTo>
                      <a:pt x="41" y="84"/>
                      <a:pt x="34" y="81"/>
                      <a:pt x="30" y="82"/>
                    </a:cubicBezTo>
                    <a:cubicBezTo>
                      <a:pt x="17" y="87"/>
                      <a:pt x="24" y="119"/>
                      <a:pt x="23" y="134"/>
                    </a:cubicBezTo>
                    <a:cubicBezTo>
                      <a:pt x="22" y="142"/>
                      <a:pt x="19" y="152"/>
                      <a:pt x="17" y="159"/>
                    </a:cubicBezTo>
                    <a:cubicBezTo>
                      <a:pt x="15" y="165"/>
                      <a:pt x="14" y="172"/>
                      <a:pt x="12" y="177"/>
                    </a:cubicBezTo>
                    <a:cubicBezTo>
                      <a:pt x="8" y="185"/>
                      <a:pt x="0" y="179"/>
                      <a:pt x="0" y="172"/>
                    </a:cubicBezTo>
                    <a:cubicBezTo>
                      <a:pt x="1" y="167"/>
                      <a:pt x="4" y="163"/>
                      <a:pt x="5" y="159"/>
                    </a:cubicBezTo>
                    <a:cubicBezTo>
                      <a:pt x="14" y="125"/>
                      <a:pt x="14" y="70"/>
                      <a:pt x="9" y="33"/>
                    </a:cubicBezTo>
                    <a:cubicBezTo>
                      <a:pt x="9" y="30"/>
                      <a:pt x="8" y="27"/>
                      <a:pt x="9" y="24"/>
                    </a:cubicBezTo>
                    <a:cubicBezTo>
                      <a:pt x="9" y="22"/>
                      <a:pt x="11" y="18"/>
                      <a:pt x="13" y="17"/>
                    </a:cubicBezTo>
                    <a:cubicBezTo>
                      <a:pt x="15" y="17"/>
                      <a:pt x="18" y="20"/>
                      <a:pt x="20" y="21"/>
                    </a:cubicBezTo>
                    <a:cubicBezTo>
                      <a:pt x="26" y="25"/>
                      <a:pt x="31" y="25"/>
                      <a:pt x="33" y="17"/>
                    </a:cubicBezTo>
                    <a:cubicBezTo>
                      <a:pt x="34" y="11"/>
                      <a:pt x="30" y="9"/>
                      <a:pt x="35" y="6"/>
                    </a:cubicBezTo>
                    <a:cubicBezTo>
                      <a:pt x="45" y="0"/>
                      <a:pt x="47" y="26"/>
                      <a:pt x="47" y="32"/>
                    </a:cubicBezTo>
                    <a:cubicBezTo>
                      <a:pt x="48" y="43"/>
                      <a:pt x="48" y="54"/>
                      <a:pt x="47" y="66"/>
                    </a:cubicBezTo>
                    <a:cubicBezTo>
                      <a:pt x="47" y="70"/>
                      <a:pt x="47" y="75"/>
                      <a:pt x="45" y="79"/>
                    </a:cubicBezTo>
                    <a:cubicBezTo>
                      <a:pt x="45" y="80"/>
                      <a:pt x="45" y="81"/>
                      <a:pt x="44" y="8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ṥliḑé"/>
              <p:cNvSpPr/>
              <p:nvPr/>
            </p:nvSpPr>
            <p:spPr bwMode="auto">
              <a:xfrm>
                <a:off x="4699001" y="3122613"/>
                <a:ext cx="161925" cy="588963"/>
              </a:xfrm>
              <a:custGeom>
                <a:avLst/>
                <a:gdLst>
                  <a:gd name="T0" fmla="*/ 27 w 49"/>
                  <a:gd name="T1" fmla="*/ 64 h 178"/>
                  <a:gd name="T2" fmla="*/ 28 w 49"/>
                  <a:gd name="T3" fmla="*/ 62 h 178"/>
                  <a:gd name="T4" fmla="*/ 27 w 49"/>
                  <a:gd name="T5" fmla="*/ 52 h 178"/>
                  <a:gd name="T6" fmla="*/ 20 w 49"/>
                  <a:gd name="T7" fmla="*/ 50 h 178"/>
                  <a:gd name="T8" fmla="*/ 16 w 49"/>
                  <a:gd name="T9" fmla="*/ 51 h 178"/>
                  <a:gd name="T10" fmla="*/ 15 w 49"/>
                  <a:gd name="T11" fmla="*/ 53 h 178"/>
                  <a:gd name="T12" fmla="*/ 18 w 49"/>
                  <a:gd name="T13" fmla="*/ 65 h 178"/>
                  <a:gd name="T14" fmla="*/ 27 w 49"/>
                  <a:gd name="T15" fmla="*/ 64 h 178"/>
                  <a:gd name="T16" fmla="*/ 15 w 49"/>
                  <a:gd name="T17" fmla="*/ 35 h 178"/>
                  <a:gd name="T18" fmla="*/ 19 w 49"/>
                  <a:gd name="T19" fmla="*/ 38 h 178"/>
                  <a:gd name="T20" fmla="*/ 30 w 49"/>
                  <a:gd name="T21" fmla="*/ 35 h 178"/>
                  <a:gd name="T22" fmla="*/ 28 w 49"/>
                  <a:gd name="T23" fmla="*/ 30 h 178"/>
                  <a:gd name="T24" fmla="*/ 24 w 49"/>
                  <a:gd name="T25" fmla="*/ 26 h 178"/>
                  <a:gd name="T26" fmla="*/ 14 w 49"/>
                  <a:gd name="T27" fmla="*/ 27 h 178"/>
                  <a:gd name="T28" fmla="*/ 15 w 49"/>
                  <a:gd name="T29" fmla="*/ 35 h 178"/>
                  <a:gd name="T30" fmla="*/ 23 w 49"/>
                  <a:gd name="T31" fmla="*/ 17 h 178"/>
                  <a:gd name="T32" fmla="*/ 28 w 49"/>
                  <a:gd name="T33" fmla="*/ 14 h 178"/>
                  <a:gd name="T34" fmla="*/ 34 w 49"/>
                  <a:gd name="T35" fmla="*/ 12 h 178"/>
                  <a:gd name="T36" fmla="*/ 41 w 49"/>
                  <a:gd name="T37" fmla="*/ 25 h 178"/>
                  <a:gd name="T38" fmla="*/ 39 w 49"/>
                  <a:gd name="T39" fmla="*/ 49 h 178"/>
                  <a:gd name="T40" fmla="*/ 40 w 49"/>
                  <a:gd name="T41" fmla="*/ 99 h 178"/>
                  <a:gd name="T42" fmla="*/ 41 w 49"/>
                  <a:gd name="T43" fmla="*/ 127 h 178"/>
                  <a:gd name="T44" fmla="*/ 42 w 49"/>
                  <a:gd name="T45" fmla="*/ 143 h 178"/>
                  <a:gd name="T46" fmla="*/ 43 w 49"/>
                  <a:gd name="T47" fmla="*/ 159 h 178"/>
                  <a:gd name="T48" fmla="*/ 41 w 49"/>
                  <a:gd name="T49" fmla="*/ 175 h 178"/>
                  <a:gd name="T50" fmla="*/ 29 w 49"/>
                  <a:gd name="T51" fmla="*/ 151 h 178"/>
                  <a:gd name="T52" fmla="*/ 25 w 49"/>
                  <a:gd name="T53" fmla="*/ 78 h 178"/>
                  <a:gd name="T54" fmla="*/ 12 w 49"/>
                  <a:gd name="T55" fmla="*/ 76 h 178"/>
                  <a:gd name="T56" fmla="*/ 3 w 49"/>
                  <a:gd name="T57" fmla="*/ 69 h 178"/>
                  <a:gd name="T58" fmla="*/ 1 w 49"/>
                  <a:gd name="T59" fmla="*/ 51 h 178"/>
                  <a:gd name="T60" fmla="*/ 2 w 49"/>
                  <a:gd name="T61" fmla="*/ 10 h 178"/>
                  <a:gd name="T62" fmla="*/ 8 w 49"/>
                  <a:gd name="T63" fmla="*/ 1 h 178"/>
                  <a:gd name="T64" fmla="*/ 23 w 49"/>
                  <a:gd name="T65" fmla="*/ 1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178">
                    <a:moveTo>
                      <a:pt x="27" y="64"/>
                    </a:moveTo>
                    <a:cubicBezTo>
                      <a:pt x="28" y="64"/>
                      <a:pt x="28" y="63"/>
                      <a:pt x="28" y="62"/>
                    </a:cubicBezTo>
                    <a:cubicBezTo>
                      <a:pt x="29" y="59"/>
                      <a:pt x="29" y="55"/>
                      <a:pt x="27" y="52"/>
                    </a:cubicBezTo>
                    <a:cubicBezTo>
                      <a:pt x="26" y="51"/>
                      <a:pt x="22" y="49"/>
                      <a:pt x="20" y="50"/>
                    </a:cubicBezTo>
                    <a:cubicBezTo>
                      <a:pt x="19" y="50"/>
                      <a:pt x="17" y="50"/>
                      <a:pt x="16" y="51"/>
                    </a:cubicBezTo>
                    <a:cubicBezTo>
                      <a:pt x="15" y="51"/>
                      <a:pt x="16" y="52"/>
                      <a:pt x="15" y="53"/>
                    </a:cubicBezTo>
                    <a:cubicBezTo>
                      <a:pt x="14" y="56"/>
                      <a:pt x="15" y="63"/>
                      <a:pt x="18" y="65"/>
                    </a:cubicBezTo>
                    <a:cubicBezTo>
                      <a:pt x="21" y="67"/>
                      <a:pt x="25" y="66"/>
                      <a:pt x="27" y="64"/>
                    </a:cubicBezTo>
                    <a:close/>
                    <a:moveTo>
                      <a:pt x="15" y="35"/>
                    </a:moveTo>
                    <a:cubicBezTo>
                      <a:pt x="16" y="36"/>
                      <a:pt x="17" y="38"/>
                      <a:pt x="19" y="38"/>
                    </a:cubicBezTo>
                    <a:cubicBezTo>
                      <a:pt x="23" y="39"/>
                      <a:pt x="29" y="40"/>
                      <a:pt x="30" y="35"/>
                    </a:cubicBezTo>
                    <a:cubicBezTo>
                      <a:pt x="31" y="34"/>
                      <a:pt x="29" y="31"/>
                      <a:pt x="28" y="30"/>
                    </a:cubicBezTo>
                    <a:cubicBezTo>
                      <a:pt x="27" y="28"/>
                      <a:pt x="25" y="27"/>
                      <a:pt x="24" y="26"/>
                    </a:cubicBezTo>
                    <a:cubicBezTo>
                      <a:pt x="21" y="25"/>
                      <a:pt x="16" y="23"/>
                      <a:pt x="14" y="27"/>
                    </a:cubicBezTo>
                    <a:cubicBezTo>
                      <a:pt x="13" y="30"/>
                      <a:pt x="13" y="33"/>
                      <a:pt x="15" y="35"/>
                    </a:cubicBezTo>
                    <a:close/>
                    <a:moveTo>
                      <a:pt x="23" y="17"/>
                    </a:moveTo>
                    <a:cubicBezTo>
                      <a:pt x="24" y="17"/>
                      <a:pt x="27" y="14"/>
                      <a:pt x="28" y="14"/>
                    </a:cubicBezTo>
                    <a:cubicBezTo>
                      <a:pt x="30" y="13"/>
                      <a:pt x="32" y="12"/>
                      <a:pt x="34" y="12"/>
                    </a:cubicBezTo>
                    <a:cubicBezTo>
                      <a:pt x="41" y="12"/>
                      <a:pt x="41" y="20"/>
                      <a:pt x="41" y="25"/>
                    </a:cubicBezTo>
                    <a:cubicBezTo>
                      <a:pt x="40" y="33"/>
                      <a:pt x="39" y="41"/>
                      <a:pt x="39" y="49"/>
                    </a:cubicBezTo>
                    <a:cubicBezTo>
                      <a:pt x="38" y="66"/>
                      <a:pt x="39" y="82"/>
                      <a:pt x="40" y="99"/>
                    </a:cubicBezTo>
                    <a:cubicBezTo>
                      <a:pt x="40" y="108"/>
                      <a:pt x="41" y="118"/>
                      <a:pt x="41" y="127"/>
                    </a:cubicBezTo>
                    <a:cubicBezTo>
                      <a:pt x="42" y="132"/>
                      <a:pt x="42" y="138"/>
                      <a:pt x="42" y="143"/>
                    </a:cubicBezTo>
                    <a:cubicBezTo>
                      <a:pt x="43" y="148"/>
                      <a:pt x="42" y="154"/>
                      <a:pt x="43" y="159"/>
                    </a:cubicBezTo>
                    <a:cubicBezTo>
                      <a:pt x="44" y="163"/>
                      <a:pt x="49" y="173"/>
                      <a:pt x="41" y="175"/>
                    </a:cubicBezTo>
                    <a:cubicBezTo>
                      <a:pt x="31" y="178"/>
                      <a:pt x="30" y="160"/>
                      <a:pt x="29" y="151"/>
                    </a:cubicBezTo>
                    <a:cubicBezTo>
                      <a:pt x="28" y="139"/>
                      <a:pt x="34" y="84"/>
                      <a:pt x="25" y="78"/>
                    </a:cubicBezTo>
                    <a:cubicBezTo>
                      <a:pt x="21" y="75"/>
                      <a:pt x="17" y="76"/>
                      <a:pt x="12" y="76"/>
                    </a:cubicBezTo>
                    <a:cubicBezTo>
                      <a:pt x="6" y="77"/>
                      <a:pt x="2" y="75"/>
                      <a:pt x="3" y="69"/>
                    </a:cubicBezTo>
                    <a:cubicBezTo>
                      <a:pt x="3" y="63"/>
                      <a:pt x="2" y="57"/>
                      <a:pt x="1" y="51"/>
                    </a:cubicBezTo>
                    <a:cubicBezTo>
                      <a:pt x="1" y="38"/>
                      <a:pt x="0" y="24"/>
                      <a:pt x="2" y="10"/>
                    </a:cubicBezTo>
                    <a:cubicBezTo>
                      <a:pt x="3" y="8"/>
                      <a:pt x="4" y="1"/>
                      <a:pt x="8" y="1"/>
                    </a:cubicBezTo>
                    <a:cubicBezTo>
                      <a:pt x="16" y="0"/>
                      <a:pt x="13" y="16"/>
                      <a:pt x="23" y="1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iś1íďé"/>
              <p:cNvSpPr/>
              <p:nvPr/>
            </p:nvSpPr>
            <p:spPr bwMode="auto">
              <a:xfrm>
                <a:off x="4699001" y="3384550"/>
                <a:ext cx="76200" cy="323850"/>
              </a:xfrm>
              <a:custGeom>
                <a:avLst/>
                <a:gdLst>
                  <a:gd name="T0" fmla="*/ 19 w 23"/>
                  <a:gd name="T1" fmla="*/ 4 h 98"/>
                  <a:gd name="T2" fmla="*/ 19 w 23"/>
                  <a:gd name="T3" fmla="*/ 5 h 98"/>
                  <a:gd name="T4" fmla="*/ 18 w 23"/>
                  <a:gd name="T5" fmla="*/ 12 h 98"/>
                  <a:gd name="T6" fmla="*/ 17 w 23"/>
                  <a:gd name="T7" fmla="*/ 19 h 98"/>
                  <a:gd name="T8" fmla="*/ 21 w 23"/>
                  <a:gd name="T9" fmla="*/ 23 h 98"/>
                  <a:gd name="T10" fmla="*/ 19 w 23"/>
                  <a:gd name="T11" fmla="*/ 31 h 98"/>
                  <a:gd name="T12" fmla="*/ 16 w 23"/>
                  <a:gd name="T13" fmla="*/ 38 h 98"/>
                  <a:gd name="T14" fmla="*/ 16 w 23"/>
                  <a:gd name="T15" fmla="*/ 47 h 98"/>
                  <a:gd name="T16" fmla="*/ 16 w 23"/>
                  <a:gd name="T17" fmla="*/ 70 h 98"/>
                  <a:gd name="T18" fmla="*/ 15 w 23"/>
                  <a:gd name="T19" fmla="*/ 96 h 98"/>
                  <a:gd name="T20" fmla="*/ 5 w 23"/>
                  <a:gd name="T21" fmla="*/ 90 h 98"/>
                  <a:gd name="T22" fmla="*/ 5 w 23"/>
                  <a:gd name="T23" fmla="*/ 73 h 98"/>
                  <a:gd name="T24" fmla="*/ 5 w 23"/>
                  <a:gd name="T25" fmla="*/ 35 h 98"/>
                  <a:gd name="T26" fmla="*/ 3 w 23"/>
                  <a:gd name="T27" fmla="*/ 20 h 98"/>
                  <a:gd name="T28" fmla="*/ 4 w 23"/>
                  <a:gd name="T29" fmla="*/ 16 h 98"/>
                  <a:gd name="T30" fmla="*/ 3 w 23"/>
                  <a:gd name="T31" fmla="*/ 13 h 98"/>
                  <a:gd name="T32" fmla="*/ 2 w 23"/>
                  <a:gd name="T33" fmla="*/ 4 h 98"/>
                  <a:gd name="T34" fmla="*/ 11 w 23"/>
                  <a:gd name="T35" fmla="*/ 0 h 98"/>
                  <a:gd name="T36" fmla="*/ 19 w 23"/>
                  <a:gd name="T37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98">
                    <a:moveTo>
                      <a:pt x="19" y="4"/>
                    </a:moveTo>
                    <a:cubicBezTo>
                      <a:pt x="19" y="4"/>
                      <a:pt x="19" y="5"/>
                      <a:pt x="19" y="5"/>
                    </a:cubicBezTo>
                    <a:cubicBezTo>
                      <a:pt x="19" y="7"/>
                      <a:pt x="19" y="10"/>
                      <a:pt x="18" y="12"/>
                    </a:cubicBezTo>
                    <a:cubicBezTo>
                      <a:pt x="17" y="14"/>
                      <a:pt x="15" y="16"/>
                      <a:pt x="17" y="19"/>
                    </a:cubicBezTo>
                    <a:cubicBezTo>
                      <a:pt x="18" y="21"/>
                      <a:pt x="20" y="21"/>
                      <a:pt x="21" y="23"/>
                    </a:cubicBezTo>
                    <a:cubicBezTo>
                      <a:pt x="21" y="26"/>
                      <a:pt x="21" y="29"/>
                      <a:pt x="19" y="31"/>
                    </a:cubicBezTo>
                    <a:cubicBezTo>
                      <a:pt x="18" y="34"/>
                      <a:pt x="16" y="35"/>
                      <a:pt x="16" y="38"/>
                    </a:cubicBezTo>
                    <a:cubicBezTo>
                      <a:pt x="16" y="41"/>
                      <a:pt x="16" y="44"/>
                      <a:pt x="16" y="47"/>
                    </a:cubicBezTo>
                    <a:cubicBezTo>
                      <a:pt x="16" y="55"/>
                      <a:pt x="16" y="62"/>
                      <a:pt x="16" y="70"/>
                    </a:cubicBezTo>
                    <a:cubicBezTo>
                      <a:pt x="16" y="76"/>
                      <a:pt x="23" y="93"/>
                      <a:pt x="15" y="96"/>
                    </a:cubicBezTo>
                    <a:cubicBezTo>
                      <a:pt x="11" y="98"/>
                      <a:pt x="7" y="94"/>
                      <a:pt x="5" y="90"/>
                    </a:cubicBezTo>
                    <a:cubicBezTo>
                      <a:pt x="4" y="85"/>
                      <a:pt x="5" y="78"/>
                      <a:pt x="5" y="73"/>
                    </a:cubicBezTo>
                    <a:cubicBezTo>
                      <a:pt x="5" y="60"/>
                      <a:pt x="7" y="48"/>
                      <a:pt x="5" y="35"/>
                    </a:cubicBezTo>
                    <a:cubicBezTo>
                      <a:pt x="4" y="30"/>
                      <a:pt x="0" y="25"/>
                      <a:pt x="3" y="20"/>
                    </a:cubicBezTo>
                    <a:cubicBezTo>
                      <a:pt x="3" y="18"/>
                      <a:pt x="4" y="18"/>
                      <a:pt x="4" y="16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1" y="10"/>
                      <a:pt x="0" y="7"/>
                      <a:pt x="2" y="4"/>
                    </a:cubicBezTo>
                    <a:cubicBezTo>
                      <a:pt x="3" y="1"/>
                      <a:pt x="7" y="0"/>
                      <a:pt x="11" y="0"/>
                    </a:cubicBezTo>
                    <a:cubicBezTo>
                      <a:pt x="14" y="0"/>
                      <a:pt x="17" y="1"/>
                      <a:pt x="19" y="4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îşlidé"/>
              <p:cNvSpPr/>
              <p:nvPr/>
            </p:nvSpPr>
            <p:spPr bwMode="auto">
              <a:xfrm>
                <a:off x="4587876" y="3381375"/>
                <a:ext cx="104775" cy="357188"/>
              </a:xfrm>
              <a:custGeom>
                <a:avLst/>
                <a:gdLst>
                  <a:gd name="T0" fmla="*/ 28 w 32"/>
                  <a:gd name="T1" fmla="*/ 36 h 108"/>
                  <a:gd name="T2" fmla="*/ 23 w 32"/>
                  <a:gd name="T3" fmla="*/ 88 h 108"/>
                  <a:gd name="T4" fmla="*/ 9 w 32"/>
                  <a:gd name="T5" fmla="*/ 106 h 108"/>
                  <a:gd name="T6" fmla="*/ 11 w 32"/>
                  <a:gd name="T7" fmla="*/ 87 h 108"/>
                  <a:gd name="T8" fmla="*/ 17 w 32"/>
                  <a:gd name="T9" fmla="*/ 38 h 108"/>
                  <a:gd name="T10" fmla="*/ 13 w 32"/>
                  <a:gd name="T11" fmla="*/ 25 h 108"/>
                  <a:gd name="T12" fmla="*/ 18 w 32"/>
                  <a:gd name="T13" fmla="*/ 19 h 108"/>
                  <a:gd name="T14" fmla="*/ 14 w 32"/>
                  <a:gd name="T15" fmla="*/ 13 h 108"/>
                  <a:gd name="T16" fmla="*/ 15 w 32"/>
                  <a:gd name="T17" fmla="*/ 4 h 108"/>
                  <a:gd name="T18" fmla="*/ 30 w 32"/>
                  <a:gd name="T19" fmla="*/ 9 h 108"/>
                  <a:gd name="T20" fmla="*/ 26 w 32"/>
                  <a:gd name="T21" fmla="*/ 19 h 108"/>
                  <a:gd name="T22" fmla="*/ 32 w 32"/>
                  <a:gd name="T23" fmla="*/ 29 h 108"/>
                  <a:gd name="T24" fmla="*/ 28 w 32"/>
                  <a:gd name="T25" fmla="*/ 3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108">
                    <a:moveTo>
                      <a:pt x="28" y="36"/>
                    </a:moveTo>
                    <a:cubicBezTo>
                      <a:pt x="26" y="53"/>
                      <a:pt x="28" y="73"/>
                      <a:pt x="23" y="88"/>
                    </a:cubicBezTo>
                    <a:cubicBezTo>
                      <a:pt x="21" y="93"/>
                      <a:pt x="14" y="108"/>
                      <a:pt x="9" y="106"/>
                    </a:cubicBezTo>
                    <a:cubicBezTo>
                      <a:pt x="0" y="104"/>
                      <a:pt x="10" y="91"/>
                      <a:pt x="11" y="87"/>
                    </a:cubicBezTo>
                    <a:cubicBezTo>
                      <a:pt x="16" y="74"/>
                      <a:pt x="19" y="54"/>
                      <a:pt x="17" y="38"/>
                    </a:cubicBezTo>
                    <a:cubicBezTo>
                      <a:pt x="13" y="35"/>
                      <a:pt x="12" y="29"/>
                      <a:pt x="13" y="25"/>
                    </a:cubicBezTo>
                    <a:cubicBezTo>
                      <a:pt x="14" y="23"/>
                      <a:pt x="18" y="21"/>
                      <a:pt x="18" y="19"/>
                    </a:cubicBezTo>
                    <a:cubicBezTo>
                      <a:pt x="18" y="17"/>
                      <a:pt x="15" y="15"/>
                      <a:pt x="14" y="13"/>
                    </a:cubicBezTo>
                    <a:cubicBezTo>
                      <a:pt x="11" y="10"/>
                      <a:pt x="12" y="6"/>
                      <a:pt x="15" y="4"/>
                    </a:cubicBezTo>
                    <a:cubicBezTo>
                      <a:pt x="20" y="0"/>
                      <a:pt x="32" y="1"/>
                      <a:pt x="30" y="9"/>
                    </a:cubicBezTo>
                    <a:cubicBezTo>
                      <a:pt x="29" y="13"/>
                      <a:pt x="26" y="15"/>
                      <a:pt x="26" y="19"/>
                    </a:cubicBezTo>
                    <a:cubicBezTo>
                      <a:pt x="27" y="22"/>
                      <a:pt x="32" y="25"/>
                      <a:pt x="32" y="29"/>
                    </a:cubicBezTo>
                    <a:cubicBezTo>
                      <a:pt x="32" y="32"/>
                      <a:pt x="29" y="35"/>
                      <a:pt x="28" y="3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9" name="íSlïḋe"/>
            <p:cNvGrpSpPr/>
            <p:nvPr/>
          </p:nvGrpSpPr>
          <p:grpSpPr>
            <a:xfrm>
              <a:off x="5695951" y="2768600"/>
              <a:ext cx="2865437" cy="827088"/>
              <a:chOff x="5695951" y="2768600"/>
              <a:chExt cx="2865437" cy="827088"/>
            </a:xfrm>
          </p:grpSpPr>
          <p:sp>
            <p:nvSpPr>
              <p:cNvPr id="87" name="iṩ1ïḍè"/>
              <p:cNvSpPr/>
              <p:nvPr/>
            </p:nvSpPr>
            <p:spPr bwMode="auto">
              <a:xfrm>
                <a:off x="5695951" y="2768600"/>
                <a:ext cx="604838" cy="808038"/>
              </a:xfrm>
              <a:custGeom>
                <a:avLst/>
                <a:gdLst>
                  <a:gd name="T0" fmla="*/ 25 w 183"/>
                  <a:gd name="T1" fmla="*/ 207 h 244"/>
                  <a:gd name="T2" fmla="*/ 22 w 183"/>
                  <a:gd name="T3" fmla="*/ 185 h 244"/>
                  <a:gd name="T4" fmla="*/ 146 w 183"/>
                  <a:gd name="T5" fmla="*/ 174 h 244"/>
                  <a:gd name="T6" fmla="*/ 146 w 183"/>
                  <a:gd name="T7" fmla="*/ 175 h 244"/>
                  <a:gd name="T8" fmla="*/ 146 w 183"/>
                  <a:gd name="T9" fmla="*/ 178 h 244"/>
                  <a:gd name="T10" fmla="*/ 146 w 183"/>
                  <a:gd name="T11" fmla="*/ 179 h 244"/>
                  <a:gd name="T12" fmla="*/ 146 w 183"/>
                  <a:gd name="T13" fmla="*/ 182 h 244"/>
                  <a:gd name="T14" fmla="*/ 146 w 183"/>
                  <a:gd name="T15" fmla="*/ 184 h 244"/>
                  <a:gd name="T16" fmla="*/ 146 w 183"/>
                  <a:gd name="T17" fmla="*/ 187 h 244"/>
                  <a:gd name="T18" fmla="*/ 144 w 183"/>
                  <a:gd name="T19" fmla="*/ 215 h 244"/>
                  <a:gd name="T20" fmla="*/ 116 w 183"/>
                  <a:gd name="T21" fmla="*/ 190 h 244"/>
                  <a:gd name="T22" fmla="*/ 119 w 183"/>
                  <a:gd name="T23" fmla="*/ 154 h 244"/>
                  <a:gd name="T24" fmla="*/ 101 w 183"/>
                  <a:gd name="T25" fmla="*/ 144 h 244"/>
                  <a:gd name="T26" fmla="*/ 75 w 183"/>
                  <a:gd name="T27" fmla="*/ 176 h 244"/>
                  <a:gd name="T28" fmla="*/ 103 w 183"/>
                  <a:gd name="T29" fmla="*/ 162 h 244"/>
                  <a:gd name="T30" fmla="*/ 94 w 183"/>
                  <a:gd name="T31" fmla="*/ 193 h 244"/>
                  <a:gd name="T32" fmla="*/ 91 w 183"/>
                  <a:gd name="T33" fmla="*/ 212 h 244"/>
                  <a:gd name="T34" fmla="*/ 128 w 183"/>
                  <a:gd name="T35" fmla="*/ 226 h 244"/>
                  <a:gd name="T36" fmla="*/ 164 w 183"/>
                  <a:gd name="T37" fmla="*/ 125 h 244"/>
                  <a:gd name="T38" fmla="*/ 117 w 183"/>
                  <a:gd name="T39" fmla="*/ 121 h 244"/>
                  <a:gd name="T40" fmla="*/ 134 w 183"/>
                  <a:gd name="T41" fmla="*/ 89 h 244"/>
                  <a:gd name="T42" fmla="*/ 171 w 183"/>
                  <a:gd name="T43" fmla="*/ 58 h 244"/>
                  <a:gd name="T44" fmla="*/ 141 w 183"/>
                  <a:gd name="T45" fmla="*/ 61 h 244"/>
                  <a:gd name="T46" fmla="*/ 141 w 183"/>
                  <a:gd name="T47" fmla="*/ 61 h 244"/>
                  <a:gd name="T48" fmla="*/ 100 w 183"/>
                  <a:gd name="T49" fmla="*/ 2 h 244"/>
                  <a:gd name="T50" fmla="*/ 100 w 183"/>
                  <a:gd name="T51" fmla="*/ 25 h 244"/>
                  <a:gd name="T52" fmla="*/ 100 w 183"/>
                  <a:gd name="T53" fmla="*/ 27 h 244"/>
                  <a:gd name="T54" fmla="*/ 100 w 183"/>
                  <a:gd name="T55" fmla="*/ 28 h 244"/>
                  <a:gd name="T56" fmla="*/ 100 w 183"/>
                  <a:gd name="T57" fmla="*/ 44 h 244"/>
                  <a:gd name="T58" fmla="*/ 100 w 183"/>
                  <a:gd name="T59" fmla="*/ 44 h 244"/>
                  <a:gd name="T60" fmla="*/ 100 w 183"/>
                  <a:gd name="T61" fmla="*/ 44 h 244"/>
                  <a:gd name="T62" fmla="*/ 100 w 183"/>
                  <a:gd name="T63" fmla="*/ 45 h 244"/>
                  <a:gd name="T64" fmla="*/ 100 w 183"/>
                  <a:gd name="T65" fmla="*/ 45 h 244"/>
                  <a:gd name="T66" fmla="*/ 100 w 183"/>
                  <a:gd name="T67" fmla="*/ 48 h 244"/>
                  <a:gd name="T68" fmla="*/ 100 w 183"/>
                  <a:gd name="T69" fmla="*/ 48 h 244"/>
                  <a:gd name="T70" fmla="*/ 100 w 183"/>
                  <a:gd name="T71" fmla="*/ 48 h 244"/>
                  <a:gd name="T72" fmla="*/ 100 w 183"/>
                  <a:gd name="T73" fmla="*/ 49 h 244"/>
                  <a:gd name="T74" fmla="*/ 100 w 183"/>
                  <a:gd name="T75" fmla="*/ 49 h 244"/>
                  <a:gd name="T76" fmla="*/ 100 w 183"/>
                  <a:gd name="T77" fmla="*/ 50 h 244"/>
                  <a:gd name="T78" fmla="*/ 100 w 183"/>
                  <a:gd name="T79" fmla="*/ 50 h 244"/>
                  <a:gd name="T80" fmla="*/ 100 w 183"/>
                  <a:gd name="T81" fmla="*/ 51 h 244"/>
                  <a:gd name="T82" fmla="*/ 100 w 183"/>
                  <a:gd name="T83" fmla="*/ 51 h 244"/>
                  <a:gd name="T84" fmla="*/ 100 w 183"/>
                  <a:gd name="T85" fmla="*/ 51 h 244"/>
                  <a:gd name="T86" fmla="*/ 100 w 183"/>
                  <a:gd name="T87" fmla="*/ 52 h 244"/>
                  <a:gd name="T88" fmla="*/ 100 w 183"/>
                  <a:gd name="T89" fmla="*/ 52 h 244"/>
                  <a:gd name="T90" fmla="*/ 91 w 183"/>
                  <a:gd name="T91" fmla="*/ 92 h 244"/>
                  <a:gd name="T92" fmla="*/ 29 w 183"/>
                  <a:gd name="T93" fmla="*/ 113 h 244"/>
                  <a:gd name="T94" fmla="*/ 63 w 183"/>
                  <a:gd name="T95" fmla="*/ 142 h 244"/>
                  <a:gd name="T96" fmla="*/ 68 w 183"/>
                  <a:gd name="T97" fmla="*/ 156 h 244"/>
                  <a:gd name="T98" fmla="*/ 149 w 183"/>
                  <a:gd name="T99" fmla="*/ 126 h 244"/>
                  <a:gd name="T100" fmla="*/ 149 w 183"/>
                  <a:gd name="T101" fmla="*/ 127 h 244"/>
                  <a:gd name="T102" fmla="*/ 149 w 183"/>
                  <a:gd name="T103" fmla="*/ 128 h 244"/>
                  <a:gd name="T104" fmla="*/ 148 w 183"/>
                  <a:gd name="T105" fmla="*/ 129 h 244"/>
                  <a:gd name="T106" fmla="*/ 148 w 183"/>
                  <a:gd name="T107" fmla="*/ 139 h 244"/>
                  <a:gd name="T108" fmla="*/ 148 w 183"/>
                  <a:gd name="T109" fmla="*/ 14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3" h="244">
                    <a:moveTo>
                      <a:pt x="35" y="169"/>
                    </a:moveTo>
                    <a:cubicBezTo>
                      <a:pt x="38" y="170"/>
                      <a:pt x="33" y="181"/>
                      <a:pt x="31" y="185"/>
                    </a:cubicBezTo>
                    <a:cubicBezTo>
                      <a:pt x="30" y="186"/>
                      <a:pt x="29" y="190"/>
                      <a:pt x="28" y="190"/>
                    </a:cubicBezTo>
                    <a:cubicBezTo>
                      <a:pt x="27" y="192"/>
                      <a:pt x="27" y="194"/>
                      <a:pt x="26" y="196"/>
                    </a:cubicBezTo>
                    <a:cubicBezTo>
                      <a:pt x="25" y="199"/>
                      <a:pt x="25" y="203"/>
                      <a:pt x="25" y="207"/>
                    </a:cubicBezTo>
                    <a:cubicBezTo>
                      <a:pt x="26" y="215"/>
                      <a:pt x="29" y="222"/>
                      <a:pt x="28" y="230"/>
                    </a:cubicBezTo>
                    <a:cubicBezTo>
                      <a:pt x="26" y="231"/>
                      <a:pt x="24" y="234"/>
                      <a:pt x="21" y="234"/>
                    </a:cubicBezTo>
                    <a:cubicBezTo>
                      <a:pt x="13" y="227"/>
                      <a:pt x="0" y="211"/>
                      <a:pt x="17" y="206"/>
                    </a:cubicBezTo>
                    <a:cubicBezTo>
                      <a:pt x="18" y="205"/>
                      <a:pt x="19" y="197"/>
                      <a:pt x="19" y="196"/>
                    </a:cubicBezTo>
                    <a:cubicBezTo>
                      <a:pt x="20" y="193"/>
                      <a:pt x="21" y="189"/>
                      <a:pt x="22" y="185"/>
                    </a:cubicBezTo>
                    <a:cubicBezTo>
                      <a:pt x="24" y="181"/>
                      <a:pt x="26" y="177"/>
                      <a:pt x="29" y="174"/>
                    </a:cubicBezTo>
                    <a:cubicBezTo>
                      <a:pt x="30" y="172"/>
                      <a:pt x="33" y="170"/>
                      <a:pt x="35" y="169"/>
                    </a:cubicBezTo>
                    <a:close/>
                    <a:moveTo>
                      <a:pt x="146" y="173"/>
                    </a:move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6"/>
                      <a:pt x="146" y="186"/>
                      <a:pt x="146" y="186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8"/>
                      <a:pt x="146" y="188"/>
                      <a:pt x="146" y="188"/>
                    </a:cubicBezTo>
                    <a:cubicBezTo>
                      <a:pt x="146" y="189"/>
                      <a:pt x="146" y="189"/>
                      <a:pt x="146" y="189"/>
                    </a:cubicBezTo>
                    <a:cubicBezTo>
                      <a:pt x="146" y="190"/>
                      <a:pt x="146" y="190"/>
                      <a:pt x="146" y="190"/>
                    </a:cubicBezTo>
                    <a:cubicBezTo>
                      <a:pt x="147" y="197"/>
                      <a:pt x="142" y="207"/>
                      <a:pt x="144" y="215"/>
                    </a:cubicBezTo>
                    <a:cubicBezTo>
                      <a:pt x="146" y="224"/>
                      <a:pt x="132" y="218"/>
                      <a:pt x="125" y="216"/>
                    </a:cubicBezTo>
                    <a:cubicBezTo>
                      <a:pt x="120" y="213"/>
                      <a:pt x="118" y="214"/>
                      <a:pt x="116" y="206"/>
                    </a:cubicBezTo>
                    <a:cubicBezTo>
                      <a:pt x="115" y="203"/>
                      <a:pt x="116" y="200"/>
                      <a:pt x="116" y="198"/>
                    </a:cubicBezTo>
                    <a:cubicBezTo>
                      <a:pt x="117" y="196"/>
                      <a:pt x="118" y="193"/>
                      <a:pt x="118" y="191"/>
                    </a:cubicBezTo>
                    <a:cubicBezTo>
                      <a:pt x="117" y="189"/>
                      <a:pt x="117" y="190"/>
                      <a:pt x="116" y="190"/>
                    </a:cubicBezTo>
                    <a:cubicBezTo>
                      <a:pt x="114" y="189"/>
                      <a:pt x="111" y="190"/>
                      <a:pt x="111" y="187"/>
                    </a:cubicBezTo>
                    <a:cubicBezTo>
                      <a:pt x="112" y="185"/>
                      <a:pt x="115" y="184"/>
                      <a:pt x="115" y="181"/>
                    </a:cubicBezTo>
                    <a:cubicBezTo>
                      <a:pt x="116" y="179"/>
                      <a:pt x="116" y="175"/>
                      <a:pt x="115" y="173"/>
                    </a:cubicBezTo>
                    <a:cubicBezTo>
                      <a:pt x="112" y="170"/>
                      <a:pt x="107" y="173"/>
                      <a:pt x="103" y="172"/>
                    </a:cubicBezTo>
                    <a:cubicBezTo>
                      <a:pt x="107" y="165"/>
                      <a:pt x="113" y="160"/>
                      <a:pt x="119" y="154"/>
                    </a:cubicBezTo>
                    <a:cubicBezTo>
                      <a:pt x="121" y="153"/>
                      <a:pt x="123" y="150"/>
                      <a:pt x="124" y="148"/>
                    </a:cubicBezTo>
                    <a:cubicBezTo>
                      <a:pt x="126" y="146"/>
                      <a:pt x="129" y="145"/>
                      <a:pt x="130" y="143"/>
                    </a:cubicBezTo>
                    <a:cubicBezTo>
                      <a:pt x="134" y="137"/>
                      <a:pt x="126" y="132"/>
                      <a:pt x="120" y="134"/>
                    </a:cubicBezTo>
                    <a:cubicBezTo>
                      <a:pt x="117" y="135"/>
                      <a:pt x="114" y="138"/>
                      <a:pt x="111" y="139"/>
                    </a:cubicBezTo>
                    <a:cubicBezTo>
                      <a:pt x="106" y="140"/>
                      <a:pt x="104" y="141"/>
                      <a:pt x="101" y="144"/>
                    </a:cubicBezTo>
                    <a:cubicBezTo>
                      <a:pt x="98" y="148"/>
                      <a:pt x="94" y="151"/>
                      <a:pt x="90" y="153"/>
                    </a:cubicBezTo>
                    <a:cubicBezTo>
                      <a:pt x="86" y="156"/>
                      <a:pt x="82" y="160"/>
                      <a:pt x="76" y="162"/>
                    </a:cubicBezTo>
                    <a:cubicBezTo>
                      <a:pt x="75" y="162"/>
                      <a:pt x="59" y="163"/>
                      <a:pt x="59" y="163"/>
                    </a:cubicBezTo>
                    <a:cubicBezTo>
                      <a:pt x="57" y="169"/>
                      <a:pt x="59" y="169"/>
                      <a:pt x="64" y="172"/>
                    </a:cubicBezTo>
                    <a:cubicBezTo>
                      <a:pt x="67" y="174"/>
                      <a:pt x="71" y="176"/>
                      <a:pt x="75" y="176"/>
                    </a:cubicBezTo>
                    <a:cubicBezTo>
                      <a:pt x="80" y="176"/>
                      <a:pt x="81" y="173"/>
                      <a:pt x="84" y="170"/>
                    </a:cubicBezTo>
                    <a:cubicBezTo>
                      <a:pt x="86" y="167"/>
                      <a:pt x="89" y="164"/>
                      <a:pt x="92" y="161"/>
                    </a:cubicBezTo>
                    <a:cubicBezTo>
                      <a:pt x="94" y="158"/>
                      <a:pt x="96" y="154"/>
                      <a:pt x="99" y="152"/>
                    </a:cubicBezTo>
                    <a:cubicBezTo>
                      <a:pt x="108" y="145"/>
                      <a:pt x="109" y="147"/>
                      <a:pt x="109" y="148"/>
                    </a:cubicBezTo>
                    <a:cubicBezTo>
                      <a:pt x="110" y="153"/>
                      <a:pt x="106" y="158"/>
                      <a:pt x="103" y="162"/>
                    </a:cubicBezTo>
                    <a:cubicBezTo>
                      <a:pt x="101" y="164"/>
                      <a:pt x="100" y="166"/>
                      <a:pt x="99" y="169"/>
                    </a:cubicBezTo>
                    <a:cubicBezTo>
                      <a:pt x="98" y="170"/>
                      <a:pt x="96" y="176"/>
                      <a:pt x="96" y="176"/>
                    </a:cubicBezTo>
                    <a:cubicBezTo>
                      <a:pt x="92" y="177"/>
                      <a:pt x="86" y="181"/>
                      <a:pt x="84" y="184"/>
                    </a:cubicBezTo>
                    <a:cubicBezTo>
                      <a:pt x="82" y="188"/>
                      <a:pt x="86" y="189"/>
                      <a:pt x="89" y="190"/>
                    </a:cubicBezTo>
                    <a:cubicBezTo>
                      <a:pt x="91" y="191"/>
                      <a:pt x="93" y="191"/>
                      <a:pt x="94" y="193"/>
                    </a:cubicBezTo>
                    <a:cubicBezTo>
                      <a:pt x="95" y="193"/>
                      <a:pt x="97" y="197"/>
                      <a:pt x="96" y="197"/>
                    </a:cubicBezTo>
                    <a:cubicBezTo>
                      <a:pt x="92" y="197"/>
                      <a:pt x="89" y="199"/>
                      <a:pt x="85" y="201"/>
                    </a:cubicBezTo>
                    <a:cubicBezTo>
                      <a:pt x="83" y="202"/>
                      <a:pt x="80" y="203"/>
                      <a:pt x="81" y="206"/>
                    </a:cubicBezTo>
                    <a:cubicBezTo>
                      <a:pt x="82" y="207"/>
                      <a:pt x="82" y="209"/>
                      <a:pt x="82" y="209"/>
                    </a:cubicBezTo>
                    <a:cubicBezTo>
                      <a:pt x="83" y="211"/>
                      <a:pt x="91" y="211"/>
                      <a:pt x="91" y="212"/>
                    </a:cubicBezTo>
                    <a:cubicBezTo>
                      <a:pt x="90" y="215"/>
                      <a:pt x="91" y="219"/>
                      <a:pt x="95" y="220"/>
                    </a:cubicBezTo>
                    <a:cubicBezTo>
                      <a:pt x="98" y="221"/>
                      <a:pt x="109" y="222"/>
                      <a:pt x="112" y="220"/>
                    </a:cubicBezTo>
                    <a:cubicBezTo>
                      <a:pt x="113" y="219"/>
                      <a:pt x="112" y="217"/>
                      <a:pt x="114" y="217"/>
                    </a:cubicBezTo>
                    <a:cubicBezTo>
                      <a:pt x="116" y="216"/>
                      <a:pt x="117" y="218"/>
                      <a:pt x="118" y="219"/>
                    </a:cubicBezTo>
                    <a:cubicBezTo>
                      <a:pt x="122" y="221"/>
                      <a:pt x="125" y="224"/>
                      <a:pt x="128" y="226"/>
                    </a:cubicBezTo>
                    <a:cubicBezTo>
                      <a:pt x="132" y="230"/>
                      <a:pt x="148" y="244"/>
                      <a:pt x="154" y="239"/>
                    </a:cubicBezTo>
                    <a:cubicBezTo>
                      <a:pt x="156" y="237"/>
                      <a:pt x="155" y="231"/>
                      <a:pt x="155" y="228"/>
                    </a:cubicBezTo>
                    <a:cubicBezTo>
                      <a:pt x="156" y="226"/>
                      <a:pt x="156" y="223"/>
                      <a:pt x="156" y="220"/>
                    </a:cubicBezTo>
                    <a:cubicBezTo>
                      <a:pt x="158" y="201"/>
                      <a:pt x="160" y="182"/>
                      <a:pt x="161" y="163"/>
                    </a:cubicBezTo>
                    <a:cubicBezTo>
                      <a:pt x="162" y="151"/>
                      <a:pt x="164" y="138"/>
                      <a:pt x="164" y="125"/>
                    </a:cubicBezTo>
                    <a:cubicBezTo>
                      <a:pt x="164" y="122"/>
                      <a:pt x="166" y="117"/>
                      <a:pt x="165" y="113"/>
                    </a:cubicBezTo>
                    <a:cubicBezTo>
                      <a:pt x="164" y="110"/>
                      <a:pt x="162" y="110"/>
                      <a:pt x="160" y="108"/>
                    </a:cubicBezTo>
                    <a:cubicBezTo>
                      <a:pt x="158" y="106"/>
                      <a:pt x="159" y="106"/>
                      <a:pt x="156" y="107"/>
                    </a:cubicBezTo>
                    <a:cubicBezTo>
                      <a:pt x="152" y="107"/>
                      <a:pt x="149" y="109"/>
                      <a:pt x="146" y="110"/>
                    </a:cubicBezTo>
                    <a:cubicBezTo>
                      <a:pt x="136" y="113"/>
                      <a:pt x="126" y="117"/>
                      <a:pt x="117" y="121"/>
                    </a:cubicBezTo>
                    <a:cubicBezTo>
                      <a:pt x="111" y="123"/>
                      <a:pt x="103" y="127"/>
                      <a:pt x="97" y="127"/>
                    </a:cubicBezTo>
                    <a:cubicBezTo>
                      <a:pt x="98" y="121"/>
                      <a:pt x="102" y="116"/>
                      <a:pt x="104" y="111"/>
                    </a:cubicBezTo>
                    <a:cubicBezTo>
                      <a:pt x="107" y="106"/>
                      <a:pt x="109" y="101"/>
                      <a:pt x="113" y="96"/>
                    </a:cubicBezTo>
                    <a:cubicBezTo>
                      <a:pt x="114" y="94"/>
                      <a:pt x="122" y="93"/>
                      <a:pt x="124" y="92"/>
                    </a:cubicBezTo>
                    <a:cubicBezTo>
                      <a:pt x="127" y="91"/>
                      <a:pt x="131" y="90"/>
                      <a:pt x="134" y="89"/>
                    </a:cubicBezTo>
                    <a:cubicBezTo>
                      <a:pt x="141" y="86"/>
                      <a:pt x="148" y="83"/>
                      <a:pt x="154" y="81"/>
                    </a:cubicBezTo>
                    <a:cubicBezTo>
                      <a:pt x="161" y="78"/>
                      <a:pt x="168" y="76"/>
                      <a:pt x="174" y="73"/>
                    </a:cubicBezTo>
                    <a:cubicBezTo>
                      <a:pt x="178" y="72"/>
                      <a:pt x="183" y="68"/>
                      <a:pt x="180" y="63"/>
                    </a:cubicBezTo>
                    <a:cubicBezTo>
                      <a:pt x="179" y="62"/>
                      <a:pt x="176" y="62"/>
                      <a:pt x="175" y="61"/>
                    </a:cubicBezTo>
                    <a:cubicBezTo>
                      <a:pt x="173" y="60"/>
                      <a:pt x="173" y="59"/>
                      <a:pt x="171" y="58"/>
                    </a:cubicBezTo>
                    <a:cubicBezTo>
                      <a:pt x="169" y="57"/>
                      <a:pt x="166" y="58"/>
                      <a:pt x="164" y="58"/>
                    </a:cubicBezTo>
                    <a:cubicBezTo>
                      <a:pt x="161" y="58"/>
                      <a:pt x="157" y="58"/>
                      <a:pt x="154" y="58"/>
                    </a:cubicBezTo>
                    <a:cubicBezTo>
                      <a:pt x="149" y="58"/>
                      <a:pt x="144" y="57"/>
                      <a:pt x="139" y="57"/>
                    </a:cubicBezTo>
                    <a:cubicBezTo>
                      <a:pt x="139" y="57"/>
                      <a:pt x="139" y="57"/>
                      <a:pt x="139" y="57"/>
                    </a:cubicBezTo>
                    <a:cubicBezTo>
                      <a:pt x="139" y="58"/>
                      <a:pt x="140" y="60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3" y="62"/>
                      <a:pt x="145" y="63"/>
                      <a:pt x="146" y="64"/>
                    </a:cubicBezTo>
                    <a:cubicBezTo>
                      <a:pt x="147" y="64"/>
                      <a:pt x="157" y="70"/>
                      <a:pt x="154" y="71"/>
                    </a:cubicBezTo>
                    <a:cubicBezTo>
                      <a:pt x="143" y="75"/>
                      <a:pt x="132" y="84"/>
                      <a:pt x="119" y="83"/>
                    </a:cubicBezTo>
                    <a:cubicBezTo>
                      <a:pt x="123" y="73"/>
                      <a:pt x="137" y="37"/>
                      <a:pt x="129" y="24"/>
                    </a:cubicBezTo>
                    <a:cubicBezTo>
                      <a:pt x="128" y="23"/>
                      <a:pt x="106" y="0"/>
                      <a:pt x="100" y="2"/>
                    </a:cubicBezTo>
                    <a:cubicBezTo>
                      <a:pt x="100" y="9"/>
                      <a:pt x="100" y="16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6"/>
                      <a:pt x="100" y="47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99" y="55"/>
                      <a:pt x="98" y="57"/>
                      <a:pt x="97" y="60"/>
                    </a:cubicBezTo>
                    <a:cubicBezTo>
                      <a:pt x="95" y="67"/>
                      <a:pt x="94" y="74"/>
                      <a:pt x="93" y="81"/>
                    </a:cubicBezTo>
                    <a:cubicBezTo>
                      <a:pt x="92" y="84"/>
                      <a:pt x="93" y="89"/>
                      <a:pt x="91" y="92"/>
                    </a:cubicBezTo>
                    <a:cubicBezTo>
                      <a:pt x="90" y="94"/>
                      <a:pt x="86" y="95"/>
                      <a:pt x="84" y="96"/>
                    </a:cubicBezTo>
                    <a:cubicBezTo>
                      <a:pt x="75" y="100"/>
                      <a:pt x="67" y="105"/>
                      <a:pt x="58" y="109"/>
                    </a:cubicBezTo>
                    <a:cubicBezTo>
                      <a:pt x="51" y="112"/>
                      <a:pt x="43" y="116"/>
                      <a:pt x="35" y="118"/>
                    </a:cubicBezTo>
                    <a:cubicBezTo>
                      <a:pt x="34" y="118"/>
                      <a:pt x="31" y="120"/>
                      <a:pt x="30" y="119"/>
                    </a:cubicBezTo>
                    <a:cubicBezTo>
                      <a:pt x="28" y="118"/>
                      <a:pt x="29" y="114"/>
                      <a:pt x="29" y="113"/>
                    </a:cubicBezTo>
                    <a:cubicBezTo>
                      <a:pt x="24" y="116"/>
                      <a:pt x="16" y="126"/>
                      <a:pt x="23" y="129"/>
                    </a:cubicBezTo>
                    <a:cubicBezTo>
                      <a:pt x="29" y="131"/>
                      <a:pt x="32" y="129"/>
                      <a:pt x="36" y="127"/>
                    </a:cubicBezTo>
                    <a:cubicBezTo>
                      <a:pt x="39" y="125"/>
                      <a:pt x="73" y="110"/>
                      <a:pt x="86" y="106"/>
                    </a:cubicBezTo>
                    <a:cubicBezTo>
                      <a:pt x="85" y="119"/>
                      <a:pt x="82" y="128"/>
                      <a:pt x="76" y="136"/>
                    </a:cubicBezTo>
                    <a:cubicBezTo>
                      <a:pt x="75" y="139"/>
                      <a:pt x="66" y="141"/>
                      <a:pt x="63" y="142"/>
                    </a:cubicBezTo>
                    <a:cubicBezTo>
                      <a:pt x="59" y="144"/>
                      <a:pt x="54" y="146"/>
                      <a:pt x="50" y="148"/>
                    </a:cubicBezTo>
                    <a:cubicBezTo>
                      <a:pt x="44" y="151"/>
                      <a:pt x="30" y="158"/>
                      <a:pt x="31" y="166"/>
                    </a:cubicBezTo>
                    <a:cubicBezTo>
                      <a:pt x="36" y="166"/>
                      <a:pt x="39" y="166"/>
                      <a:pt x="43" y="164"/>
                    </a:cubicBezTo>
                    <a:cubicBezTo>
                      <a:pt x="47" y="163"/>
                      <a:pt x="51" y="163"/>
                      <a:pt x="55" y="161"/>
                    </a:cubicBezTo>
                    <a:cubicBezTo>
                      <a:pt x="59" y="160"/>
                      <a:pt x="64" y="158"/>
                      <a:pt x="68" y="156"/>
                    </a:cubicBezTo>
                    <a:cubicBezTo>
                      <a:pt x="90" y="145"/>
                      <a:pt x="110" y="133"/>
                      <a:pt x="132" y="122"/>
                    </a:cubicBezTo>
                    <a:cubicBezTo>
                      <a:pt x="135" y="120"/>
                      <a:pt x="143" y="115"/>
                      <a:pt x="148" y="117"/>
                    </a:cubicBezTo>
                    <a:cubicBezTo>
                      <a:pt x="151" y="119"/>
                      <a:pt x="149" y="123"/>
                      <a:pt x="149" y="125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8" y="128"/>
                      <a:pt x="148" y="128"/>
                      <a:pt x="148" y="128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32"/>
                      <a:pt x="148" y="135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8" y="140"/>
                      <a:pt x="148" y="140"/>
                      <a:pt x="148" y="140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53"/>
                      <a:pt x="147" y="163"/>
                      <a:pt x="146" y="17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š1íḓe"/>
              <p:cNvSpPr/>
              <p:nvPr/>
            </p:nvSpPr>
            <p:spPr bwMode="auto">
              <a:xfrm>
                <a:off x="6534151" y="2994025"/>
                <a:ext cx="436563" cy="519113"/>
              </a:xfrm>
              <a:custGeom>
                <a:avLst/>
                <a:gdLst>
                  <a:gd name="T0" fmla="*/ 18 w 132"/>
                  <a:gd name="T1" fmla="*/ 111 h 157"/>
                  <a:gd name="T2" fmla="*/ 4 w 132"/>
                  <a:gd name="T3" fmla="*/ 111 h 157"/>
                  <a:gd name="T4" fmla="*/ 63 w 132"/>
                  <a:gd name="T5" fmla="*/ 116 h 157"/>
                  <a:gd name="T6" fmla="*/ 61 w 132"/>
                  <a:gd name="T7" fmla="*/ 120 h 157"/>
                  <a:gd name="T8" fmla="*/ 67 w 132"/>
                  <a:gd name="T9" fmla="*/ 115 h 157"/>
                  <a:gd name="T10" fmla="*/ 128 w 132"/>
                  <a:gd name="T11" fmla="*/ 128 h 157"/>
                  <a:gd name="T12" fmla="*/ 125 w 132"/>
                  <a:gd name="T13" fmla="*/ 112 h 157"/>
                  <a:gd name="T14" fmla="*/ 125 w 132"/>
                  <a:gd name="T15" fmla="*/ 111 h 157"/>
                  <a:gd name="T16" fmla="*/ 129 w 132"/>
                  <a:gd name="T17" fmla="*/ 18 h 157"/>
                  <a:gd name="T18" fmla="*/ 126 w 132"/>
                  <a:gd name="T19" fmla="*/ 1 h 157"/>
                  <a:gd name="T20" fmla="*/ 126 w 132"/>
                  <a:gd name="T21" fmla="*/ 1 h 157"/>
                  <a:gd name="T22" fmla="*/ 126 w 132"/>
                  <a:gd name="T23" fmla="*/ 1 h 157"/>
                  <a:gd name="T24" fmla="*/ 126 w 132"/>
                  <a:gd name="T25" fmla="*/ 1 h 157"/>
                  <a:gd name="T26" fmla="*/ 126 w 132"/>
                  <a:gd name="T27" fmla="*/ 1 h 157"/>
                  <a:gd name="T28" fmla="*/ 126 w 132"/>
                  <a:gd name="T29" fmla="*/ 1 h 157"/>
                  <a:gd name="T30" fmla="*/ 101 w 132"/>
                  <a:gd name="T31" fmla="*/ 39 h 157"/>
                  <a:gd name="T32" fmla="*/ 74 w 132"/>
                  <a:gd name="T33" fmla="*/ 25 h 157"/>
                  <a:gd name="T34" fmla="*/ 59 w 132"/>
                  <a:gd name="T35" fmla="*/ 27 h 157"/>
                  <a:gd name="T36" fmla="*/ 17 w 132"/>
                  <a:gd name="T37" fmla="*/ 55 h 157"/>
                  <a:gd name="T38" fmla="*/ 64 w 132"/>
                  <a:gd name="T39" fmla="*/ 37 h 157"/>
                  <a:gd name="T40" fmla="*/ 35 w 132"/>
                  <a:gd name="T41" fmla="*/ 75 h 157"/>
                  <a:gd name="T42" fmla="*/ 55 w 132"/>
                  <a:gd name="T43" fmla="*/ 79 h 157"/>
                  <a:gd name="T44" fmla="*/ 53 w 132"/>
                  <a:gd name="T45" fmla="*/ 88 h 157"/>
                  <a:gd name="T46" fmla="*/ 54 w 132"/>
                  <a:gd name="T47" fmla="*/ 88 h 157"/>
                  <a:gd name="T48" fmla="*/ 54 w 132"/>
                  <a:gd name="T49" fmla="*/ 88 h 157"/>
                  <a:gd name="T50" fmla="*/ 54 w 132"/>
                  <a:gd name="T51" fmla="*/ 88 h 157"/>
                  <a:gd name="T52" fmla="*/ 55 w 132"/>
                  <a:gd name="T53" fmla="*/ 88 h 157"/>
                  <a:gd name="T54" fmla="*/ 55 w 132"/>
                  <a:gd name="T55" fmla="*/ 88 h 157"/>
                  <a:gd name="T56" fmla="*/ 72 w 132"/>
                  <a:gd name="T57" fmla="*/ 63 h 157"/>
                  <a:gd name="T58" fmla="*/ 92 w 132"/>
                  <a:gd name="T59" fmla="*/ 61 h 157"/>
                  <a:gd name="T60" fmla="*/ 106 w 132"/>
                  <a:gd name="T61" fmla="*/ 38 h 157"/>
                  <a:gd name="T62" fmla="*/ 113 w 132"/>
                  <a:gd name="T63" fmla="*/ 110 h 157"/>
                  <a:gd name="T64" fmla="*/ 87 w 132"/>
                  <a:gd name="T65" fmla="*/ 139 h 157"/>
                  <a:gd name="T66" fmla="*/ 79 w 132"/>
                  <a:gd name="T67" fmla="*/ 96 h 157"/>
                  <a:gd name="T68" fmla="*/ 57 w 132"/>
                  <a:gd name="T69" fmla="*/ 93 h 157"/>
                  <a:gd name="T70" fmla="*/ 50 w 132"/>
                  <a:gd name="T71" fmla="*/ 113 h 157"/>
                  <a:gd name="T72" fmla="*/ 48 w 132"/>
                  <a:gd name="T73" fmla="*/ 125 h 157"/>
                  <a:gd name="T74" fmla="*/ 116 w 132"/>
                  <a:gd name="T75" fmla="*/ 156 h 157"/>
                  <a:gd name="T76" fmla="*/ 127 w 132"/>
                  <a:gd name="T77" fmla="*/ 138 h 157"/>
                  <a:gd name="T78" fmla="*/ 127 w 132"/>
                  <a:gd name="T79" fmla="*/ 138 h 157"/>
                  <a:gd name="T80" fmla="*/ 127 w 132"/>
                  <a:gd name="T81" fmla="*/ 138 h 157"/>
                  <a:gd name="T82" fmla="*/ 71 w 132"/>
                  <a:gd name="T83" fmla="*/ 9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2" h="157">
                    <a:moveTo>
                      <a:pt x="11" y="86"/>
                    </a:moveTo>
                    <a:cubicBezTo>
                      <a:pt x="17" y="85"/>
                      <a:pt x="16" y="94"/>
                      <a:pt x="16" y="97"/>
                    </a:cubicBezTo>
                    <a:cubicBezTo>
                      <a:pt x="17" y="102"/>
                      <a:pt x="17" y="106"/>
                      <a:pt x="18" y="111"/>
                    </a:cubicBezTo>
                    <a:cubicBezTo>
                      <a:pt x="19" y="117"/>
                      <a:pt x="22" y="124"/>
                      <a:pt x="22" y="130"/>
                    </a:cubicBezTo>
                    <a:cubicBezTo>
                      <a:pt x="23" y="137"/>
                      <a:pt x="1" y="142"/>
                      <a:pt x="1" y="140"/>
                    </a:cubicBezTo>
                    <a:cubicBezTo>
                      <a:pt x="0" y="131"/>
                      <a:pt x="2" y="120"/>
                      <a:pt x="4" y="111"/>
                    </a:cubicBezTo>
                    <a:cubicBezTo>
                      <a:pt x="5" y="106"/>
                      <a:pt x="6" y="102"/>
                      <a:pt x="7" y="97"/>
                    </a:cubicBezTo>
                    <a:cubicBezTo>
                      <a:pt x="7" y="96"/>
                      <a:pt x="10" y="86"/>
                      <a:pt x="11" y="86"/>
                    </a:cubicBezTo>
                    <a:close/>
                    <a:moveTo>
                      <a:pt x="63" y="116"/>
                    </a:move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1" y="119"/>
                      <a:pt x="61" y="120"/>
                    </a:cubicBezTo>
                    <a:cubicBezTo>
                      <a:pt x="61" y="123"/>
                      <a:pt x="59" y="126"/>
                      <a:pt x="59" y="128"/>
                    </a:cubicBezTo>
                    <a:cubicBezTo>
                      <a:pt x="60" y="132"/>
                      <a:pt x="65" y="132"/>
                      <a:pt x="68" y="133"/>
                    </a:cubicBezTo>
                    <a:cubicBezTo>
                      <a:pt x="69" y="128"/>
                      <a:pt x="72" y="119"/>
                      <a:pt x="67" y="115"/>
                    </a:cubicBezTo>
                    <a:cubicBezTo>
                      <a:pt x="67" y="117"/>
                      <a:pt x="64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lose/>
                    <a:moveTo>
                      <a:pt x="128" y="128"/>
                    </a:moveTo>
                    <a:cubicBezTo>
                      <a:pt x="128" y="123"/>
                      <a:pt x="128" y="117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2" y="76"/>
                      <a:pt x="132" y="47"/>
                      <a:pt x="129" y="18"/>
                    </a:cubicBezTo>
                    <a:cubicBezTo>
                      <a:pt x="129" y="14"/>
                      <a:pt x="131" y="3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4" y="0"/>
                      <a:pt x="120" y="1"/>
                      <a:pt x="118" y="1"/>
                    </a:cubicBezTo>
                    <a:cubicBezTo>
                      <a:pt x="115" y="1"/>
                      <a:pt x="113" y="2"/>
                      <a:pt x="110" y="2"/>
                    </a:cubicBezTo>
                    <a:cubicBezTo>
                      <a:pt x="106" y="13"/>
                      <a:pt x="102" y="25"/>
                      <a:pt x="101" y="39"/>
                    </a:cubicBezTo>
                    <a:cubicBezTo>
                      <a:pt x="92" y="46"/>
                      <a:pt x="91" y="62"/>
                      <a:pt x="69" y="57"/>
                    </a:cubicBezTo>
                    <a:cubicBezTo>
                      <a:pt x="68" y="49"/>
                      <a:pt x="72" y="43"/>
                      <a:pt x="75" y="35"/>
                    </a:cubicBezTo>
                    <a:cubicBezTo>
                      <a:pt x="76" y="32"/>
                      <a:pt x="78" y="28"/>
                      <a:pt x="74" y="25"/>
                    </a:cubicBezTo>
                    <a:cubicBezTo>
                      <a:pt x="72" y="24"/>
                      <a:pt x="68" y="25"/>
                      <a:pt x="65" y="25"/>
                    </a:cubicBezTo>
                    <a:cubicBezTo>
                      <a:pt x="64" y="25"/>
                      <a:pt x="61" y="24"/>
                      <a:pt x="60" y="25"/>
                    </a:cubicBezTo>
                    <a:cubicBezTo>
                      <a:pt x="59" y="26"/>
                      <a:pt x="60" y="27"/>
                      <a:pt x="59" y="27"/>
                    </a:cubicBezTo>
                    <a:cubicBezTo>
                      <a:pt x="50" y="31"/>
                      <a:pt x="42" y="34"/>
                      <a:pt x="34" y="38"/>
                    </a:cubicBezTo>
                    <a:cubicBezTo>
                      <a:pt x="27" y="41"/>
                      <a:pt x="17" y="46"/>
                      <a:pt x="13" y="52"/>
                    </a:cubicBezTo>
                    <a:cubicBezTo>
                      <a:pt x="15" y="53"/>
                      <a:pt x="16" y="54"/>
                      <a:pt x="17" y="55"/>
                    </a:cubicBezTo>
                    <a:cubicBezTo>
                      <a:pt x="25" y="57"/>
                      <a:pt x="35" y="53"/>
                      <a:pt x="42" y="49"/>
                    </a:cubicBezTo>
                    <a:cubicBezTo>
                      <a:pt x="46" y="47"/>
                      <a:pt x="49" y="45"/>
                      <a:pt x="53" y="42"/>
                    </a:cubicBezTo>
                    <a:cubicBezTo>
                      <a:pt x="54" y="42"/>
                      <a:pt x="64" y="36"/>
                      <a:pt x="64" y="37"/>
                    </a:cubicBezTo>
                    <a:cubicBezTo>
                      <a:pt x="65" y="41"/>
                      <a:pt x="63" y="46"/>
                      <a:pt x="62" y="50"/>
                    </a:cubicBezTo>
                    <a:cubicBezTo>
                      <a:pt x="61" y="51"/>
                      <a:pt x="60" y="62"/>
                      <a:pt x="60" y="63"/>
                    </a:cubicBezTo>
                    <a:cubicBezTo>
                      <a:pt x="55" y="65"/>
                      <a:pt x="32" y="67"/>
                      <a:pt x="35" y="75"/>
                    </a:cubicBezTo>
                    <a:cubicBezTo>
                      <a:pt x="36" y="77"/>
                      <a:pt x="40" y="81"/>
                      <a:pt x="43" y="81"/>
                    </a:cubicBezTo>
                    <a:cubicBezTo>
                      <a:pt x="47" y="81"/>
                      <a:pt x="51" y="73"/>
                      <a:pt x="55" y="72"/>
                    </a:cubicBezTo>
                    <a:cubicBezTo>
                      <a:pt x="55" y="74"/>
                      <a:pt x="55" y="77"/>
                      <a:pt x="55" y="79"/>
                    </a:cubicBezTo>
                    <a:cubicBezTo>
                      <a:pt x="54" y="82"/>
                      <a:pt x="52" y="85"/>
                      <a:pt x="52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60" y="87"/>
                      <a:pt x="64" y="81"/>
                      <a:pt x="64" y="78"/>
                    </a:cubicBezTo>
                    <a:cubicBezTo>
                      <a:pt x="64" y="72"/>
                      <a:pt x="64" y="63"/>
                      <a:pt x="72" y="63"/>
                    </a:cubicBezTo>
                    <a:cubicBezTo>
                      <a:pt x="73" y="63"/>
                      <a:pt x="77" y="68"/>
                      <a:pt x="78" y="68"/>
                    </a:cubicBezTo>
                    <a:cubicBezTo>
                      <a:pt x="81" y="70"/>
                      <a:pt x="84" y="71"/>
                      <a:pt x="88" y="71"/>
                    </a:cubicBezTo>
                    <a:cubicBezTo>
                      <a:pt x="96" y="72"/>
                      <a:pt x="91" y="66"/>
                      <a:pt x="92" y="61"/>
                    </a:cubicBezTo>
                    <a:cubicBezTo>
                      <a:pt x="92" y="59"/>
                      <a:pt x="94" y="57"/>
                      <a:pt x="95" y="55"/>
                    </a:cubicBezTo>
                    <a:cubicBezTo>
                      <a:pt x="97" y="53"/>
                      <a:pt x="98" y="51"/>
                      <a:pt x="99" y="48"/>
                    </a:cubicBezTo>
                    <a:cubicBezTo>
                      <a:pt x="101" y="44"/>
                      <a:pt x="102" y="41"/>
                      <a:pt x="106" y="38"/>
                    </a:cubicBezTo>
                    <a:cubicBezTo>
                      <a:pt x="108" y="36"/>
                      <a:pt x="111" y="34"/>
                      <a:pt x="111" y="31"/>
                    </a:cubicBezTo>
                    <a:cubicBezTo>
                      <a:pt x="111" y="29"/>
                      <a:pt x="109" y="16"/>
                      <a:pt x="113" y="17"/>
                    </a:cubicBezTo>
                    <a:cubicBezTo>
                      <a:pt x="116" y="46"/>
                      <a:pt x="106" y="86"/>
                      <a:pt x="113" y="110"/>
                    </a:cubicBezTo>
                    <a:cubicBezTo>
                      <a:pt x="112" y="120"/>
                      <a:pt x="119" y="132"/>
                      <a:pt x="116" y="142"/>
                    </a:cubicBezTo>
                    <a:cubicBezTo>
                      <a:pt x="110" y="143"/>
                      <a:pt x="103" y="142"/>
                      <a:pt x="97" y="141"/>
                    </a:cubicBezTo>
                    <a:cubicBezTo>
                      <a:pt x="94" y="140"/>
                      <a:pt x="90" y="140"/>
                      <a:pt x="87" y="139"/>
                    </a:cubicBezTo>
                    <a:cubicBezTo>
                      <a:pt x="86" y="139"/>
                      <a:pt x="79" y="136"/>
                      <a:pt x="78" y="137"/>
                    </a:cubicBezTo>
                    <a:cubicBezTo>
                      <a:pt x="92" y="129"/>
                      <a:pt x="88" y="110"/>
                      <a:pt x="87" y="97"/>
                    </a:cubicBezTo>
                    <a:cubicBezTo>
                      <a:pt x="85" y="96"/>
                      <a:pt x="81" y="98"/>
                      <a:pt x="79" y="96"/>
                    </a:cubicBezTo>
                    <a:cubicBezTo>
                      <a:pt x="83" y="92"/>
                      <a:pt x="89" y="91"/>
                      <a:pt x="87" y="84"/>
                    </a:cubicBezTo>
                    <a:cubicBezTo>
                      <a:pt x="81" y="84"/>
                      <a:pt x="79" y="80"/>
                      <a:pt x="73" y="84"/>
                    </a:cubicBezTo>
                    <a:cubicBezTo>
                      <a:pt x="68" y="87"/>
                      <a:pt x="63" y="90"/>
                      <a:pt x="57" y="93"/>
                    </a:cubicBezTo>
                    <a:cubicBezTo>
                      <a:pt x="53" y="94"/>
                      <a:pt x="50" y="97"/>
                      <a:pt x="46" y="99"/>
                    </a:cubicBezTo>
                    <a:cubicBezTo>
                      <a:pt x="41" y="101"/>
                      <a:pt x="39" y="103"/>
                      <a:pt x="39" y="108"/>
                    </a:cubicBezTo>
                    <a:cubicBezTo>
                      <a:pt x="43" y="108"/>
                      <a:pt x="52" y="106"/>
                      <a:pt x="50" y="113"/>
                    </a:cubicBezTo>
                    <a:cubicBezTo>
                      <a:pt x="49" y="115"/>
                      <a:pt x="47" y="116"/>
                      <a:pt x="45" y="117"/>
                    </a:cubicBezTo>
                    <a:cubicBezTo>
                      <a:pt x="43" y="118"/>
                      <a:pt x="39" y="119"/>
                      <a:pt x="39" y="121"/>
                    </a:cubicBezTo>
                    <a:cubicBezTo>
                      <a:pt x="38" y="125"/>
                      <a:pt x="45" y="125"/>
                      <a:pt x="48" y="125"/>
                    </a:cubicBezTo>
                    <a:cubicBezTo>
                      <a:pt x="47" y="129"/>
                      <a:pt x="51" y="132"/>
                      <a:pt x="54" y="133"/>
                    </a:cubicBezTo>
                    <a:cubicBezTo>
                      <a:pt x="60" y="136"/>
                      <a:pt x="65" y="138"/>
                      <a:pt x="71" y="140"/>
                    </a:cubicBezTo>
                    <a:cubicBezTo>
                      <a:pt x="83" y="146"/>
                      <a:pt x="114" y="156"/>
                      <a:pt x="116" y="156"/>
                    </a:cubicBezTo>
                    <a:cubicBezTo>
                      <a:pt x="119" y="157"/>
                      <a:pt x="124" y="151"/>
                      <a:pt x="125" y="150"/>
                    </a:cubicBezTo>
                    <a:cubicBezTo>
                      <a:pt x="129" y="146"/>
                      <a:pt x="127" y="143"/>
                      <a:pt x="127" y="139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5"/>
                      <a:pt x="128" y="131"/>
                      <a:pt x="128" y="128"/>
                    </a:cubicBezTo>
                    <a:close/>
                    <a:moveTo>
                      <a:pt x="60" y="102"/>
                    </a:moveTo>
                    <a:cubicBezTo>
                      <a:pt x="67" y="100"/>
                      <a:pt x="65" y="97"/>
                      <a:pt x="71" y="98"/>
                    </a:cubicBezTo>
                    <a:cubicBezTo>
                      <a:pt x="70" y="104"/>
                      <a:pt x="63" y="105"/>
                      <a:pt x="60" y="108"/>
                    </a:cubicBezTo>
                    <a:cubicBezTo>
                      <a:pt x="60" y="106"/>
                      <a:pt x="60" y="104"/>
                      <a:pt x="60" y="10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ṩľïḑe"/>
              <p:cNvSpPr/>
              <p:nvPr/>
            </p:nvSpPr>
            <p:spPr bwMode="auto">
              <a:xfrm>
                <a:off x="7208838" y="3017838"/>
                <a:ext cx="504825" cy="461963"/>
              </a:xfrm>
              <a:custGeom>
                <a:avLst/>
                <a:gdLst>
                  <a:gd name="T0" fmla="*/ 18 w 153"/>
                  <a:gd name="T1" fmla="*/ 78 h 140"/>
                  <a:gd name="T2" fmla="*/ 45 w 153"/>
                  <a:gd name="T3" fmla="*/ 74 h 140"/>
                  <a:gd name="T4" fmla="*/ 60 w 153"/>
                  <a:gd name="T5" fmla="*/ 69 h 140"/>
                  <a:gd name="T6" fmla="*/ 72 w 153"/>
                  <a:gd name="T7" fmla="*/ 53 h 140"/>
                  <a:gd name="T8" fmla="*/ 87 w 153"/>
                  <a:gd name="T9" fmla="*/ 1 h 140"/>
                  <a:gd name="T10" fmla="*/ 95 w 153"/>
                  <a:gd name="T11" fmla="*/ 7 h 140"/>
                  <a:gd name="T12" fmla="*/ 96 w 153"/>
                  <a:gd name="T13" fmla="*/ 7 h 140"/>
                  <a:gd name="T14" fmla="*/ 96 w 153"/>
                  <a:gd name="T15" fmla="*/ 7 h 140"/>
                  <a:gd name="T16" fmla="*/ 96 w 153"/>
                  <a:gd name="T17" fmla="*/ 7 h 140"/>
                  <a:gd name="T18" fmla="*/ 96 w 153"/>
                  <a:gd name="T19" fmla="*/ 8 h 140"/>
                  <a:gd name="T20" fmla="*/ 96 w 153"/>
                  <a:gd name="T21" fmla="*/ 8 h 140"/>
                  <a:gd name="T22" fmla="*/ 97 w 153"/>
                  <a:gd name="T23" fmla="*/ 8 h 140"/>
                  <a:gd name="T24" fmla="*/ 101 w 153"/>
                  <a:gd name="T25" fmla="*/ 15 h 140"/>
                  <a:gd name="T26" fmla="*/ 101 w 153"/>
                  <a:gd name="T27" fmla="*/ 24 h 140"/>
                  <a:gd name="T28" fmla="*/ 101 w 153"/>
                  <a:gd name="T29" fmla="*/ 25 h 140"/>
                  <a:gd name="T30" fmla="*/ 101 w 153"/>
                  <a:gd name="T31" fmla="*/ 25 h 140"/>
                  <a:gd name="T32" fmla="*/ 101 w 153"/>
                  <a:gd name="T33" fmla="*/ 25 h 140"/>
                  <a:gd name="T34" fmla="*/ 101 w 153"/>
                  <a:gd name="T35" fmla="*/ 26 h 140"/>
                  <a:gd name="T36" fmla="*/ 101 w 153"/>
                  <a:gd name="T37" fmla="*/ 26 h 140"/>
                  <a:gd name="T38" fmla="*/ 101 w 153"/>
                  <a:gd name="T39" fmla="*/ 26 h 140"/>
                  <a:gd name="T40" fmla="*/ 100 w 153"/>
                  <a:gd name="T41" fmla="*/ 27 h 140"/>
                  <a:gd name="T42" fmla="*/ 100 w 153"/>
                  <a:gd name="T43" fmla="*/ 27 h 140"/>
                  <a:gd name="T44" fmla="*/ 96 w 153"/>
                  <a:gd name="T45" fmla="*/ 37 h 140"/>
                  <a:gd name="T46" fmla="*/ 90 w 153"/>
                  <a:gd name="T47" fmla="*/ 57 h 140"/>
                  <a:gd name="T48" fmla="*/ 106 w 153"/>
                  <a:gd name="T49" fmla="*/ 44 h 140"/>
                  <a:gd name="T50" fmla="*/ 118 w 153"/>
                  <a:gd name="T51" fmla="*/ 43 h 140"/>
                  <a:gd name="T52" fmla="*/ 125 w 153"/>
                  <a:gd name="T53" fmla="*/ 41 h 140"/>
                  <a:gd name="T54" fmla="*/ 110 w 153"/>
                  <a:gd name="T55" fmla="*/ 60 h 140"/>
                  <a:gd name="T56" fmla="*/ 109 w 153"/>
                  <a:gd name="T57" fmla="*/ 61 h 140"/>
                  <a:gd name="T58" fmla="*/ 109 w 153"/>
                  <a:gd name="T59" fmla="*/ 61 h 140"/>
                  <a:gd name="T60" fmla="*/ 108 w 153"/>
                  <a:gd name="T61" fmla="*/ 61 h 140"/>
                  <a:gd name="T62" fmla="*/ 107 w 153"/>
                  <a:gd name="T63" fmla="*/ 61 h 140"/>
                  <a:gd name="T64" fmla="*/ 107 w 153"/>
                  <a:gd name="T65" fmla="*/ 62 h 140"/>
                  <a:gd name="T66" fmla="*/ 31 w 153"/>
                  <a:gd name="T67" fmla="*/ 135 h 140"/>
                  <a:gd name="T68" fmla="*/ 4 w 153"/>
                  <a:gd name="T69" fmla="*/ 137 h 140"/>
                  <a:gd name="T70" fmla="*/ 25 w 153"/>
                  <a:gd name="T71" fmla="*/ 127 h 140"/>
                  <a:gd name="T72" fmla="*/ 54 w 153"/>
                  <a:gd name="T73" fmla="*/ 101 h 140"/>
                  <a:gd name="T74" fmla="*/ 65 w 153"/>
                  <a:gd name="T75" fmla="*/ 78 h 140"/>
                  <a:gd name="T76" fmla="*/ 40 w 153"/>
                  <a:gd name="T77" fmla="*/ 91 h 140"/>
                  <a:gd name="T78" fmla="*/ 94 w 153"/>
                  <a:gd name="T79" fmla="*/ 86 h 140"/>
                  <a:gd name="T80" fmla="*/ 101 w 153"/>
                  <a:gd name="T81" fmla="*/ 104 h 140"/>
                  <a:gd name="T82" fmla="*/ 148 w 153"/>
                  <a:gd name="T83" fmla="*/ 116 h 140"/>
                  <a:gd name="T84" fmla="*/ 147 w 153"/>
                  <a:gd name="T85" fmla="*/ 108 h 140"/>
                  <a:gd name="T86" fmla="*/ 114 w 153"/>
                  <a:gd name="T87" fmla="*/ 99 h 140"/>
                  <a:gd name="T88" fmla="*/ 102 w 153"/>
                  <a:gd name="T89" fmla="*/ 93 h 140"/>
                  <a:gd name="T90" fmla="*/ 98 w 153"/>
                  <a:gd name="T91" fmla="*/ 8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3" h="140">
                    <a:moveTo>
                      <a:pt x="26" y="92"/>
                    </a:moveTo>
                    <a:cubicBezTo>
                      <a:pt x="21" y="90"/>
                      <a:pt x="18" y="87"/>
                      <a:pt x="18" y="78"/>
                    </a:cubicBezTo>
                    <a:cubicBezTo>
                      <a:pt x="21" y="78"/>
                      <a:pt x="21" y="81"/>
                      <a:pt x="23" y="82"/>
                    </a:cubicBezTo>
                    <a:cubicBezTo>
                      <a:pt x="31" y="80"/>
                      <a:pt x="41" y="79"/>
                      <a:pt x="45" y="74"/>
                    </a:cubicBezTo>
                    <a:cubicBezTo>
                      <a:pt x="46" y="73"/>
                      <a:pt x="53" y="73"/>
                      <a:pt x="54" y="72"/>
                    </a:cubicBezTo>
                    <a:cubicBezTo>
                      <a:pt x="56" y="72"/>
                      <a:pt x="58" y="70"/>
                      <a:pt x="60" y="69"/>
                    </a:cubicBezTo>
                    <a:cubicBezTo>
                      <a:pt x="63" y="68"/>
                      <a:pt x="66" y="67"/>
                      <a:pt x="69" y="65"/>
                    </a:cubicBezTo>
                    <a:cubicBezTo>
                      <a:pt x="72" y="62"/>
                      <a:pt x="72" y="57"/>
                      <a:pt x="72" y="53"/>
                    </a:cubicBezTo>
                    <a:cubicBezTo>
                      <a:pt x="74" y="42"/>
                      <a:pt x="79" y="32"/>
                      <a:pt x="80" y="22"/>
                    </a:cubicBezTo>
                    <a:cubicBezTo>
                      <a:pt x="81" y="16"/>
                      <a:pt x="76" y="2"/>
                      <a:pt x="87" y="1"/>
                    </a:cubicBezTo>
                    <a:cubicBezTo>
                      <a:pt x="89" y="0"/>
                      <a:pt x="90" y="2"/>
                      <a:pt x="91" y="4"/>
                    </a:cubicBezTo>
                    <a:cubicBezTo>
                      <a:pt x="93" y="6"/>
                      <a:pt x="93" y="6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9" y="10"/>
                      <a:pt x="101" y="12"/>
                      <a:pt x="101" y="15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101" y="16"/>
                      <a:pt x="101" y="16"/>
                      <a:pt x="101" y="16"/>
                    </a:cubicBezTo>
                    <a:cubicBezTo>
                      <a:pt x="101" y="18"/>
                      <a:pt x="101" y="22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9"/>
                      <a:pt x="100" y="30"/>
                      <a:pt x="99" y="32"/>
                    </a:cubicBezTo>
                    <a:cubicBezTo>
                      <a:pt x="98" y="34"/>
                      <a:pt x="97" y="34"/>
                      <a:pt x="96" y="37"/>
                    </a:cubicBezTo>
                    <a:cubicBezTo>
                      <a:pt x="96" y="39"/>
                      <a:pt x="95" y="41"/>
                      <a:pt x="94" y="44"/>
                    </a:cubicBezTo>
                    <a:cubicBezTo>
                      <a:pt x="93" y="48"/>
                      <a:pt x="91" y="52"/>
                      <a:pt x="90" y="57"/>
                    </a:cubicBezTo>
                    <a:cubicBezTo>
                      <a:pt x="95" y="60"/>
                      <a:pt x="101" y="55"/>
                      <a:pt x="106" y="55"/>
                    </a:cubicBezTo>
                    <a:cubicBezTo>
                      <a:pt x="104" y="49"/>
                      <a:pt x="104" y="50"/>
                      <a:pt x="106" y="44"/>
                    </a:cubicBezTo>
                    <a:cubicBezTo>
                      <a:pt x="106" y="43"/>
                      <a:pt x="113" y="44"/>
                      <a:pt x="114" y="44"/>
                    </a:cubicBezTo>
                    <a:cubicBezTo>
                      <a:pt x="116" y="44"/>
                      <a:pt x="117" y="44"/>
                      <a:pt x="118" y="43"/>
                    </a:cubicBezTo>
                    <a:cubicBezTo>
                      <a:pt x="119" y="43"/>
                      <a:pt x="119" y="42"/>
                      <a:pt x="120" y="41"/>
                    </a:cubicBezTo>
                    <a:cubicBezTo>
                      <a:pt x="121" y="41"/>
                      <a:pt x="124" y="41"/>
                      <a:pt x="125" y="41"/>
                    </a:cubicBezTo>
                    <a:cubicBezTo>
                      <a:pt x="129" y="41"/>
                      <a:pt x="134" y="41"/>
                      <a:pt x="138" y="41"/>
                    </a:cubicBezTo>
                    <a:cubicBezTo>
                      <a:pt x="143" y="55"/>
                      <a:pt x="125" y="55"/>
                      <a:pt x="110" y="60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94" y="66"/>
                      <a:pt x="83" y="70"/>
                      <a:pt x="83" y="70"/>
                    </a:cubicBezTo>
                    <a:cubicBezTo>
                      <a:pt x="78" y="98"/>
                      <a:pt x="62" y="127"/>
                      <a:pt x="31" y="135"/>
                    </a:cubicBezTo>
                    <a:cubicBezTo>
                      <a:pt x="22" y="138"/>
                      <a:pt x="11" y="140"/>
                      <a:pt x="1" y="139"/>
                    </a:cubicBezTo>
                    <a:cubicBezTo>
                      <a:pt x="0" y="139"/>
                      <a:pt x="4" y="136"/>
                      <a:pt x="4" y="137"/>
                    </a:cubicBezTo>
                    <a:cubicBezTo>
                      <a:pt x="5" y="135"/>
                      <a:pt x="5" y="134"/>
                      <a:pt x="8" y="133"/>
                    </a:cubicBezTo>
                    <a:cubicBezTo>
                      <a:pt x="14" y="132"/>
                      <a:pt x="19" y="130"/>
                      <a:pt x="25" y="127"/>
                    </a:cubicBezTo>
                    <a:cubicBezTo>
                      <a:pt x="35" y="122"/>
                      <a:pt x="43" y="115"/>
                      <a:pt x="53" y="109"/>
                    </a:cubicBezTo>
                    <a:cubicBezTo>
                      <a:pt x="53" y="108"/>
                      <a:pt x="54" y="103"/>
                      <a:pt x="54" y="101"/>
                    </a:cubicBezTo>
                    <a:cubicBezTo>
                      <a:pt x="55" y="99"/>
                      <a:pt x="56" y="97"/>
                      <a:pt x="57" y="95"/>
                    </a:cubicBezTo>
                    <a:cubicBezTo>
                      <a:pt x="60" y="91"/>
                      <a:pt x="66" y="82"/>
                      <a:pt x="65" y="78"/>
                    </a:cubicBezTo>
                    <a:cubicBezTo>
                      <a:pt x="61" y="81"/>
                      <a:pt x="57" y="84"/>
                      <a:pt x="52" y="86"/>
                    </a:cubicBezTo>
                    <a:cubicBezTo>
                      <a:pt x="48" y="87"/>
                      <a:pt x="44" y="91"/>
                      <a:pt x="40" y="91"/>
                    </a:cubicBezTo>
                    <a:cubicBezTo>
                      <a:pt x="38" y="91"/>
                      <a:pt x="29" y="93"/>
                      <a:pt x="26" y="92"/>
                    </a:cubicBezTo>
                    <a:close/>
                    <a:moveTo>
                      <a:pt x="94" y="86"/>
                    </a:moveTo>
                    <a:cubicBezTo>
                      <a:pt x="90" y="86"/>
                      <a:pt x="88" y="87"/>
                      <a:pt x="86" y="87"/>
                    </a:cubicBezTo>
                    <a:cubicBezTo>
                      <a:pt x="90" y="94"/>
                      <a:pt x="96" y="98"/>
                      <a:pt x="101" y="104"/>
                    </a:cubicBezTo>
                    <a:cubicBezTo>
                      <a:pt x="101" y="105"/>
                      <a:pt x="117" y="123"/>
                      <a:pt x="124" y="124"/>
                    </a:cubicBezTo>
                    <a:cubicBezTo>
                      <a:pt x="132" y="125"/>
                      <a:pt x="137" y="118"/>
                      <a:pt x="148" y="116"/>
                    </a:cubicBezTo>
                    <a:cubicBezTo>
                      <a:pt x="148" y="116"/>
                      <a:pt x="152" y="110"/>
                      <a:pt x="152" y="109"/>
                    </a:cubicBezTo>
                    <a:cubicBezTo>
                      <a:pt x="153" y="106"/>
                      <a:pt x="150" y="107"/>
                      <a:pt x="147" y="108"/>
                    </a:cubicBezTo>
                    <a:cubicBezTo>
                      <a:pt x="141" y="110"/>
                      <a:pt x="134" y="105"/>
                      <a:pt x="128" y="109"/>
                    </a:cubicBezTo>
                    <a:cubicBezTo>
                      <a:pt x="127" y="109"/>
                      <a:pt x="115" y="100"/>
                      <a:pt x="114" y="99"/>
                    </a:cubicBezTo>
                    <a:cubicBezTo>
                      <a:pt x="111" y="97"/>
                      <a:pt x="109" y="96"/>
                      <a:pt x="106" y="95"/>
                    </a:cubicBezTo>
                    <a:cubicBezTo>
                      <a:pt x="105" y="94"/>
                      <a:pt x="102" y="94"/>
                      <a:pt x="102" y="93"/>
                    </a:cubicBezTo>
                    <a:cubicBezTo>
                      <a:pt x="101" y="93"/>
                      <a:pt x="101" y="91"/>
                      <a:pt x="100" y="90"/>
                    </a:cubicBezTo>
                    <a:cubicBezTo>
                      <a:pt x="100" y="90"/>
                      <a:pt x="99" y="90"/>
                      <a:pt x="98" y="89"/>
                    </a:cubicBezTo>
                    <a:cubicBezTo>
                      <a:pt x="98" y="89"/>
                      <a:pt x="93" y="86"/>
                      <a:pt x="94" y="8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$1íďe"/>
              <p:cNvSpPr/>
              <p:nvPr/>
            </p:nvSpPr>
            <p:spPr bwMode="auto">
              <a:xfrm>
                <a:off x="7970838" y="2854325"/>
                <a:ext cx="590550" cy="741363"/>
              </a:xfrm>
              <a:custGeom>
                <a:avLst/>
                <a:gdLst>
                  <a:gd name="T0" fmla="*/ 127 w 179"/>
                  <a:gd name="T1" fmla="*/ 144 h 224"/>
                  <a:gd name="T2" fmla="*/ 104 w 179"/>
                  <a:gd name="T3" fmla="*/ 173 h 224"/>
                  <a:gd name="T4" fmla="*/ 79 w 179"/>
                  <a:gd name="T5" fmla="*/ 222 h 224"/>
                  <a:gd name="T6" fmla="*/ 53 w 179"/>
                  <a:gd name="T7" fmla="*/ 216 h 224"/>
                  <a:gd name="T8" fmla="*/ 52 w 179"/>
                  <a:gd name="T9" fmla="*/ 216 h 224"/>
                  <a:gd name="T10" fmla="*/ 51 w 179"/>
                  <a:gd name="T11" fmla="*/ 216 h 224"/>
                  <a:gd name="T12" fmla="*/ 51 w 179"/>
                  <a:gd name="T13" fmla="*/ 215 h 224"/>
                  <a:gd name="T14" fmla="*/ 42 w 179"/>
                  <a:gd name="T15" fmla="*/ 207 h 224"/>
                  <a:gd name="T16" fmla="*/ 95 w 179"/>
                  <a:gd name="T17" fmla="*/ 205 h 224"/>
                  <a:gd name="T18" fmla="*/ 91 w 179"/>
                  <a:gd name="T19" fmla="*/ 166 h 224"/>
                  <a:gd name="T20" fmla="*/ 28 w 179"/>
                  <a:gd name="T21" fmla="*/ 188 h 224"/>
                  <a:gd name="T22" fmla="*/ 76 w 179"/>
                  <a:gd name="T23" fmla="*/ 153 h 224"/>
                  <a:gd name="T24" fmla="*/ 117 w 179"/>
                  <a:gd name="T25" fmla="*/ 143 h 224"/>
                  <a:gd name="T26" fmla="*/ 121 w 179"/>
                  <a:gd name="T27" fmla="*/ 62 h 224"/>
                  <a:gd name="T28" fmla="*/ 78 w 179"/>
                  <a:gd name="T29" fmla="*/ 55 h 224"/>
                  <a:gd name="T30" fmla="*/ 75 w 179"/>
                  <a:gd name="T31" fmla="*/ 54 h 224"/>
                  <a:gd name="T32" fmla="*/ 75 w 179"/>
                  <a:gd name="T33" fmla="*/ 54 h 224"/>
                  <a:gd name="T34" fmla="*/ 75 w 179"/>
                  <a:gd name="T35" fmla="*/ 55 h 224"/>
                  <a:gd name="T36" fmla="*/ 75 w 179"/>
                  <a:gd name="T37" fmla="*/ 55 h 224"/>
                  <a:gd name="T38" fmla="*/ 75 w 179"/>
                  <a:gd name="T39" fmla="*/ 55 h 224"/>
                  <a:gd name="T40" fmla="*/ 75 w 179"/>
                  <a:gd name="T41" fmla="*/ 56 h 224"/>
                  <a:gd name="T42" fmla="*/ 75 w 179"/>
                  <a:gd name="T43" fmla="*/ 56 h 224"/>
                  <a:gd name="T44" fmla="*/ 75 w 179"/>
                  <a:gd name="T45" fmla="*/ 56 h 224"/>
                  <a:gd name="T46" fmla="*/ 75 w 179"/>
                  <a:gd name="T47" fmla="*/ 57 h 224"/>
                  <a:gd name="T48" fmla="*/ 75 w 179"/>
                  <a:gd name="T49" fmla="*/ 57 h 224"/>
                  <a:gd name="T50" fmla="*/ 75 w 179"/>
                  <a:gd name="T51" fmla="*/ 58 h 224"/>
                  <a:gd name="T52" fmla="*/ 75 w 179"/>
                  <a:gd name="T53" fmla="*/ 58 h 224"/>
                  <a:gd name="T54" fmla="*/ 75 w 179"/>
                  <a:gd name="T55" fmla="*/ 58 h 224"/>
                  <a:gd name="T56" fmla="*/ 75 w 179"/>
                  <a:gd name="T57" fmla="*/ 59 h 224"/>
                  <a:gd name="T58" fmla="*/ 75 w 179"/>
                  <a:gd name="T59" fmla="*/ 59 h 224"/>
                  <a:gd name="T60" fmla="*/ 75 w 179"/>
                  <a:gd name="T61" fmla="*/ 59 h 224"/>
                  <a:gd name="T62" fmla="*/ 98 w 179"/>
                  <a:gd name="T63" fmla="*/ 57 h 224"/>
                  <a:gd name="T64" fmla="*/ 75 w 179"/>
                  <a:gd name="T65" fmla="*/ 48 h 224"/>
                  <a:gd name="T66" fmla="*/ 128 w 179"/>
                  <a:gd name="T67" fmla="*/ 72 h 224"/>
                  <a:gd name="T68" fmla="*/ 119 w 179"/>
                  <a:gd name="T69" fmla="*/ 34 h 224"/>
                  <a:gd name="T70" fmla="*/ 84 w 179"/>
                  <a:gd name="T71" fmla="*/ 113 h 224"/>
                  <a:gd name="T72" fmla="*/ 122 w 179"/>
                  <a:gd name="T73" fmla="*/ 124 h 224"/>
                  <a:gd name="T74" fmla="*/ 96 w 179"/>
                  <a:gd name="T75" fmla="*/ 113 h 224"/>
                  <a:gd name="T76" fmla="*/ 62 w 179"/>
                  <a:gd name="T77" fmla="*/ 134 h 224"/>
                  <a:gd name="T78" fmla="*/ 4 w 179"/>
                  <a:gd name="T79" fmla="*/ 146 h 224"/>
                  <a:gd name="T80" fmla="*/ 65 w 179"/>
                  <a:gd name="T81" fmla="*/ 112 h 224"/>
                  <a:gd name="T82" fmla="*/ 100 w 179"/>
                  <a:gd name="T83" fmla="*/ 82 h 224"/>
                  <a:gd name="T84" fmla="*/ 82 w 179"/>
                  <a:gd name="T85" fmla="*/ 75 h 224"/>
                  <a:gd name="T86" fmla="*/ 62 w 179"/>
                  <a:gd name="T87" fmla="*/ 79 h 224"/>
                  <a:gd name="T88" fmla="*/ 30 w 179"/>
                  <a:gd name="T89" fmla="*/ 71 h 224"/>
                  <a:gd name="T90" fmla="*/ 54 w 179"/>
                  <a:gd name="T91" fmla="*/ 79 h 224"/>
                  <a:gd name="T92" fmla="*/ 55 w 179"/>
                  <a:gd name="T93" fmla="*/ 47 h 224"/>
                  <a:gd name="T94" fmla="*/ 44 w 179"/>
                  <a:gd name="T95" fmla="*/ 18 h 224"/>
                  <a:gd name="T96" fmla="*/ 65 w 179"/>
                  <a:gd name="T97" fmla="*/ 24 h 224"/>
                  <a:gd name="T98" fmla="*/ 98 w 179"/>
                  <a:gd name="T99" fmla="*/ 27 h 224"/>
                  <a:gd name="T100" fmla="*/ 111 w 179"/>
                  <a:gd name="T101" fmla="*/ 9 h 224"/>
                  <a:gd name="T102" fmla="*/ 124 w 179"/>
                  <a:gd name="T103" fmla="*/ 23 h 224"/>
                  <a:gd name="T104" fmla="*/ 177 w 179"/>
                  <a:gd name="T105" fmla="*/ 16 h 224"/>
                  <a:gd name="T106" fmla="*/ 162 w 179"/>
                  <a:gd name="T107" fmla="*/ 50 h 224"/>
                  <a:gd name="T108" fmla="*/ 149 w 179"/>
                  <a:gd name="T109" fmla="*/ 70 h 224"/>
                  <a:gd name="T110" fmla="*/ 143 w 179"/>
                  <a:gd name="T111" fmla="*/ 77 h 224"/>
                  <a:gd name="T112" fmla="*/ 143 w 179"/>
                  <a:gd name="T113" fmla="*/ 78 h 224"/>
                  <a:gd name="T114" fmla="*/ 142 w 179"/>
                  <a:gd name="T115" fmla="*/ 78 h 224"/>
                  <a:gd name="T116" fmla="*/ 142 w 179"/>
                  <a:gd name="T117" fmla="*/ 78 h 224"/>
                  <a:gd name="T118" fmla="*/ 142 w 179"/>
                  <a:gd name="T119" fmla="*/ 78 h 224"/>
                  <a:gd name="T120" fmla="*/ 112 w 179"/>
                  <a:gd name="T121" fmla="*/ 8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9" h="224">
                    <a:moveTo>
                      <a:pt x="121" y="70"/>
                    </a:moveTo>
                    <a:cubicBezTo>
                      <a:pt x="121" y="67"/>
                      <a:pt x="121" y="65"/>
                      <a:pt x="121" y="62"/>
                    </a:cubicBezTo>
                    <a:cubicBezTo>
                      <a:pt x="121" y="70"/>
                      <a:pt x="121" y="70"/>
                      <a:pt x="121" y="70"/>
                    </a:cubicBezTo>
                    <a:close/>
                    <a:moveTo>
                      <a:pt x="127" y="144"/>
                    </a:moveTo>
                    <a:cubicBezTo>
                      <a:pt x="130" y="146"/>
                      <a:pt x="132" y="148"/>
                      <a:pt x="132" y="151"/>
                    </a:cubicBezTo>
                    <a:cubicBezTo>
                      <a:pt x="132" y="158"/>
                      <a:pt x="126" y="160"/>
                      <a:pt x="120" y="160"/>
                    </a:cubicBezTo>
                    <a:cubicBezTo>
                      <a:pt x="116" y="161"/>
                      <a:pt x="104" y="158"/>
                      <a:pt x="101" y="162"/>
                    </a:cubicBezTo>
                    <a:cubicBezTo>
                      <a:pt x="99" y="165"/>
                      <a:pt x="103" y="170"/>
                      <a:pt x="104" y="173"/>
                    </a:cubicBezTo>
                    <a:cubicBezTo>
                      <a:pt x="104" y="177"/>
                      <a:pt x="105" y="181"/>
                      <a:pt x="105" y="186"/>
                    </a:cubicBezTo>
                    <a:cubicBezTo>
                      <a:pt x="105" y="193"/>
                      <a:pt x="105" y="202"/>
                      <a:pt x="105" y="210"/>
                    </a:cubicBezTo>
                    <a:cubicBezTo>
                      <a:pt x="105" y="216"/>
                      <a:pt x="100" y="222"/>
                      <a:pt x="93" y="223"/>
                    </a:cubicBezTo>
                    <a:cubicBezTo>
                      <a:pt x="88" y="224"/>
                      <a:pt x="83" y="222"/>
                      <a:pt x="79" y="222"/>
                    </a:cubicBezTo>
                    <a:cubicBezTo>
                      <a:pt x="73" y="221"/>
                      <a:pt x="68" y="223"/>
                      <a:pt x="63" y="220"/>
                    </a:cubicBezTo>
                    <a:cubicBezTo>
                      <a:pt x="60" y="218"/>
                      <a:pt x="57" y="218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47" y="214"/>
                      <a:pt x="42" y="212"/>
                      <a:pt x="42" y="208"/>
                    </a:cubicBezTo>
                    <a:cubicBezTo>
                      <a:pt x="42" y="208"/>
                      <a:pt x="42" y="208"/>
                      <a:pt x="42" y="208"/>
                    </a:cubicBezTo>
                    <a:cubicBezTo>
                      <a:pt x="42" y="207"/>
                      <a:pt x="42" y="207"/>
                      <a:pt x="42" y="207"/>
                    </a:cubicBezTo>
                    <a:cubicBezTo>
                      <a:pt x="46" y="210"/>
                      <a:pt x="51" y="209"/>
                      <a:pt x="56" y="210"/>
                    </a:cubicBezTo>
                    <a:cubicBezTo>
                      <a:pt x="61" y="210"/>
                      <a:pt x="66" y="210"/>
                      <a:pt x="71" y="211"/>
                    </a:cubicBezTo>
                    <a:cubicBezTo>
                      <a:pt x="75" y="211"/>
                      <a:pt x="79" y="212"/>
                      <a:pt x="83" y="212"/>
                    </a:cubicBezTo>
                    <a:cubicBezTo>
                      <a:pt x="88" y="212"/>
                      <a:pt x="92" y="208"/>
                      <a:pt x="95" y="205"/>
                    </a:cubicBezTo>
                    <a:cubicBezTo>
                      <a:pt x="96" y="202"/>
                      <a:pt x="96" y="198"/>
                      <a:pt x="97" y="194"/>
                    </a:cubicBezTo>
                    <a:cubicBezTo>
                      <a:pt x="98" y="191"/>
                      <a:pt x="96" y="189"/>
                      <a:pt x="96" y="186"/>
                    </a:cubicBezTo>
                    <a:cubicBezTo>
                      <a:pt x="95" y="182"/>
                      <a:pt x="94" y="178"/>
                      <a:pt x="93" y="174"/>
                    </a:cubicBezTo>
                    <a:cubicBezTo>
                      <a:pt x="93" y="172"/>
                      <a:pt x="92" y="168"/>
                      <a:pt x="91" y="166"/>
                    </a:cubicBezTo>
                    <a:cubicBezTo>
                      <a:pt x="90" y="164"/>
                      <a:pt x="90" y="165"/>
                      <a:pt x="88" y="165"/>
                    </a:cubicBezTo>
                    <a:cubicBezTo>
                      <a:pt x="88" y="165"/>
                      <a:pt x="82" y="166"/>
                      <a:pt x="82" y="166"/>
                    </a:cubicBezTo>
                    <a:cubicBezTo>
                      <a:pt x="71" y="175"/>
                      <a:pt x="56" y="181"/>
                      <a:pt x="43" y="188"/>
                    </a:cubicBezTo>
                    <a:cubicBezTo>
                      <a:pt x="38" y="188"/>
                      <a:pt x="33" y="188"/>
                      <a:pt x="28" y="188"/>
                    </a:cubicBezTo>
                    <a:cubicBezTo>
                      <a:pt x="27" y="188"/>
                      <a:pt x="23" y="184"/>
                      <a:pt x="23" y="183"/>
                    </a:cubicBezTo>
                    <a:cubicBezTo>
                      <a:pt x="18" y="177"/>
                      <a:pt x="24" y="175"/>
                      <a:pt x="30" y="173"/>
                    </a:cubicBezTo>
                    <a:cubicBezTo>
                      <a:pt x="35" y="172"/>
                      <a:pt x="40" y="169"/>
                      <a:pt x="45" y="167"/>
                    </a:cubicBezTo>
                    <a:cubicBezTo>
                      <a:pt x="55" y="162"/>
                      <a:pt x="65" y="156"/>
                      <a:pt x="76" y="153"/>
                    </a:cubicBezTo>
                    <a:cubicBezTo>
                      <a:pt x="82" y="151"/>
                      <a:pt x="90" y="149"/>
                      <a:pt x="97" y="149"/>
                    </a:cubicBezTo>
                    <a:cubicBezTo>
                      <a:pt x="97" y="149"/>
                      <a:pt x="99" y="146"/>
                      <a:pt x="100" y="146"/>
                    </a:cubicBezTo>
                    <a:cubicBezTo>
                      <a:pt x="102" y="145"/>
                      <a:pt x="103" y="145"/>
                      <a:pt x="105" y="145"/>
                    </a:cubicBezTo>
                    <a:cubicBezTo>
                      <a:pt x="109" y="144"/>
                      <a:pt x="113" y="143"/>
                      <a:pt x="117" y="143"/>
                    </a:cubicBezTo>
                    <a:cubicBezTo>
                      <a:pt x="120" y="143"/>
                      <a:pt x="124" y="143"/>
                      <a:pt x="127" y="144"/>
                    </a:cubicBezTo>
                    <a:close/>
                    <a:moveTo>
                      <a:pt x="118" y="71"/>
                    </a:moveTo>
                    <a:cubicBezTo>
                      <a:pt x="118" y="70"/>
                      <a:pt x="119" y="70"/>
                      <a:pt x="121" y="70"/>
                    </a:cubicBezTo>
                    <a:cubicBezTo>
                      <a:pt x="121" y="67"/>
                      <a:pt x="121" y="65"/>
                      <a:pt x="121" y="62"/>
                    </a:cubicBezTo>
                    <a:cubicBezTo>
                      <a:pt x="118" y="63"/>
                      <a:pt x="118" y="61"/>
                      <a:pt x="117" y="60"/>
                    </a:cubicBezTo>
                    <a:cubicBezTo>
                      <a:pt x="117" y="64"/>
                      <a:pt x="114" y="69"/>
                      <a:pt x="118" y="71"/>
                    </a:cubicBezTo>
                    <a:close/>
                    <a:moveTo>
                      <a:pt x="75" y="60"/>
                    </a:moveTo>
                    <a:cubicBezTo>
                      <a:pt x="77" y="59"/>
                      <a:pt x="77" y="57"/>
                      <a:pt x="78" y="55"/>
                    </a:cubicBezTo>
                    <a:cubicBezTo>
                      <a:pt x="77" y="55"/>
                      <a:pt x="78" y="53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60"/>
                      <a:pt x="75" y="60"/>
                      <a:pt x="75" y="60"/>
                    </a:cubicBezTo>
                    <a:close/>
                    <a:moveTo>
                      <a:pt x="89" y="57"/>
                    </a:moveTo>
                    <a:cubicBezTo>
                      <a:pt x="92" y="57"/>
                      <a:pt x="95" y="57"/>
                      <a:pt x="98" y="57"/>
                    </a:cubicBezTo>
                    <a:cubicBezTo>
                      <a:pt x="96" y="53"/>
                      <a:pt x="103" y="50"/>
                      <a:pt x="98" y="48"/>
                    </a:cubicBezTo>
                    <a:cubicBezTo>
                      <a:pt x="94" y="51"/>
                      <a:pt x="92" y="54"/>
                      <a:pt x="89" y="57"/>
                    </a:cubicBezTo>
                    <a:close/>
                    <a:moveTo>
                      <a:pt x="75" y="41"/>
                    </a:moveTo>
                    <a:cubicBezTo>
                      <a:pt x="75" y="43"/>
                      <a:pt x="75" y="46"/>
                      <a:pt x="75" y="48"/>
                    </a:cubicBezTo>
                    <a:cubicBezTo>
                      <a:pt x="80" y="48"/>
                      <a:pt x="82" y="45"/>
                      <a:pt x="84" y="41"/>
                    </a:cubicBezTo>
                    <a:cubicBezTo>
                      <a:pt x="80" y="40"/>
                      <a:pt x="80" y="40"/>
                      <a:pt x="75" y="41"/>
                    </a:cubicBezTo>
                    <a:close/>
                    <a:moveTo>
                      <a:pt x="119" y="48"/>
                    </a:moveTo>
                    <a:cubicBezTo>
                      <a:pt x="130" y="44"/>
                      <a:pt x="135" y="64"/>
                      <a:pt x="128" y="72"/>
                    </a:cubicBezTo>
                    <a:cubicBezTo>
                      <a:pt x="138" y="69"/>
                      <a:pt x="145" y="61"/>
                      <a:pt x="148" y="51"/>
                    </a:cubicBezTo>
                    <a:cubicBezTo>
                      <a:pt x="149" y="51"/>
                      <a:pt x="150" y="51"/>
                      <a:pt x="151" y="51"/>
                    </a:cubicBezTo>
                    <a:cubicBezTo>
                      <a:pt x="153" y="41"/>
                      <a:pt x="161" y="36"/>
                      <a:pt x="160" y="23"/>
                    </a:cubicBezTo>
                    <a:cubicBezTo>
                      <a:pt x="144" y="18"/>
                      <a:pt x="131" y="29"/>
                      <a:pt x="119" y="34"/>
                    </a:cubicBezTo>
                    <a:cubicBezTo>
                      <a:pt x="119" y="38"/>
                      <a:pt x="123" y="45"/>
                      <a:pt x="119" y="48"/>
                    </a:cubicBezTo>
                    <a:close/>
                    <a:moveTo>
                      <a:pt x="22" y="141"/>
                    </a:moveTo>
                    <a:cubicBezTo>
                      <a:pt x="22" y="142"/>
                      <a:pt x="63" y="122"/>
                      <a:pt x="66" y="120"/>
                    </a:cubicBezTo>
                    <a:cubicBezTo>
                      <a:pt x="72" y="117"/>
                      <a:pt x="78" y="115"/>
                      <a:pt x="84" y="113"/>
                    </a:cubicBezTo>
                    <a:cubicBezTo>
                      <a:pt x="88" y="111"/>
                      <a:pt x="92" y="108"/>
                      <a:pt x="96" y="106"/>
                    </a:cubicBezTo>
                    <a:cubicBezTo>
                      <a:pt x="103" y="103"/>
                      <a:pt x="125" y="95"/>
                      <a:pt x="129" y="95"/>
                    </a:cubicBezTo>
                    <a:cubicBezTo>
                      <a:pt x="136" y="95"/>
                      <a:pt x="140" y="99"/>
                      <a:pt x="140" y="107"/>
                    </a:cubicBezTo>
                    <a:cubicBezTo>
                      <a:pt x="139" y="115"/>
                      <a:pt x="130" y="121"/>
                      <a:pt x="122" y="124"/>
                    </a:cubicBezTo>
                    <a:cubicBezTo>
                      <a:pt x="113" y="130"/>
                      <a:pt x="103" y="135"/>
                      <a:pt x="93" y="141"/>
                    </a:cubicBezTo>
                    <a:cubicBezTo>
                      <a:pt x="92" y="135"/>
                      <a:pt x="100" y="131"/>
                      <a:pt x="104" y="128"/>
                    </a:cubicBezTo>
                    <a:cubicBezTo>
                      <a:pt x="110" y="121"/>
                      <a:pt x="116" y="113"/>
                      <a:pt x="122" y="106"/>
                    </a:cubicBezTo>
                    <a:cubicBezTo>
                      <a:pt x="113" y="103"/>
                      <a:pt x="103" y="109"/>
                      <a:pt x="96" y="113"/>
                    </a:cubicBezTo>
                    <a:cubicBezTo>
                      <a:pt x="92" y="115"/>
                      <a:pt x="89" y="117"/>
                      <a:pt x="85" y="119"/>
                    </a:cubicBezTo>
                    <a:cubicBezTo>
                      <a:pt x="82" y="120"/>
                      <a:pt x="79" y="121"/>
                      <a:pt x="76" y="122"/>
                    </a:cubicBezTo>
                    <a:cubicBezTo>
                      <a:pt x="73" y="124"/>
                      <a:pt x="72" y="127"/>
                      <a:pt x="69" y="129"/>
                    </a:cubicBezTo>
                    <a:cubicBezTo>
                      <a:pt x="67" y="131"/>
                      <a:pt x="64" y="131"/>
                      <a:pt x="62" y="134"/>
                    </a:cubicBezTo>
                    <a:cubicBezTo>
                      <a:pt x="58" y="138"/>
                      <a:pt x="53" y="140"/>
                      <a:pt x="48" y="143"/>
                    </a:cubicBezTo>
                    <a:cubicBezTo>
                      <a:pt x="42" y="147"/>
                      <a:pt x="37" y="150"/>
                      <a:pt x="31" y="153"/>
                    </a:cubicBezTo>
                    <a:cubicBezTo>
                      <a:pt x="25" y="156"/>
                      <a:pt x="19" y="160"/>
                      <a:pt x="13" y="161"/>
                    </a:cubicBezTo>
                    <a:cubicBezTo>
                      <a:pt x="4" y="161"/>
                      <a:pt x="0" y="153"/>
                      <a:pt x="4" y="146"/>
                    </a:cubicBezTo>
                    <a:cubicBezTo>
                      <a:pt x="7" y="141"/>
                      <a:pt x="12" y="142"/>
                      <a:pt x="17" y="139"/>
                    </a:cubicBezTo>
                    <a:cubicBezTo>
                      <a:pt x="21" y="138"/>
                      <a:pt x="24" y="135"/>
                      <a:pt x="27" y="133"/>
                    </a:cubicBezTo>
                    <a:cubicBezTo>
                      <a:pt x="35" y="128"/>
                      <a:pt x="43" y="125"/>
                      <a:pt x="51" y="121"/>
                    </a:cubicBezTo>
                    <a:cubicBezTo>
                      <a:pt x="56" y="118"/>
                      <a:pt x="60" y="115"/>
                      <a:pt x="65" y="112"/>
                    </a:cubicBezTo>
                    <a:cubicBezTo>
                      <a:pt x="68" y="111"/>
                      <a:pt x="70" y="110"/>
                      <a:pt x="72" y="108"/>
                    </a:cubicBezTo>
                    <a:cubicBezTo>
                      <a:pt x="75" y="107"/>
                      <a:pt x="79" y="106"/>
                      <a:pt x="80" y="105"/>
                    </a:cubicBezTo>
                    <a:cubicBezTo>
                      <a:pt x="89" y="97"/>
                      <a:pt x="102" y="94"/>
                      <a:pt x="107" y="83"/>
                    </a:cubicBezTo>
                    <a:cubicBezTo>
                      <a:pt x="108" y="81"/>
                      <a:pt x="100" y="82"/>
                      <a:pt x="100" y="82"/>
                    </a:cubicBezTo>
                    <a:cubicBezTo>
                      <a:pt x="98" y="81"/>
                      <a:pt x="98" y="78"/>
                      <a:pt x="97" y="76"/>
                    </a:cubicBezTo>
                    <a:cubicBezTo>
                      <a:pt x="97" y="77"/>
                      <a:pt x="90" y="80"/>
                      <a:pt x="89" y="81"/>
                    </a:cubicBezTo>
                    <a:cubicBezTo>
                      <a:pt x="87" y="82"/>
                      <a:pt x="77" y="86"/>
                      <a:pt x="76" y="82"/>
                    </a:cubicBezTo>
                    <a:cubicBezTo>
                      <a:pt x="75" y="80"/>
                      <a:pt x="81" y="77"/>
                      <a:pt x="82" y="75"/>
                    </a:cubicBezTo>
                    <a:cubicBezTo>
                      <a:pt x="85" y="72"/>
                      <a:pt x="88" y="69"/>
                      <a:pt x="90" y="66"/>
                    </a:cubicBezTo>
                    <a:cubicBezTo>
                      <a:pt x="90" y="66"/>
                      <a:pt x="83" y="62"/>
                      <a:pt x="82" y="62"/>
                    </a:cubicBezTo>
                    <a:cubicBezTo>
                      <a:pt x="78" y="63"/>
                      <a:pt x="77" y="67"/>
                      <a:pt x="76" y="70"/>
                    </a:cubicBezTo>
                    <a:cubicBezTo>
                      <a:pt x="73" y="75"/>
                      <a:pt x="70" y="83"/>
                      <a:pt x="62" y="79"/>
                    </a:cubicBezTo>
                    <a:cubicBezTo>
                      <a:pt x="58" y="84"/>
                      <a:pt x="53" y="90"/>
                      <a:pt x="50" y="96"/>
                    </a:cubicBezTo>
                    <a:cubicBezTo>
                      <a:pt x="49" y="99"/>
                      <a:pt x="48" y="103"/>
                      <a:pt x="46" y="105"/>
                    </a:cubicBezTo>
                    <a:cubicBezTo>
                      <a:pt x="44" y="107"/>
                      <a:pt x="40" y="106"/>
                      <a:pt x="40" y="110"/>
                    </a:cubicBezTo>
                    <a:cubicBezTo>
                      <a:pt x="25" y="105"/>
                      <a:pt x="30" y="82"/>
                      <a:pt x="30" y="71"/>
                    </a:cubicBezTo>
                    <a:cubicBezTo>
                      <a:pt x="30" y="66"/>
                      <a:pt x="30" y="62"/>
                      <a:pt x="30" y="57"/>
                    </a:cubicBezTo>
                    <a:cubicBezTo>
                      <a:pt x="37" y="58"/>
                      <a:pt x="41" y="59"/>
                      <a:pt x="43" y="66"/>
                    </a:cubicBezTo>
                    <a:cubicBezTo>
                      <a:pt x="45" y="72"/>
                      <a:pt x="45" y="79"/>
                      <a:pt x="45" y="85"/>
                    </a:cubicBezTo>
                    <a:cubicBezTo>
                      <a:pt x="48" y="84"/>
                      <a:pt x="51" y="82"/>
                      <a:pt x="54" y="79"/>
                    </a:cubicBezTo>
                    <a:cubicBezTo>
                      <a:pt x="56" y="77"/>
                      <a:pt x="59" y="74"/>
                      <a:pt x="59" y="72"/>
                    </a:cubicBezTo>
                    <a:cubicBezTo>
                      <a:pt x="59" y="68"/>
                      <a:pt x="59" y="65"/>
                      <a:pt x="58" y="61"/>
                    </a:cubicBezTo>
                    <a:cubicBezTo>
                      <a:pt x="58" y="58"/>
                      <a:pt x="57" y="59"/>
                      <a:pt x="56" y="56"/>
                    </a:cubicBezTo>
                    <a:cubicBezTo>
                      <a:pt x="55" y="54"/>
                      <a:pt x="56" y="49"/>
                      <a:pt x="55" y="47"/>
                    </a:cubicBezTo>
                    <a:cubicBezTo>
                      <a:pt x="55" y="44"/>
                      <a:pt x="54" y="41"/>
                      <a:pt x="52" y="38"/>
                    </a:cubicBezTo>
                    <a:cubicBezTo>
                      <a:pt x="51" y="35"/>
                      <a:pt x="50" y="33"/>
                      <a:pt x="49" y="30"/>
                    </a:cubicBezTo>
                    <a:cubicBezTo>
                      <a:pt x="48" y="28"/>
                      <a:pt x="48" y="22"/>
                      <a:pt x="46" y="20"/>
                    </a:cubicBezTo>
                    <a:cubicBezTo>
                      <a:pt x="46" y="19"/>
                      <a:pt x="45" y="19"/>
                      <a:pt x="44" y="18"/>
                    </a:cubicBezTo>
                    <a:cubicBezTo>
                      <a:pt x="43" y="15"/>
                      <a:pt x="45" y="14"/>
                      <a:pt x="45" y="12"/>
                    </a:cubicBezTo>
                    <a:cubicBezTo>
                      <a:pt x="47" y="11"/>
                      <a:pt x="46" y="13"/>
                      <a:pt x="46" y="14"/>
                    </a:cubicBezTo>
                    <a:cubicBezTo>
                      <a:pt x="46" y="13"/>
                      <a:pt x="56" y="17"/>
                      <a:pt x="57" y="17"/>
                    </a:cubicBezTo>
                    <a:cubicBezTo>
                      <a:pt x="60" y="19"/>
                      <a:pt x="62" y="21"/>
                      <a:pt x="65" y="24"/>
                    </a:cubicBezTo>
                    <a:cubicBezTo>
                      <a:pt x="68" y="27"/>
                      <a:pt x="72" y="31"/>
                      <a:pt x="77" y="31"/>
                    </a:cubicBezTo>
                    <a:cubicBezTo>
                      <a:pt x="79" y="32"/>
                      <a:pt x="82" y="31"/>
                      <a:pt x="84" y="31"/>
                    </a:cubicBezTo>
                    <a:cubicBezTo>
                      <a:pt x="88" y="31"/>
                      <a:pt x="91" y="31"/>
                      <a:pt x="94" y="30"/>
                    </a:cubicBezTo>
                    <a:cubicBezTo>
                      <a:pt x="96" y="29"/>
                      <a:pt x="98" y="28"/>
                      <a:pt x="98" y="27"/>
                    </a:cubicBezTo>
                    <a:cubicBezTo>
                      <a:pt x="99" y="26"/>
                      <a:pt x="99" y="24"/>
                      <a:pt x="100" y="23"/>
                    </a:cubicBezTo>
                    <a:cubicBezTo>
                      <a:pt x="101" y="21"/>
                      <a:pt x="102" y="21"/>
                      <a:pt x="103" y="20"/>
                    </a:cubicBezTo>
                    <a:cubicBezTo>
                      <a:pt x="104" y="18"/>
                      <a:pt x="105" y="17"/>
                      <a:pt x="105" y="15"/>
                    </a:cubicBezTo>
                    <a:cubicBezTo>
                      <a:pt x="107" y="13"/>
                      <a:pt x="109" y="12"/>
                      <a:pt x="111" y="9"/>
                    </a:cubicBezTo>
                    <a:cubicBezTo>
                      <a:pt x="112" y="7"/>
                      <a:pt x="113" y="5"/>
                      <a:pt x="114" y="4"/>
                    </a:cubicBezTo>
                    <a:cubicBezTo>
                      <a:pt x="116" y="2"/>
                      <a:pt x="129" y="0"/>
                      <a:pt x="130" y="3"/>
                    </a:cubicBezTo>
                    <a:cubicBezTo>
                      <a:pt x="132" y="13"/>
                      <a:pt x="127" y="17"/>
                      <a:pt x="122" y="22"/>
                    </a:cubicBezTo>
                    <a:cubicBezTo>
                      <a:pt x="121" y="22"/>
                      <a:pt x="124" y="23"/>
                      <a:pt x="124" y="23"/>
                    </a:cubicBezTo>
                    <a:cubicBezTo>
                      <a:pt x="125" y="22"/>
                      <a:pt x="125" y="21"/>
                      <a:pt x="126" y="21"/>
                    </a:cubicBezTo>
                    <a:cubicBezTo>
                      <a:pt x="127" y="20"/>
                      <a:pt x="127" y="19"/>
                      <a:pt x="128" y="18"/>
                    </a:cubicBezTo>
                    <a:cubicBezTo>
                      <a:pt x="135" y="14"/>
                      <a:pt x="143" y="11"/>
                      <a:pt x="152" y="10"/>
                    </a:cubicBezTo>
                    <a:cubicBezTo>
                      <a:pt x="160" y="9"/>
                      <a:pt x="171" y="9"/>
                      <a:pt x="177" y="16"/>
                    </a:cubicBezTo>
                    <a:cubicBezTo>
                      <a:pt x="179" y="19"/>
                      <a:pt x="176" y="29"/>
                      <a:pt x="174" y="32"/>
                    </a:cubicBezTo>
                    <a:cubicBezTo>
                      <a:pt x="173" y="35"/>
                      <a:pt x="172" y="37"/>
                      <a:pt x="170" y="38"/>
                    </a:cubicBezTo>
                    <a:cubicBezTo>
                      <a:pt x="168" y="40"/>
                      <a:pt x="168" y="42"/>
                      <a:pt x="167" y="45"/>
                    </a:cubicBezTo>
                    <a:cubicBezTo>
                      <a:pt x="166" y="47"/>
                      <a:pt x="164" y="48"/>
                      <a:pt x="162" y="50"/>
                    </a:cubicBezTo>
                    <a:cubicBezTo>
                      <a:pt x="161" y="52"/>
                      <a:pt x="160" y="54"/>
                      <a:pt x="159" y="56"/>
                    </a:cubicBezTo>
                    <a:cubicBezTo>
                      <a:pt x="158" y="58"/>
                      <a:pt x="157" y="60"/>
                      <a:pt x="155" y="62"/>
                    </a:cubicBezTo>
                    <a:cubicBezTo>
                      <a:pt x="154" y="63"/>
                      <a:pt x="152" y="64"/>
                      <a:pt x="151" y="65"/>
                    </a:cubicBezTo>
                    <a:cubicBezTo>
                      <a:pt x="150" y="66"/>
                      <a:pt x="150" y="68"/>
                      <a:pt x="149" y="70"/>
                    </a:cubicBezTo>
                    <a:cubicBezTo>
                      <a:pt x="149" y="70"/>
                      <a:pt x="147" y="70"/>
                      <a:pt x="147" y="71"/>
                    </a:cubicBezTo>
                    <a:cubicBezTo>
                      <a:pt x="145" y="73"/>
                      <a:pt x="146" y="75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0" y="80"/>
                      <a:pt x="139" y="81"/>
                      <a:pt x="139" y="83"/>
                    </a:cubicBezTo>
                    <a:cubicBezTo>
                      <a:pt x="139" y="83"/>
                      <a:pt x="139" y="83"/>
                      <a:pt x="139" y="83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0" y="88"/>
                      <a:pt x="123" y="91"/>
                      <a:pt x="112" y="88"/>
                    </a:cubicBezTo>
                    <a:cubicBezTo>
                      <a:pt x="100" y="99"/>
                      <a:pt x="38" y="133"/>
                      <a:pt x="22" y="14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0" name="îŝḷïḓé"/>
            <p:cNvGrpSpPr/>
            <p:nvPr/>
          </p:nvGrpSpPr>
          <p:grpSpPr>
            <a:xfrm>
              <a:off x="5702301" y="3714750"/>
              <a:ext cx="2794000" cy="298451"/>
              <a:chOff x="5702301" y="3714750"/>
              <a:chExt cx="2794000" cy="298451"/>
            </a:xfrm>
          </p:grpSpPr>
          <p:sp>
            <p:nvSpPr>
              <p:cNvPr id="71" name="í$ļïḋe"/>
              <p:cNvSpPr/>
              <p:nvPr/>
            </p:nvSpPr>
            <p:spPr bwMode="auto">
              <a:xfrm>
                <a:off x="5702301" y="3735388"/>
                <a:ext cx="244475" cy="201613"/>
              </a:xfrm>
              <a:custGeom>
                <a:avLst/>
                <a:gdLst>
                  <a:gd name="T0" fmla="*/ 0 w 74"/>
                  <a:gd name="T1" fmla="*/ 0 h 61"/>
                  <a:gd name="T2" fmla="*/ 15 w 74"/>
                  <a:gd name="T3" fmla="*/ 0 h 61"/>
                  <a:gd name="T4" fmla="*/ 22 w 74"/>
                  <a:gd name="T5" fmla="*/ 0 h 61"/>
                  <a:gd name="T6" fmla="*/ 26 w 74"/>
                  <a:gd name="T7" fmla="*/ 5 h 61"/>
                  <a:gd name="T8" fmla="*/ 59 w 74"/>
                  <a:gd name="T9" fmla="*/ 44 h 61"/>
                  <a:gd name="T10" fmla="*/ 59 w 74"/>
                  <a:gd name="T11" fmla="*/ 44 h 61"/>
                  <a:gd name="T12" fmla="*/ 59 w 74"/>
                  <a:gd name="T13" fmla="*/ 10 h 61"/>
                  <a:gd name="T14" fmla="*/ 54 w 74"/>
                  <a:gd name="T15" fmla="*/ 4 h 61"/>
                  <a:gd name="T16" fmla="*/ 47 w 74"/>
                  <a:gd name="T17" fmla="*/ 3 h 61"/>
                  <a:gd name="T18" fmla="*/ 47 w 74"/>
                  <a:gd name="T19" fmla="*/ 0 h 61"/>
                  <a:gd name="T20" fmla="*/ 62 w 74"/>
                  <a:gd name="T21" fmla="*/ 0 h 61"/>
                  <a:gd name="T22" fmla="*/ 74 w 74"/>
                  <a:gd name="T23" fmla="*/ 0 h 61"/>
                  <a:gd name="T24" fmla="*/ 74 w 74"/>
                  <a:gd name="T25" fmla="*/ 3 h 61"/>
                  <a:gd name="T26" fmla="*/ 69 w 74"/>
                  <a:gd name="T27" fmla="*/ 4 h 61"/>
                  <a:gd name="T28" fmla="*/ 65 w 74"/>
                  <a:gd name="T29" fmla="*/ 10 h 61"/>
                  <a:gd name="T30" fmla="*/ 64 w 74"/>
                  <a:gd name="T31" fmla="*/ 47 h 61"/>
                  <a:gd name="T32" fmla="*/ 64 w 74"/>
                  <a:gd name="T33" fmla="*/ 61 h 61"/>
                  <a:gd name="T34" fmla="*/ 55 w 74"/>
                  <a:gd name="T35" fmla="*/ 61 h 61"/>
                  <a:gd name="T36" fmla="*/ 16 w 74"/>
                  <a:gd name="T37" fmla="*/ 14 h 61"/>
                  <a:gd name="T38" fmla="*/ 16 w 74"/>
                  <a:gd name="T39" fmla="*/ 14 h 61"/>
                  <a:gd name="T40" fmla="*/ 16 w 74"/>
                  <a:gd name="T41" fmla="*/ 50 h 61"/>
                  <a:gd name="T42" fmla="*/ 21 w 74"/>
                  <a:gd name="T43" fmla="*/ 56 h 61"/>
                  <a:gd name="T44" fmla="*/ 27 w 74"/>
                  <a:gd name="T45" fmla="*/ 57 h 61"/>
                  <a:gd name="T46" fmla="*/ 27 w 74"/>
                  <a:gd name="T47" fmla="*/ 61 h 61"/>
                  <a:gd name="T48" fmla="*/ 13 w 74"/>
                  <a:gd name="T49" fmla="*/ 60 h 61"/>
                  <a:gd name="T50" fmla="*/ 0 w 74"/>
                  <a:gd name="T51" fmla="*/ 61 h 61"/>
                  <a:gd name="T52" fmla="*/ 0 w 74"/>
                  <a:gd name="T53" fmla="*/ 57 h 61"/>
                  <a:gd name="T54" fmla="*/ 6 w 74"/>
                  <a:gd name="T55" fmla="*/ 56 h 61"/>
                  <a:gd name="T56" fmla="*/ 10 w 74"/>
                  <a:gd name="T57" fmla="*/ 51 h 61"/>
                  <a:gd name="T58" fmla="*/ 11 w 74"/>
                  <a:gd name="T59" fmla="*/ 11 h 61"/>
                  <a:gd name="T60" fmla="*/ 7 w 74"/>
                  <a:gd name="T61" fmla="*/ 5 h 61"/>
                  <a:gd name="T62" fmla="*/ 0 w 74"/>
                  <a:gd name="T63" fmla="*/ 3 h 61"/>
                  <a:gd name="T64" fmla="*/ 0 w 74"/>
                  <a:gd name="T6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0" y="0"/>
                    </a:moveTo>
                    <a:cubicBezTo>
                      <a:pt x="3" y="0"/>
                      <a:pt x="9" y="0"/>
                      <a:pt x="15" y="0"/>
                    </a:cubicBezTo>
                    <a:cubicBezTo>
                      <a:pt x="18" y="0"/>
                      <a:pt x="21" y="0"/>
                      <a:pt x="22" y="0"/>
                    </a:cubicBezTo>
                    <a:cubicBezTo>
                      <a:pt x="22" y="1"/>
                      <a:pt x="23" y="3"/>
                      <a:pt x="26" y="5"/>
                    </a:cubicBezTo>
                    <a:cubicBezTo>
                      <a:pt x="35" y="16"/>
                      <a:pt x="52" y="37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31"/>
                      <a:pt x="59" y="16"/>
                      <a:pt x="59" y="10"/>
                    </a:cubicBezTo>
                    <a:cubicBezTo>
                      <a:pt x="58" y="6"/>
                      <a:pt x="57" y="5"/>
                      <a:pt x="54" y="4"/>
                    </a:cubicBezTo>
                    <a:cubicBezTo>
                      <a:pt x="52" y="4"/>
                      <a:pt x="50" y="3"/>
                      <a:pt x="47" y="3"/>
                    </a:cubicBezTo>
                    <a:cubicBezTo>
                      <a:pt x="47" y="3"/>
                      <a:pt x="47" y="0"/>
                      <a:pt x="47" y="0"/>
                    </a:cubicBezTo>
                    <a:cubicBezTo>
                      <a:pt x="50" y="0"/>
                      <a:pt x="55" y="0"/>
                      <a:pt x="62" y="0"/>
                    </a:cubicBezTo>
                    <a:cubicBezTo>
                      <a:pt x="67" y="0"/>
                      <a:pt x="72" y="0"/>
                      <a:pt x="74" y="0"/>
                    </a:cubicBezTo>
                    <a:cubicBezTo>
                      <a:pt x="74" y="0"/>
                      <a:pt x="74" y="3"/>
                      <a:pt x="74" y="3"/>
                    </a:cubicBezTo>
                    <a:cubicBezTo>
                      <a:pt x="72" y="3"/>
                      <a:pt x="71" y="3"/>
                      <a:pt x="69" y="4"/>
                    </a:cubicBezTo>
                    <a:cubicBezTo>
                      <a:pt x="66" y="5"/>
                      <a:pt x="66" y="6"/>
                      <a:pt x="65" y="10"/>
                    </a:cubicBezTo>
                    <a:cubicBezTo>
                      <a:pt x="64" y="18"/>
                      <a:pt x="64" y="33"/>
                      <a:pt x="64" y="47"/>
                    </a:cubicBezTo>
                    <a:cubicBezTo>
                      <a:pt x="64" y="52"/>
                      <a:pt x="64" y="58"/>
                      <a:pt x="64" y="61"/>
                    </a:cubicBezTo>
                    <a:cubicBezTo>
                      <a:pt x="63" y="61"/>
                      <a:pt x="57" y="61"/>
                      <a:pt x="55" y="61"/>
                    </a:cubicBezTo>
                    <a:cubicBezTo>
                      <a:pt x="49" y="53"/>
                      <a:pt x="23" y="2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25"/>
                      <a:pt x="16" y="46"/>
                      <a:pt x="16" y="50"/>
                    </a:cubicBezTo>
                    <a:cubicBezTo>
                      <a:pt x="16" y="54"/>
                      <a:pt x="18" y="56"/>
                      <a:pt x="21" y="56"/>
                    </a:cubicBezTo>
                    <a:cubicBezTo>
                      <a:pt x="23" y="57"/>
                      <a:pt x="24" y="57"/>
                      <a:pt x="27" y="57"/>
                    </a:cubicBezTo>
                    <a:cubicBezTo>
                      <a:pt x="27" y="58"/>
                      <a:pt x="27" y="60"/>
                      <a:pt x="27" y="61"/>
                    </a:cubicBezTo>
                    <a:cubicBezTo>
                      <a:pt x="23" y="61"/>
                      <a:pt x="19" y="60"/>
                      <a:pt x="13" y="60"/>
                    </a:cubicBezTo>
                    <a:cubicBezTo>
                      <a:pt x="8" y="60"/>
                      <a:pt x="3" y="61"/>
                      <a:pt x="0" y="61"/>
                    </a:cubicBezTo>
                    <a:cubicBezTo>
                      <a:pt x="0" y="60"/>
                      <a:pt x="0" y="58"/>
                      <a:pt x="0" y="57"/>
                    </a:cubicBezTo>
                    <a:cubicBezTo>
                      <a:pt x="2" y="57"/>
                      <a:pt x="4" y="57"/>
                      <a:pt x="6" y="56"/>
                    </a:cubicBezTo>
                    <a:cubicBezTo>
                      <a:pt x="8" y="56"/>
                      <a:pt x="9" y="54"/>
                      <a:pt x="10" y="51"/>
                    </a:cubicBezTo>
                    <a:cubicBezTo>
                      <a:pt x="10" y="45"/>
                      <a:pt x="11" y="27"/>
                      <a:pt x="11" y="11"/>
                    </a:cubicBezTo>
                    <a:cubicBezTo>
                      <a:pt x="11" y="9"/>
                      <a:pt x="10" y="6"/>
                      <a:pt x="7" y="5"/>
                    </a:cubicBezTo>
                    <a:cubicBezTo>
                      <a:pt x="5" y="4"/>
                      <a:pt x="3" y="3"/>
                      <a:pt x="0" y="3"/>
                    </a:cubicBezTo>
                    <a:cubicBezTo>
                      <a:pt x="0" y="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sḷîḍè"/>
              <p:cNvSpPr/>
              <p:nvPr/>
            </p:nvSpPr>
            <p:spPr bwMode="auto">
              <a:xfrm>
                <a:off x="5980113" y="3797300"/>
                <a:ext cx="134938" cy="142875"/>
              </a:xfrm>
              <a:custGeom>
                <a:avLst/>
                <a:gdLst>
                  <a:gd name="T0" fmla="*/ 22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8 w 41"/>
                  <a:gd name="T7" fmla="*/ 36 h 43"/>
                  <a:gd name="T8" fmla="*/ 22 w 41"/>
                  <a:gd name="T9" fmla="*/ 35 h 43"/>
                  <a:gd name="T10" fmla="*/ 22 w 41"/>
                  <a:gd name="T11" fmla="*/ 33 h 43"/>
                  <a:gd name="T12" fmla="*/ 23 w 41"/>
                  <a:gd name="T13" fmla="*/ 22 h 43"/>
                  <a:gd name="T14" fmla="*/ 22 w 41"/>
                  <a:gd name="T15" fmla="*/ 22 h 43"/>
                  <a:gd name="T16" fmla="*/ 21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1 w 41"/>
                  <a:gd name="T25" fmla="*/ 13 h 43"/>
                  <a:gd name="T26" fmla="*/ 4 w 41"/>
                  <a:gd name="T27" fmla="*/ 7 h 43"/>
                  <a:gd name="T28" fmla="*/ 19 w 41"/>
                  <a:gd name="T29" fmla="*/ 0 h 43"/>
                  <a:gd name="T30" fmla="*/ 31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0 w 41"/>
                  <a:gd name="T39" fmla="*/ 35 h 43"/>
                  <a:gd name="T40" fmla="*/ 40 w 41"/>
                  <a:gd name="T41" fmla="*/ 39 h 43"/>
                  <a:gd name="T42" fmla="*/ 29 w 41"/>
                  <a:gd name="T43" fmla="*/ 43 h 43"/>
                  <a:gd name="T44" fmla="*/ 23 w 41"/>
                  <a:gd name="T45" fmla="*/ 40 h 43"/>
                  <a:gd name="T46" fmla="*/ 22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1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2" y="22"/>
                    </a:moveTo>
                    <a:cubicBezTo>
                      <a:pt x="19" y="23"/>
                      <a:pt x="13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8" y="36"/>
                    </a:cubicBezTo>
                    <a:cubicBezTo>
                      <a:pt x="19" y="36"/>
                      <a:pt x="21" y="35"/>
                      <a:pt x="22" y="35"/>
                    </a:cubicBezTo>
                    <a:cubicBezTo>
                      <a:pt x="22" y="35"/>
                      <a:pt x="22" y="34"/>
                      <a:pt x="22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2" y="22"/>
                      <a:pt x="22" y="22"/>
                    </a:cubicBezTo>
                    <a:close/>
                    <a:moveTo>
                      <a:pt x="21" y="10"/>
                    </a:moveTo>
                    <a:cubicBezTo>
                      <a:pt x="19" y="8"/>
                      <a:pt x="16" y="7"/>
                      <a:pt x="14" y="7"/>
                    </a:cubicBezTo>
                    <a:cubicBezTo>
                      <a:pt x="11" y="7"/>
                      <a:pt x="9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4" y="15"/>
                      <a:pt x="1" y="13"/>
                      <a:pt x="1" y="13"/>
                    </a:cubicBezTo>
                    <a:cubicBezTo>
                      <a:pt x="1" y="12"/>
                      <a:pt x="3" y="7"/>
                      <a:pt x="4" y="7"/>
                    </a:cubicBezTo>
                    <a:cubicBezTo>
                      <a:pt x="9" y="3"/>
                      <a:pt x="16" y="0"/>
                      <a:pt x="19" y="0"/>
                    </a:cubicBezTo>
                    <a:cubicBezTo>
                      <a:pt x="25" y="0"/>
                      <a:pt x="29" y="3"/>
                      <a:pt x="31" y="6"/>
                    </a:cubicBezTo>
                    <a:cubicBezTo>
                      <a:pt x="33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4" y="36"/>
                      <a:pt x="37" y="36"/>
                    </a:cubicBezTo>
                    <a:cubicBezTo>
                      <a:pt x="38" y="36"/>
                      <a:pt x="39" y="36"/>
                      <a:pt x="40" y="35"/>
                    </a:cubicBezTo>
                    <a:cubicBezTo>
                      <a:pt x="41" y="36"/>
                      <a:pt x="40" y="39"/>
                      <a:pt x="40" y="39"/>
                    </a:cubicBezTo>
                    <a:cubicBezTo>
                      <a:pt x="37" y="41"/>
                      <a:pt x="33" y="43"/>
                      <a:pt x="29" y="43"/>
                    </a:cubicBezTo>
                    <a:cubicBezTo>
                      <a:pt x="26" y="43"/>
                      <a:pt x="24" y="41"/>
                      <a:pt x="23" y="40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5" y="42"/>
                      <a:pt x="4" y="40"/>
                    </a:cubicBezTo>
                    <a:cubicBezTo>
                      <a:pt x="1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2" y="18"/>
                      <a:pt x="22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2" y="12"/>
                      <a:pt x="21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š1ïḍé"/>
              <p:cNvSpPr/>
              <p:nvPr/>
            </p:nvSpPr>
            <p:spPr bwMode="auto">
              <a:xfrm>
                <a:off x="6142038" y="3797300"/>
                <a:ext cx="171450" cy="139700"/>
              </a:xfrm>
              <a:custGeom>
                <a:avLst/>
                <a:gdLst>
                  <a:gd name="T0" fmla="*/ 4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1 w 52"/>
                  <a:gd name="T9" fmla="*/ 7 h 42"/>
                  <a:gd name="T10" fmla="*/ 1 w 52"/>
                  <a:gd name="T11" fmla="*/ 4 h 42"/>
                  <a:gd name="T12" fmla="*/ 18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2 w 52"/>
                  <a:gd name="T33" fmla="*/ 42 h 42"/>
                  <a:gd name="T34" fmla="*/ 40 w 52"/>
                  <a:gd name="T35" fmla="*/ 41 h 42"/>
                  <a:gd name="T36" fmla="*/ 29 w 52"/>
                  <a:gd name="T37" fmla="*/ 42 h 42"/>
                  <a:gd name="T38" fmla="*/ 29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4 w 52"/>
                  <a:gd name="T61" fmla="*/ 42 h 42"/>
                  <a:gd name="T62" fmla="*/ 12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4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4" y="38"/>
                    </a:moveTo>
                    <a:cubicBezTo>
                      <a:pt x="5" y="37"/>
                      <a:pt x="6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4" y="3"/>
                      <a:pt x="29" y="0"/>
                      <a:pt x="32" y="0"/>
                    </a:cubicBezTo>
                    <a:cubicBezTo>
                      <a:pt x="37" y="0"/>
                      <a:pt x="41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2" y="42"/>
                    </a:cubicBezTo>
                    <a:cubicBezTo>
                      <a:pt x="50" y="42"/>
                      <a:pt x="47" y="41"/>
                      <a:pt x="40" y="41"/>
                    </a:cubicBezTo>
                    <a:cubicBezTo>
                      <a:pt x="35" y="41"/>
                      <a:pt x="32" y="42"/>
                      <a:pt x="29" y="42"/>
                    </a:cubicBezTo>
                    <a:cubicBezTo>
                      <a:pt x="28" y="41"/>
                      <a:pt x="28" y="39"/>
                      <a:pt x="29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4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1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2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4" y="42"/>
                    </a:cubicBezTo>
                    <a:cubicBezTo>
                      <a:pt x="20" y="42"/>
                      <a:pt x="17" y="41"/>
                      <a:pt x="12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ṣļïḍè"/>
              <p:cNvSpPr/>
              <p:nvPr/>
            </p:nvSpPr>
            <p:spPr bwMode="auto">
              <a:xfrm>
                <a:off x="6340476" y="3714750"/>
                <a:ext cx="174625" cy="222250"/>
              </a:xfrm>
              <a:custGeom>
                <a:avLst/>
                <a:gdLst>
                  <a:gd name="T0" fmla="*/ 26 w 53"/>
                  <a:gd name="T1" fmla="*/ 27 h 67"/>
                  <a:gd name="T2" fmla="*/ 47 w 53"/>
                  <a:gd name="T3" fmla="*/ 26 h 67"/>
                  <a:gd name="T4" fmla="*/ 47 w 53"/>
                  <a:gd name="T5" fmla="*/ 29 h 67"/>
                  <a:gd name="T6" fmla="*/ 39 w 53"/>
                  <a:gd name="T7" fmla="*/ 33 h 67"/>
                  <a:gd name="T8" fmla="*/ 29 w 53"/>
                  <a:gd name="T9" fmla="*/ 42 h 67"/>
                  <a:gd name="T10" fmla="*/ 29 w 53"/>
                  <a:gd name="T11" fmla="*/ 42 h 67"/>
                  <a:gd name="T12" fmla="*/ 45 w 53"/>
                  <a:gd name="T13" fmla="*/ 61 h 67"/>
                  <a:gd name="T14" fmla="*/ 52 w 53"/>
                  <a:gd name="T15" fmla="*/ 63 h 67"/>
                  <a:gd name="T16" fmla="*/ 52 w 53"/>
                  <a:gd name="T17" fmla="*/ 67 h 67"/>
                  <a:gd name="T18" fmla="*/ 39 w 53"/>
                  <a:gd name="T19" fmla="*/ 67 h 67"/>
                  <a:gd name="T20" fmla="*/ 33 w 53"/>
                  <a:gd name="T21" fmla="*/ 65 h 67"/>
                  <a:gd name="T22" fmla="*/ 22 w 53"/>
                  <a:gd name="T23" fmla="*/ 50 h 67"/>
                  <a:gd name="T24" fmla="*/ 18 w 53"/>
                  <a:gd name="T25" fmla="*/ 48 h 67"/>
                  <a:gd name="T26" fmla="*/ 19 w 53"/>
                  <a:gd name="T27" fmla="*/ 59 h 67"/>
                  <a:gd name="T28" fmla="*/ 21 w 53"/>
                  <a:gd name="T29" fmla="*/ 63 h 67"/>
                  <a:gd name="T30" fmla="*/ 25 w 53"/>
                  <a:gd name="T31" fmla="*/ 63 h 67"/>
                  <a:gd name="T32" fmla="*/ 25 w 53"/>
                  <a:gd name="T33" fmla="*/ 67 h 67"/>
                  <a:gd name="T34" fmla="*/ 12 w 53"/>
                  <a:gd name="T35" fmla="*/ 66 h 67"/>
                  <a:gd name="T36" fmla="*/ 1 w 53"/>
                  <a:gd name="T37" fmla="*/ 67 h 67"/>
                  <a:gd name="T38" fmla="*/ 1 w 53"/>
                  <a:gd name="T39" fmla="*/ 63 h 67"/>
                  <a:gd name="T40" fmla="*/ 4 w 53"/>
                  <a:gd name="T41" fmla="*/ 63 h 67"/>
                  <a:gd name="T42" fmla="*/ 6 w 53"/>
                  <a:gd name="T43" fmla="*/ 59 h 67"/>
                  <a:gd name="T44" fmla="*/ 7 w 53"/>
                  <a:gd name="T45" fmla="*/ 42 h 67"/>
                  <a:gd name="T46" fmla="*/ 6 w 53"/>
                  <a:gd name="T47" fmla="*/ 10 h 67"/>
                  <a:gd name="T48" fmla="*/ 5 w 53"/>
                  <a:gd name="T49" fmla="*/ 7 h 67"/>
                  <a:gd name="T50" fmla="*/ 0 w 53"/>
                  <a:gd name="T51" fmla="*/ 6 h 67"/>
                  <a:gd name="T52" fmla="*/ 0 w 53"/>
                  <a:gd name="T53" fmla="*/ 3 h 67"/>
                  <a:gd name="T54" fmla="*/ 19 w 53"/>
                  <a:gd name="T55" fmla="*/ 0 h 67"/>
                  <a:gd name="T56" fmla="*/ 20 w 53"/>
                  <a:gd name="T57" fmla="*/ 2 h 67"/>
                  <a:gd name="T58" fmla="*/ 19 w 53"/>
                  <a:gd name="T59" fmla="*/ 12 h 67"/>
                  <a:gd name="T60" fmla="*/ 18 w 53"/>
                  <a:gd name="T61" fmla="*/ 45 h 67"/>
                  <a:gd name="T62" fmla="*/ 23 w 53"/>
                  <a:gd name="T63" fmla="*/ 43 h 67"/>
                  <a:gd name="T64" fmla="*/ 32 w 53"/>
                  <a:gd name="T65" fmla="*/ 32 h 67"/>
                  <a:gd name="T66" fmla="*/ 31 w 53"/>
                  <a:gd name="T67" fmla="*/ 31 h 67"/>
                  <a:gd name="T68" fmla="*/ 26 w 53"/>
                  <a:gd name="T69" fmla="*/ 30 h 67"/>
                  <a:gd name="T70" fmla="*/ 26 w 53"/>
                  <a:gd name="T71" fmla="*/ 2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3" h="67">
                    <a:moveTo>
                      <a:pt x="26" y="27"/>
                    </a:moveTo>
                    <a:cubicBezTo>
                      <a:pt x="34" y="27"/>
                      <a:pt x="42" y="27"/>
                      <a:pt x="47" y="26"/>
                    </a:cubicBezTo>
                    <a:cubicBezTo>
                      <a:pt x="48" y="26"/>
                      <a:pt x="48" y="29"/>
                      <a:pt x="47" y="29"/>
                    </a:cubicBezTo>
                    <a:cubicBezTo>
                      <a:pt x="43" y="30"/>
                      <a:pt x="41" y="31"/>
                      <a:pt x="39" y="33"/>
                    </a:cubicBezTo>
                    <a:cubicBezTo>
                      <a:pt x="36" y="36"/>
                      <a:pt x="32" y="39"/>
                      <a:pt x="29" y="42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1" y="46"/>
                      <a:pt x="41" y="58"/>
                      <a:pt x="45" y="61"/>
                    </a:cubicBezTo>
                    <a:cubicBezTo>
                      <a:pt x="47" y="63"/>
                      <a:pt x="48" y="63"/>
                      <a:pt x="52" y="63"/>
                    </a:cubicBezTo>
                    <a:cubicBezTo>
                      <a:pt x="53" y="64"/>
                      <a:pt x="52" y="66"/>
                      <a:pt x="52" y="67"/>
                    </a:cubicBezTo>
                    <a:cubicBezTo>
                      <a:pt x="50" y="67"/>
                      <a:pt x="43" y="67"/>
                      <a:pt x="39" y="67"/>
                    </a:cubicBezTo>
                    <a:cubicBezTo>
                      <a:pt x="36" y="67"/>
                      <a:pt x="34" y="66"/>
                      <a:pt x="33" y="65"/>
                    </a:cubicBezTo>
                    <a:cubicBezTo>
                      <a:pt x="31" y="63"/>
                      <a:pt x="25" y="55"/>
                      <a:pt x="22" y="50"/>
                    </a:cubicBezTo>
                    <a:cubicBezTo>
                      <a:pt x="21" y="49"/>
                      <a:pt x="20" y="48"/>
                      <a:pt x="18" y="48"/>
                    </a:cubicBezTo>
                    <a:cubicBezTo>
                      <a:pt x="18" y="53"/>
                      <a:pt x="18" y="55"/>
                      <a:pt x="19" y="59"/>
                    </a:cubicBezTo>
                    <a:cubicBezTo>
                      <a:pt x="19" y="62"/>
                      <a:pt x="19" y="62"/>
                      <a:pt x="21" y="63"/>
                    </a:cubicBezTo>
                    <a:cubicBezTo>
                      <a:pt x="22" y="63"/>
                      <a:pt x="24" y="63"/>
                      <a:pt x="25" y="63"/>
                    </a:cubicBezTo>
                    <a:cubicBezTo>
                      <a:pt x="25" y="64"/>
                      <a:pt x="25" y="66"/>
                      <a:pt x="25" y="67"/>
                    </a:cubicBezTo>
                    <a:cubicBezTo>
                      <a:pt x="22" y="67"/>
                      <a:pt x="18" y="66"/>
                      <a:pt x="12" y="66"/>
                    </a:cubicBezTo>
                    <a:cubicBezTo>
                      <a:pt x="7" y="66"/>
                      <a:pt x="3" y="67"/>
                      <a:pt x="1" y="67"/>
                    </a:cubicBezTo>
                    <a:cubicBezTo>
                      <a:pt x="0" y="66"/>
                      <a:pt x="0" y="64"/>
                      <a:pt x="1" y="63"/>
                    </a:cubicBezTo>
                    <a:cubicBezTo>
                      <a:pt x="2" y="63"/>
                      <a:pt x="3" y="63"/>
                      <a:pt x="4" y="63"/>
                    </a:cubicBezTo>
                    <a:cubicBezTo>
                      <a:pt x="6" y="62"/>
                      <a:pt x="6" y="61"/>
                      <a:pt x="6" y="59"/>
                    </a:cubicBezTo>
                    <a:cubicBezTo>
                      <a:pt x="7" y="56"/>
                      <a:pt x="7" y="47"/>
                      <a:pt x="7" y="42"/>
                    </a:cubicBezTo>
                    <a:cubicBezTo>
                      <a:pt x="7" y="18"/>
                      <a:pt x="7" y="12"/>
                      <a:pt x="6" y="10"/>
                    </a:cubicBezTo>
                    <a:cubicBezTo>
                      <a:pt x="6" y="8"/>
                      <a:pt x="6" y="7"/>
                      <a:pt x="5" y="7"/>
                    </a:cubicBezTo>
                    <a:cubicBezTo>
                      <a:pt x="3" y="7"/>
                      <a:pt x="2" y="6"/>
                      <a:pt x="0" y="6"/>
                    </a:cubicBezTo>
                    <a:cubicBezTo>
                      <a:pt x="0" y="5"/>
                      <a:pt x="0" y="3"/>
                      <a:pt x="0" y="3"/>
                    </a:cubicBezTo>
                    <a:cubicBezTo>
                      <a:pt x="7" y="3"/>
                      <a:pt x="16" y="1"/>
                      <a:pt x="19" y="0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19" y="3"/>
                      <a:pt x="19" y="5"/>
                      <a:pt x="19" y="12"/>
                    </a:cubicBezTo>
                    <a:cubicBezTo>
                      <a:pt x="18" y="18"/>
                      <a:pt x="18" y="26"/>
                      <a:pt x="18" y="45"/>
                    </a:cubicBezTo>
                    <a:cubicBezTo>
                      <a:pt x="20" y="45"/>
                      <a:pt x="22" y="44"/>
                      <a:pt x="23" y="43"/>
                    </a:cubicBezTo>
                    <a:cubicBezTo>
                      <a:pt x="27" y="40"/>
                      <a:pt x="32" y="34"/>
                      <a:pt x="32" y="32"/>
                    </a:cubicBezTo>
                    <a:cubicBezTo>
                      <a:pt x="32" y="32"/>
                      <a:pt x="32" y="31"/>
                      <a:pt x="31" y="31"/>
                    </a:cubicBezTo>
                    <a:cubicBezTo>
                      <a:pt x="29" y="30"/>
                      <a:pt x="26" y="30"/>
                      <a:pt x="26" y="30"/>
                    </a:cubicBezTo>
                    <a:cubicBezTo>
                      <a:pt x="25" y="29"/>
                      <a:pt x="26" y="27"/>
                      <a:pt x="26" y="2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ṣľídê"/>
              <p:cNvSpPr/>
              <p:nvPr/>
            </p:nvSpPr>
            <p:spPr bwMode="auto">
              <a:xfrm>
                <a:off x="6534151" y="3797300"/>
                <a:ext cx="136525" cy="142875"/>
              </a:xfrm>
              <a:custGeom>
                <a:avLst/>
                <a:gdLst>
                  <a:gd name="T0" fmla="*/ 23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9 w 41"/>
                  <a:gd name="T7" fmla="*/ 36 h 43"/>
                  <a:gd name="T8" fmla="*/ 22 w 41"/>
                  <a:gd name="T9" fmla="*/ 35 h 43"/>
                  <a:gd name="T10" fmla="*/ 23 w 41"/>
                  <a:gd name="T11" fmla="*/ 33 h 43"/>
                  <a:gd name="T12" fmla="*/ 23 w 41"/>
                  <a:gd name="T13" fmla="*/ 22 h 43"/>
                  <a:gd name="T14" fmla="*/ 23 w 41"/>
                  <a:gd name="T15" fmla="*/ 22 h 43"/>
                  <a:gd name="T16" fmla="*/ 22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2 w 41"/>
                  <a:gd name="T25" fmla="*/ 13 h 43"/>
                  <a:gd name="T26" fmla="*/ 4 w 41"/>
                  <a:gd name="T27" fmla="*/ 7 h 43"/>
                  <a:gd name="T28" fmla="*/ 20 w 41"/>
                  <a:gd name="T29" fmla="*/ 0 h 43"/>
                  <a:gd name="T30" fmla="*/ 32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1 w 41"/>
                  <a:gd name="T39" fmla="*/ 35 h 43"/>
                  <a:gd name="T40" fmla="*/ 40 w 41"/>
                  <a:gd name="T41" fmla="*/ 39 h 43"/>
                  <a:gd name="T42" fmla="*/ 30 w 41"/>
                  <a:gd name="T43" fmla="*/ 43 h 43"/>
                  <a:gd name="T44" fmla="*/ 24 w 41"/>
                  <a:gd name="T45" fmla="*/ 40 h 43"/>
                  <a:gd name="T46" fmla="*/ 23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2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3" y="22"/>
                    </a:moveTo>
                    <a:cubicBezTo>
                      <a:pt x="20" y="23"/>
                      <a:pt x="14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9" y="36"/>
                    </a:cubicBezTo>
                    <a:cubicBezTo>
                      <a:pt x="20" y="36"/>
                      <a:pt x="21" y="35"/>
                      <a:pt x="22" y="35"/>
                    </a:cubicBezTo>
                    <a:cubicBezTo>
                      <a:pt x="22" y="35"/>
                      <a:pt x="23" y="34"/>
                      <a:pt x="23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2" y="10"/>
                    </a:moveTo>
                    <a:cubicBezTo>
                      <a:pt x="20" y="8"/>
                      <a:pt x="17" y="7"/>
                      <a:pt x="14" y="7"/>
                    </a:cubicBezTo>
                    <a:cubicBezTo>
                      <a:pt x="12" y="7"/>
                      <a:pt x="10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2" y="12"/>
                      <a:pt x="3" y="7"/>
                      <a:pt x="4" y="7"/>
                    </a:cubicBezTo>
                    <a:cubicBezTo>
                      <a:pt x="9" y="3"/>
                      <a:pt x="17" y="0"/>
                      <a:pt x="20" y="0"/>
                    </a:cubicBezTo>
                    <a:cubicBezTo>
                      <a:pt x="25" y="0"/>
                      <a:pt x="29" y="3"/>
                      <a:pt x="32" y="6"/>
                    </a:cubicBezTo>
                    <a:cubicBezTo>
                      <a:pt x="34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5" y="36"/>
                      <a:pt x="37" y="36"/>
                    </a:cubicBezTo>
                    <a:cubicBezTo>
                      <a:pt x="39" y="36"/>
                      <a:pt x="39" y="36"/>
                      <a:pt x="41" y="35"/>
                    </a:cubicBezTo>
                    <a:cubicBezTo>
                      <a:pt x="41" y="36"/>
                      <a:pt x="41" y="39"/>
                      <a:pt x="40" y="39"/>
                    </a:cubicBezTo>
                    <a:cubicBezTo>
                      <a:pt x="38" y="41"/>
                      <a:pt x="33" y="43"/>
                      <a:pt x="30" y="43"/>
                    </a:cubicBezTo>
                    <a:cubicBezTo>
                      <a:pt x="26" y="43"/>
                      <a:pt x="24" y="41"/>
                      <a:pt x="24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6" y="42"/>
                      <a:pt x="4" y="40"/>
                    </a:cubicBezTo>
                    <a:cubicBezTo>
                      <a:pt x="2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3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3" y="12"/>
                      <a:pt x="22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şľïḑe"/>
              <p:cNvSpPr/>
              <p:nvPr/>
            </p:nvSpPr>
            <p:spPr bwMode="auto">
              <a:xfrm>
                <a:off x="6696076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5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7" y="9"/>
                      <a:pt x="16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6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6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ṥļïďé"/>
              <p:cNvSpPr/>
              <p:nvPr/>
            </p:nvSpPr>
            <p:spPr bwMode="auto">
              <a:xfrm>
                <a:off x="6888163" y="3735388"/>
                <a:ext cx="244475" cy="204788"/>
              </a:xfrm>
              <a:custGeom>
                <a:avLst/>
                <a:gdLst>
                  <a:gd name="T0" fmla="*/ 0 w 74"/>
                  <a:gd name="T1" fmla="*/ 0 h 62"/>
                  <a:gd name="T2" fmla="*/ 16 w 74"/>
                  <a:gd name="T3" fmla="*/ 0 h 62"/>
                  <a:gd name="T4" fmla="*/ 31 w 74"/>
                  <a:gd name="T5" fmla="*/ 0 h 62"/>
                  <a:gd name="T6" fmla="*/ 31 w 74"/>
                  <a:gd name="T7" fmla="*/ 3 h 62"/>
                  <a:gd name="T8" fmla="*/ 26 w 74"/>
                  <a:gd name="T9" fmla="*/ 4 h 62"/>
                  <a:gd name="T10" fmla="*/ 23 w 74"/>
                  <a:gd name="T11" fmla="*/ 9 h 62"/>
                  <a:gd name="T12" fmla="*/ 23 w 74"/>
                  <a:gd name="T13" fmla="*/ 33 h 62"/>
                  <a:gd name="T14" fmla="*/ 24 w 74"/>
                  <a:gd name="T15" fmla="*/ 45 h 62"/>
                  <a:gd name="T16" fmla="*/ 41 w 74"/>
                  <a:gd name="T17" fmla="*/ 56 h 62"/>
                  <a:gd name="T18" fmla="*/ 58 w 74"/>
                  <a:gd name="T19" fmla="*/ 39 h 62"/>
                  <a:gd name="T20" fmla="*/ 58 w 74"/>
                  <a:gd name="T21" fmla="*/ 10 h 62"/>
                  <a:gd name="T22" fmla="*/ 53 w 74"/>
                  <a:gd name="T23" fmla="*/ 4 h 62"/>
                  <a:gd name="T24" fmla="*/ 48 w 74"/>
                  <a:gd name="T25" fmla="*/ 3 h 62"/>
                  <a:gd name="T26" fmla="*/ 48 w 74"/>
                  <a:gd name="T27" fmla="*/ 0 h 62"/>
                  <a:gd name="T28" fmla="*/ 61 w 74"/>
                  <a:gd name="T29" fmla="*/ 0 h 62"/>
                  <a:gd name="T30" fmla="*/ 73 w 74"/>
                  <a:gd name="T31" fmla="*/ 0 h 62"/>
                  <a:gd name="T32" fmla="*/ 73 w 74"/>
                  <a:gd name="T33" fmla="*/ 3 h 62"/>
                  <a:gd name="T34" fmla="*/ 69 w 74"/>
                  <a:gd name="T35" fmla="*/ 4 h 62"/>
                  <a:gd name="T36" fmla="*/ 65 w 74"/>
                  <a:gd name="T37" fmla="*/ 11 h 62"/>
                  <a:gd name="T38" fmla="*/ 63 w 74"/>
                  <a:gd name="T39" fmla="*/ 38 h 62"/>
                  <a:gd name="T40" fmla="*/ 36 w 74"/>
                  <a:gd name="T41" fmla="*/ 62 h 62"/>
                  <a:gd name="T42" fmla="*/ 10 w 74"/>
                  <a:gd name="T43" fmla="*/ 44 h 62"/>
                  <a:gd name="T44" fmla="*/ 9 w 74"/>
                  <a:gd name="T45" fmla="*/ 9 h 62"/>
                  <a:gd name="T46" fmla="*/ 6 w 74"/>
                  <a:gd name="T47" fmla="*/ 4 h 62"/>
                  <a:gd name="T48" fmla="*/ 0 w 74"/>
                  <a:gd name="T49" fmla="*/ 3 h 62"/>
                  <a:gd name="T50" fmla="*/ 0 w 74"/>
                  <a:gd name="T5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62">
                    <a:moveTo>
                      <a:pt x="0" y="0"/>
                    </a:moveTo>
                    <a:cubicBezTo>
                      <a:pt x="4" y="0"/>
                      <a:pt x="10" y="0"/>
                      <a:pt x="16" y="0"/>
                    </a:cubicBezTo>
                    <a:cubicBezTo>
                      <a:pt x="22" y="0"/>
                      <a:pt x="27" y="0"/>
                      <a:pt x="31" y="0"/>
                    </a:cubicBezTo>
                    <a:cubicBezTo>
                      <a:pt x="31" y="0"/>
                      <a:pt x="31" y="2"/>
                      <a:pt x="31" y="3"/>
                    </a:cubicBezTo>
                    <a:cubicBezTo>
                      <a:pt x="29" y="3"/>
                      <a:pt x="27" y="4"/>
                      <a:pt x="26" y="4"/>
                    </a:cubicBezTo>
                    <a:cubicBezTo>
                      <a:pt x="24" y="4"/>
                      <a:pt x="23" y="6"/>
                      <a:pt x="23" y="9"/>
                    </a:cubicBezTo>
                    <a:cubicBezTo>
                      <a:pt x="22" y="17"/>
                      <a:pt x="23" y="28"/>
                      <a:pt x="23" y="33"/>
                    </a:cubicBezTo>
                    <a:cubicBezTo>
                      <a:pt x="23" y="37"/>
                      <a:pt x="23" y="42"/>
                      <a:pt x="24" y="45"/>
                    </a:cubicBezTo>
                    <a:cubicBezTo>
                      <a:pt x="25" y="51"/>
                      <a:pt x="31" y="56"/>
                      <a:pt x="41" y="56"/>
                    </a:cubicBezTo>
                    <a:cubicBezTo>
                      <a:pt x="49" y="56"/>
                      <a:pt x="57" y="53"/>
                      <a:pt x="58" y="39"/>
                    </a:cubicBezTo>
                    <a:cubicBezTo>
                      <a:pt x="58" y="32"/>
                      <a:pt x="59" y="17"/>
                      <a:pt x="58" y="10"/>
                    </a:cubicBezTo>
                    <a:cubicBezTo>
                      <a:pt x="58" y="6"/>
                      <a:pt x="57" y="5"/>
                      <a:pt x="53" y="4"/>
                    </a:cubicBezTo>
                    <a:cubicBezTo>
                      <a:pt x="52" y="4"/>
                      <a:pt x="50" y="3"/>
                      <a:pt x="48" y="3"/>
                    </a:cubicBezTo>
                    <a:cubicBezTo>
                      <a:pt x="47" y="2"/>
                      <a:pt x="47" y="0"/>
                      <a:pt x="48" y="0"/>
                    </a:cubicBezTo>
                    <a:cubicBezTo>
                      <a:pt x="51" y="0"/>
                      <a:pt x="55" y="0"/>
                      <a:pt x="61" y="0"/>
                    </a:cubicBezTo>
                    <a:cubicBezTo>
                      <a:pt x="68" y="0"/>
                      <a:pt x="71" y="0"/>
                      <a:pt x="73" y="0"/>
                    </a:cubicBezTo>
                    <a:cubicBezTo>
                      <a:pt x="73" y="0"/>
                      <a:pt x="74" y="3"/>
                      <a:pt x="73" y="3"/>
                    </a:cubicBezTo>
                    <a:cubicBezTo>
                      <a:pt x="71" y="3"/>
                      <a:pt x="70" y="3"/>
                      <a:pt x="69" y="4"/>
                    </a:cubicBezTo>
                    <a:cubicBezTo>
                      <a:pt x="66" y="5"/>
                      <a:pt x="65" y="6"/>
                      <a:pt x="65" y="11"/>
                    </a:cubicBezTo>
                    <a:cubicBezTo>
                      <a:pt x="64" y="20"/>
                      <a:pt x="64" y="32"/>
                      <a:pt x="63" y="38"/>
                    </a:cubicBezTo>
                    <a:cubicBezTo>
                      <a:pt x="62" y="56"/>
                      <a:pt x="51" y="62"/>
                      <a:pt x="36" y="62"/>
                    </a:cubicBezTo>
                    <a:cubicBezTo>
                      <a:pt x="18" y="62"/>
                      <a:pt x="11" y="54"/>
                      <a:pt x="10" y="44"/>
                    </a:cubicBezTo>
                    <a:cubicBezTo>
                      <a:pt x="9" y="37"/>
                      <a:pt x="9" y="18"/>
                      <a:pt x="9" y="9"/>
                    </a:cubicBezTo>
                    <a:cubicBezTo>
                      <a:pt x="9" y="6"/>
                      <a:pt x="8" y="5"/>
                      <a:pt x="6" y="4"/>
                    </a:cubicBezTo>
                    <a:cubicBezTo>
                      <a:pt x="4" y="4"/>
                      <a:pt x="2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ṩ1ïḓé"/>
              <p:cNvSpPr/>
              <p:nvPr/>
            </p:nvSpPr>
            <p:spPr bwMode="auto">
              <a:xfrm>
                <a:off x="7154863" y="3797300"/>
                <a:ext cx="171450" cy="139700"/>
              </a:xfrm>
              <a:custGeom>
                <a:avLst/>
                <a:gdLst>
                  <a:gd name="T0" fmla="*/ 3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0 w 52"/>
                  <a:gd name="T9" fmla="*/ 7 h 42"/>
                  <a:gd name="T10" fmla="*/ 1 w 52"/>
                  <a:gd name="T11" fmla="*/ 4 h 42"/>
                  <a:gd name="T12" fmla="*/ 17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1 w 52"/>
                  <a:gd name="T33" fmla="*/ 42 h 42"/>
                  <a:gd name="T34" fmla="*/ 40 w 52"/>
                  <a:gd name="T35" fmla="*/ 41 h 42"/>
                  <a:gd name="T36" fmla="*/ 28 w 52"/>
                  <a:gd name="T37" fmla="*/ 42 h 42"/>
                  <a:gd name="T38" fmla="*/ 28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3 w 52"/>
                  <a:gd name="T61" fmla="*/ 42 h 42"/>
                  <a:gd name="T62" fmla="*/ 11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3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3" y="38"/>
                    </a:moveTo>
                    <a:cubicBezTo>
                      <a:pt x="5" y="37"/>
                      <a:pt x="5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5" y="10"/>
                      <a:pt x="5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7" y="0"/>
                    </a:cubicBezTo>
                    <a:cubicBezTo>
                      <a:pt x="17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3" y="3"/>
                      <a:pt x="28" y="0"/>
                      <a:pt x="32" y="0"/>
                    </a:cubicBezTo>
                    <a:cubicBezTo>
                      <a:pt x="37" y="0"/>
                      <a:pt x="40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1" y="42"/>
                    </a:cubicBezTo>
                    <a:cubicBezTo>
                      <a:pt x="50" y="42"/>
                      <a:pt x="46" y="41"/>
                      <a:pt x="40" y="41"/>
                    </a:cubicBezTo>
                    <a:cubicBezTo>
                      <a:pt x="34" y="41"/>
                      <a:pt x="32" y="42"/>
                      <a:pt x="28" y="42"/>
                    </a:cubicBezTo>
                    <a:cubicBezTo>
                      <a:pt x="28" y="41"/>
                      <a:pt x="28" y="39"/>
                      <a:pt x="28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3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0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1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3" y="42"/>
                    </a:cubicBezTo>
                    <a:cubicBezTo>
                      <a:pt x="20" y="42"/>
                      <a:pt x="17" y="41"/>
                      <a:pt x="11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1" y="38"/>
                      <a:pt x="2" y="38"/>
                      <a:pt x="3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śḷíḓè"/>
              <p:cNvSpPr/>
              <p:nvPr/>
            </p:nvSpPr>
            <p:spPr bwMode="auto">
              <a:xfrm>
                <a:off x="7353301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5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5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6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8" y="9"/>
                      <a:pt x="16" y="10"/>
                    </a:cubicBezTo>
                    <a:close/>
                    <a:moveTo>
                      <a:pt x="25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7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7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5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îṩḷiḓé"/>
              <p:cNvSpPr/>
              <p:nvPr/>
            </p:nvSpPr>
            <p:spPr bwMode="auto">
              <a:xfrm>
                <a:off x="7456488" y="3805238"/>
                <a:ext cx="165100" cy="131763"/>
              </a:xfrm>
              <a:custGeom>
                <a:avLst/>
                <a:gdLst>
                  <a:gd name="T0" fmla="*/ 0 w 50"/>
                  <a:gd name="T1" fmla="*/ 0 h 40"/>
                  <a:gd name="T2" fmla="*/ 13 w 50"/>
                  <a:gd name="T3" fmla="*/ 0 h 40"/>
                  <a:gd name="T4" fmla="*/ 24 w 50"/>
                  <a:gd name="T5" fmla="*/ 0 h 40"/>
                  <a:gd name="T6" fmla="*/ 24 w 50"/>
                  <a:gd name="T7" fmla="*/ 3 h 40"/>
                  <a:gd name="T8" fmla="*/ 20 w 50"/>
                  <a:gd name="T9" fmla="*/ 4 h 40"/>
                  <a:gd name="T10" fmla="*/ 20 w 50"/>
                  <a:gd name="T11" fmla="*/ 5 h 40"/>
                  <a:gd name="T12" fmla="*/ 28 w 50"/>
                  <a:gd name="T13" fmla="*/ 26 h 40"/>
                  <a:gd name="T14" fmla="*/ 29 w 50"/>
                  <a:gd name="T15" fmla="*/ 26 h 40"/>
                  <a:gd name="T16" fmla="*/ 36 w 50"/>
                  <a:gd name="T17" fmla="*/ 8 h 40"/>
                  <a:gd name="T18" fmla="*/ 35 w 50"/>
                  <a:gd name="T19" fmla="*/ 4 h 40"/>
                  <a:gd name="T20" fmla="*/ 30 w 50"/>
                  <a:gd name="T21" fmla="*/ 3 h 40"/>
                  <a:gd name="T22" fmla="*/ 31 w 50"/>
                  <a:gd name="T23" fmla="*/ 0 h 40"/>
                  <a:gd name="T24" fmla="*/ 40 w 50"/>
                  <a:gd name="T25" fmla="*/ 0 h 40"/>
                  <a:gd name="T26" fmla="*/ 50 w 50"/>
                  <a:gd name="T27" fmla="*/ 0 h 40"/>
                  <a:gd name="T28" fmla="*/ 50 w 50"/>
                  <a:gd name="T29" fmla="*/ 3 h 40"/>
                  <a:gd name="T30" fmla="*/ 46 w 50"/>
                  <a:gd name="T31" fmla="*/ 4 h 40"/>
                  <a:gd name="T32" fmla="*/ 42 w 50"/>
                  <a:gd name="T33" fmla="*/ 8 h 40"/>
                  <a:gd name="T34" fmla="*/ 31 w 50"/>
                  <a:gd name="T35" fmla="*/ 30 h 40"/>
                  <a:gd name="T36" fmla="*/ 28 w 50"/>
                  <a:gd name="T37" fmla="*/ 40 h 40"/>
                  <a:gd name="T38" fmla="*/ 21 w 50"/>
                  <a:gd name="T39" fmla="*/ 40 h 40"/>
                  <a:gd name="T40" fmla="*/ 18 w 50"/>
                  <a:gd name="T41" fmla="*/ 31 h 40"/>
                  <a:gd name="T42" fmla="*/ 10 w 50"/>
                  <a:gd name="T43" fmla="*/ 12 h 40"/>
                  <a:gd name="T44" fmla="*/ 4 w 50"/>
                  <a:gd name="T45" fmla="*/ 4 h 40"/>
                  <a:gd name="T46" fmla="*/ 0 w 50"/>
                  <a:gd name="T47" fmla="*/ 3 h 40"/>
                  <a:gd name="T48" fmla="*/ 0 w 50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40">
                    <a:moveTo>
                      <a:pt x="0" y="0"/>
                    </a:moveTo>
                    <a:cubicBezTo>
                      <a:pt x="4" y="0"/>
                      <a:pt x="8" y="0"/>
                      <a:pt x="13" y="0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0"/>
                      <a:pt x="24" y="2"/>
                      <a:pt x="24" y="3"/>
                    </a:cubicBezTo>
                    <a:cubicBezTo>
                      <a:pt x="23" y="3"/>
                      <a:pt x="21" y="3"/>
                      <a:pt x="20" y="4"/>
                    </a:cubicBezTo>
                    <a:cubicBezTo>
                      <a:pt x="20" y="4"/>
                      <a:pt x="19" y="5"/>
                      <a:pt x="20" y="5"/>
                    </a:cubicBezTo>
                    <a:cubicBezTo>
                      <a:pt x="21" y="9"/>
                      <a:pt x="26" y="22"/>
                      <a:pt x="28" y="26"/>
                    </a:cubicBezTo>
                    <a:cubicBezTo>
                      <a:pt x="28" y="26"/>
                      <a:pt x="28" y="26"/>
                      <a:pt x="29" y="26"/>
                    </a:cubicBezTo>
                    <a:cubicBezTo>
                      <a:pt x="31" y="22"/>
                      <a:pt x="35" y="12"/>
                      <a:pt x="36" y="8"/>
                    </a:cubicBezTo>
                    <a:cubicBezTo>
                      <a:pt x="37" y="5"/>
                      <a:pt x="36" y="4"/>
                      <a:pt x="35" y="4"/>
                    </a:cubicBezTo>
                    <a:cubicBezTo>
                      <a:pt x="34" y="3"/>
                      <a:pt x="32" y="3"/>
                      <a:pt x="30" y="3"/>
                    </a:cubicBezTo>
                    <a:cubicBezTo>
                      <a:pt x="30" y="2"/>
                      <a:pt x="30" y="0"/>
                      <a:pt x="31" y="0"/>
                    </a:cubicBezTo>
                    <a:cubicBezTo>
                      <a:pt x="32" y="0"/>
                      <a:pt x="36" y="0"/>
                      <a:pt x="40" y="0"/>
                    </a:cubicBezTo>
                    <a:cubicBezTo>
                      <a:pt x="44" y="0"/>
                      <a:pt x="48" y="0"/>
                      <a:pt x="50" y="0"/>
                    </a:cubicBezTo>
                    <a:cubicBezTo>
                      <a:pt x="50" y="0"/>
                      <a:pt x="50" y="2"/>
                      <a:pt x="50" y="3"/>
                    </a:cubicBezTo>
                    <a:cubicBezTo>
                      <a:pt x="48" y="3"/>
                      <a:pt x="47" y="3"/>
                      <a:pt x="46" y="4"/>
                    </a:cubicBezTo>
                    <a:cubicBezTo>
                      <a:pt x="44" y="4"/>
                      <a:pt x="43" y="6"/>
                      <a:pt x="42" y="8"/>
                    </a:cubicBezTo>
                    <a:cubicBezTo>
                      <a:pt x="39" y="14"/>
                      <a:pt x="35" y="22"/>
                      <a:pt x="31" y="30"/>
                    </a:cubicBezTo>
                    <a:cubicBezTo>
                      <a:pt x="30" y="35"/>
                      <a:pt x="29" y="37"/>
                      <a:pt x="28" y="40"/>
                    </a:cubicBezTo>
                    <a:cubicBezTo>
                      <a:pt x="26" y="40"/>
                      <a:pt x="23" y="40"/>
                      <a:pt x="21" y="40"/>
                    </a:cubicBezTo>
                    <a:cubicBezTo>
                      <a:pt x="20" y="37"/>
                      <a:pt x="19" y="34"/>
                      <a:pt x="18" y="31"/>
                    </a:cubicBezTo>
                    <a:cubicBezTo>
                      <a:pt x="15" y="24"/>
                      <a:pt x="12" y="17"/>
                      <a:pt x="10" y="12"/>
                    </a:cubicBezTo>
                    <a:cubicBezTo>
                      <a:pt x="7" y="5"/>
                      <a:pt x="6" y="4"/>
                      <a:pt x="4" y="4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ś1ïďè"/>
              <p:cNvSpPr/>
              <p:nvPr/>
            </p:nvSpPr>
            <p:spPr bwMode="auto">
              <a:xfrm>
                <a:off x="7643813" y="3797300"/>
                <a:ext cx="131763" cy="142875"/>
              </a:xfrm>
              <a:custGeom>
                <a:avLst/>
                <a:gdLst>
                  <a:gd name="T0" fmla="*/ 12 w 40"/>
                  <a:gd name="T1" fmla="*/ 16 h 43"/>
                  <a:gd name="T2" fmla="*/ 13 w 40"/>
                  <a:gd name="T3" fmla="*/ 16 h 43"/>
                  <a:gd name="T4" fmla="*/ 26 w 40"/>
                  <a:gd name="T5" fmla="*/ 16 h 43"/>
                  <a:gd name="T6" fmla="*/ 27 w 40"/>
                  <a:gd name="T7" fmla="*/ 15 h 43"/>
                  <a:gd name="T8" fmla="*/ 19 w 40"/>
                  <a:gd name="T9" fmla="*/ 4 h 43"/>
                  <a:gd name="T10" fmla="*/ 12 w 40"/>
                  <a:gd name="T11" fmla="*/ 16 h 43"/>
                  <a:gd name="T12" fmla="*/ 39 w 40"/>
                  <a:gd name="T13" fmla="*/ 31 h 43"/>
                  <a:gd name="T14" fmla="*/ 39 w 40"/>
                  <a:gd name="T15" fmla="*/ 34 h 43"/>
                  <a:gd name="T16" fmla="*/ 20 w 40"/>
                  <a:gd name="T17" fmla="*/ 43 h 43"/>
                  <a:gd name="T18" fmla="*/ 7 w 40"/>
                  <a:gd name="T19" fmla="*/ 38 h 43"/>
                  <a:gd name="T20" fmla="*/ 0 w 40"/>
                  <a:gd name="T21" fmla="*/ 22 h 43"/>
                  <a:gd name="T22" fmla="*/ 10 w 40"/>
                  <a:gd name="T23" fmla="*/ 4 h 43"/>
                  <a:gd name="T24" fmla="*/ 22 w 40"/>
                  <a:gd name="T25" fmla="*/ 0 h 43"/>
                  <a:gd name="T26" fmla="*/ 38 w 40"/>
                  <a:gd name="T27" fmla="*/ 15 h 43"/>
                  <a:gd name="T28" fmla="*/ 40 w 40"/>
                  <a:gd name="T29" fmla="*/ 16 h 43"/>
                  <a:gd name="T30" fmla="*/ 39 w 40"/>
                  <a:gd name="T31" fmla="*/ 19 h 43"/>
                  <a:gd name="T32" fmla="*/ 13 w 40"/>
                  <a:gd name="T33" fmla="*/ 21 h 43"/>
                  <a:gd name="T34" fmla="*/ 12 w 40"/>
                  <a:gd name="T35" fmla="*/ 22 h 43"/>
                  <a:gd name="T36" fmla="*/ 16 w 40"/>
                  <a:gd name="T37" fmla="*/ 31 h 43"/>
                  <a:gd name="T38" fmla="*/ 27 w 40"/>
                  <a:gd name="T39" fmla="*/ 34 h 43"/>
                  <a:gd name="T40" fmla="*/ 39 w 40"/>
                  <a:gd name="T41" fmla="*/ 30 h 43"/>
                  <a:gd name="T42" fmla="*/ 39 w 40"/>
                  <a:gd name="T43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3">
                    <a:moveTo>
                      <a:pt x="12" y="16"/>
                    </a:moveTo>
                    <a:cubicBezTo>
                      <a:pt x="12" y="16"/>
                      <a:pt x="12" y="16"/>
                      <a:pt x="13" y="16"/>
                    </a:cubicBezTo>
                    <a:cubicBezTo>
                      <a:pt x="15" y="17"/>
                      <a:pt x="24" y="16"/>
                      <a:pt x="26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6" y="9"/>
                      <a:pt x="24" y="4"/>
                      <a:pt x="19" y="4"/>
                    </a:cubicBezTo>
                    <a:cubicBezTo>
                      <a:pt x="15" y="4"/>
                      <a:pt x="12" y="9"/>
                      <a:pt x="12" y="16"/>
                    </a:cubicBezTo>
                    <a:close/>
                    <a:moveTo>
                      <a:pt x="39" y="31"/>
                    </a:moveTo>
                    <a:cubicBezTo>
                      <a:pt x="40" y="32"/>
                      <a:pt x="39" y="34"/>
                      <a:pt x="39" y="34"/>
                    </a:cubicBezTo>
                    <a:cubicBezTo>
                      <a:pt x="34" y="39"/>
                      <a:pt x="27" y="43"/>
                      <a:pt x="20" y="43"/>
                    </a:cubicBezTo>
                    <a:cubicBezTo>
                      <a:pt x="14" y="43"/>
                      <a:pt x="10" y="41"/>
                      <a:pt x="7" y="38"/>
                    </a:cubicBezTo>
                    <a:cubicBezTo>
                      <a:pt x="2" y="34"/>
                      <a:pt x="0" y="28"/>
                      <a:pt x="0" y="22"/>
                    </a:cubicBezTo>
                    <a:cubicBezTo>
                      <a:pt x="0" y="13"/>
                      <a:pt x="4" y="7"/>
                      <a:pt x="10" y="4"/>
                    </a:cubicBezTo>
                    <a:cubicBezTo>
                      <a:pt x="14" y="2"/>
                      <a:pt x="18" y="0"/>
                      <a:pt x="22" y="0"/>
                    </a:cubicBezTo>
                    <a:cubicBezTo>
                      <a:pt x="34" y="0"/>
                      <a:pt x="38" y="9"/>
                      <a:pt x="38" y="15"/>
                    </a:cubicBezTo>
                    <a:cubicBezTo>
                      <a:pt x="39" y="15"/>
                      <a:pt x="39" y="16"/>
                      <a:pt x="40" y="16"/>
                    </a:cubicBezTo>
                    <a:cubicBezTo>
                      <a:pt x="40" y="16"/>
                      <a:pt x="40" y="18"/>
                      <a:pt x="39" y="19"/>
                    </a:cubicBezTo>
                    <a:cubicBezTo>
                      <a:pt x="36" y="20"/>
                      <a:pt x="21" y="21"/>
                      <a:pt x="13" y="21"/>
                    </a:cubicBezTo>
                    <a:cubicBezTo>
                      <a:pt x="12" y="21"/>
                      <a:pt x="12" y="21"/>
                      <a:pt x="12" y="22"/>
                    </a:cubicBezTo>
                    <a:cubicBezTo>
                      <a:pt x="12" y="25"/>
                      <a:pt x="14" y="28"/>
                      <a:pt x="16" y="31"/>
                    </a:cubicBezTo>
                    <a:cubicBezTo>
                      <a:pt x="19" y="33"/>
                      <a:pt x="22" y="34"/>
                      <a:pt x="27" y="34"/>
                    </a:cubicBezTo>
                    <a:cubicBezTo>
                      <a:pt x="31" y="34"/>
                      <a:pt x="35" y="33"/>
                      <a:pt x="39" y="30"/>
                    </a:cubicBezTo>
                    <a:cubicBezTo>
                      <a:pt x="39" y="30"/>
                      <a:pt x="39" y="31"/>
                      <a:pt x="39" y="3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ï$lïdê"/>
              <p:cNvSpPr/>
              <p:nvPr/>
            </p:nvSpPr>
            <p:spPr bwMode="auto">
              <a:xfrm>
                <a:off x="7808913" y="3797300"/>
                <a:ext cx="119063" cy="139700"/>
              </a:xfrm>
              <a:custGeom>
                <a:avLst/>
                <a:gdLst>
                  <a:gd name="T0" fmla="*/ 36 w 36"/>
                  <a:gd name="T1" fmla="*/ 3 h 42"/>
                  <a:gd name="T2" fmla="*/ 36 w 36"/>
                  <a:gd name="T3" fmla="*/ 5 h 42"/>
                  <a:gd name="T4" fmla="*/ 32 w 36"/>
                  <a:gd name="T5" fmla="*/ 13 h 42"/>
                  <a:gd name="T6" fmla="*/ 31 w 36"/>
                  <a:gd name="T7" fmla="*/ 14 h 42"/>
                  <a:gd name="T8" fmla="*/ 23 w 36"/>
                  <a:gd name="T9" fmla="*/ 10 h 42"/>
                  <a:gd name="T10" fmla="*/ 19 w 36"/>
                  <a:gd name="T11" fmla="*/ 12 h 42"/>
                  <a:gd name="T12" fmla="*/ 18 w 36"/>
                  <a:gd name="T13" fmla="*/ 14 h 42"/>
                  <a:gd name="T14" fmla="*/ 18 w 36"/>
                  <a:gd name="T15" fmla="*/ 34 h 42"/>
                  <a:gd name="T16" fmla="*/ 21 w 36"/>
                  <a:gd name="T17" fmla="*/ 38 h 42"/>
                  <a:gd name="T18" fmla="*/ 27 w 36"/>
                  <a:gd name="T19" fmla="*/ 38 h 42"/>
                  <a:gd name="T20" fmla="*/ 26 w 36"/>
                  <a:gd name="T21" fmla="*/ 42 h 42"/>
                  <a:gd name="T22" fmla="*/ 12 w 36"/>
                  <a:gd name="T23" fmla="*/ 41 h 42"/>
                  <a:gd name="T24" fmla="*/ 0 w 36"/>
                  <a:gd name="T25" fmla="*/ 42 h 42"/>
                  <a:gd name="T26" fmla="*/ 0 w 36"/>
                  <a:gd name="T27" fmla="*/ 38 h 42"/>
                  <a:gd name="T28" fmla="*/ 4 w 36"/>
                  <a:gd name="T29" fmla="*/ 38 h 42"/>
                  <a:gd name="T30" fmla="*/ 6 w 36"/>
                  <a:gd name="T31" fmla="*/ 35 h 42"/>
                  <a:gd name="T32" fmla="*/ 6 w 36"/>
                  <a:gd name="T33" fmla="*/ 19 h 42"/>
                  <a:gd name="T34" fmla="*/ 6 w 36"/>
                  <a:gd name="T35" fmla="*/ 11 h 42"/>
                  <a:gd name="T36" fmla="*/ 1 w 36"/>
                  <a:gd name="T37" fmla="*/ 7 h 42"/>
                  <a:gd name="T38" fmla="*/ 1 w 36"/>
                  <a:gd name="T39" fmla="*/ 4 h 42"/>
                  <a:gd name="T40" fmla="*/ 17 w 36"/>
                  <a:gd name="T41" fmla="*/ 0 h 42"/>
                  <a:gd name="T42" fmla="*/ 18 w 36"/>
                  <a:gd name="T43" fmla="*/ 1 h 42"/>
                  <a:gd name="T44" fmla="*/ 18 w 36"/>
                  <a:gd name="T45" fmla="*/ 8 h 42"/>
                  <a:gd name="T46" fmla="*/ 18 w 36"/>
                  <a:gd name="T47" fmla="*/ 8 h 42"/>
                  <a:gd name="T48" fmla="*/ 25 w 36"/>
                  <a:gd name="T49" fmla="*/ 3 h 42"/>
                  <a:gd name="T50" fmla="*/ 30 w 36"/>
                  <a:gd name="T51" fmla="*/ 0 h 42"/>
                  <a:gd name="T52" fmla="*/ 36 w 36"/>
                  <a:gd name="T5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2">
                    <a:moveTo>
                      <a:pt x="36" y="3"/>
                    </a:moveTo>
                    <a:cubicBezTo>
                      <a:pt x="36" y="3"/>
                      <a:pt x="36" y="5"/>
                      <a:pt x="36" y="5"/>
                    </a:cubicBezTo>
                    <a:cubicBezTo>
                      <a:pt x="36" y="7"/>
                      <a:pt x="33" y="12"/>
                      <a:pt x="32" y="13"/>
                    </a:cubicBezTo>
                    <a:cubicBezTo>
                      <a:pt x="32" y="13"/>
                      <a:pt x="31" y="14"/>
                      <a:pt x="31" y="14"/>
                    </a:cubicBezTo>
                    <a:cubicBezTo>
                      <a:pt x="28" y="12"/>
                      <a:pt x="26" y="10"/>
                      <a:pt x="23" y="10"/>
                    </a:cubicBezTo>
                    <a:cubicBezTo>
                      <a:pt x="21" y="10"/>
                      <a:pt x="20" y="11"/>
                      <a:pt x="19" y="12"/>
                    </a:cubicBezTo>
                    <a:cubicBezTo>
                      <a:pt x="18" y="12"/>
                      <a:pt x="18" y="13"/>
                      <a:pt x="18" y="14"/>
                    </a:cubicBezTo>
                    <a:cubicBezTo>
                      <a:pt x="18" y="20"/>
                      <a:pt x="18" y="32"/>
                      <a:pt x="18" y="34"/>
                    </a:cubicBezTo>
                    <a:cubicBezTo>
                      <a:pt x="18" y="36"/>
                      <a:pt x="19" y="37"/>
                      <a:pt x="21" y="38"/>
                    </a:cubicBezTo>
                    <a:cubicBezTo>
                      <a:pt x="23" y="38"/>
                      <a:pt x="25" y="38"/>
                      <a:pt x="27" y="38"/>
                    </a:cubicBezTo>
                    <a:cubicBezTo>
                      <a:pt x="27" y="39"/>
                      <a:pt x="27" y="41"/>
                      <a:pt x="26" y="42"/>
                    </a:cubicBezTo>
                    <a:cubicBezTo>
                      <a:pt x="24" y="42"/>
                      <a:pt x="19" y="41"/>
                      <a:pt x="12" y="41"/>
                    </a:cubicBezTo>
                    <a:cubicBezTo>
                      <a:pt x="7" y="41"/>
                      <a:pt x="3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ubicBezTo>
                      <a:pt x="5" y="37"/>
                      <a:pt x="6" y="37"/>
                      <a:pt x="6" y="35"/>
                    </a:cubicBezTo>
                    <a:cubicBezTo>
                      <a:pt x="6" y="33"/>
                      <a:pt x="6" y="25"/>
                      <a:pt x="6" y="19"/>
                    </a:cubicBezTo>
                    <a:cubicBezTo>
                      <a:pt x="6" y="15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4"/>
                      <a:pt x="1" y="4"/>
                    </a:cubicBezTo>
                    <a:cubicBezTo>
                      <a:pt x="5" y="4"/>
                      <a:pt x="14" y="2"/>
                      <a:pt x="17" y="0"/>
                    </a:cubicBezTo>
                    <a:cubicBezTo>
                      <a:pt x="18" y="0"/>
                      <a:pt x="18" y="0"/>
                      <a:pt x="18" y="1"/>
                    </a:cubicBezTo>
                    <a:cubicBezTo>
                      <a:pt x="18" y="2"/>
                      <a:pt x="18" y="7"/>
                      <a:pt x="18" y="8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21" y="6"/>
                      <a:pt x="22" y="4"/>
                      <a:pt x="25" y="3"/>
                    </a:cubicBezTo>
                    <a:cubicBezTo>
                      <a:pt x="26" y="1"/>
                      <a:pt x="28" y="0"/>
                      <a:pt x="30" y="0"/>
                    </a:cubicBezTo>
                    <a:cubicBezTo>
                      <a:pt x="33" y="0"/>
                      <a:pt x="35" y="1"/>
                      <a:pt x="36" y="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iṣḷïḓê"/>
              <p:cNvSpPr/>
              <p:nvPr/>
            </p:nvSpPr>
            <p:spPr bwMode="auto">
              <a:xfrm>
                <a:off x="7958138" y="3797300"/>
                <a:ext cx="104775" cy="139700"/>
              </a:xfrm>
              <a:custGeom>
                <a:avLst/>
                <a:gdLst>
                  <a:gd name="T0" fmla="*/ 29 w 32"/>
                  <a:gd name="T1" fmla="*/ 13 h 42"/>
                  <a:gd name="T2" fmla="*/ 26 w 32"/>
                  <a:gd name="T3" fmla="*/ 13 h 42"/>
                  <a:gd name="T4" fmla="*/ 22 w 32"/>
                  <a:gd name="T5" fmla="*/ 5 h 42"/>
                  <a:gd name="T6" fmla="*/ 17 w 32"/>
                  <a:gd name="T7" fmla="*/ 4 h 42"/>
                  <a:gd name="T8" fmla="*/ 11 w 32"/>
                  <a:gd name="T9" fmla="*/ 9 h 42"/>
                  <a:gd name="T10" fmla="*/ 21 w 32"/>
                  <a:gd name="T11" fmla="*/ 17 h 42"/>
                  <a:gd name="T12" fmla="*/ 32 w 32"/>
                  <a:gd name="T13" fmla="*/ 29 h 42"/>
                  <a:gd name="T14" fmla="*/ 14 w 32"/>
                  <a:gd name="T15" fmla="*/ 42 h 42"/>
                  <a:gd name="T16" fmla="*/ 2 w 32"/>
                  <a:gd name="T17" fmla="*/ 41 h 42"/>
                  <a:gd name="T18" fmla="*/ 0 w 32"/>
                  <a:gd name="T19" fmla="*/ 29 h 42"/>
                  <a:gd name="T20" fmla="*/ 3 w 32"/>
                  <a:gd name="T21" fmla="*/ 28 h 42"/>
                  <a:gd name="T22" fmla="*/ 10 w 32"/>
                  <a:gd name="T23" fmla="*/ 38 h 42"/>
                  <a:gd name="T24" fmla="*/ 16 w 32"/>
                  <a:gd name="T25" fmla="*/ 39 h 42"/>
                  <a:gd name="T26" fmla="*/ 22 w 32"/>
                  <a:gd name="T27" fmla="*/ 34 h 42"/>
                  <a:gd name="T28" fmla="*/ 14 w 32"/>
                  <a:gd name="T29" fmla="*/ 27 h 42"/>
                  <a:gd name="T30" fmla="*/ 1 w 32"/>
                  <a:gd name="T31" fmla="*/ 13 h 42"/>
                  <a:gd name="T32" fmla="*/ 18 w 32"/>
                  <a:gd name="T33" fmla="*/ 0 h 42"/>
                  <a:gd name="T34" fmla="*/ 26 w 32"/>
                  <a:gd name="T35" fmla="*/ 1 h 42"/>
                  <a:gd name="T36" fmla="*/ 30 w 32"/>
                  <a:gd name="T37" fmla="*/ 2 h 42"/>
                  <a:gd name="T38" fmla="*/ 29 w 32"/>
                  <a:gd name="T3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42">
                    <a:moveTo>
                      <a:pt x="29" y="13"/>
                    </a:moveTo>
                    <a:cubicBezTo>
                      <a:pt x="29" y="13"/>
                      <a:pt x="26" y="13"/>
                      <a:pt x="26" y="13"/>
                    </a:cubicBezTo>
                    <a:cubicBezTo>
                      <a:pt x="25" y="9"/>
                      <a:pt x="24" y="6"/>
                      <a:pt x="22" y="5"/>
                    </a:cubicBezTo>
                    <a:cubicBezTo>
                      <a:pt x="20" y="4"/>
                      <a:pt x="19" y="4"/>
                      <a:pt x="17" y="4"/>
                    </a:cubicBezTo>
                    <a:cubicBezTo>
                      <a:pt x="14" y="4"/>
                      <a:pt x="11" y="6"/>
                      <a:pt x="11" y="9"/>
                    </a:cubicBezTo>
                    <a:cubicBezTo>
                      <a:pt x="11" y="12"/>
                      <a:pt x="12" y="13"/>
                      <a:pt x="21" y="17"/>
                    </a:cubicBezTo>
                    <a:cubicBezTo>
                      <a:pt x="30" y="21"/>
                      <a:pt x="32" y="24"/>
                      <a:pt x="32" y="29"/>
                    </a:cubicBezTo>
                    <a:cubicBezTo>
                      <a:pt x="32" y="38"/>
                      <a:pt x="24" y="42"/>
                      <a:pt x="14" y="42"/>
                    </a:cubicBezTo>
                    <a:cubicBezTo>
                      <a:pt x="9" y="42"/>
                      <a:pt x="5" y="42"/>
                      <a:pt x="2" y="41"/>
                    </a:cubicBezTo>
                    <a:cubicBezTo>
                      <a:pt x="1" y="38"/>
                      <a:pt x="0" y="31"/>
                      <a:pt x="0" y="29"/>
                    </a:cubicBezTo>
                    <a:cubicBezTo>
                      <a:pt x="0" y="28"/>
                      <a:pt x="3" y="28"/>
                      <a:pt x="3" y="28"/>
                    </a:cubicBezTo>
                    <a:cubicBezTo>
                      <a:pt x="5" y="33"/>
                      <a:pt x="7" y="36"/>
                      <a:pt x="10" y="38"/>
                    </a:cubicBezTo>
                    <a:cubicBezTo>
                      <a:pt x="12" y="39"/>
                      <a:pt x="14" y="39"/>
                      <a:pt x="16" y="39"/>
                    </a:cubicBezTo>
                    <a:cubicBezTo>
                      <a:pt x="19" y="39"/>
                      <a:pt x="22" y="37"/>
                      <a:pt x="22" y="34"/>
                    </a:cubicBezTo>
                    <a:cubicBezTo>
                      <a:pt x="22" y="31"/>
                      <a:pt x="20" y="30"/>
                      <a:pt x="14" y="27"/>
                    </a:cubicBezTo>
                    <a:cubicBezTo>
                      <a:pt x="4" y="23"/>
                      <a:pt x="1" y="19"/>
                      <a:pt x="1" y="13"/>
                    </a:cubicBezTo>
                    <a:cubicBezTo>
                      <a:pt x="1" y="6"/>
                      <a:pt x="7" y="0"/>
                      <a:pt x="18" y="0"/>
                    </a:cubicBezTo>
                    <a:cubicBezTo>
                      <a:pt x="20" y="0"/>
                      <a:pt x="24" y="1"/>
                      <a:pt x="26" y="1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5"/>
                      <a:pt x="30" y="9"/>
                      <a:pt x="29" y="1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$ḻîḍé"/>
              <p:cNvSpPr/>
              <p:nvPr/>
            </p:nvSpPr>
            <p:spPr bwMode="auto">
              <a:xfrm>
                <a:off x="8099426" y="3741738"/>
                <a:ext cx="82550" cy="195263"/>
              </a:xfrm>
              <a:custGeom>
                <a:avLst/>
                <a:gdLst>
                  <a:gd name="T0" fmla="*/ 15 w 25"/>
                  <a:gd name="T1" fmla="*/ 10 h 59"/>
                  <a:gd name="T2" fmla="*/ 9 w 25"/>
                  <a:gd name="T3" fmla="*/ 10 h 59"/>
                  <a:gd name="T4" fmla="*/ 5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7 w 25"/>
                  <a:gd name="T11" fmla="*/ 1 h 59"/>
                  <a:gd name="T12" fmla="*/ 18 w 25"/>
                  <a:gd name="T13" fmla="*/ 4 h 59"/>
                  <a:gd name="T14" fmla="*/ 15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0 w 25"/>
                  <a:gd name="T21" fmla="*/ 59 h 59"/>
                  <a:gd name="T22" fmla="*/ 0 w 25"/>
                  <a:gd name="T23" fmla="*/ 55 h 59"/>
                  <a:gd name="T24" fmla="*/ 4 w 25"/>
                  <a:gd name="T25" fmla="*/ 55 h 59"/>
                  <a:gd name="T26" fmla="*/ 6 w 25"/>
                  <a:gd name="T27" fmla="*/ 51 h 59"/>
                  <a:gd name="T28" fmla="*/ 6 w 25"/>
                  <a:gd name="T29" fmla="*/ 37 h 59"/>
                  <a:gd name="T30" fmla="*/ 6 w 25"/>
                  <a:gd name="T31" fmla="*/ 28 h 59"/>
                  <a:gd name="T32" fmla="*/ 5 w 25"/>
                  <a:gd name="T33" fmla="*/ 26 h 59"/>
                  <a:gd name="T34" fmla="*/ 1 w 25"/>
                  <a:gd name="T35" fmla="*/ 23 h 59"/>
                  <a:gd name="T36" fmla="*/ 1 w 25"/>
                  <a:gd name="T37" fmla="*/ 21 h 59"/>
                  <a:gd name="T38" fmla="*/ 18 w 25"/>
                  <a:gd name="T39" fmla="*/ 17 h 59"/>
                  <a:gd name="T40" fmla="*/ 18 w 25"/>
                  <a:gd name="T41" fmla="*/ 34 h 59"/>
                  <a:gd name="T42" fmla="*/ 18 w 25"/>
                  <a:gd name="T43" fmla="*/ 51 h 59"/>
                  <a:gd name="T44" fmla="*/ 20 w 25"/>
                  <a:gd name="T45" fmla="*/ 55 h 59"/>
                  <a:gd name="T46" fmla="*/ 24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5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5" y="6"/>
                    </a:cubicBezTo>
                    <a:cubicBezTo>
                      <a:pt x="5" y="5"/>
                      <a:pt x="5" y="3"/>
                      <a:pt x="6" y="2"/>
                    </a:cubicBezTo>
                    <a:cubicBezTo>
                      <a:pt x="7" y="1"/>
                      <a:pt x="10" y="0"/>
                      <a:pt x="13" y="0"/>
                    </a:cubicBezTo>
                    <a:cubicBezTo>
                      <a:pt x="15" y="0"/>
                      <a:pt x="17" y="0"/>
                      <a:pt x="17" y="1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6"/>
                      <a:pt x="17" y="9"/>
                      <a:pt x="15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8" y="58"/>
                      <a:pt x="12" y="58"/>
                    </a:cubicBezTo>
                    <a:cubicBezTo>
                      <a:pt x="6" y="58"/>
                      <a:pt x="2" y="59"/>
                      <a:pt x="0" y="59"/>
                    </a:cubicBezTo>
                    <a:cubicBezTo>
                      <a:pt x="0" y="58"/>
                      <a:pt x="0" y="56"/>
                      <a:pt x="0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6" y="54"/>
                      <a:pt x="6" y="53"/>
                      <a:pt x="6" y="51"/>
                    </a:cubicBezTo>
                    <a:cubicBezTo>
                      <a:pt x="6" y="49"/>
                      <a:pt x="6" y="42"/>
                      <a:pt x="6" y="37"/>
                    </a:cubicBezTo>
                    <a:cubicBezTo>
                      <a:pt x="6" y="34"/>
                      <a:pt x="6" y="30"/>
                      <a:pt x="6" y="28"/>
                    </a:cubicBezTo>
                    <a:cubicBezTo>
                      <a:pt x="6" y="27"/>
                      <a:pt x="6" y="26"/>
                      <a:pt x="5" y="26"/>
                    </a:cubicBezTo>
                    <a:cubicBezTo>
                      <a:pt x="4" y="25"/>
                      <a:pt x="3" y="24"/>
                      <a:pt x="1" y="23"/>
                    </a:cubicBezTo>
                    <a:cubicBezTo>
                      <a:pt x="1" y="23"/>
                      <a:pt x="1" y="21"/>
                      <a:pt x="1" y="21"/>
                    </a:cubicBezTo>
                    <a:cubicBezTo>
                      <a:pt x="4" y="21"/>
                      <a:pt x="13" y="19"/>
                      <a:pt x="18" y="17"/>
                    </a:cubicBezTo>
                    <a:cubicBezTo>
                      <a:pt x="18" y="21"/>
                      <a:pt x="18" y="29"/>
                      <a:pt x="18" y="34"/>
                    </a:cubicBezTo>
                    <a:cubicBezTo>
                      <a:pt x="18" y="40"/>
                      <a:pt x="18" y="46"/>
                      <a:pt x="18" y="51"/>
                    </a:cubicBezTo>
                    <a:cubicBezTo>
                      <a:pt x="18" y="53"/>
                      <a:pt x="19" y="54"/>
                      <a:pt x="20" y="55"/>
                    </a:cubicBezTo>
                    <a:cubicBezTo>
                      <a:pt x="21" y="55"/>
                      <a:pt x="22" y="55"/>
                      <a:pt x="24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ṡ1iḍe"/>
              <p:cNvSpPr/>
              <p:nvPr/>
            </p:nvSpPr>
            <p:spPr bwMode="auto">
              <a:xfrm>
                <a:off x="8208963" y="3757613"/>
                <a:ext cx="98425" cy="182563"/>
              </a:xfrm>
              <a:custGeom>
                <a:avLst/>
                <a:gdLst>
                  <a:gd name="T0" fmla="*/ 18 w 30"/>
                  <a:gd name="T1" fmla="*/ 19 h 55"/>
                  <a:gd name="T2" fmla="*/ 18 w 30"/>
                  <a:gd name="T3" fmla="*/ 20 h 55"/>
                  <a:gd name="T4" fmla="*/ 18 w 30"/>
                  <a:gd name="T5" fmla="*/ 36 h 55"/>
                  <a:gd name="T6" fmla="*/ 18 w 30"/>
                  <a:gd name="T7" fmla="*/ 44 h 55"/>
                  <a:gd name="T8" fmla="*/ 24 w 30"/>
                  <a:gd name="T9" fmla="*/ 48 h 55"/>
                  <a:gd name="T10" fmla="*/ 30 w 30"/>
                  <a:gd name="T11" fmla="*/ 46 h 55"/>
                  <a:gd name="T12" fmla="*/ 30 w 30"/>
                  <a:gd name="T13" fmla="*/ 50 h 55"/>
                  <a:gd name="T14" fmla="*/ 18 w 30"/>
                  <a:gd name="T15" fmla="*/ 55 h 55"/>
                  <a:gd name="T16" fmla="*/ 7 w 30"/>
                  <a:gd name="T17" fmla="*/ 50 h 55"/>
                  <a:gd name="T18" fmla="*/ 6 w 30"/>
                  <a:gd name="T19" fmla="*/ 39 h 55"/>
                  <a:gd name="T20" fmla="*/ 6 w 30"/>
                  <a:gd name="T21" fmla="*/ 20 h 55"/>
                  <a:gd name="T22" fmla="*/ 5 w 30"/>
                  <a:gd name="T23" fmla="*/ 19 h 55"/>
                  <a:gd name="T24" fmla="*/ 0 w 30"/>
                  <a:gd name="T25" fmla="*/ 19 h 55"/>
                  <a:gd name="T26" fmla="*/ 1 w 30"/>
                  <a:gd name="T27" fmla="*/ 15 h 55"/>
                  <a:gd name="T28" fmla="*/ 5 w 30"/>
                  <a:gd name="T29" fmla="*/ 14 h 55"/>
                  <a:gd name="T30" fmla="*/ 6 w 30"/>
                  <a:gd name="T31" fmla="*/ 13 h 55"/>
                  <a:gd name="T32" fmla="*/ 6 w 30"/>
                  <a:gd name="T33" fmla="*/ 5 h 55"/>
                  <a:gd name="T34" fmla="*/ 16 w 30"/>
                  <a:gd name="T35" fmla="*/ 0 h 55"/>
                  <a:gd name="T36" fmla="*/ 18 w 30"/>
                  <a:gd name="T37" fmla="*/ 0 h 55"/>
                  <a:gd name="T38" fmla="*/ 18 w 30"/>
                  <a:gd name="T39" fmla="*/ 13 h 55"/>
                  <a:gd name="T40" fmla="*/ 18 w 30"/>
                  <a:gd name="T41" fmla="*/ 14 h 55"/>
                  <a:gd name="T42" fmla="*/ 30 w 30"/>
                  <a:gd name="T43" fmla="*/ 13 h 55"/>
                  <a:gd name="T44" fmla="*/ 29 w 30"/>
                  <a:gd name="T45" fmla="*/ 20 h 55"/>
                  <a:gd name="T46" fmla="*/ 18 w 30"/>
                  <a:gd name="T4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55">
                    <a:moveTo>
                      <a:pt x="18" y="19"/>
                    </a:moveTo>
                    <a:cubicBezTo>
                      <a:pt x="18" y="19"/>
                      <a:pt x="18" y="20"/>
                      <a:pt x="18" y="20"/>
                    </a:cubicBezTo>
                    <a:cubicBezTo>
                      <a:pt x="18" y="24"/>
                      <a:pt x="18" y="32"/>
                      <a:pt x="18" y="36"/>
                    </a:cubicBezTo>
                    <a:cubicBezTo>
                      <a:pt x="18" y="40"/>
                      <a:pt x="18" y="42"/>
                      <a:pt x="18" y="44"/>
                    </a:cubicBezTo>
                    <a:cubicBezTo>
                      <a:pt x="19" y="46"/>
                      <a:pt x="21" y="48"/>
                      <a:pt x="24" y="48"/>
                    </a:cubicBezTo>
                    <a:cubicBezTo>
                      <a:pt x="26" y="48"/>
                      <a:pt x="28" y="47"/>
                      <a:pt x="30" y="46"/>
                    </a:cubicBezTo>
                    <a:cubicBezTo>
                      <a:pt x="30" y="47"/>
                      <a:pt x="30" y="49"/>
                      <a:pt x="30" y="50"/>
                    </a:cubicBezTo>
                    <a:cubicBezTo>
                      <a:pt x="27" y="53"/>
                      <a:pt x="22" y="55"/>
                      <a:pt x="18" y="55"/>
                    </a:cubicBezTo>
                    <a:cubicBezTo>
                      <a:pt x="13" y="55"/>
                      <a:pt x="9" y="53"/>
                      <a:pt x="7" y="50"/>
                    </a:cubicBezTo>
                    <a:cubicBezTo>
                      <a:pt x="6" y="47"/>
                      <a:pt x="6" y="44"/>
                      <a:pt x="6" y="39"/>
                    </a:cubicBezTo>
                    <a:cubicBezTo>
                      <a:pt x="6" y="33"/>
                      <a:pt x="6" y="24"/>
                      <a:pt x="6" y="20"/>
                    </a:cubicBezTo>
                    <a:cubicBezTo>
                      <a:pt x="6" y="20"/>
                      <a:pt x="6" y="20"/>
                      <a:pt x="5" y="19"/>
                    </a:cubicBezTo>
                    <a:cubicBezTo>
                      <a:pt x="4" y="19"/>
                      <a:pt x="1" y="19"/>
                      <a:pt x="0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2" y="15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9" y="4"/>
                      <a:pt x="14" y="1"/>
                      <a:pt x="16" y="0"/>
                    </a:cubicBezTo>
                    <a:cubicBezTo>
                      <a:pt x="16" y="0"/>
                      <a:pt x="18" y="0"/>
                      <a:pt x="18" y="0"/>
                    </a:cubicBezTo>
                    <a:cubicBezTo>
                      <a:pt x="18" y="2"/>
                      <a:pt x="18" y="7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21" y="14"/>
                      <a:pt x="28" y="14"/>
                      <a:pt x="30" y="13"/>
                    </a:cubicBezTo>
                    <a:cubicBezTo>
                      <a:pt x="30" y="15"/>
                      <a:pt x="29" y="18"/>
                      <a:pt x="29" y="20"/>
                    </a:cubicBezTo>
                    <a:cubicBezTo>
                      <a:pt x="26" y="19"/>
                      <a:pt x="22" y="19"/>
                      <a:pt x="18" y="1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ṣḷïdé"/>
              <p:cNvSpPr/>
              <p:nvPr/>
            </p:nvSpPr>
            <p:spPr bwMode="auto">
              <a:xfrm>
                <a:off x="8323263" y="3805238"/>
                <a:ext cx="173038" cy="207963"/>
              </a:xfrm>
              <a:custGeom>
                <a:avLst/>
                <a:gdLst>
                  <a:gd name="T0" fmla="*/ 1 w 52"/>
                  <a:gd name="T1" fmla="*/ 0 h 63"/>
                  <a:gd name="T2" fmla="*/ 14 w 52"/>
                  <a:gd name="T3" fmla="*/ 0 h 63"/>
                  <a:gd name="T4" fmla="*/ 25 w 52"/>
                  <a:gd name="T5" fmla="*/ 0 h 63"/>
                  <a:gd name="T6" fmla="*/ 26 w 52"/>
                  <a:gd name="T7" fmla="*/ 3 h 63"/>
                  <a:gd name="T8" fmla="*/ 22 w 52"/>
                  <a:gd name="T9" fmla="*/ 4 h 63"/>
                  <a:gd name="T10" fmla="*/ 21 w 52"/>
                  <a:gd name="T11" fmla="*/ 5 h 63"/>
                  <a:gd name="T12" fmla="*/ 30 w 52"/>
                  <a:gd name="T13" fmla="*/ 26 h 63"/>
                  <a:gd name="T14" fmla="*/ 30 w 52"/>
                  <a:gd name="T15" fmla="*/ 26 h 63"/>
                  <a:gd name="T16" fmla="*/ 38 w 52"/>
                  <a:gd name="T17" fmla="*/ 7 h 63"/>
                  <a:gd name="T18" fmla="*/ 36 w 52"/>
                  <a:gd name="T19" fmla="*/ 4 h 63"/>
                  <a:gd name="T20" fmla="*/ 31 w 52"/>
                  <a:gd name="T21" fmla="*/ 3 h 63"/>
                  <a:gd name="T22" fmla="*/ 31 w 52"/>
                  <a:gd name="T23" fmla="*/ 0 h 63"/>
                  <a:gd name="T24" fmla="*/ 41 w 52"/>
                  <a:gd name="T25" fmla="*/ 0 h 63"/>
                  <a:gd name="T26" fmla="*/ 51 w 52"/>
                  <a:gd name="T27" fmla="*/ 0 h 63"/>
                  <a:gd name="T28" fmla="*/ 51 w 52"/>
                  <a:gd name="T29" fmla="*/ 3 h 63"/>
                  <a:gd name="T30" fmla="*/ 47 w 52"/>
                  <a:gd name="T31" fmla="*/ 4 h 63"/>
                  <a:gd name="T32" fmla="*/ 43 w 52"/>
                  <a:gd name="T33" fmla="*/ 9 h 63"/>
                  <a:gd name="T34" fmla="*/ 19 w 52"/>
                  <a:gd name="T35" fmla="*/ 57 h 63"/>
                  <a:gd name="T36" fmla="*/ 15 w 52"/>
                  <a:gd name="T37" fmla="*/ 63 h 63"/>
                  <a:gd name="T38" fmla="*/ 14 w 52"/>
                  <a:gd name="T39" fmla="*/ 63 h 63"/>
                  <a:gd name="T40" fmla="*/ 8 w 52"/>
                  <a:gd name="T41" fmla="*/ 60 h 63"/>
                  <a:gd name="T42" fmla="*/ 8 w 52"/>
                  <a:gd name="T43" fmla="*/ 58 h 63"/>
                  <a:gd name="T44" fmla="*/ 23 w 52"/>
                  <a:gd name="T45" fmla="*/ 39 h 63"/>
                  <a:gd name="T46" fmla="*/ 21 w 52"/>
                  <a:gd name="T47" fmla="*/ 36 h 63"/>
                  <a:gd name="T48" fmla="*/ 11 w 52"/>
                  <a:gd name="T49" fmla="*/ 13 h 63"/>
                  <a:gd name="T50" fmla="*/ 4 w 52"/>
                  <a:gd name="T51" fmla="*/ 4 h 63"/>
                  <a:gd name="T52" fmla="*/ 0 w 52"/>
                  <a:gd name="T53" fmla="*/ 3 h 63"/>
                  <a:gd name="T54" fmla="*/ 1 w 52"/>
                  <a:gd name="T5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2" h="63">
                    <a:moveTo>
                      <a:pt x="1" y="0"/>
                    </a:moveTo>
                    <a:cubicBezTo>
                      <a:pt x="2" y="0"/>
                      <a:pt x="7" y="0"/>
                      <a:pt x="14" y="0"/>
                    </a:cubicBezTo>
                    <a:cubicBezTo>
                      <a:pt x="19" y="0"/>
                      <a:pt x="23" y="0"/>
                      <a:pt x="25" y="0"/>
                    </a:cubicBezTo>
                    <a:cubicBezTo>
                      <a:pt x="26" y="0"/>
                      <a:pt x="26" y="2"/>
                      <a:pt x="26" y="3"/>
                    </a:cubicBezTo>
                    <a:cubicBezTo>
                      <a:pt x="24" y="3"/>
                      <a:pt x="23" y="3"/>
                      <a:pt x="22" y="4"/>
                    </a:cubicBezTo>
                    <a:cubicBezTo>
                      <a:pt x="21" y="4"/>
                      <a:pt x="21" y="5"/>
                      <a:pt x="21" y="5"/>
                    </a:cubicBezTo>
                    <a:cubicBezTo>
                      <a:pt x="23" y="10"/>
                      <a:pt x="29" y="24"/>
                      <a:pt x="30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7" y="10"/>
                      <a:pt x="38" y="7"/>
                    </a:cubicBezTo>
                    <a:cubicBezTo>
                      <a:pt x="38" y="6"/>
                      <a:pt x="38" y="4"/>
                      <a:pt x="36" y="4"/>
                    </a:cubicBezTo>
                    <a:cubicBezTo>
                      <a:pt x="35" y="3"/>
                      <a:pt x="33" y="3"/>
                      <a:pt x="31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3" y="0"/>
                      <a:pt x="37" y="0"/>
                      <a:pt x="41" y="0"/>
                    </a:cubicBezTo>
                    <a:cubicBezTo>
                      <a:pt x="45" y="0"/>
                      <a:pt x="48" y="0"/>
                      <a:pt x="51" y="0"/>
                    </a:cubicBezTo>
                    <a:cubicBezTo>
                      <a:pt x="51" y="0"/>
                      <a:pt x="52" y="2"/>
                      <a:pt x="51" y="3"/>
                    </a:cubicBezTo>
                    <a:cubicBezTo>
                      <a:pt x="50" y="3"/>
                      <a:pt x="48" y="3"/>
                      <a:pt x="47" y="4"/>
                    </a:cubicBezTo>
                    <a:cubicBezTo>
                      <a:pt x="45" y="4"/>
                      <a:pt x="44" y="6"/>
                      <a:pt x="43" y="9"/>
                    </a:cubicBezTo>
                    <a:cubicBezTo>
                      <a:pt x="36" y="26"/>
                      <a:pt x="27" y="43"/>
                      <a:pt x="19" y="57"/>
                    </a:cubicBezTo>
                    <a:cubicBezTo>
                      <a:pt x="18" y="59"/>
                      <a:pt x="16" y="61"/>
                      <a:pt x="15" y="63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3" y="63"/>
                      <a:pt x="9" y="62"/>
                      <a:pt x="8" y="60"/>
                    </a:cubicBezTo>
                    <a:cubicBezTo>
                      <a:pt x="7" y="60"/>
                      <a:pt x="7" y="59"/>
                      <a:pt x="8" y="58"/>
                    </a:cubicBezTo>
                    <a:cubicBezTo>
                      <a:pt x="11" y="54"/>
                      <a:pt x="19" y="46"/>
                      <a:pt x="23" y="39"/>
                    </a:cubicBezTo>
                    <a:cubicBezTo>
                      <a:pt x="22" y="38"/>
                      <a:pt x="22" y="37"/>
                      <a:pt x="21" y="36"/>
                    </a:cubicBezTo>
                    <a:cubicBezTo>
                      <a:pt x="19" y="31"/>
                      <a:pt x="15" y="21"/>
                      <a:pt x="11" y="13"/>
                    </a:cubicBezTo>
                    <a:cubicBezTo>
                      <a:pt x="8" y="6"/>
                      <a:pt x="7" y="4"/>
                      <a:pt x="4" y="4"/>
                    </a:cubicBezTo>
                    <a:cubicBezTo>
                      <a:pt x="3" y="3"/>
                      <a:pt x="2" y="3"/>
                      <a:pt x="0" y="3"/>
                    </a:cubicBezTo>
                    <a:cubicBezTo>
                      <a:pt x="0" y="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>
            <a:lvl1pPr>
              <a:defRPr lang="en-US" altLang="zh-CN" sz="16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2BAC32B9-B9E4-4D90-82FA-94E9D03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11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69B8F-F422-4427-ABB3-4E3200C8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022AA-31E9-45F9-89AE-9C61DE8B0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1CDF8-2741-4F62-A341-E676FF3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F23-9AE0-49EF-9B26-B77835B353B2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D6E8E-3A15-4397-85C2-512A9487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59AEF-D811-454E-85E8-2FA5D858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2B9-B9E4-4D90-82FA-94E9D03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2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ibaotu.com</a:t>
            </a:r>
          </a:p>
        </p:txBody>
      </p:sp>
      <p:sp>
        <p:nvSpPr>
          <p:cNvPr id="6" name="矩形 5"/>
          <p:cNvSpPr/>
          <p:nvPr/>
        </p:nvSpPr>
        <p:spPr>
          <a:xfrm>
            <a:off x="304800" y="355600"/>
            <a:ext cx="115697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3">
            <a:extLst>
              <a:ext uri="{FF2B5EF4-FFF2-40B4-BE49-F238E27FC236}">
                <a16:creationId xmlns:a16="http://schemas.microsoft.com/office/drawing/2014/main" id="{F8FD41F5-22FD-4AC2-A7DF-0E76EB489A34}"/>
              </a:ext>
            </a:extLst>
          </p:cNvPr>
          <p:cNvGrpSpPr>
            <a:grpSpLocks/>
          </p:cNvGrpSpPr>
          <p:nvPr/>
        </p:nvGrpSpPr>
        <p:grpSpPr bwMode="auto">
          <a:xfrm>
            <a:off x="25477" y="6126163"/>
            <a:ext cx="12192000" cy="731837"/>
            <a:chOff x="1" y="2947547"/>
            <a:chExt cx="9143999" cy="2827685"/>
          </a:xfrm>
        </p:grpSpPr>
        <p:sp>
          <p:nvSpPr>
            <p:cNvPr id="8" name="任意多边形 2">
              <a:extLst>
                <a:ext uri="{FF2B5EF4-FFF2-40B4-BE49-F238E27FC236}">
                  <a16:creationId xmlns:a16="http://schemas.microsoft.com/office/drawing/2014/main" id="{55B3A58B-7A1D-409D-9932-20285CA362F8}"/>
                </a:ext>
              </a:extLst>
            </p:cNvPr>
            <p:cNvSpPr/>
            <p:nvPr/>
          </p:nvSpPr>
          <p:spPr>
            <a:xfrm>
              <a:off x="1" y="2947547"/>
              <a:ext cx="9143999" cy="2300177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720808"/>
                </a:gs>
                <a:gs pos="100000">
                  <a:srgbClr val="342275">
                    <a:alpha val="8000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9" name="任意多边形 3">
              <a:extLst>
                <a:ext uri="{FF2B5EF4-FFF2-40B4-BE49-F238E27FC236}">
                  <a16:creationId xmlns:a16="http://schemas.microsoft.com/office/drawing/2014/main" id="{26133153-151F-4088-8F45-11DB6E4AD213}"/>
                </a:ext>
              </a:extLst>
            </p:cNvPr>
            <p:cNvSpPr/>
            <p:nvPr/>
          </p:nvSpPr>
          <p:spPr>
            <a:xfrm>
              <a:off x="1" y="3560928"/>
              <a:ext cx="9143999" cy="2214304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745FA23-BB68-41D8-87F4-256E8903D767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09227" y="174915"/>
            <a:ext cx="1600147" cy="5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3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63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AAE00-9D0D-431E-A884-12AEF77BD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946048-9A48-4798-981F-29FED7450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FEF9B5-7C99-43EA-A9EF-4D3F2B710E9A}"/>
              </a:ext>
            </a:extLst>
          </p:cNvPr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3190A1-A468-4F39-9668-A2DBF6532A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40492" b="5838"/>
          <a:stretch/>
        </p:blipFill>
        <p:spPr>
          <a:xfrm>
            <a:off x="-3" y="2281"/>
            <a:ext cx="12190415" cy="39050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D03426-EA80-4E0E-BC39-0089C7FC92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40492" b="5838"/>
          <a:stretch/>
        </p:blipFill>
        <p:spPr>
          <a:xfrm>
            <a:off x="-3" y="0"/>
            <a:ext cx="12190415" cy="39050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5121258-C45D-421D-9B06-C3E96CDA810B}"/>
              </a:ext>
            </a:extLst>
          </p:cNvPr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41EFD45-700A-498D-974A-BBDC4BDADD4F}"/>
              </a:ext>
            </a:extLst>
          </p:cNvPr>
          <p:cNvSpPr/>
          <p:nvPr/>
        </p:nvSpPr>
        <p:spPr>
          <a:xfrm>
            <a:off x="8820484" y="2042869"/>
            <a:ext cx="204760" cy="204760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A5E14D75-0D99-4E9F-8E4F-C3E5074739A5}"/>
              </a:ext>
            </a:extLst>
          </p:cNvPr>
          <p:cNvSpPr/>
          <p:nvPr/>
        </p:nvSpPr>
        <p:spPr>
          <a:xfrm>
            <a:off x="9233973" y="2283343"/>
            <a:ext cx="122221" cy="122221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6673D753-283E-44CC-A27B-BFB1B4FC10E2}"/>
              </a:ext>
            </a:extLst>
          </p:cNvPr>
          <p:cNvSpPr/>
          <p:nvPr/>
        </p:nvSpPr>
        <p:spPr>
          <a:xfrm>
            <a:off x="9070482" y="2515473"/>
            <a:ext cx="91723" cy="91723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6DD612-8A61-476E-8370-4BFEADD90D58}"/>
              </a:ext>
            </a:extLst>
          </p:cNvPr>
          <p:cNvGrpSpPr/>
          <p:nvPr/>
        </p:nvGrpSpPr>
        <p:grpSpPr>
          <a:xfrm>
            <a:off x="1587" y="3131199"/>
            <a:ext cx="12356105" cy="3589910"/>
            <a:chOff x="1191" y="2720792"/>
            <a:chExt cx="9268286" cy="269278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5A3806F-9CC9-4FD6-855B-506BD8C0A773}"/>
                </a:ext>
              </a:extLst>
            </p:cNvPr>
            <p:cNvSpPr/>
            <p:nvPr/>
          </p:nvSpPr>
          <p:spPr>
            <a:xfrm>
              <a:off x="1191" y="2720792"/>
              <a:ext cx="9144000" cy="1272070"/>
            </a:xfrm>
            <a:prstGeom prst="roundRect">
              <a:avLst>
                <a:gd name="adj" fmla="val 0"/>
              </a:avLst>
            </a:prstGeom>
            <a:solidFill>
              <a:srgbClr val="933175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36919471-9AF5-4347-8851-91EAE09C4622}"/>
                </a:ext>
              </a:extLst>
            </p:cNvPr>
            <p:cNvSpPr txBox="1"/>
            <p:nvPr/>
          </p:nvSpPr>
          <p:spPr>
            <a:xfrm>
              <a:off x="125477" y="4346221"/>
              <a:ext cx="9144000" cy="1067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计算机学院，网络空间安全学院  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董前琨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qiankund@nankai.edu.cn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</p:txBody>
        </p:sp>
        <p:sp>
          <p:nvSpPr>
            <p:cNvPr id="14" name="文本框 5">
              <a:extLst>
                <a:ext uri="{FF2B5EF4-FFF2-40B4-BE49-F238E27FC236}">
                  <a16:creationId xmlns:a16="http://schemas.microsoft.com/office/drawing/2014/main" id="{61E2D627-BAC6-40B7-97C2-0143D6BCB5D1}"/>
                </a:ext>
              </a:extLst>
            </p:cNvPr>
            <p:cNvSpPr txBox="1"/>
            <p:nvPr/>
          </p:nvSpPr>
          <p:spPr>
            <a:xfrm>
              <a:off x="125477" y="3010533"/>
              <a:ext cx="8893043" cy="5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Verilog</a:t>
              </a:r>
              <a:r>
                <a:rPr lang="zh-CN" altLang="en-US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</a:t>
              </a:r>
            </a:p>
          </p:txBody>
        </p:sp>
      </p:grpSp>
      <p:pic>
        <p:nvPicPr>
          <p:cNvPr id="15" name="图片 14" descr="97285_765033.jpg">
            <a:extLst>
              <a:ext uri="{FF2B5EF4-FFF2-40B4-BE49-F238E27FC236}">
                <a16:creationId xmlns:a16="http://schemas.microsoft.com/office/drawing/2014/main" id="{8A6C760B-9ED2-40B8-8753-1F425B560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3776" y="156634"/>
            <a:ext cx="1829350" cy="1815871"/>
          </a:xfrm>
          <a:prstGeom prst="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64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DA401E68-9456-40FA-B3EA-13353552E32F}"/>
              </a:ext>
            </a:extLst>
          </p:cNvPr>
          <p:cNvSpPr txBox="1">
            <a:spLocks noChangeArrowheads="1"/>
          </p:cNvSpPr>
          <p:nvPr/>
        </p:nvSpPr>
        <p:spPr>
          <a:xfrm>
            <a:off x="611187" y="1052512"/>
            <a:ext cx="10742612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0" lvl="1" indent="0">
              <a:defRPr/>
            </a:pPr>
            <a:endParaRPr lang="en-US" altLang="zh-CN" noProof="1">
              <a:latin typeface="宋体" panose="02010600030101010101" pitchFamily="2" charset="-122"/>
            </a:endParaRPr>
          </a:p>
          <a:p>
            <a:pPr marL="190500" lvl="1" indent="0">
              <a:defRPr/>
            </a:pPr>
            <a:r>
              <a:rPr lang="en-US" altLang="zh-CN" noProof="1">
                <a:latin typeface="Times New Roman" panose="02020603050405020304" pitchFamily="18" charset="0"/>
              </a:rPr>
              <a:t>[</a:t>
            </a:r>
            <a:r>
              <a:rPr lang="zh-CN" altLang="en-US" noProof="1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noProof="1">
                <a:solidFill>
                  <a:srgbClr val="FF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noProof="1">
                <a:latin typeface="Times New Roman" panose="02020603050405020304" pitchFamily="18" charset="0"/>
              </a:rPr>
              <a:t>]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begin  </a:t>
            </a:r>
          </a:p>
          <a:p>
            <a:pPr marL="0" indent="0">
              <a:defRPr/>
            </a:pP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b =  a ; </a:t>
            </a:r>
            <a:endParaRPr lang="en-US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c = b;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//c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的值为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的值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end</a:t>
            </a:r>
            <a:endParaRPr lang="en-US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defRPr/>
            </a:pPr>
            <a:endParaRPr lang="en-US" altLang="zh-CN" noProof="1">
              <a:latin typeface="Times New Roman" panose="02020603050405020304" pitchFamily="18" charset="0"/>
            </a:endParaRPr>
          </a:p>
          <a:p>
            <a:pPr marL="0" indent="0" algn="just">
              <a:defRPr/>
            </a:pPr>
            <a:r>
              <a:rPr lang="en-US" altLang="zh-CN" noProof="1">
                <a:latin typeface="Times New Roman" panose="02020603050405020304" pitchFamily="18" charset="0"/>
              </a:rPr>
              <a:t>    [</a:t>
            </a:r>
            <a:r>
              <a:rPr lang="zh-CN" altLang="en-US" noProof="1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noProof="1">
                <a:solidFill>
                  <a:srgbClr val="FF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noProof="1">
                <a:latin typeface="Times New Roman" panose="02020603050405020304" pitchFamily="18" charset="0"/>
              </a:rPr>
              <a:t>]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begin  </a:t>
            </a:r>
          </a:p>
          <a:p>
            <a:pPr marL="0" indent="0"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b =  a ; </a:t>
            </a:r>
            <a:endParaRPr lang="en-US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</a:t>
            </a:r>
            <a:r>
              <a:rPr lang="en-US" altLang="zh-CN" noProof="1">
                <a:solidFill>
                  <a:srgbClr val="FF0066"/>
                </a:solidFill>
                <a:latin typeface="Times New Roman" panose="02020603050405020304" pitchFamily="18" charset="0"/>
              </a:rPr>
              <a:t>#10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c = b;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//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在两条赋值语句间延迟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10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个时间单位</a:t>
            </a:r>
          </a:p>
          <a:p>
            <a:pPr marL="0" indent="0"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end</a:t>
            </a:r>
            <a:endParaRPr lang="en-US" altLang="zh-CN" noProof="1">
              <a:latin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22349E-DEE2-465B-852D-DB1B0CE90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12331"/>
            <a:ext cx="5646738" cy="9032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：这里标识符“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#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表示延迟；</a:t>
            </a:r>
          </a:p>
          <a:p>
            <a:pPr algn="ctr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在模块调用中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“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#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表示参数的传递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25109D3-A540-4605-9130-CA2B1E5E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8" y="365125"/>
            <a:ext cx="10425112" cy="760413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322139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FF6C2-ECB7-4DC1-8024-CAB8EB7F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5DE9FC8-990E-47EA-9491-4516A0005D22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0979150" cy="5556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zh-CN" noProof="1">
                <a:latin typeface="Times New Roman" panose="02020603050405020304" pitchFamily="18" charset="0"/>
              </a:rPr>
              <a:t> [</a:t>
            </a:r>
            <a:r>
              <a:rPr lang="zh-CN" altLang="en-US" noProof="1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noProof="1">
                <a:solidFill>
                  <a:srgbClr val="FF0066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noProof="1">
                <a:latin typeface="Times New Roman" panose="02020603050405020304" pitchFamily="18" charset="0"/>
              </a:rPr>
              <a:t>]</a:t>
            </a:r>
            <a:r>
              <a:rPr lang="zh-CN" altLang="en-US" noProof="1">
                <a:latin typeface="Times New Roman" panose="02020603050405020304" pitchFamily="18" charset="0"/>
              </a:rPr>
              <a:t>用顺序块和延迟控制组合产生一个时序波形。</a:t>
            </a:r>
          </a:p>
          <a:p>
            <a:pPr lvl="1">
              <a:defRPr/>
            </a:pPr>
            <a:r>
              <a:rPr lang="zh-CN" altLang="en-US" noProof="1">
                <a:latin typeface="Times New Roman" panose="02020603050405020304" pitchFamily="18" charset="0"/>
              </a:rPr>
              <a:t>      </a:t>
            </a:r>
            <a:r>
              <a:rPr lang="en-US" altLang="zh-CN" noProof="1">
                <a:latin typeface="Times New Roman" panose="02020603050405020304" pitchFamily="18" charset="0"/>
              </a:rPr>
              <a:t>parameter d = 50</a:t>
            </a:r>
            <a:r>
              <a:rPr lang="zh-CN" altLang="en-US" noProof="1">
                <a:latin typeface="Times New Roman" panose="02020603050405020304" pitchFamily="18" charset="0"/>
              </a:rPr>
              <a:t>；</a:t>
            </a:r>
          </a:p>
          <a:p>
            <a:pPr lvl="1"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reg[7:0] r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；</a:t>
            </a:r>
          </a:p>
          <a:p>
            <a:pPr lvl="1"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begin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         //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由一系列延迟产生的波形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d  r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h35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； </a:t>
            </a:r>
          </a:p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d  r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hE2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； </a:t>
            </a:r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         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d  r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h00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； </a:t>
            </a:r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d  r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hF7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； </a:t>
            </a:r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d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–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&gt; end_wave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；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触发事件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end_wave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end</a:t>
            </a:r>
            <a:endParaRPr lang="en-US" altLang="zh-CN" noProof="1">
              <a:latin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A60438-DEB2-414F-8EE4-69FD099C7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5773738"/>
            <a:ext cx="8609501" cy="4474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注：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每条语句的延迟时间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相对于前一条语句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的仿真时间而言的！</a:t>
            </a:r>
          </a:p>
        </p:txBody>
      </p:sp>
    </p:spTree>
    <p:extLst>
      <p:ext uri="{BB962C8B-B14F-4D97-AF65-F5344CB8AC3E}">
        <p14:creationId xmlns:p14="http://schemas.microsoft.com/office/powerpoint/2010/main" val="36906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96DEE7F-066D-4039-BC46-68FB5EE014AF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339850"/>
            <a:ext cx="10953750" cy="49146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黑体" panose="02010609060101010101" pitchFamily="49" charset="-122"/>
              </a:rPr>
              <a:t>2. </a:t>
            </a:r>
            <a:r>
              <a:rPr lang="zh-CN" altLang="en-US"/>
              <a:t>并行块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051FD3AC-F67F-4A7A-AFCE-2EA5D1F11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1339850"/>
            <a:ext cx="2634168" cy="714133"/>
          </a:xfrm>
          <a:prstGeom prst="wedgeRoundRectCallout">
            <a:avLst>
              <a:gd name="adj1" fmla="val -91500"/>
              <a:gd name="adj2" fmla="val 10880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用</a:t>
            </a: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fork_join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标识的</a:t>
            </a:r>
            <a:r>
              <a:rPr lang="zh-CN" altLang="en-US" sz="2000">
                <a:solidFill>
                  <a:schemeClr val="tx1"/>
                </a:solidFill>
              </a:rPr>
              <a:t>块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06F9A3-38A3-4C94-80B3-A794232EA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3054349"/>
            <a:ext cx="10339111" cy="332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块内的语句是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</a:rPr>
              <a:t>同时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执行的；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块内每条语句的延迟时间是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</a:rPr>
              <a:t>相对于</a:t>
            </a:r>
            <a:r>
              <a:rPr lang="zh-CN" altLang="zh-CN" sz="2400">
                <a:latin typeface="Times New Roman" panose="02020603050405020304" pitchFamily="18" charset="0"/>
                <a:ea typeface="华文楷体" panose="02010600040101010101" pitchFamily="2" charset="-122"/>
              </a:rPr>
              <a:t>程序流程控制进入到块内时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的仿真时间而言的；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延迟时间用于给赋值语句提供时序；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当按时间排序在最后的语句执行完或一个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disable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语句执行时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，程序流程控制跳出该并行块。</a:t>
            </a: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•"/>
            </a:pP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4C0AD23-EF89-4791-A489-A7088659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77978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034BBB99-E69C-47BE-B7F8-8AA6A5677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233613"/>
            <a:ext cx="1676400" cy="210185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fork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join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D1D7B6B-D5BE-40D0-B31C-36C79378A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051050"/>
            <a:ext cx="2514600" cy="2436813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fork</a:t>
            </a:r>
            <a:r>
              <a:rPr lang="zh-CN" altLang="en-US" sz="2000">
                <a:solidFill>
                  <a:srgbClr val="FF0066"/>
                </a:solidFill>
                <a:latin typeface="宋体" panose="02010600030101010101" pitchFamily="2" charset="-122"/>
              </a:rPr>
              <a:t>：块名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块内声明语句；    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join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21EC5C3-26FB-413F-A5DC-4450A38B0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8876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或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9056E3A-FBC6-4073-8D72-9712DEA42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945063"/>
            <a:ext cx="7239000" cy="1206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zh-CN" sz="220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</a:t>
            </a:r>
            <a:r>
              <a:rPr lang="zh-CN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：块内声明语句可以是</a:t>
            </a:r>
            <a:r>
              <a:rPr lang="zh-CN" altLang="zh-CN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参数</a:t>
            </a:r>
            <a:r>
              <a:rPr lang="zh-CN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声明、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reg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变量声明、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integer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变量声明、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real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变量声明语句、 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time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变量声明语句和事件（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event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）说明语句。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522761A-5420-4219-8C8A-97C7165D0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1466850"/>
            <a:ext cx="2016125" cy="42386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并行块的格式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9BA9DD9-6975-470E-8CC5-7EBCC39B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8" y="365125"/>
            <a:ext cx="10425112" cy="760413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105239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  <p:bldP spid="6" grpId="0" bldLvl="0" animBg="1"/>
      <p:bldP spid="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D360F355-4D5C-45F3-B0D6-32406B722297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0814049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zh-CN" noProof="1">
                <a:latin typeface="宋体" panose="02010600030101010101" pitchFamily="2" charset="-122"/>
              </a:rPr>
              <a:t> </a:t>
            </a:r>
            <a:r>
              <a:rPr lang="en-US" altLang="zh-CN" noProof="1">
                <a:latin typeface="Times New Roman" panose="02020603050405020304" pitchFamily="18" charset="0"/>
              </a:rPr>
              <a:t>[</a:t>
            </a:r>
            <a:r>
              <a:rPr lang="zh-CN" altLang="en-US" noProof="1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noProof="1">
                <a:solidFill>
                  <a:srgbClr val="FF0066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noProof="1">
                <a:latin typeface="Times New Roman" panose="02020603050405020304" pitchFamily="18" charset="0"/>
              </a:rPr>
              <a:t>]</a:t>
            </a:r>
            <a:r>
              <a:rPr lang="zh-CN" altLang="en-US" noProof="1">
                <a:latin typeface="Times New Roman" panose="02020603050405020304" pitchFamily="18" charset="0"/>
              </a:rPr>
              <a:t>用并行块和延迟控制组合产生一个时序波形。</a:t>
            </a:r>
          </a:p>
          <a:p>
            <a:pPr lvl="1">
              <a:defRPr/>
            </a:pPr>
            <a:r>
              <a:rPr lang="zh-CN" altLang="en-US" sz="2200" noProof="1">
                <a:latin typeface="Times New Roman" panose="02020603050405020304" pitchFamily="18" charset="0"/>
              </a:rPr>
              <a:t>        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reg[7:0] r</a:t>
            </a: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；</a:t>
            </a:r>
          </a:p>
          <a:p>
            <a:pPr lvl="1">
              <a:defRPr/>
            </a:pP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    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fork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 //</a:t>
            </a: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由一系列延迟产生的波形</a:t>
            </a:r>
            <a:endParaRPr lang="zh-CN" altLang="zh-CN" sz="220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  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</a:t>
            </a: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50    r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h35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； </a:t>
            </a:r>
          </a:p>
          <a:p>
            <a:pPr>
              <a:defRPr/>
            </a:pP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	    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100  r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hE2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； </a:t>
            </a:r>
            <a:endParaRPr lang="zh-CN" altLang="en-US" sz="220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	    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150  r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h00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； </a:t>
            </a:r>
            <a:endParaRPr lang="zh-CN" altLang="en-US" sz="220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	    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200  r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hF7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； </a:t>
            </a:r>
            <a:endParaRPr lang="zh-CN" altLang="en-US" sz="220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	    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250 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–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&gt; end_wave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；</a:t>
            </a: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触发事件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end_wave</a:t>
            </a:r>
            <a:endParaRPr lang="zh-CN" altLang="zh-CN" sz="220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       join</a:t>
            </a:r>
            <a:endParaRPr lang="en-US" altLang="zh-CN" noProof="1">
              <a:latin typeface="Times New Roman" panose="02020603050405020304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849F63A-7AFE-4B06-8B25-BA1DBCA29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99" y="5207000"/>
            <a:ext cx="10090223" cy="830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：在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fork_join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块内，各条语句不必按顺序给出！但为增加可读性，最好按被执行的顺序书写！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84CE7BE-AECA-4AA9-905F-D204264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8" y="365125"/>
            <a:ext cx="10425112" cy="760413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237985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3AF75-F0CC-4A2D-8F3B-E0F3190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4811A4-7AD0-4246-8871-54D532411FB5}"/>
              </a:ext>
            </a:extLst>
          </p:cNvPr>
          <p:cNvSpPr/>
          <p:nvPr/>
        </p:nvSpPr>
        <p:spPr>
          <a:xfrm>
            <a:off x="928824" y="1333500"/>
            <a:ext cx="8215176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/>
              <a:t>‵define</a:t>
            </a:r>
            <a:r>
              <a:rPr lang="zh-CN" altLang="en-US" sz="3600" dirty="0"/>
              <a:t>语句</a:t>
            </a:r>
          </a:p>
          <a:p>
            <a:r>
              <a:rPr lang="en-US" altLang="zh-CN" sz="3600" dirty="0"/>
              <a:t>‵include</a:t>
            </a:r>
            <a:r>
              <a:rPr lang="zh-CN" altLang="en-US" sz="3600" dirty="0"/>
              <a:t>语句</a:t>
            </a:r>
          </a:p>
          <a:p>
            <a:r>
              <a:rPr lang="en-US" altLang="zh-CN" sz="3600" dirty="0"/>
              <a:t>‵timescale</a:t>
            </a:r>
            <a:r>
              <a:rPr lang="zh-CN" altLang="en-US" sz="3600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5952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灯片编号占位符 5">
            <a:extLst>
              <a:ext uri="{FF2B5EF4-FFF2-40B4-BE49-F238E27FC236}">
                <a16:creationId xmlns:a16="http://schemas.microsoft.com/office/drawing/2014/main" id="{C16CF931-E4CE-445D-B7B9-520B1E6689A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F0066"/>
                </a:solidFill>
              </a:rPr>
              <a:t>。</a:t>
            </a:r>
            <a:endParaRPr lang="zh-CN" altLang="zh-CN" dirty="0">
              <a:solidFill>
                <a:srgbClr val="FF0066"/>
              </a:solidFill>
            </a:endParaRPr>
          </a:p>
        </p:txBody>
      </p:sp>
      <p:sp>
        <p:nvSpPr>
          <p:cNvPr id="1794051" name="Rectangle 3">
            <a:extLst>
              <a:ext uri="{FF2B5EF4-FFF2-40B4-BE49-F238E27FC236}">
                <a16:creationId xmlns:a16="http://schemas.microsoft.com/office/drawing/2014/main" id="{E7D58254-4E84-4B5E-B7AD-73C6897E232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10000"/>
              </a:lnSpc>
              <a:buNone/>
            </a:pPr>
            <a:endParaRPr lang="zh-CN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1794052" name="Text Box 4">
            <a:extLst>
              <a:ext uri="{FF2B5EF4-FFF2-40B4-BE49-F238E27FC236}">
                <a16:creationId xmlns:a16="http://schemas.microsoft.com/office/drawing/2014/main" id="{88DBCB34-C81F-480A-AD73-40CEB4572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4524375"/>
            <a:ext cx="5715000" cy="427038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‵define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标志符（即宏名）字符串（即宏内容）</a:t>
            </a:r>
          </a:p>
        </p:txBody>
      </p:sp>
      <p:sp>
        <p:nvSpPr>
          <p:cNvPr id="1794053" name="Text Box 5">
            <a:extLst>
              <a:ext uri="{FF2B5EF4-FFF2-40B4-BE49-F238E27FC236}">
                <a16:creationId xmlns:a16="http://schemas.microsoft.com/office/drawing/2014/main" id="{ADD47D4F-E600-432B-BC36-A8B89B34E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4" y="5334000"/>
            <a:ext cx="75088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 ‵define IN ina+inb+inc+ind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宏展开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——</a:t>
            </a:r>
            <a:r>
              <a:rPr lang="zh-CN" altLang="en-US" sz="2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在编译预处理时将宏名替换为字符串的过程。</a:t>
            </a:r>
            <a:endParaRPr lang="zh-CN" altLang="en-US" sz="2200" b="0">
              <a:solidFill>
                <a:schemeClr val="hlin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794055" name="AutoShape 7">
            <a:extLst>
              <a:ext uri="{FF2B5EF4-FFF2-40B4-BE49-F238E27FC236}">
                <a16:creationId xmlns:a16="http://schemas.microsoft.com/office/drawing/2014/main" id="{6BA071F3-FC83-42A2-B655-663C6DA7A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494" y="2217802"/>
            <a:ext cx="7754938" cy="2578100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287338" indent="-287338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zh-CN" sz="2400" dirty="0">
                <a:solidFill>
                  <a:srgbClr val="FF66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编译预处理</a:t>
            </a:r>
            <a:r>
              <a:rPr lang="zh-CN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”是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Verilog HDL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编译系统的一个组成部分。</a:t>
            </a:r>
            <a:r>
              <a:rPr lang="zh-CN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编译预处理语句以西文符号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CN" sz="24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‵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开头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注意，不是单引号“</a:t>
            </a:r>
            <a:r>
              <a:rPr lang="zh-CN" altLang="en-US" sz="24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在编译时，编译系统先对</a:t>
            </a:r>
            <a:r>
              <a:rPr lang="zh-CN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编译预处理语句进行预处理，然后将处理结果和源程序一起进行编译。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97E8D7-5B6F-48CE-89EB-EC0CFB917080}"/>
              </a:ext>
            </a:extLst>
          </p:cNvPr>
          <p:cNvSpPr/>
          <p:nvPr/>
        </p:nvSpPr>
        <p:spPr>
          <a:xfrm>
            <a:off x="635000" y="1008795"/>
            <a:ext cx="9855200" cy="1480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一、</a:t>
            </a:r>
            <a:r>
              <a:rPr lang="en-US" altLang="zh-CN" sz="2800" dirty="0">
                <a:latin typeface="Times New Roman" panose="02020603050405020304" pitchFamily="18" charset="0"/>
              </a:rPr>
              <a:t>‵define</a:t>
            </a:r>
            <a:r>
              <a:rPr lang="zh-CN" altLang="en-US" sz="2800" dirty="0">
                <a:latin typeface="Times New Roman" panose="02020603050405020304" pitchFamily="18" charset="0"/>
              </a:rPr>
              <a:t>语句</a:t>
            </a:r>
          </a:p>
          <a:p>
            <a:pPr algn="just">
              <a:lnSpc>
                <a:spcPct val="11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宏定义</a:t>
            </a:r>
            <a:r>
              <a:rPr lang="zh-CN" altLang="en-US" sz="2800" dirty="0">
                <a:latin typeface="Times New Roman" panose="02020603050405020304" pitchFamily="18" charset="0"/>
              </a:rPr>
              <a:t>语句</a:t>
            </a:r>
            <a:r>
              <a:rPr lang="en-US" altLang="zh-CN" sz="2800" dirty="0">
                <a:latin typeface="Times New Roman" panose="02020603050405020304" pitchFamily="18" charset="0"/>
              </a:rPr>
              <a:t>——</a:t>
            </a:r>
            <a:r>
              <a:rPr lang="zh-CN" altLang="en-US" sz="2800" dirty="0">
                <a:latin typeface="Times New Roman" panose="02020603050405020304" pitchFamily="18" charset="0"/>
              </a:rPr>
              <a:t>用一个指定的标志符（即宏名）来代表一个字符串（即宏内容）</a:t>
            </a:r>
            <a:endParaRPr lang="zh-CN" altLang="en-US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27C8963-E3EE-4CB1-8137-D08C5AB4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4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4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4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4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94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94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9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4051" grpId="0"/>
      <p:bldP spid="1794052" grpId="0" animBg="1"/>
      <p:bldP spid="1794053" grpId="0"/>
      <p:bldP spid="179405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BCB325E-2DF7-43C0-BDB1-C7E508ED1F70}"/>
              </a:ext>
            </a:extLst>
          </p:cNvPr>
          <p:cNvSpPr txBox="1">
            <a:spLocks noChangeArrowheads="1"/>
          </p:cNvSpPr>
          <p:nvPr/>
        </p:nvSpPr>
        <p:spPr>
          <a:xfrm>
            <a:off x="528907" y="1511300"/>
            <a:ext cx="10723426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endParaRPr lang="zh-CN" altLang="en-US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endParaRPr lang="zh-CN" altLang="en-US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 algn="just">
              <a:lnSpc>
                <a:spcPct val="110000"/>
              </a:lnSpc>
              <a:buClr>
                <a:srgbClr val="FF5050"/>
              </a:buClr>
              <a:buSzPct val="80000"/>
              <a:buNone/>
            </a:pPr>
            <a:endParaRPr lang="zh-CN" altLang="en-US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</a:rPr>
              <a:t>宏名可以用</a:t>
            </a:r>
            <a:r>
              <a:rPr lang="zh-CN" altLang="en-US" sz="2000" dirty="0">
                <a:solidFill>
                  <a:srgbClr val="FF66CC"/>
                </a:solidFill>
                <a:latin typeface="Times New Roman" panose="02020603050405020304" pitchFamily="18" charset="0"/>
              </a:rPr>
              <a:t>大写</a:t>
            </a:r>
            <a:r>
              <a:rPr lang="zh-CN" altLang="en-US" sz="2000" dirty="0">
                <a:latin typeface="Times New Roman" panose="02020603050405020304" pitchFamily="18" charset="0"/>
              </a:rPr>
              <a:t>字母，也可用</a:t>
            </a:r>
            <a:r>
              <a:rPr lang="zh-CN" altLang="en-US" sz="2000" dirty="0">
                <a:solidFill>
                  <a:srgbClr val="FF66CC"/>
                </a:solidFill>
                <a:latin typeface="Times New Roman" panose="02020603050405020304" pitchFamily="18" charset="0"/>
              </a:rPr>
              <a:t>小写</a:t>
            </a:r>
            <a:r>
              <a:rPr lang="zh-CN" altLang="en-US" sz="2000" dirty="0">
                <a:latin typeface="Times New Roman" panose="02020603050405020304" pitchFamily="18" charset="0"/>
              </a:rPr>
              <a:t>字母表示；但</a:t>
            </a:r>
            <a:r>
              <a:rPr lang="zh-CN" altLang="en-US" sz="2000" dirty="0">
                <a:solidFill>
                  <a:srgbClr val="FF66CC"/>
                </a:solidFill>
                <a:latin typeface="Times New Roman" panose="02020603050405020304" pitchFamily="18" charset="0"/>
              </a:rPr>
              <a:t>建议用大写字母</a:t>
            </a:r>
            <a:r>
              <a:rPr lang="zh-CN" altLang="en-US" sz="2000" dirty="0">
                <a:latin typeface="Times New Roman" panose="02020603050405020304" pitchFamily="18" charset="0"/>
              </a:rPr>
              <a:t>，以与变量名相区别。</a:t>
            </a: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</a:rPr>
              <a:t>‵define</a:t>
            </a:r>
            <a:r>
              <a:rPr lang="zh-CN" altLang="en-US" sz="2000" dirty="0">
                <a:latin typeface="Times New Roman" panose="02020603050405020304" pitchFamily="18" charset="0"/>
              </a:rPr>
              <a:t>语句可以写在模块定义的</a:t>
            </a:r>
            <a:r>
              <a:rPr lang="zh-CN" altLang="en-US" sz="2000" dirty="0">
                <a:solidFill>
                  <a:srgbClr val="FF66CC"/>
                </a:solidFill>
                <a:latin typeface="Times New Roman" panose="02020603050405020304" pitchFamily="18" charset="0"/>
              </a:rPr>
              <a:t>外面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zh-CN" altLang="en-US" sz="2000" dirty="0">
                <a:solidFill>
                  <a:srgbClr val="FF66CC"/>
                </a:solidFill>
                <a:latin typeface="Times New Roman" panose="02020603050405020304" pitchFamily="18" charset="0"/>
              </a:rPr>
              <a:t>里面</a:t>
            </a:r>
            <a:r>
              <a:rPr lang="zh-CN" altLang="en-US" sz="2000" dirty="0">
                <a:latin typeface="Times New Roman" panose="02020603050405020304" pitchFamily="18" charset="0"/>
              </a:rPr>
              <a:t>。宏名的有效范围为定义命令之后到源文件结束。</a:t>
            </a: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</a:rPr>
              <a:t>在引用已定义的宏名时，必须在其前面加上符号“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‵</a:t>
            </a:r>
            <a:r>
              <a:rPr lang="en-US" altLang="zh-CN" sz="2000" dirty="0">
                <a:latin typeface="Times New Roman" panose="02020603050405020304" pitchFamily="18" charset="0"/>
              </a:rPr>
              <a:t> ” </a:t>
            </a:r>
            <a:r>
              <a:rPr lang="zh-CN" altLang="en-US" sz="2000" dirty="0">
                <a:latin typeface="Times New Roman" panose="02020603050405020304" pitchFamily="18" charset="0"/>
              </a:rPr>
              <a:t>！</a:t>
            </a: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</a:rPr>
              <a:t>使用宏名代替一个字符串，可简化书写，便于记忆，易于修改。</a:t>
            </a: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</a:rPr>
              <a:t>预处理时只是将程序中的宏名替换为字符串，不管含义是否正确。只有在编译宏展开后的源程序时才报错。</a:t>
            </a: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C3300"/>
                </a:solidFill>
                <a:latin typeface="Times New Roman" panose="02020603050405020304" pitchFamily="18" charset="0"/>
              </a:rPr>
              <a:t>宏名和宏内容必须在同一行中进行声明</a:t>
            </a:r>
            <a:r>
              <a:rPr lang="zh-CN" altLang="en-US" sz="2000" dirty="0">
                <a:latin typeface="Times New Roman" panose="02020603050405020304" pitchFamily="18" charset="0"/>
              </a:rPr>
              <a:t>！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446D1C1-9B48-4E48-8E84-D32C559AA024}"/>
              </a:ext>
            </a:extLst>
          </p:cNvPr>
          <p:cNvSpPr>
            <a:spLocks noChangeArrowheads="1"/>
          </p:cNvSpPr>
          <p:nvPr/>
        </p:nvSpPr>
        <p:spPr bwMode="auto">
          <a:xfrm rot="20834319">
            <a:off x="8215017" y="2238325"/>
            <a:ext cx="4519312" cy="687388"/>
          </a:xfrm>
          <a:prstGeom prst="star32">
            <a:avLst>
              <a:gd name="adj" fmla="val 37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关于宏定义的说明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B48FA7-2AB6-4A49-8342-91595306E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95" y="1063966"/>
            <a:ext cx="10218414" cy="120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宏定义的</a:t>
            </a:r>
            <a:r>
              <a:rPr lang="zh-CN" altLang="en-US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作用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lvl="1" algn="just" eaLnBrk="1" hangingPunct="1">
              <a:lnSpc>
                <a:spcPct val="110000"/>
              </a:lnSpc>
              <a:buClr>
                <a:srgbClr val="FF0066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以一个简单的名字代替一个长的字符串或复杂表达式；</a:t>
            </a:r>
          </a:p>
          <a:p>
            <a:pPr lvl="1" algn="just" eaLnBrk="1" hangingPunct="1">
              <a:lnSpc>
                <a:spcPct val="110000"/>
              </a:lnSpc>
              <a:buClr>
                <a:srgbClr val="FF0066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以一个有含义的名字代替没有含义的数字和符号。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196FE86-26E7-44AD-8733-704C1844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  <p:extLst>
      <p:ext uri="{BB962C8B-B14F-4D97-AF65-F5344CB8AC3E}">
        <p14:creationId xmlns:p14="http://schemas.microsoft.com/office/powerpoint/2010/main" val="102461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A8917339-CCA6-46DA-A3A2-83B685A51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399" y="2732088"/>
            <a:ext cx="8066083" cy="2416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 module test;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reg  a,b,c,d,e,out;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‵define expression a + b + c + d;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assign out = ‵expression + e;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…… </a:t>
            </a:r>
            <a:endParaRPr lang="en-US" altLang="zh-CN" sz="20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ADD5FB9-5471-4059-B9DD-F83F896AB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2" y="5249863"/>
            <a:ext cx="9076367" cy="97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经过宏展开后，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assign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assign out = a + b + c + d</a:t>
            </a:r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+ e;     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出现语法错误！</a:t>
            </a: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0076DF87-ED33-40A9-A66D-F3CF8A7C05B2}"/>
              </a:ext>
            </a:extLst>
          </p:cNvPr>
          <p:cNvSpPr txBox="1">
            <a:spLocks/>
          </p:cNvSpPr>
          <p:nvPr/>
        </p:nvSpPr>
        <p:spPr>
          <a:xfrm>
            <a:off x="539750" y="1085850"/>
            <a:ext cx="10102850" cy="939800"/>
          </a:xfrm>
          <a:prstGeom prst="horizontalScroll">
            <a:avLst>
              <a:gd name="adj" fmla="val 12500"/>
            </a:avLst>
          </a:prstGeom>
          <a:ln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>
              <a:spcBef>
                <a:spcPct val="0"/>
              </a:spcBef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宏定义不是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Verilog HDL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语句，不必在行末加分号！</a:t>
            </a:r>
          </a:p>
          <a:p>
            <a:pPr marL="287338" indent="-287338">
              <a:spcBef>
                <a:spcPct val="0"/>
              </a:spcBef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noProof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如果加了分号，会连分号一起置换！</a:t>
            </a: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28C8B9DA-D910-4EC1-8788-CB9E772EF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25" y="3416300"/>
            <a:ext cx="1413184" cy="614363"/>
          </a:xfrm>
          <a:prstGeom prst="wedgeRoundRectCallout">
            <a:avLst>
              <a:gd name="adj1" fmla="val -96991"/>
              <a:gd name="adj2" fmla="val 3940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错误！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84EC609C-BCC5-4D78-96CD-275C8307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  <p:extLst>
      <p:ext uri="{BB962C8B-B14F-4D97-AF65-F5344CB8AC3E}">
        <p14:creationId xmlns:p14="http://schemas.microsoft.com/office/powerpoint/2010/main" val="414455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8D8D6C89-0CA4-4DDB-9531-5E635C73F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2319338"/>
            <a:ext cx="11550650" cy="2800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 module test;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reg  a,b,c;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wire out;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‵define aa a + b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‵define cc c +‵aa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引用已定义的宏名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‵aa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来定义宏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cc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assign out = ‵cc;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   ……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2007679-EF88-4574-83CF-D31347B5A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238" y="5286375"/>
            <a:ext cx="10477896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71488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经过宏展开后，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assign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语句为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assign out = c + a + b;</a:t>
            </a: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F3E612D3-B590-444A-BF3C-5CBADB374FCD}"/>
              </a:ext>
            </a:extLst>
          </p:cNvPr>
          <p:cNvSpPr txBox="1">
            <a:spLocks/>
          </p:cNvSpPr>
          <p:nvPr/>
        </p:nvSpPr>
        <p:spPr>
          <a:xfrm>
            <a:off x="539750" y="1085850"/>
            <a:ext cx="11222302" cy="625475"/>
          </a:xfrm>
          <a:prstGeom prst="horizontalScroll">
            <a:avLst>
              <a:gd name="adj" fmla="val 12500"/>
            </a:avLst>
          </a:prstGeom>
          <a:ln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>
              <a:spcBef>
                <a:spcPct val="0"/>
              </a:spcBef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noProof="1"/>
              <a:t>在进行宏定义时，可引用已定义的宏名，实现层层置换。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1D1BDBD-439E-4EAB-80AC-6A2FE56CB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  <p:extLst>
      <p:ext uri="{BB962C8B-B14F-4D97-AF65-F5344CB8AC3E}">
        <p14:creationId xmlns:p14="http://schemas.microsoft.com/office/powerpoint/2010/main" val="306758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3DAB2D9-380A-4DEE-98B6-B88DA7F5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</a:t>
            </a:r>
            <a:r>
              <a:rPr lang="zh-CN" altLang="en-US" dirty="0"/>
              <a:t>语句（一）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32C621-92CD-4097-8C95-F437FA68BEE9}"/>
              </a:ext>
            </a:extLst>
          </p:cNvPr>
          <p:cNvSpPr txBox="1">
            <a:spLocks/>
          </p:cNvSpPr>
          <p:nvPr/>
        </p:nvSpPr>
        <p:spPr>
          <a:xfrm>
            <a:off x="628650" y="1250950"/>
            <a:ext cx="99123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>
                <a:solidFill>
                  <a:schemeClr val="tx2"/>
                </a:solidFill>
              </a:rPr>
              <a:t>赋值语句</a:t>
            </a: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>
                <a:solidFill>
                  <a:schemeClr val="tx2"/>
                </a:solidFill>
              </a:rPr>
              <a:t>块语句</a:t>
            </a:r>
            <a:endParaRPr lang="en-US" altLang="zh-CN" sz="3600" noProof="1">
              <a:solidFill>
                <a:schemeClr val="tx2"/>
              </a:solidFill>
            </a:endParaRPr>
          </a:p>
          <a:p>
            <a:pPr marL="0" indent="0">
              <a:buClr>
                <a:srgbClr val="FF9900"/>
              </a:buClr>
              <a:buSzPct val="65000"/>
              <a:buNone/>
              <a:defRPr/>
            </a:pPr>
            <a:r>
              <a:rPr lang="zh-CN" altLang="en-US" sz="3600" noProof="1">
                <a:solidFill>
                  <a:schemeClr val="tx2"/>
                </a:solidFill>
              </a:rPr>
              <a:t>编译预处理语句</a:t>
            </a: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endParaRPr lang="zh-CN" altLang="en-US" sz="3600" noProof="1">
              <a:solidFill>
                <a:schemeClr val="tx2"/>
              </a:solidFill>
            </a:endParaRP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>
                <a:solidFill>
                  <a:schemeClr val="bg1">
                    <a:lumMod val="65000"/>
                  </a:schemeClr>
                </a:solidFill>
              </a:rPr>
              <a:t>条件语句</a:t>
            </a: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>
                <a:solidFill>
                  <a:schemeClr val="bg1">
                    <a:lumMod val="65000"/>
                  </a:schemeClr>
                </a:solidFill>
              </a:rPr>
              <a:t>循环语句</a:t>
            </a: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>
                <a:solidFill>
                  <a:schemeClr val="bg1">
                    <a:lumMod val="65000"/>
                  </a:schemeClr>
                </a:solidFill>
              </a:rPr>
              <a:t>结构说明语句</a:t>
            </a:r>
          </a:p>
          <a:p>
            <a:pPr>
              <a:buFontTx/>
              <a:buChar char="•"/>
              <a:defRPr/>
            </a:pPr>
            <a:endParaRPr lang="zh-CN" altLang="en-US" sz="36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0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63F553E9-0DC2-4059-B2FD-AC4554136470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13474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二、</a:t>
            </a:r>
            <a:r>
              <a:rPr lang="en-US" altLang="zh-CN">
                <a:latin typeface="Times New Roman" panose="02020603050405020304" pitchFamily="18" charset="0"/>
              </a:rPr>
              <a:t>‵include</a:t>
            </a:r>
            <a:r>
              <a:rPr lang="zh-CN" altLang="en-US">
                <a:latin typeface="Times New Roman" panose="02020603050405020304" pitchFamily="18" charset="0"/>
              </a:rPr>
              <a:t>语句</a:t>
            </a:r>
          </a:p>
          <a:p>
            <a:pPr algn="just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文件包含语句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一个源文件可将另一个源文件的全部内容包含进来。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3C804D6-AA64-4C26-92E3-7AB6B2469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8" y="2898749"/>
            <a:ext cx="3000601" cy="403252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 dirty="0">
                <a:solidFill>
                  <a:srgbClr val="FF0066"/>
                </a:solidFill>
                <a:latin typeface="宋体" panose="02010600030101010101" pitchFamily="2" charset="-122"/>
              </a:rPr>
              <a:t>‵include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文件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18B3BEB3-FC18-4E34-AB0A-0A7588409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599" y="2971800"/>
            <a:ext cx="327461" cy="762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586C93B8-BCB5-433B-A58E-1E4EFBBFB7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599" y="3048000"/>
            <a:ext cx="327461" cy="762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4D1EDB8B-8938-4E2B-88A3-0E68AE72B64B}"/>
              </a:ext>
            </a:extLst>
          </p:cNvPr>
          <p:cNvGrpSpPr>
            <a:grpSpLocks/>
          </p:cNvGrpSpPr>
          <p:nvPr/>
        </p:nvGrpSpPr>
        <p:grpSpPr bwMode="auto">
          <a:xfrm>
            <a:off x="5053012" y="4879975"/>
            <a:ext cx="2073923" cy="473075"/>
            <a:chOff x="3168" y="2918"/>
            <a:chExt cx="912" cy="298"/>
          </a:xfrm>
        </p:grpSpPr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9EEBA676-B9BD-4B60-8215-F7DBCB591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21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93410AB9-5FEC-4380-983E-3D1027215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1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预处理后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72425048-97D7-4D2C-9408-DB9E12DF0C8C}"/>
              </a:ext>
            </a:extLst>
          </p:cNvPr>
          <p:cNvGrpSpPr>
            <a:grpSpLocks/>
          </p:cNvGrpSpPr>
          <p:nvPr/>
        </p:nvGrpSpPr>
        <p:grpSpPr bwMode="auto">
          <a:xfrm>
            <a:off x="404813" y="3905250"/>
            <a:ext cx="2938013" cy="2286000"/>
            <a:chOff x="240" y="2304"/>
            <a:chExt cx="1776" cy="1440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386E8CA8-AB28-4AC8-890A-15A44EEAF2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688"/>
              <a:ext cx="1776" cy="1056"/>
              <a:chOff x="864" y="2736"/>
              <a:chExt cx="1776" cy="105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827785E-2C0C-46D0-B598-DAA065475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1776" cy="1056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14" name="Text Box 13">
                <a:extLst>
                  <a:ext uri="{FF2B5EF4-FFF2-40B4-BE49-F238E27FC236}">
                    <a16:creationId xmlns:a16="http://schemas.microsoft.com/office/drawing/2014/main" id="{41C178D8-93FC-4185-951A-B4CB86E72B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832"/>
                <a:ext cx="1728" cy="26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rgbClr val="FF0066"/>
                    </a:solidFill>
                    <a:latin typeface="宋体" panose="02010600030101010101" pitchFamily="2" charset="-122"/>
                  </a:rPr>
                  <a:t>‵include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“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file2.v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”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5" name="Text Box 14">
                <a:extLst>
                  <a:ext uri="{FF2B5EF4-FFF2-40B4-BE49-F238E27FC236}">
                    <a16:creationId xmlns:a16="http://schemas.microsoft.com/office/drawing/2014/main" id="{E21E082A-8FF6-40BC-BD23-2D98DE2A58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3338"/>
                <a:ext cx="1152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C3BCF58A-FD2E-412A-BB69-E7DDD867E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30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280988" indent="-280988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file1.v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1531885C-7532-4AA0-95C8-7A46FAA09F8E}"/>
              </a:ext>
            </a:extLst>
          </p:cNvPr>
          <p:cNvGrpSpPr>
            <a:grpSpLocks/>
          </p:cNvGrpSpPr>
          <p:nvPr/>
        </p:nvGrpSpPr>
        <p:grpSpPr bwMode="auto">
          <a:xfrm>
            <a:off x="4068989" y="3886200"/>
            <a:ext cx="1162552" cy="2286000"/>
            <a:chOff x="2400" y="2304"/>
            <a:chExt cx="912" cy="1440"/>
          </a:xfrm>
        </p:grpSpPr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ADC43D4D-6D3A-4BE7-A636-3631E543A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624" cy="105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C7FDFAD5-A84C-48E9-A800-7D1945A54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304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280988" indent="-280988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file2.v</a:t>
              </a:r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C306D644-0D94-451A-885D-34122112B155}"/>
              </a:ext>
            </a:extLst>
          </p:cNvPr>
          <p:cNvGrpSpPr>
            <a:grpSpLocks/>
          </p:cNvGrpSpPr>
          <p:nvPr/>
        </p:nvGrpSpPr>
        <p:grpSpPr bwMode="auto">
          <a:xfrm>
            <a:off x="6860075" y="3905250"/>
            <a:ext cx="2938013" cy="2286000"/>
            <a:chOff x="3888" y="2304"/>
            <a:chExt cx="1584" cy="1440"/>
          </a:xfrm>
        </p:grpSpPr>
        <p:grpSp>
          <p:nvGrpSpPr>
            <p:cNvPr id="20" name="Group 20">
              <a:extLst>
                <a:ext uri="{FF2B5EF4-FFF2-40B4-BE49-F238E27FC236}">
                  <a16:creationId xmlns:a16="http://schemas.microsoft.com/office/drawing/2014/main" id="{7CC0EF9E-E5A1-484F-BCC3-EFFBE7AAE4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2688"/>
              <a:ext cx="1584" cy="1056"/>
              <a:chOff x="3888" y="2352"/>
              <a:chExt cx="1584" cy="105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FE91BB-C99C-4B44-9D24-AC77AC02D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352"/>
                <a:ext cx="1584" cy="1056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23" name="Text Box 22">
                <a:extLst>
                  <a:ext uri="{FF2B5EF4-FFF2-40B4-BE49-F238E27FC236}">
                    <a16:creationId xmlns:a16="http://schemas.microsoft.com/office/drawing/2014/main" id="{45B25D87-298B-430D-96C7-D561A6FE62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954"/>
                <a:ext cx="1152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b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4" name="Text Box 23">
                <a:extLst>
                  <a:ext uri="{FF2B5EF4-FFF2-40B4-BE49-F238E27FC236}">
                    <a16:creationId xmlns:a16="http://schemas.microsoft.com/office/drawing/2014/main" id="{E187DBBA-5CE4-4824-A25B-7F312C3501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544"/>
                <a:ext cx="1152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b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60220AA7-0CA5-4CB1-B3A7-1B5AD7A47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30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280988" indent="-280988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file1.v</a:t>
              </a:r>
            </a:p>
          </p:txBody>
        </p:sp>
      </p:grpSp>
      <p:sp>
        <p:nvSpPr>
          <p:cNvPr id="25" name="AutoShape 27">
            <a:extLst>
              <a:ext uri="{FF2B5EF4-FFF2-40B4-BE49-F238E27FC236}">
                <a16:creationId xmlns:a16="http://schemas.microsoft.com/office/drawing/2014/main" id="{18603B10-D850-4AA8-9578-2A57EC80E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63" y="2513013"/>
            <a:ext cx="3422427" cy="1412875"/>
          </a:xfrm>
          <a:prstGeom prst="wedgeRoundRectCallout">
            <a:avLst>
              <a:gd name="adj1" fmla="val 38347"/>
              <a:gd name="adj2" fmla="val 94144"/>
              <a:gd name="adj3" fmla="val 16667"/>
            </a:avLst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file2.v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中全部内容复制插入到</a:t>
            </a:r>
            <a:r>
              <a:rPr lang="en-US" altLang="zh-CN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‵include “file2.v”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命令出现的地方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4757B1BC-38A6-45A0-842E-3B394D28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  <p:extLst>
      <p:ext uri="{BB962C8B-B14F-4D97-AF65-F5344CB8AC3E}">
        <p14:creationId xmlns:p14="http://schemas.microsoft.com/office/powerpoint/2010/main" val="368407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2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09E51B4-F41D-40F4-9A55-ACD87AB10871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12585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避免程序设计人员的重复劳动！不必将源代码复制到自己的另一源文件中，使源文件显得简洁。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）可以将一些常用的宏定义命令或任务（</a:t>
            </a:r>
            <a:r>
              <a:rPr lang="en-US" altLang="zh-CN" sz="2400" dirty="0">
                <a:latin typeface="Times New Roman" panose="02020603050405020304" pitchFamily="18" charset="0"/>
              </a:rPr>
              <a:t>task</a:t>
            </a:r>
            <a:r>
              <a:rPr lang="zh-CN" altLang="en-US" sz="2400" dirty="0">
                <a:latin typeface="Times New Roman" panose="02020603050405020304" pitchFamily="18" charset="0"/>
              </a:rPr>
              <a:t>）组成一个文件，然后用</a:t>
            </a:r>
            <a:r>
              <a:rPr lang="en-US" altLang="zh-CN" sz="2400" dirty="0">
                <a:latin typeface="Times New Roman" panose="02020603050405020304" pitchFamily="18" charset="0"/>
              </a:rPr>
              <a:t>‵include</a:t>
            </a:r>
            <a:r>
              <a:rPr lang="zh-CN" altLang="en-US" sz="2400" dirty="0">
                <a:latin typeface="Times New Roman" panose="02020603050405020304" pitchFamily="18" charset="0"/>
              </a:rPr>
              <a:t>语句将该文件包含到自己的另一源文件中，相当于将工业上的标准元件拿来使用。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）当某几个源文件经常需要被其他源文件调用时，则在其他源文件中用</a:t>
            </a:r>
            <a:r>
              <a:rPr lang="en-US" altLang="zh-CN" sz="2400" dirty="0">
                <a:latin typeface="Times New Roman" panose="02020603050405020304" pitchFamily="18" charset="0"/>
              </a:rPr>
              <a:t>‵include</a:t>
            </a:r>
            <a:r>
              <a:rPr lang="zh-CN" altLang="en-US" sz="2400" dirty="0">
                <a:latin typeface="Times New Roman" panose="02020603050405020304" pitchFamily="18" charset="0"/>
              </a:rPr>
              <a:t>语句将所需源文件包含进来。</a:t>
            </a:r>
          </a:p>
        </p:txBody>
      </p:sp>
      <p:sp>
        <p:nvSpPr>
          <p:cNvPr id="5" name="AutoShape 28">
            <a:extLst>
              <a:ext uri="{FF2B5EF4-FFF2-40B4-BE49-F238E27FC236}">
                <a16:creationId xmlns:a16="http://schemas.microsoft.com/office/drawing/2014/main" id="{5C4CC7FC-AAB2-4582-982E-96A4497918CC}"/>
              </a:ext>
            </a:extLst>
          </p:cNvPr>
          <p:cNvSpPr>
            <a:spLocks noChangeArrowheads="1"/>
          </p:cNvSpPr>
          <p:nvPr/>
        </p:nvSpPr>
        <p:spPr bwMode="auto">
          <a:xfrm rot="20834319">
            <a:off x="7179426" y="4878388"/>
            <a:ext cx="4422775" cy="947737"/>
          </a:xfrm>
          <a:prstGeom prst="star32">
            <a:avLst>
              <a:gd name="adj" fmla="val 37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zh-CN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‵</a:t>
            </a:r>
            <a:r>
              <a:rPr lang="en-US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include</a:t>
            </a: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语句的好处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396C06-80DB-48FD-A765-F0191343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  <p:extLst>
      <p:ext uri="{BB962C8B-B14F-4D97-AF65-F5344CB8AC3E}">
        <p14:creationId xmlns:p14="http://schemas.microsoft.com/office/powerpoint/2010/main" val="77832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F62A59-3584-4F67-96F9-98F2BEF4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4289425"/>
            <a:ext cx="36131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">
            <a:extLst>
              <a:ext uri="{FF2B5EF4-FFF2-40B4-BE49-F238E27FC236}">
                <a16:creationId xmlns:a16="http://schemas.microsoft.com/office/drawing/2014/main" id="{310E5763-F242-453C-AB73-E47777A98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630363"/>
            <a:ext cx="5715000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387E450-0854-4BD5-BC99-0E5E89EDD9E3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] </a:t>
            </a:r>
            <a:r>
              <a:rPr lang="zh-CN" altLang="en-US"/>
              <a:t>用</a:t>
            </a:r>
            <a:r>
              <a:rPr lang="en-US" altLang="zh-CN"/>
              <a:t>‵include</a:t>
            </a:r>
            <a:r>
              <a:rPr lang="zh-CN" altLang="en-US"/>
              <a:t>语句设计</a:t>
            </a:r>
            <a:r>
              <a:rPr lang="en-US" altLang="zh-CN"/>
              <a:t>16</a:t>
            </a:r>
            <a:r>
              <a:rPr lang="zh-CN" altLang="en-US"/>
              <a:t>位加法器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3BF925-C255-4B1A-BEF7-4ECA0A1677AB}"/>
              </a:ext>
            </a:extLst>
          </p:cNvPr>
          <p:cNvSpPr/>
          <p:nvPr/>
        </p:nvSpPr>
        <p:spPr>
          <a:xfrm>
            <a:off x="1812925" y="5741988"/>
            <a:ext cx="1649413" cy="4429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pPr marL="0" indent="0" algn="just" eaLnBrk="1" hangingPunct="1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adder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模块</a:t>
            </a:r>
          </a:p>
          <a:p>
            <a:pPr algn="just" eaLnBrk="1" hangingPunct="1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•"/>
              <a:defRPr/>
            </a:pPr>
            <a:endParaRPr lang="en-US" altLang="zh-CN" sz="2400" b="1" noProof="1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A8BC5C54-BC79-4530-8C3F-508CCB332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863" y="6413500"/>
            <a:ext cx="1143000" cy="381000"/>
          </a:xfrm>
          <a:prstGeom prst="wedgeRectCallout">
            <a:avLst>
              <a:gd name="adj1" fmla="val -63056"/>
              <a:gd name="adj2" fmla="val -82917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位拼接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F0927352-AAA8-4DDD-AD86-A37A298DC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8" y="4289425"/>
            <a:ext cx="2092325" cy="909638"/>
          </a:xfrm>
          <a:prstGeom prst="wedgeRoundRectCallout">
            <a:avLst>
              <a:gd name="adj1" fmla="val 306"/>
              <a:gd name="adj2" fmla="val -91361"/>
              <a:gd name="adj3" fmla="val 16667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改变被引用模块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adder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中的参数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size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my_size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B3DCF6EE-C902-44CC-A2A2-BF8C1FEE8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3622675"/>
            <a:ext cx="1266825" cy="2667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61D2DC0-D3AD-4A48-8E7E-55B26757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  <p:extLst>
      <p:ext uri="{BB962C8B-B14F-4D97-AF65-F5344CB8AC3E}">
        <p14:creationId xmlns:p14="http://schemas.microsoft.com/office/powerpoint/2010/main" val="377653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CEFF88B3-644F-43FC-AAA7-B9CE71687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25" y="1965325"/>
            <a:ext cx="6651625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74650" indent="-3746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一个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‵include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语句只能指定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一个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被包含的文件；若要包含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个文件，需用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个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‵include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语句。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229A13E-E466-46DA-9D5E-08EB24F05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656138"/>
            <a:ext cx="7696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74650" indent="-3746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‵include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语句可出现在源程序的任何地方。被包含的文件若与包含文件不在同一子目录下，必须指明其路径！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4D472EB4-986A-48FA-8615-B64C06667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13" y="2968625"/>
            <a:ext cx="68135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‵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include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aaa.v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bbb.v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非法！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F22D177-8EEE-414E-98C8-4A0AE79A7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5614988"/>
            <a:ext cx="55689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‵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include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parts/count.v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合法！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0D4CC5B4-279C-4B1F-878D-F5BD8792C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3455988"/>
            <a:ext cx="505777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‵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include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aaa.v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  <a:p>
            <a:pPr algn="just" eaLnBrk="1" hangingPunct="1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‵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include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bbb.v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合法！</a:t>
            </a:r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1D0EE8A6-A5C3-4B63-9DAD-3C471287B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25" y="3759200"/>
            <a:ext cx="739775" cy="246063"/>
          </a:xfrm>
          <a:prstGeom prst="rightArrow">
            <a:avLst>
              <a:gd name="adj1" fmla="val 50000"/>
              <a:gd name="adj2" fmla="val 75022"/>
            </a:avLst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3FF0FED2-6C1D-4103-8627-7C61F93100A2}"/>
              </a:ext>
            </a:extLst>
          </p:cNvPr>
          <p:cNvSpPr>
            <a:spLocks noChangeArrowheads="1"/>
          </p:cNvSpPr>
          <p:nvPr/>
        </p:nvSpPr>
        <p:spPr bwMode="auto">
          <a:xfrm rot="20834319">
            <a:off x="271462" y="1254570"/>
            <a:ext cx="3463925" cy="687387"/>
          </a:xfrm>
          <a:prstGeom prst="star32">
            <a:avLst>
              <a:gd name="adj" fmla="val 37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关于文件包含的说明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5384977-1E55-41CF-8DA0-DEFB172D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  <p:extLst>
      <p:ext uri="{BB962C8B-B14F-4D97-AF65-F5344CB8AC3E}">
        <p14:creationId xmlns:p14="http://schemas.microsoft.com/office/powerpoint/2010/main" val="250198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build="p" bldLvl="2"/>
      <p:bldP spid="6" grpId="0" build="p" bldLvl="2"/>
      <p:bldP spid="7" grpId="0" build="p" bldLvl="2" advAuto="0"/>
      <p:bldP spid="8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EF21288-F8C2-4973-B58C-1CA0C58BF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347788"/>
            <a:ext cx="7696200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74650" indent="-3746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可将多个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‵include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语句写在一行；在该行中，只可出现空格和注释行。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2F68DF-A15C-4E43-A6E4-A544823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25" y="3454400"/>
            <a:ext cx="350520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74650" indent="-3746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文件包含允许嵌套。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7265647-FF00-48EB-ADA7-710766772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3" y="2451100"/>
            <a:ext cx="72390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‵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include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aaa.v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‵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include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bbb.v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合法！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B621A958-9D73-4BC1-9A0D-24799C39466C}"/>
              </a:ext>
            </a:extLst>
          </p:cNvPr>
          <p:cNvGrpSpPr>
            <a:grpSpLocks/>
          </p:cNvGrpSpPr>
          <p:nvPr/>
        </p:nvGrpSpPr>
        <p:grpSpPr bwMode="auto">
          <a:xfrm>
            <a:off x="1266825" y="4064000"/>
            <a:ext cx="2819400" cy="2133600"/>
            <a:chOff x="240" y="2736"/>
            <a:chExt cx="1776" cy="1344"/>
          </a:xfrm>
        </p:grpSpPr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14079EF6-6110-4CD2-81F4-DCDA178CA7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024"/>
              <a:ext cx="1776" cy="1056"/>
              <a:chOff x="240" y="3024"/>
              <a:chExt cx="1776" cy="10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3B4345-AFA1-483C-956F-D0FDF8497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024"/>
                <a:ext cx="1776" cy="1056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10" name="Text Box 9">
                <a:extLst>
                  <a:ext uri="{FF2B5EF4-FFF2-40B4-BE49-F238E27FC236}">
                    <a16:creationId xmlns:a16="http://schemas.microsoft.com/office/drawing/2014/main" id="{F88DD064-3293-46F2-A8C1-CCB571C231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3130"/>
                <a:ext cx="1728" cy="90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rgbClr val="FF0066"/>
                    </a:solidFill>
                    <a:latin typeface="宋体" panose="02010600030101010101" pitchFamily="2" charset="-122"/>
                  </a:rPr>
                  <a:t>‵include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“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file2.v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”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90DDE32E-6063-4C36-87A3-0595DFCD9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36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280988" indent="-280988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file1.v</a:t>
              </a: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5D209952-684B-452C-A2AE-9C3ACD5899CC}"/>
              </a:ext>
            </a:extLst>
          </p:cNvPr>
          <p:cNvGrpSpPr>
            <a:grpSpLocks/>
          </p:cNvGrpSpPr>
          <p:nvPr/>
        </p:nvGrpSpPr>
        <p:grpSpPr bwMode="auto">
          <a:xfrm>
            <a:off x="4314825" y="4064000"/>
            <a:ext cx="2819400" cy="2133600"/>
            <a:chOff x="240" y="2736"/>
            <a:chExt cx="1776" cy="1344"/>
          </a:xfrm>
        </p:grpSpPr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EA5A595A-EAB7-4520-83C1-166ECFEEC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024"/>
              <a:ext cx="1776" cy="1056"/>
              <a:chOff x="240" y="3024"/>
              <a:chExt cx="1776" cy="105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9537031-5B41-45EB-BB66-12B51DF63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024"/>
                <a:ext cx="1776" cy="1056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15" name="Text Box 14">
                <a:extLst>
                  <a:ext uri="{FF2B5EF4-FFF2-40B4-BE49-F238E27FC236}">
                    <a16:creationId xmlns:a16="http://schemas.microsoft.com/office/drawing/2014/main" id="{F70BDF51-33B3-4255-933C-B074F5663B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3122"/>
                <a:ext cx="1728" cy="91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rgbClr val="FF0066"/>
                    </a:solidFill>
                    <a:latin typeface="宋体" panose="02010600030101010101" pitchFamily="2" charset="-122"/>
                  </a:rPr>
                  <a:t>‵include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“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filev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”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0A44304A-C4D2-4F04-A331-1C2D42F10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36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280988" indent="-280988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file2.v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3F5C3C42-DFF4-4E94-9CC6-031DED6A65D2}"/>
              </a:ext>
            </a:extLst>
          </p:cNvPr>
          <p:cNvGrpSpPr>
            <a:grpSpLocks/>
          </p:cNvGrpSpPr>
          <p:nvPr/>
        </p:nvGrpSpPr>
        <p:grpSpPr bwMode="auto">
          <a:xfrm>
            <a:off x="7362825" y="4060825"/>
            <a:ext cx="2819400" cy="2136775"/>
            <a:chOff x="240" y="2734"/>
            <a:chExt cx="1776" cy="1346"/>
          </a:xfrm>
        </p:grpSpPr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AE85CA7A-5724-4F08-9D81-C15447E759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024"/>
              <a:ext cx="1776" cy="1056"/>
              <a:chOff x="240" y="3024"/>
              <a:chExt cx="1776" cy="105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6369E6F-9CF5-404F-BFE5-17A588CD5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024"/>
                <a:ext cx="1776" cy="1056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20" name="Text Box 19">
                <a:extLst>
                  <a:ext uri="{FF2B5EF4-FFF2-40B4-BE49-F238E27FC236}">
                    <a16:creationId xmlns:a16="http://schemas.microsoft.com/office/drawing/2014/main" id="{732EB6B7-5354-4229-BD43-FC40CAB158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3151"/>
                <a:ext cx="1728" cy="881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:r>
                  <a:rPr lang="en-US" altLang="zh-CN" sz="1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zh-CN" altLang="en-US" sz="1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不包含</a:t>
                </a:r>
                <a:r>
                  <a:rPr lang="en-US" altLang="zh-CN" sz="1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‵include </a:t>
                </a:r>
                <a:r>
                  <a:rPr lang="zh-CN" altLang="en-US" sz="1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命令</a:t>
                </a:r>
                <a:r>
                  <a:rPr lang="en-US" altLang="zh-CN" sz="1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)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4C32EE6D-5E32-4455-AF3B-F2EDF5DB9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34"/>
              <a:ext cx="86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280988" indent="-280988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filev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1893443B-A95A-4D1E-A250-EFE8BED2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  <p:extLst>
      <p:ext uri="{BB962C8B-B14F-4D97-AF65-F5344CB8AC3E}">
        <p14:creationId xmlns:p14="http://schemas.microsoft.com/office/powerpoint/2010/main" val="332168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10E90169-4527-4FB2-A7AD-64716F1D22E2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02298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三、</a:t>
            </a:r>
            <a:r>
              <a:rPr lang="en-US" altLang="zh-CN">
                <a:latin typeface="Times New Roman" panose="02020603050405020304" pitchFamily="18" charset="0"/>
              </a:rPr>
              <a:t>‵timescale</a:t>
            </a:r>
            <a:r>
              <a:rPr lang="zh-CN" altLang="en-US">
                <a:latin typeface="Times New Roman" panose="02020603050405020304" pitchFamily="18" charset="0"/>
              </a:rPr>
              <a:t>语句</a:t>
            </a:r>
          </a:p>
          <a:p>
            <a:pPr algn="just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时间尺度语句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用于定义跟在该命令后模块的时间单位和时间精度。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9D7963E-7C99-45AD-95FD-92556737D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477" y="2803209"/>
            <a:ext cx="6101009" cy="38953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 dirty="0">
                <a:solidFill>
                  <a:srgbClr val="FF0066"/>
                </a:solidFill>
                <a:latin typeface="宋体" panose="02010600030101010101" pitchFamily="2" charset="-122"/>
              </a:rPr>
              <a:t>‵timescale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 &lt;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时间单位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&gt; / &lt;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时间精度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&gt;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B3E2AB25-E620-421D-BCCE-3A5B23B44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999" y="3860026"/>
            <a:ext cx="10725967" cy="177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58838" indent="-3873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时间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单位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——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用于定义模块中</a:t>
            </a:r>
            <a:r>
              <a:rPr lang="zh-CN" altLang="en-US" sz="220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仿真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时间和</a:t>
            </a:r>
            <a:r>
              <a:rPr lang="zh-CN" altLang="en-US" sz="220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延迟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时间的基准单位；</a:t>
            </a: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时间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精度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——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用来声明该模块的</a:t>
            </a:r>
            <a:r>
              <a:rPr lang="zh-CN" altLang="en-US" sz="220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仿真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时间和</a:t>
            </a:r>
            <a:r>
              <a:rPr lang="zh-CN" altLang="en-US" sz="220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延迟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时间的精确程度。</a:t>
            </a: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在同一程序设计里，可以包含采用不同时间单位的模块。此时</a:t>
            </a:r>
            <a:r>
              <a:rPr lang="zh-CN" altLang="en-US" sz="220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用最小的时间精度值决定仿真的时间单位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955497B-6075-42F7-BE68-25F7D670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  <p:extLst>
      <p:ext uri="{BB962C8B-B14F-4D97-AF65-F5344CB8AC3E}">
        <p14:creationId xmlns:p14="http://schemas.microsoft.com/office/powerpoint/2010/main" val="8689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">
            <a:extLst>
              <a:ext uri="{FF2B5EF4-FFF2-40B4-BE49-F238E27FC236}">
                <a16:creationId xmlns:a16="http://schemas.microsoft.com/office/drawing/2014/main" id="{933FB8C8-ECBC-4441-9E0E-316B668F9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971800"/>
            <a:ext cx="228600" cy="762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70CE14B2-EA66-40A3-BBEA-B119CFEE16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3048000"/>
            <a:ext cx="228600" cy="762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F92D5E8-4A2B-4653-BF06-4AE93167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19325"/>
            <a:ext cx="5910263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74650" indent="-3746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时间精度至少要和时间单位一样精确，</a:t>
            </a:r>
            <a:r>
              <a:rPr lang="zh-CN" altLang="en-US" sz="24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时间精度值不能大于时间单位值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766D6B9-C542-4E3D-90AC-52EA188F8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89350"/>
            <a:ext cx="70104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74650" indent="-3746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‵timescale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语句中，用来说明时间单位和时间精度参量值的数字必须是</a:t>
            </a:r>
            <a:r>
              <a:rPr lang="zh-CN" altLang="en-US" sz="220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整数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其有效数字为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单位为秒（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）、毫秒（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ms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）、微秒（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us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）、纳秒（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ns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）、皮秒（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ps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）、毫皮秒（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fs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9694F38-7F21-4418-93F3-7957E966174C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9671050" cy="5124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‵timescale 1ps / 1ns         // </a:t>
            </a:r>
            <a:r>
              <a:rPr lang="zh-CN" altLang="en-US">
                <a:latin typeface="Times New Roman" panose="02020603050405020304" pitchFamily="18" charset="0"/>
              </a:rPr>
              <a:t>非法！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‵timescale 1ns / 1ps         // </a:t>
            </a:r>
            <a:r>
              <a:rPr lang="zh-CN" altLang="en-US">
                <a:latin typeface="Times New Roman" panose="02020603050405020304" pitchFamily="18" charset="0"/>
              </a:rPr>
              <a:t>合法！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08C526A-253B-4C27-83CD-4560522D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  <p:extLst>
      <p:ext uri="{BB962C8B-B14F-4D97-AF65-F5344CB8AC3E}">
        <p14:creationId xmlns:p14="http://schemas.microsoft.com/office/powerpoint/2010/main" val="336671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9EFF7DC0-75F4-4B38-A9F2-6C1A00D47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1752600"/>
            <a:ext cx="8142288" cy="3975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 ‵timescale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语句应用举例。</a:t>
            </a:r>
          </a:p>
          <a:p>
            <a:pPr lvl="1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‵timescale 10ns / 1ns 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时间单位为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10ns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，时间精度为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1ns</a:t>
            </a:r>
          </a:p>
          <a:p>
            <a:pPr lvl="1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……</a:t>
            </a:r>
          </a:p>
          <a:p>
            <a:pPr lvl="1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reg  sel;</a:t>
            </a:r>
          </a:p>
          <a:p>
            <a:pPr algn="just"/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initial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begin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#10 sel = 0;  //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10ns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时刻，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sel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变量被赋值为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#10 sel = 1;  //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10ns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20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时刻，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sel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变量被赋值为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end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……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C8EE6BD-8539-4878-9303-87EEF14E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  <p:extLst>
      <p:ext uri="{BB962C8B-B14F-4D97-AF65-F5344CB8AC3E}">
        <p14:creationId xmlns:p14="http://schemas.microsoft.com/office/powerpoint/2010/main" val="316415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CD1DE79-0574-4880-986D-67B322C342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作业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73404F-3F55-4B36-A9D6-1EC0AEA7B83D}"/>
              </a:ext>
            </a:extLst>
          </p:cNvPr>
          <p:cNvSpPr txBox="1">
            <a:spLocks/>
          </p:cNvSpPr>
          <p:nvPr/>
        </p:nvSpPr>
        <p:spPr>
          <a:xfrm>
            <a:off x="838200" y="1574800"/>
            <a:ext cx="10515600" cy="46021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请自行设计一个模块，完成统计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2</a:t>
            </a:r>
            <a:r>
              <a:rPr lang="zh-CN" altLang="en-US" dirty="0"/>
              <a:t>进制数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出现的次数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要求：雨课堂提交作业</a:t>
            </a:r>
            <a:endParaRPr lang="en-US" altLang="zh-CN" dirty="0"/>
          </a:p>
          <a:p>
            <a:r>
              <a:rPr lang="zh-CN" altLang="en-US" dirty="0"/>
              <a:t>文件名，邮件主题名：学号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作业</a:t>
            </a:r>
            <a:r>
              <a:rPr lang="en-US" altLang="zh-CN" dirty="0"/>
              <a:t>5.doc/pdf</a:t>
            </a:r>
          </a:p>
          <a:p>
            <a:r>
              <a:rPr lang="zh-CN" altLang="en-US" dirty="0"/>
              <a:t>截至时间：下次上课之前（周三下午</a:t>
            </a:r>
            <a:r>
              <a:rPr lang="en-US" altLang="zh-CN" dirty="0"/>
              <a:t>16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之前）</a:t>
            </a:r>
          </a:p>
        </p:txBody>
      </p:sp>
    </p:spTree>
    <p:extLst>
      <p:ext uri="{BB962C8B-B14F-4D97-AF65-F5344CB8AC3E}">
        <p14:creationId xmlns:p14="http://schemas.microsoft.com/office/powerpoint/2010/main" val="7035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892FF-35BA-4B25-926F-644DD26F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</a:t>
            </a:r>
          </a:p>
        </p:txBody>
      </p:sp>
      <p:graphicFrame>
        <p:nvGraphicFramePr>
          <p:cNvPr id="5" name="内容占位符 1">
            <a:extLst>
              <a:ext uri="{FF2B5EF4-FFF2-40B4-BE49-F238E27FC236}">
                <a16:creationId xmlns:a16="http://schemas.microsoft.com/office/drawing/2014/main" id="{0652FC95-254D-4F9D-8D97-503037167004}"/>
              </a:ext>
            </a:extLst>
          </p:cNvPr>
          <p:cNvGraphicFramePr>
            <a:graphicFrameLocks/>
          </p:cNvGraphicFramePr>
          <p:nvPr/>
        </p:nvGraphicFramePr>
        <p:xfrm>
          <a:off x="1978025" y="1182688"/>
          <a:ext cx="4973638" cy="5227688"/>
        </p:xfrm>
        <a:graphic>
          <a:graphicData uri="http://schemas.openxmlformats.org/drawingml/2006/table">
            <a:tbl>
              <a:tblPr/>
              <a:tblGrid>
                <a:gridCol w="202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020">
                <a:tc row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赋值语句</a:t>
                      </a:r>
                    </a:p>
                  </a:txBody>
                  <a:tcPr marL="30722" marR="30722" marT="15352" marB="1535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连续赋值语句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过程赋值语句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020">
                <a:tc row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块语句</a:t>
                      </a:r>
                    </a:p>
                  </a:txBody>
                  <a:tcPr marL="30722" marR="30722" marT="15352" marB="1535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begin_end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</a:rPr>
                        <a:t>fork_join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182">
                <a:tc row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条件语句</a:t>
                      </a:r>
                    </a:p>
                  </a:txBody>
                  <a:tcPr marL="30722" marR="30722" marT="15352" marB="1535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if_else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0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case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020">
                <a:tc row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循环语句</a:t>
                      </a:r>
                    </a:p>
                  </a:txBody>
                  <a:tcPr marL="30722" marR="30722" marT="15352" marB="1535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forever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77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repeat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0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while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0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for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020">
                <a:tc row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结构说明语句</a:t>
                      </a:r>
                    </a:p>
                  </a:txBody>
                  <a:tcPr marL="30722" marR="30722" marT="15352" marB="1535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</a:rPr>
                        <a:t>initial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18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always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5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task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50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function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5020">
                <a:tc rowSpan="3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编译预处理语句</a:t>
                      </a:r>
                    </a:p>
                  </a:txBody>
                  <a:tcPr marL="30722" marR="30722" marT="15352" marB="1535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‘define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50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</a:rPr>
                        <a:t>‘include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50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</a:rPr>
                        <a:t>‘timescale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65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18EB6-46E8-41C3-9695-0F36FFF7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语句之赋值语句和块语句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EF0F5-5D9D-425B-AE66-AC23D9B3CB87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13347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6.1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赋值语句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dirty="0">
                <a:latin typeface="Times New Roman" panose="02020603050405020304" pitchFamily="18" charset="0"/>
              </a:rPr>
              <a:t>分为两类：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）连续</a:t>
            </a:r>
            <a:r>
              <a:rPr lang="zh-CN" altLang="zh-CN" dirty="0">
                <a:latin typeface="Times New Roman" panose="02020603050405020304" pitchFamily="18" charset="0"/>
              </a:rPr>
              <a:t>赋值语句——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assign</a:t>
            </a:r>
            <a:r>
              <a:rPr lang="zh-CN" altLang="en-US" dirty="0">
                <a:latin typeface="Times New Roman" panose="02020603050405020304" pitchFamily="18" charset="0"/>
              </a:rPr>
              <a:t>语句，用于对</a:t>
            </a: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wire</a:t>
            </a:r>
            <a:r>
              <a:rPr lang="zh-CN" altLang="en-US" dirty="0">
                <a:latin typeface="Times New Roman" panose="02020603050405020304" pitchFamily="18" charset="0"/>
              </a:rPr>
              <a:t>型变量赋值，是描述 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FF33CC"/>
                </a:solidFill>
                <a:latin typeface="Times New Roman" panose="02020603050405020304" pitchFamily="18" charset="0"/>
              </a:rPr>
              <a:t>组合逻辑</a:t>
            </a:r>
            <a:r>
              <a:rPr lang="zh-CN" altLang="en-US" dirty="0">
                <a:latin typeface="Times New Roman" panose="02020603050405020304" pitchFamily="18" charset="0"/>
              </a:rPr>
              <a:t>最常用的方法之一。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		[</a:t>
            </a:r>
            <a:r>
              <a:rPr lang="zh-CN" altLang="en-US" dirty="0">
                <a:solidFill>
                  <a:srgbClr val="FF3399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] assign c=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a&amp;b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;    //a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均为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wire</a:t>
            </a:r>
            <a:r>
              <a:rPr lang="zh-CN" altLang="en-US" dirty="0">
                <a:latin typeface="Times New Roman" panose="02020603050405020304" pitchFamily="18" charset="0"/>
              </a:rPr>
              <a:t>型变量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en-US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）过程</a:t>
            </a:r>
            <a:r>
              <a:rPr lang="zh-CN" altLang="zh-CN" dirty="0">
                <a:latin typeface="Times New Roman" panose="02020603050405020304" pitchFamily="18" charset="0"/>
              </a:rPr>
              <a:t>赋值语句——</a:t>
            </a:r>
            <a:r>
              <a:rPr lang="zh-CN" altLang="en-US" dirty="0">
                <a:latin typeface="Times New Roman" panose="02020603050405020304" pitchFamily="18" charset="0"/>
              </a:rPr>
              <a:t>用于对</a:t>
            </a: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reg</a:t>
            </a:r>
            <a:r>
              <a:rPr lang="zh-CN" altLang="en-US" dirty="0">
                <a:latin typeface="Times New Roman" panose="02020603050405020304" pitchFamily="18" charset="0"/>
              </a:rPr>
              <a:t>型变量赋值，有两种方式：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非阻塞（</a:t>
            </a:r>
            <a:r>
              <a:rPr lang="zh-CN" altLang="zh-CN" dirty="0">
                <a:latin typeface="Times New Roman" panose="02020603050405020304" pitchFamily="18" charset="0"/>
              </a:rPr>
              <a:t>non-blocking)赋值方式：</a:t>
            </a:r>
          </a:p>
          <a:p>
            <a:pPr>
              <a:lnSpc>
                <a:spcPct val="110000"/>
              </a:lnSpc>
            </a:pPr>
            <a:r>
              <a:rPr lang="zh-CN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        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	  </a:t>
            </a:r>
            <a:r>
              <a:rPr lang="zh-CN" altLang="en-US" dirty="0">
                <a:latin typeface="Times New Roman" panose="02020603050405020304" pitchFamily="18" charset="0"/>
              </a:rPr>
              <a:t>赋值符号为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&lt;=</a:t>
            </a:r>
            <a:r>
              <a:rPr lang="zh-CN" altLang="en-US" dirty="0">
                <a:latin typeface="Times New Roman" panose="02020603050405020304" pitchFamily="18" charset="0"/>
              </a:rPr>
              <a:t>，如</a:t>
            </a:r>
            <a:r>
              <a:rPr lang="zh-CN" altLang="zh-CN" dirty="0">
                <a:latin typeface="Times New Roman" panose="02020603050405020304" pitchFamily="18" charset="0"/>
              </a:rPr>
              <a:t> b </a:t>
            </a:r>
            <a:r>
              <a:rPr lang="zh-CN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&lt;=</a:t>
            </a:r>
            <a:r>
              <a:rPr lang="zh-CN" altLang="zh-CN" dirty="0">
                <a:latin typeface="Times New Roman" panose="02020603050405020304" pitchFamily="18" charset="0"/>
              </a:rPr>
              <a:t> a ；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阻塞（</a:t>
            </a:r>
            <a:r>
              <a:rPr lang="zh-CN" altLang="zh-CN" dirty="0">
                <a:latin typeface="Times New Roman" panose="02020603050405020304" pitchFamily="18" charset="0"/>
              </a:rPr>
              <a:t>blocking)赋值方式：</a:t>
            </a:r>
          </a:p>
          <a:p>
            <a:pPr>
              <a:lnSpc>
                <a:spcPct val="110000"/>
              </a:lnSpc>
            </a:pPr>
            <a:r>
              <a:rPr lang="zh-CN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      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  赋值符号为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，如</a:t>
            </a:r>
            <a:r>
              <a:rPr lang="zh-CN" altLang="zh-CN" dirty="0">
                <a:latin typeface="Times New Roman" panose="02020603050405020304" pitchFamily="18" charset="0"/>
              </a:rPr>
              <a:t> b </a:t>
            </a:r>
            <a:r>
              <a:rPr lang="zh-CN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dirty="0">
                <a:latin typeface="Times New Roman" panose="02020603050405020304" pitchFamily="18" charset="0"/>
              </a:rPr>
              <a:t> a ；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6671502-2509-4CBE-A76C-AB895DC80CCB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98550"/>
            <a:ext cx="9429750" cy="5429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defRPr/>
            </a:pPr>
            <a:r>
              <a:rPr lang="en-US" altLang="zh-CN" noProof="1">
                <a:solidFill>
                  <a:schemeClr val="tx2"/>
                </a:solidFill>
              </a:rPr>
              <a:t>6.2 </a:t>
            </a:r>
            <a:r>
              <a:rPr lang="zh-CN" altLang="en-US" noProof="1">
                <a:solidFill>
                  <a:schemeClr val="tx2"/>
                </a:solidFill>
              </a:rPr>
              <a:t>非阻塞赋值与阻塞</a:t>
            </a:r>
            <a:r>
              <a:rPr lang="zh-CN" altLang="zh-CN" noProof="1">
                <a:solidFill>
                  <a:schemeClr val="tx2"/>
                </a:solidFill>
              </a:rPr>
              <a:t>赋值的区别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noProof="1"/>
              <a:t>1. </a:t>
            </a:r>
            <a:r>
              <a:rPr lang="zh-CN" altLang="en-US" noProof="1"/>
              <a:t>非阻塞</a:t>
            </a:r>
            <a:r>
              <a:rPr lang="zh-CN" altLang="zh-CN" noProof="1"/>
              <a:t>赋值方式</a:t>
            </a:r>
          </a:p>
          <a:p>
            <a:pPr>
              <a:defRPr/>
            </a:pPr>
            <a:r>
              <a:rPr lang="zh-CN" altLang="zh-CN" noProof="1"/>
              <a:t> </a:t>
            </a:r>
            <a:r>
              <a:rPr lang="zh-CN" altLang="en-US" noProof="1"/>
              <a:t>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always @(posedge clk)  </a:t>
            </a: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	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begin  </a:t>
            </a: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   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b &lt;=  a ; </a:t>
            </a: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   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c &lt;= b;</a:t>
            </a: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end</a:t>
            </a:r>
            <a:endParaRPr lang="en-US" altLang="zh-CN" sz="2600" noProof="1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980B7F4B-A78E-4AE5-A1DE-CC4B75289FEA}"/>
              </a:ext>
            </a:extLst>
          </p:cNvPr>
          <p:cNvGrpSpPr>
            <a:grpSpLocks/>
          </p:cNvGrpSpPr>
          <p:nvPr/>
        </p:nvGrpSpPr>
        <p:grpSpPr bwMode="auto">
          <a:xfrm>
            <a:off x="6642100" y="1960452"/>
            <a:ext cx="4596941" cy="2434789"/>
            <a:chOff x="2544" y="1632"/>
            <a:chExt cx="3024" cy="1488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122D0C8D-F6A0-49B0-9870-0EC4C4B03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32"/>
              <a:ext cx="3024" cy="148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06CBC779-0DB9-45DF-87EB-2EB309478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76DCD4CA-6431-4520-896A-4528186A8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16"/>
              <a:ext cx="384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clk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C770FBC4-5770-4C2E-8A22-83D585DE0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640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DFF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1EB46CDA-86CE-45CC-A471-AF5EF0008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" y="2496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003F84C5-9DB3-4E90-9E40-DAF297020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60"/>
              <a:ext cx="672" cy="48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AA6462FD-2DEB-44BD-BC2C-37E2C1FC4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E79ADD37-FE7B-4CF4-9F8A-0CAAAFBB1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C5033A4D-7CE3-416D-B45B-B618F7B67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C9601FC3-4D1F-4BDB-9D44-651CB8A27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352"/>
              <a:ext cx="19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D      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BB55208F-FB29-4CAB-BFAE-08E7DE1E5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52"/>
              <a:ext cx="192" cy="25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C753FF3E-2ADD-4AAE-B496-B98D86EF7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256"/>
              <a:ext cx="144" cy="4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E58C2F18-E0DC-466F-8608-C5DEA4973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304"/>
              <a:ext cx="144" cy="4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6884D0CF-2414-429D-96D9-40142C14C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160"/>
              <a:ext cx="672" cy="48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09F0F617-75E8-4746-B548-BC0374532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2A8DA979-1D85-4CB9-B8DB-E660BD15D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2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3D2A3CD8-F460-4235-B970-D5668B4F2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352"/>
              <a:ext cx="19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D      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96EA5416-9E0D-4DB6-8B41-D890043AA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352"/>
              <a:ext cx="192" cy="25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D584E948-750D-4515-B819-73D55BDEC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256"/>
              <a:ext cx="144" cy="4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18FED42A-6A67-48AD-AA8B-229AFA2D3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304"/>
              <a:ext cx="144" cy="4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940D3690-AF45-4633-8405-48219D522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9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2B0438BB-B2C6-4895-BE34-182EA8D32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F4C7C02B-B115-49A9-ACA3-FFD443A0A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44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1F89C017-064D-4A6C-B872-EF09F8287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544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809522F9-C8E2-4200-8AC4-97A6FD4C1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640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DFF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" name="AutoShape 30">
            <a:extLst>
              <a:ext uri="{FF2B5EF4-FFF2-40B4-BE49-F238E27FC236}">
                <a16:creationId xmlns:a16="http://schemas.microsoft.com/office/drawing/2014/main" id="{6C25C989-FDAE-4B04-8954-FAECCF86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301" y="4268788"/>
            <a:ext cx="2318699" cy="1161454"/>
          </a:xfrm>
          <a:prstGeom prst="wedgeRoundRectCallout">
            <a:avLst>
              <a:gd name="adj1" fmla="val -43889"/>
              <a:gd name="adj2" fmla="val -80662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5C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非阻塞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zh-CN" altLang="en-US" sz="2000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结束时才完成赋值操作！</a:t>
            </a: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3C478881-E156-4E03-A7DD-9A4ECF545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2" y="5659438"/>
            <a:ext cx="6530905" cy="482761"/>
          </a:xfrm>
          <a:prstGeom prst="rect">
            <a:avLst/>
          </a:prstGeom>
          <a:noFill/>
          <a:ln w="12700">
            <a:solidFill>
              <a:srgbClr val="89A4A7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的值比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的值落后一个时钟周期！</a:t>
            </a: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A48C276D-C271-4679-A7BB-667E0964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37590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 bldLvl="0" animBg="1"/>
      <p:bldP spid="3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5FCB336-F799-4D4A-930D-F54D5A8C13CB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noProof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noProof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阻塞</a:t>
            </a:r>
            <a:r>
              <a:rPr lang="zh-CN" altLang="zh-CN" noProof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赋值方式</a:t>
            </a:r>
          </a:p>
          <a:p>
            <a:pPr>
              <a:defRPr/>
            </a:pPr>
            <a:r>
              <a:rPr lang="zh-CN" altLang="zh-CN" noProof="1">
                <a:latin typeface="宋体" panose="02010600030101010101" pitchFamily="2" charset="-122"/>
              </a:rPr>
              <a:t> </a:t>
            </a:r>
            <a:r>
              <a:rPr lang="zh-CN" altLang="en-US" noProof="1">
                <a:latin typeface="宋体" panose="02010600030101010101" pitchFamily="2" charset="-122"/>
              </a:rPr>
              <a:t>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always @(posedge clk)  </a:t>
            </a: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begin  </a:t>
            </a: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b = a ; </a:t>
            </a: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c = b;</a:t>
            </a: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en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d</a:t>
            </a:r>
            <a:endParaRPr lang="en-US" altLang="zh-CN" sz="2600" noProof="1">
              <a:latin typeface="宋体" panose="02010600030101010101" pitchFamily="2" charset="-122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2079F29-CA8C-47EB-A69E-A6E4A9AF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3445669"/>
            <a:ext cx="2133600" cy="1028700"/>
          </a:xfrm>
          <a:prstGeom prst="wedgeRoundRectCallout">
            <a:avLst>
              <a:gd name="adj1" fmla="val -43153"/>
              <a:gd name="adj2" fmla="val -77315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5C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阻塞</a:t>
            </a:r>
            <a:r>
              <a:rPr lang="zh-CN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赋值在</a:t>
            </a:r>
            <a:r>
              <a:rPr lang="zh-CN" altLang="en-US" sz="20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该语句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结束时就完成赋值操作！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C7D66FDA-AF5A-4CD0-B32E-C3B764DCDC70}"/>
              </a:ext>
            </a:extLst>
          </p:cNvPr>
          <p:cNvGrpSpPr>
            <a:grpSpLocks/>
          </p:cNvGrpSpPr>
          <p:nvPr/>
        </p:nvGrpSpPr>
        <p:grpSpPr bwMode="auto">
          <a:xfrm>
            <a:off x="7581900" y="1752600"/>
            <a:ext cx="3657600" cy="1676400"/>
            <a:chOff x="2640" y="2640"/>
            <a:chExt cx="2304" cy="105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F988C31-5816-430A-A40F-ADFF17CB4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640"/>
              <a:ext cx="2304" cy="105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630CEE05-4673-4FFD-A9B2-0B56610F9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2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F243ED91-F639-4BA8-8661-92025E90B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736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5DB623A-BFBE-48C9-A640-B9845FCFD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360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DFF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AD90A1D4-B750-415B-B885-9DE3BACCE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264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CC911049-7429-4AC5-A4DB-60E51F25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80"/>
              <a:ext cx="672" cy="48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D8DB42ED-9B1D-4CBF-861B-BB5460FF8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0900BBEB-EB35-4D85-8798-DEF372778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E0E0F722-B4F0-4209-8935-C43DF5D47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072"/>
              <a:ext cx="19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D      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BEF6B8C2-1C27-4DF2-9DA9-6C675A99A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072"/>
              <a:ext cx="192" cy="25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0AF2D176-B0FE-44F7-9A69-8F4D86DAD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976"/>
              <a:ext cx="144" cy="4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439F9347-AF23-4D44-9A3A-9750DC560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3024"/>
              <a:ext cx="144" cy="4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B89BAF83-8C4A-4B7D-950E-FE92E20C5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3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A8D11189-90E7-43E4-B14D-FC44E5247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264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58AF9E19-D5F9-421A-B55C-76758D53E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84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006CEAA5-2EFA-4059-AEEB-515D205E0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D91204F4-7A97-4BA9-93EB-7E31F0190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Rectangle 23">
            <a:extLst>
              <a:ext uri="{FF2B5EF4-FFF2-40B4-BE49-F238E27FC236}">
                <a16:creationId xmlns:a16="http://schemas.microsoft.com/office/drawing/2014/main" id="{16E5C1DC-B3AD-410F-8518-50995A06F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4668838"/>
            <a:ext cx="7396162" cy="1714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注：在一个块语句中，如果有多条阻塞</a:t>
            </a:r>
            <a:r>
              <a:rPr lang="zh-CN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赋值语句，在前面的赋值语句没有完成之前，后面的语句就不能被执行，就像被阻塞了一样，因此称为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阻塞</a:t>
            </a:r>
            <a:r>
              <a:rPr lang="zh-CN" altLang="zh-CN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赋值方式</a:t>
            </a:r>
            <a:r>
              <a:rPr lang="zh-CN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这里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的值与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的值一样</a:t>
            </a:r>
            <a:r>
              <a:rPr lang="zh-CN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60AFBE38-0E8D-457A-9737-0ABABB8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288981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2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6273D58-07DD-4F8C-9FF0-FD69B10DDB69}"/>
              </a:ext>
            </a:extLst>
          </p:cNvPr>
          <p:cNvSpPr txBox="1">
            <a:spLocks noChangeArrowheads="1"/>
          </p:cNvSpPr>
          <p:nvPr/>
        </p:nvSpPr>
        <p:spPr>
          <a:xfrm>
            <a:off x="742950" y="1415928"/>
            <a:ext cx="99377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6600"/>
                </a:solidFill>
              </a:rPr>
              <a:t>非阻塞</a:t>
            </a:r>
            <a:r>
              <a:rPr lang="zh-CN" altLang="en-US" dirty="0"/>
              <a:t>（</a:t>
            </a:r>
            <a:r>
              <a:rPr lang="zh-CN" altLang="zh-CN" dirty="0"/>
              <a:t>non-blocking)赋值方式 ( b&lt;= a)</a:t>
            </a:r>
            <a:r>
              <a:rPr lang="zh-CN" altLang="en-US" dirty="0"/>
              <a:t>：</a:t>
            </a:r>
          </a:p>
          <a:p>
            <a:pPr lvl="2"/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b的值被赋成新值a的操作, 并不是立刻完成的，而是在块结束时才完成；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块内的多条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赋值语句在块结束时同时赋值；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zh-CN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硬件有对应的电路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lvl="1"/>
            <a:r>
              <a:rPr lang="zh-CN" altLang="en-US" dirty="0">
                <a:solidFill>
                  <a:srgbClr val="006600"/>
                </a:solidFill>
              </a:rPr>
              <a:t>阻塞</a:t>
            </a:r>
            <a:r>
              <a:rPr lang="zh-CN" altLang="en-US" dirty="0"/>
              <a:t>（</a:t>
            </a:r>
            <a:r>
              <a:rPr lang="zh-CN" altLang="zh-CN" dirty="0"/>
              <a:t>blocking)赋值方式 ( b = a)</a:t>
            </a:r>
            <a:r>
              <a:rPr lang="zh-CN" altLang="en-US" dirty="0"/>
              <a:t>：</a:t>
            </a:r>
          </a:p>
          <a:p>
            <a:pPr lvl="2"/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b的值立刻被赋成新值a；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完成该赋值语句后才能执行下一句的操作；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硬件没有对应的电路，因而综合结果未知。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4203C67-3B84-4E42-BB77-CD238C0A0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125416"/>
            <a:ext cx="7258050" cy="644525"/>
          </a:xfrm>
          <a:prstGeom prst="homePlate">
            <a:avLst>
              <a:gd name="adj" fmla="val 281006"/>
            </a:avLst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18" tIns="36509" rIns="73018" bIns="36509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非阻塞</a:t>
            </a:r>
            <a:r>
              <a:rPr lang="zh-CN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赋值与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阻塞</a:t>
            </a:r>
            <a:r>
              <a:rPr lang="zh-CN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赋值方式的主要区别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C2403921-C5FA-4DBA-9C17-340050BF7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5081466"/>
            <a:ext cx="7354888" cy="1285875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280988" indent="-280988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66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zh-CN" sz="26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建议在初学时只使用一种方式，不要混用！</a:t>
            </a:r>
            <a:endParaRPr lang="zh-CN" altLang="en-US" sz="260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buClr>
                <a:srgbClr val="FF0066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zh-CN" sz="26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建议在可综合风格的模块中使用</a:t>
            </a:r>
            <a:r>
              <a:rPr lang="zh-CN" altLang="en-US" sz="260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非阻塞</a:t>
            </a:r>
            <a:r>
              <a:rPr lang="zh-CN" altLang="zh-CN" sz="26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赋值！</a:t>
            </a:r>
            <a:endParaRPr lang="zh-CN" altLang="en-US" sz="260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C0D3CCB-B812-4F84-B299-014CB278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25924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0D1A58D-7C2A-4380-920A-0D5C1075E474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0723426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6.3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块语句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用来将两条或多条语句组合在一起，使其在格式上更像一条语句，以增加程序的可读性。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200">
                <a:latin typeface="Times New Roman" panose="02020603050405020304" pitchFamily="18" charset="0"/>
              </a:rPr>
              <a:t>块语句：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begin_end</a:t>
            </a:r>
            <a:r>
              <a:rPr lang="zh-CN" altLang="en-US" sz="2200">
                <a:latin typeface="Times New Roman" panose="02020603050405020304" pitchFamily="18" charset="0"/>
              </a:rPr>
              <a:t>语句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2200">
                <a:latin typeface="Times New Roman" panose="02020603050405020304" pitchFamily="18" charset="0"/>
              </a:rPr>
              <a:t>标识</a:t>
            </a:r>
            <a:r>
              <a:rPr lang="zh-CN" altLang="en-US" sz="2200">
                <a:solidFill>
                  <a:srgbClr val="FF33CC"/>
                </a:solidFill>
                <a:latin typeface="Times New Roman" panose="02020603050405020304" pitchFamily="18" charset="0"/>
              </a:rPr>
              <a:t>顺序</a:t>
            </a:r>
            <a:r>
              <a:rPr lang="zh-CN" altLang="en-US" sz="2200">
                <a:latin typeface="Times New Roman" panose="02020603050405020304" pitchFamily="18" charset="0"/>
              </a:rPr>
              <a:t>执行的语句</a:t>
            </a:r>
            <a:endParaRPr lang="zh-CN" altLang="zh-CN" sz="2200">
              <a:latin typeface="Times New Roman" panose="02020603050405020304" pitchFamily="18" charset="0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1A06103-8762-4958-8EA8-8A125B703FEE}"/>
              </a:ext>
            </a:extLst>
          </p:cNvPr>
          <p:cNvSpPr/>
          <p:nvPr/>
        </p:nvSpPr>
        <p:spPr>
          <a:xfrm>
            <a:off x="473074" y="3602038"/>
            <a:ext cx="11097349" cy="21240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200" b="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特点：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sz="2200" b="0" noProof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200" b="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块内的语句是顺序执行的；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200" b="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每条语句的延迟时间是</a:t>
            </a:r>
            <a:r>
              <a:rPr lang="zh-CN" altLang="en-US" sz="2200" b="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相对于前一条语句</a:t>
            </a:r>
            <a:r>
              <a:rPr lang="zh-CN" altLang="en-US" sz="2200" b="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的仿真时间而言的；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zh-CN" sz="2200" b="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直到最后一条语句执行完，程序流程控制才跳出该顺序块。</a:t>
            </a:r>
            <a:endParaRPr lang="zh-CN" altLang="en-US" sz="2200" b="0" noProof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64F2F5A-013F-4F56-BD30-F55C58902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8" y="365125"/>
            <a:ext cx="10425112" cy="760413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25726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FE3166AB-8F7D-40F5-A62E-DC37BE770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393950"/>
            <a:ext cx="1676400" cy="210185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begin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end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631A801-7427-430F-899F-D0058E663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211388"/>
            <a:ext cx="2514600" cy="2436812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begin</a:t>
            </a:r>
            <a:r>
              <a:rPr lang="zh-CN" altLang="en-US" sz="2000">
                <a:solidFill>
                  <a:srgbClr val="FF0066"/>
                </a:solidFill>
                <a:latin typeface="宋体" panose="02010600030101010101" pitchFamily="2" charset="-122"/>
              </a:rPr>
              <a:t>：块名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块内声明语句；    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end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078DC79-2093-4875-A4CA-EC24EC201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105400"/>
            <a:ext cx="7239000" cy="9032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注：块内声明语句可以是</a:t>
            </a:r>
            <a:r>
              <a:rPr lang="zh-CN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参数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声明、</a:t>
            </a:r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reg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变量声明、</a:t>
            </a:r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integer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变量声明、</a:t>
            </a:r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real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变量声明语句。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540BD95-5B5C-43CE-BC9B-E44C401EE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163888"/>
            <a:ext cx="6858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或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167220E-61D2-40A3-9A73-F92C1E8D1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1497013"/>
            <a:ext cx="2016125" cy="42386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顺序块的格式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DE00C04-C1E3-4ED2-8285-594AFD4C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8" y="365125"/>
            <a:ext cx="10425112" cy="760413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75798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/>
      <p:bldP spid="7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e1b93269-a88a-4938-a2f0-c039c7557a2b"/>
</p:tagLst>
</file>

<file path=ppt/theme/theme1.xml><?xml version="1.0" encoding="utf-8"?>
<a:theme xmlns:a="http://schemas.openxmlformats.org/drawingml/2006/main" name="nk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uq1mpa23">
      <a:majorFont>
        <a:latin typeface="Arial"/>
        <a:ea typeface="BigYoungBoldGB2.0"/>
        <a:cs typeface=""/>
      </a:majorFont>
      <a:minorFont>
        <a:latin typeface="Arial"/>
        <a:ea typeface="BigYoungBoldGB2.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k" id="{98A2AA81-425C-43D0-9AB1-1FBBE566C298}" vid="{1AE1CC38-95A7-481D-9473-DE7AA3B733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nk</Template>
  <TotalTime>194</TotalTime>
  <Words>2511</Words>
  <Application>Microsoft Office PowerPoint</Application>
  <PresentationFormat>宽屏</PresentationFormat>
  <Paragraphs>319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Alibaba PuHuiTi</vt:lpstr>
      <vt:lpstr>BigYoungBoldGB2.0</vt:lpstr>
      <vt:lpstr>等线</vt:lpstr>
      <vt:lpstr>方正姚体</vt:lpstr>
      <vt:lpstr>黑体</vt:lpstr>
      <vt:lpstr>华文楷体</vt:lpstr>
      <vt:lpstr>华文新魏</vt:lpstr>
      <vt:lpstr>宋体</vt:lpstr>
      <vt:lpstr>微软雅黑</vt:lpstr>
      <vt:lpstr>Arial</vt:lpstr>
      <vt:lpstr>Symbol</vt:lpstr>
      <vt:lpstr>Tahoma</vt:lpstr>
      <vt:lpstr>Times New Roman</vt:lpstr>
      <vt:lpstr>Wingdings</vt:lpstr>
      <vt:lpstr>nk</vt:lpstr>
      <vt:lpstr>PowerPoint 演示文稿</vt:lpstr>
      <vt:lpstr>Verilog 语句（一）</vt:lpstr>
      <vt:lpstr>语句</vt:lpstr>
      <vt:lpstr>语句之赋值语句和块语句</vt:lpstr>
      <vt:lpstr>语句之赋值语句和块语句</vt:lpstr>
      <vt:lpstr>语句之赋值语句和块语句</vt:lpstr>
      <vt:lpstr>语句之赋值语句和块语句</vt:lpstr>
      <vt:lpstr>语句之赋值语句和块语句</vt:lpstr>
      <vt:lpstr>语句之赋值语句和块语句</vt:lpstr>
      <vt:lpstr>语句之赋值语句和块语句</vt:lpstr>
      <vt:lpstr>PowerPoint 演示文稿</vt:lpstr>
      <vt:lpstr>语句之赋值语句和块语句</vt:lpstr>
      <vt:lpstr>语句之赋值语句和块语句</vt:lpstr>
      <vt:lpstr>语句之赋值语句和块语句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QianKun Dong</dc:creator>
  <cp:lastModifiedBy>QianKun Dong</cp:lastModifiedBy>
  <cp:revision>33</cp:revision>
  <dcterms:created xsi:type="dcterms:W3CDTF">2021-09-09T13:57:20Z</dcterms:created>
  <dcterms:modified xsi:type="dcterms:W3CDTF">2023-11-29T10:13:26Z</dcterms:modified>
</cp:coreProperties>
</file>