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7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9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3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1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7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7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AA86-6772-483D-9025-3D0A87A1338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F51A-1BD8-45F1-8006-7AB8E2F5E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AE0CFC-B2EE-4BAB-A889-664C7A52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690" y="-397118"/>
            <a:ext cx="7237379" cy="93660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1AA30C-11C9-49F3-B00D-5018BA074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70" y="340468"/>
            <a:ext cx="1516626" cy="22055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A47EC4-B2E7-4AB8-AB29-B48D7EA1D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7208770"/>
            <a:ext cx="3049620" cy="17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6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0</Words>
  <Application>Microsoft Office PowerPoint</Application>
  <PresentationFormat>信纸(8.5x11 英寸)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tangnan1106@gmail.com</dc:creator>
  <cp:lastModifiedBy>tangnan1106@gmail.com</cp:lastModifiedBy>
  <cp:revision>5</cp:revision>
  <dcterms:created xsi:type="dcterms:W3CDTF">2019-02-20T05:37:55Z</dcterms:created>
  <dcterms:modified xsi:type="dcterms:W3CDTF">2019-02-22T02:08:08Z</dcterms:modified>
</cp:coreProperties>
</file>