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2014/7/17</a:t>
            </a:r>
          </a:p>
          <a:p>
            <a:r>
              <a:rPr lang="en-US" altLang="zh-TW" smtClean="0"/>
              <a:t>By Nan-Ting Joe </a:t>
            </a:r>
            <a:r>
              <a:rPr lang="en-US" altLang="zh-TW" dirty="0" err="1" smtClean="0"/>
              <a:t>Yeh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GitHub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Learning</dc:title>
  <dc:creator>user</dc:creator>
  <cp:lastModifiedBy>user</cp:lastModifiedBy>
  <cp:revision>1</cp:revision>
  <dcterms:created xsi:type="dcterms:W3CDTF">2014-07-17T07:19:21Z</dcterms:created>
  <dcterms:modified xsi:type="dcterms:W3CDTF">2014-07-17T07:20:34Z</dcterms:modified>
</cp:coreProperties>
</file>