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Endiannes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ecg.toronto.edu/~ashvin/courses/ece344/current/stack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Xiao/cpu-t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/>
              <a:t>3 small CPU tips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/>
          <a:p>
            <a:r>
              <a:rPr lang="en-US" dirty="0" smtClean="0"/>
              <a:t>endianness, byte-alignment and stack growth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572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/>
              <a:t>Xiao, 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7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</a:t>
            </a:r>
            <a:r>
              <a:rPr lang="en-US" dirty="0" smtClean="0"/>
              <a:t>software </a:t>
            </a:r>
            <a:r>
              <a:rPr lang="en-US" dirty="0" smtClean="0"/>
              <a:t>engineer;</a:t>
            </a:r>
          </a:p>
          <a:p>
            <a:r>
              <a:rPr lang="en-US" dirty="0" smtClean="0"/>
              <a:t>Like diving into technologies </a:t>
            </a:r>
            <a:r>
              <a:rPr lang="en-US" dirty="0"/>
              <a:t>related to computer infrastructure, such as Operating System kernel, concurrent programming, debugging, performance </a:t>
            </a:r>
            <a:r>
              <a:rPr lang="en-US" dirty="0" smtClean="0"/>
              <a:t>tuning;</a:t>
            </a:r>
          </a:p>
          <a:p>
            <a:r>
              <a:rPr lang="en-US" dirty="0" smtClean="0"/>
              <a:t>Non-native English speaker, and sorry for my poor oral speaking.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4040188" cy="487362"/>
          </a:xfrm>
        </p:spPr>
        <p:txBody>
          <a:bodyPr/>
          <a:lstStyle/>
          <a:p>
            <a:r>
              <a:rPr lang="en-US" b="0" dirty="0" smtClean="0"/>
              <a:t>Big-Endian (E.g., SPARC)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81200"/>
            <a:ext cx="4041775" cy="639762"/>
          </a:xfrm>
        </p:spPr>
        <p:txBody>
          <a:bodyPr/>
          <a:lstStyle/>
          <a:p>
            <a:r>
              <a:rPr lang="en-US" b="0" dirty="0" smtClean="0"/>
              <a:t>Little-Endian(E.g., X86)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4041775" cy="3352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447800"/>
            <a:ext cx="8305800" cy="487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CPU has </a:t>
            </a:r>
            <a:r>
              <a:rPr lang="en-US" dirty="0"/>
              <a:t>2</a:t>
            </a:r>
            <a:r>
              <a:rPr lang="en-US" b="0" dirty="0"/>
              <a:t> kind of endianness (The images are from </a:t>
            </a:r>
            <a:r>
              <a:rPr lang="en-US" b="0" dirty="0">
                <a:hlinkClick r:id="rId2"/>
              </a:rPr>
              <a:t>Wikipedia</a:t>
            </a:r>
            <a:r>
              <a:rPr lang="en-US" b="0" dirty="0" smtClean="0"/>
              <a:t>).</a:t>
            </a:r>
            <a:endParaRPr lang="en-US" dirty="0"/>
          </a:p>
        </p:txBody>
      </p:sp>
      <p:pic>
        <p:nvPicPr>
          <p:cNvPr id="2050" name="Picture 2" descr="C:\Users\xiaon\Desktop\68747470733a2f2f75706c6f61642e77696b696d656469612e6f72672f77696b6970656469612f636f6d6d6f6e732f7468756d622f352f35342f4269672d456e6469616e2e7376672f34303070782d4269672d456e6469616e2e737667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89242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iaon\Desktop\68747470733a2f2f75706c6f61642e77696b696d656469612e6f72672f77696b6970656469612f636f6d6d6f6e732f7468756d622f652f65642f4c6974746c652d456e6469616e2e7376672f34303070782d4c6974746c652d456e6469616e2e7376672e706e6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74637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Some CPUs require strict </a:t>
            </a:r>
            <a:r>
              <a:rPr lang="en-US" dirty="0" smtClean="0"/>
              <a:t>byte-alignment (</a:t>
            </a:r>
            <a:r>
              <a:rPr lang="en-US" dirty="0"/>
              <a:t>Mostly many </a:t>
            </a:r>
            <a:r>
              <a:rPr lang="en-US" dirty="0" smtClean="0"/>
              <a:t>RISC</a:t>
            </a:r>
            <a:r>
              <a:rPr lang="en-US" dirty="0"/>
              <a:t> architectures, e.g., </a:t>
            </a:r>
            <a:r>
              <a:rPr lang="en-US" dirty="0" smtClean="0"/>
              <a:t>SPARC),</a:t>
            </a:r>
            <a:r>
              <a:rPr lang="en-US" dirty="0"/>
              <a:t> </a:t>
            </a:r>
            <a:r>
              <a:rPr lang="en-US" dirty="0" smtClean="0"/>
              <a:t>i.e., the begin memory address of short (size is 2 bytes) data should be multiple </a:t>
            </a:r>
            <a:r>
              <a:rPr lang="en-US" smtClean="0"/>
              <a:t>of </a:t>
            </a:r>
            <a:r>
              <a:rPr lang="en-US" smtClean="0"/>
              <a:t>2</a:t>
            </a:r>
            <a:r>
              <a:rPr lang="en-US" smtClean="0"/>
              <a:t>, </a:t>
            </a:r>
            <a:r>
              <a:rPr lang="en-US" dirty="0" smtClean="0"/>
              <a:t>while integer (size is 4 bytes) should multiple </a:t>
            </a:r>
            <a:r>
              <a:rPr lang="en-US" smtClean="0"/>
              <a:t>of </a:t>
            </a:r>
            <a:r>
              <a:rPr lang="en-US" smtClean="0"/>
              <a:t>4, </a:t>
            </a:r>
            <a:r>
              <a:rPr lang="en-US" dirty="0" smtClean="0"/>
              <a:t>etc. If the data is not byte-alignment, the program will crash. For example, on SPARC, it will complain “Bus error”.</a:t>
            </a:r>
          </a:p>
          <a:p>
            <a:r>
              <a:rPr lang="en-US" dirty="0" smtClean="0"/>
              <a:t>Some CPUS doesn’t require strict byte-alignment, e.g., X86.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Most CPUs' stack growth is from higher address to lower. Take </a:t>
            </a:r>
            <a:r>
              <a:rPr lang="en-US" sz="2400" dirty="0" smtClean="0"/>
              <a:t>X86_64</a:t>
            </a:r>
            <a:r>
              <a:rPr lang="en-US" sz="2400" dirty="0"/>
              <a:t> architecture as an example (image is from 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 smtClean="0"/>
              <a:t>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9" y="2057400"/>
            <a:ext cx="8461981" cy="46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material is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github.com/NanXiao/cpu-tips</a:t>
            </a:r>
            <a:r>
              <a:rPr lang="en-US" sz="2800" dirty="0" smtClean="0"/>
              <a:t>.</a:t>
            </a:r>
          </a:p>
          <a:p>
            <a:r>
              <a:rPr lang="en-US" sz="2800" smtClean="0"/>
              <a:t>Thanks!</a:t>
            </a:r>
          </a:p>
          <a:p>
            <a:r>
              <a:rPr lang="en-US" sz="2800" smtClean="0"/>
              <a:t>Q </a:t>
            </a:r>
            <a:r>
              <a:rPr lang="en-US" sz="2800" dirty="0" smtClean="0"/>
              <a:t>&amp;A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0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3 small CPU tips:</vt:lpstr>
      <vt:lpstr>About Myself</vt:lpstr>
      <vt:lpstr>Endianness</vt:lpstr>
      <vt:lpstr>Byte-Alignment</vt:lpstr>
      <vt:lpstr>Stack Growth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small CPU tips:</dc:title>
  <dc:creator>Nan Xiao</dc:creator>
  <cp:lastModifiedBy>Nan Xiao</cp:lastModifiedBy>
  <cp:revision>28</cp:revision>
  <dcterms:created xsi:type="dcterms:W3CDTF">2017-08-22T00:19:49Z</dcterms:created>
  <dcterms:modified xsi:type="dcterms:W3CDTF">2017-08-22T11:37:58Z</dcterms:modified>
</cp:coreProperties>
</file>